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5030F-F009-2C61-105D-6AAB186B3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907668"/>
            <a:ext cx="8361229" cy="2098226"/>
          </a:xfrm>
        </p:spPr>
        <p:txBody>
          <a:bodyPr/>
          <a:lstStyle/>
          <a:p>
            <a:r>
              <a:rPr lang="ru-RU" cap="none" dirty="0"/>
              <a:t>Проект </a:t>
            </a:r>
            <a:r>
              <a:rPr lang="en-US" cap="none" dirty="0" err="1"/>
              <a:t>PyGame</a:t>
            </a:r>
            <a:endParaRPr lang="ru-RU" cap="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54579A-D766-D205-26B9-124DFE69E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787" y="3956280"/>
            <a:ext cx="6831673" cy="1086237"/>
          </a:xfrm>
        </p:spPr>
        <p:txBody>
          <a:bodyPr/>
          <a:lstStyle/>
          <a:p>
            <a:r>
              <a:rPr lang="ru-RU" dirty="0"/>
              <a:t>Выполнили Глеб Гаврилов и Демид Шумский</a:t>
            </a:r>
          </a:p>
        </p:txBody>
      </p:sp>
    </p:spTree>
    <p:extLst>
      <p:ext uri="{BB962C8B-B14F-4D97-AF65-F5344CB8AC3E}">
        <p14:creationId xmlns:p14="http://schemas.microsoft.com/office/powerpoint/2010/main" val="294505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B0B96-A33D-F5E5-593C-A4483F42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736C9-371B-5B32-4A09-A239BCF9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92056"/>
            <a:ext cx="7320987" cy="3581400"/>
          </a:xfrm>
        </p:spPr>
        <p:txBody>
          <a:bodyPr>
            <a:normAutofit/>
          </a:bodyPr>
          <a:lstStyle/>
          <a:p>
            <a:r>
              <a:rPr lang="ru-RU" sz="2800" dirty="0"/>
              <a:t>Наш проект - это переработка предыдущего проекта написанного на модуле </a:t>
            </a:r>
            <a:r>
              <a:rPr lang="ru-RU" sz="2800" dirty="0" err="1"/>
              <a:t>PyQt</a:t>
            </a:r>
            <a:r>
              <a:rPr lang="ru-RU" sz="2800" dirty="0"/>
              <a:t>. Цель проекта - "убить время", параллельно с возможностью проверки своей реакции и концентрации.</a:t>
            </a:r>
          </a:p>
        </p:txBody>
      </p:sp>
    </p:spTree>
    <p:extLst>
      <p:ext uri="{BB962C8B-B14F-4D97-AF65-F5344CB8AC3E}">
        <p14:creationId xmlns:p14="http://schemas.microsoft.com/office/powerpoint/2010/main" val="114362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D9166-9CB8-D16B-92D1-DB700493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D373F-3AFB-5EA7-7FDD-A570270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1726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1. Переработать графический модуль проекта</a:t>
            </a:r>
          </a:p>
          <a:p>
            <a:r>
              <a:rPr lang="ru-RU" dirty="0"/>
              <a:t>2. Добавить новые механики в игру</a:t>
            </a:r>
          </a:p>
          <a:p>
            <a:pPr marL="0" indent="0">
              <a:buNone/>
            </a:pPr>
            <a:r>
              <a:rPr lang="ru-RU" dirty="0"/>
              <a:t>	2.1 Добавить настройки</a:t>
            </a:r>
          </a:p>
          <a:p>
            <a:pPr marL="0" indent="0">
              <a:buNone/>
            </a:pPr>
            <a:r>
              <a:rPr lang="ru-RU" dirty="0"/>
              <a:t>	2.2 Добавить новые режимы</a:t>
            </a:r>
          </a:p>
          <a:p>
            <a:r>
              <a:rPr lang="ru-RU" dirty="0"/>
              <a:t>3. Улучшить </a:t>
            </a:r>
            <a:r>
              <a:rPr lang="ru-RU" dirty="0" err="1"/>
              <a:t>визуал</a:t>
            </a:r>
            <a:r>
              <a:rPr lang="ru-RU" dirty="0"/>
              <a:t> проекта</a:t>
            </a:r>
          </a:p>
          <a:p>
            <a:pPr marL="0" indent="0">
              <a:buNone/>
            </a:pPr>
            <a:r>
              <a:rPr lang="ru-RU" dirty="0"/>
              <a:t>	3.1 Увеличить количество </a:t>
            </a:r>
            <a:r>
              <a:rPr lang="en-US" dirty="0"/>
              <a:t>“</a:t>
            </a:r>
            <a:r>
              <a:rPr lang="ru-RU" dirty="0"/>
              <a:t>скинов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3.2 Добавить оформление главного и побочных экранов</a:t>
            </a:r>
          </a:p>
          <a:p>
            <a:pPr marL="0" indent="0">
              <a:buNone/>
            </a:pPr>
            <a:r>
              <a:rPr lang="ru-RU" dirty="0"/>
              <a:t>	3.3 Использовать спрайты</a:t>
            </a:r>
          </a:p>
          <a:p>
            <a:r>
              <a:rPr lang="ru-RU" dirty="0"/>
              <a:t>4. Перенести базы данных с прошлого проекта</a:t>
            </a:r>
          </a:p>
          <a:p>
            <a:r>
              <a:rPr lang="ru-RU" dirty="0"/>
              <a:t>5. Оптимизировать код проекта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03387E5-D955-3774-E191-4A2D665CCB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413322" cy="24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E637A1-A1E2-436C-6F21-8BD622D43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29" y="457200"/>
            <a:ext cx="51413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4B1A1-CBF5-9D7A-C60F-13F05913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0972799" y="685800"/>
            <a:ext cx="45719" cy="1485900"/>
          </a:xfrm>
        </p:spPr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A51753-2E0D-478A-54F0-0B05B3E2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2" y="685800"/>
            <a:ext cx="7448309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При создании проекта основной библиотекой был</a:t>
            </a:r>
            <a:r>
              <a:rPr lang="en-US" sz="2800" dirty="0"/>
              <a:t> </a:t>
            </a:r>
            <a:r>
              <a:rPr lang="en-US" sz="2800" dirty="0" err="1"/>
              <a:t>PyGame</a:t>
            </a:r>
            <a:r>
              <a:rPr lang="en-US" sz="2800" dirty="0"/>
              <a:t>, </a:t>
            </a:r>
            <a:r>
              <a:rPr lang="ru-RU" sz="2800" dirty="0"/>
              <a:t>однако помимо него были использованы также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- OS</a:t>
            </a:r>
          </a:p>
          <a:p>
            <a:pPr marL="0" indent="0">
              <a:buNone/>
            </a:pPr>
            <a:r>
              <a:rPr lang="en-US" sz="2800" dirty="0"/>
              <a:t>- SYS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Tkinter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- Pillow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D460FC-9E14-65B7-CAB4-DB889C63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311" y="685800"/>
            <a:ext cx="3183038" cy="125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979B64-A928-26C9-7C11-4D4692745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45" y="2171700"/>
            <a:ext cx="3803604" cy="215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D6133F-ABF9-13A1-0C83-EB4285293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154" y="4552042"/>
            <a:ext cx="3474195" cy="205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3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D7199-20A1-6E2E-EE52-28B1C696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736" y="120666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sz="80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785459-11A9-2D79-35A9-14AD5C3A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60" y="2209800"/>
            <a:ext cx="8889357" cy="243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P.S. </a:t>
            </a:r>
            <a:r>
              <a:rPr lang="ru-RU" dirty="0"/>
              <a:t>На следующем слайде Гвидо ван </a:t>
            </a:r>
            <a:r>
              <a:rPr lang="ru-RU" dirty="0" err="1"/>
              <a:t>Россум</a:t>
            </a:r>
            <a:r>
              <a:rPr lang="ru-RU" dirty="0"/>
              <a:t> – создатель ЯП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33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3B119C-90A9-4673-342A-E1ADE5A4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647" y="1551008"/>
            <a:ext cx="10702403" cy="32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68427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47</TotalTime>
  <Words>144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Проект PyGame</vt:lpstr>
      <vt:lpstr>Описание проекта</vt:lpstr>
      <vt:lpstr>Задачи</vt:lpstr>
      <vt:lpstr>  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Демид Шумский</dc:creator>
  <cp:lastModifiedBy>Демид Шумский</cp:lastModifiedBy>
  <cp:revision>1</cp:revision>
  <dcterms:created xsi:type="dcterms:W3CDTF">2024-03-01T12:39:27Z</dcterms:created>
  <dcterms:modified xsi:type="dcterms:W3CDTF">2024-03-01T13:27:26Z</dcterms:modified>
</cp:coreProperties>
</file>