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575" autoAdjust="0"/>
  </p:normalViewPr>
  <p:slideViewPr>
    <p:cSldViewPr>
      <p:cViewPr>
        <p:scale>
          <a:sx n="90" d="100"/>
          <a:sy n="90" d="100"/>
        </p:scale>
        <p:origin x="-816" y="-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789552"/>
            <a:ext cx="7740352" cy="1494166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Comic Sans MS" pitchFamily="66" charset="0"/>
              </a:rPr>
              <a:t>Презентация на тему:</a:t>
            </a:r>
            <a:br>
              <a:rPr lang="ru-RU" dirty="0" smtClean="0">
                <a:latin typeface="Comic Sans MS" pitchFamily="66" charset="0"/>
              </a:rPr>
            </a:br>
            <a:r>
              <a:rPr lang="ru-RU" dirty="0" smtClean="0">
                <a:latin typeface="Comic Sans MS" pitchFamily="66" charset="0"/>
              </a:rPr>
              <a:t>создание приложения.</a:t>
            </a:r>
            <a:br>
              <a:rPr lang="ru-RU" dirty="0" smtClean="0">
                <a:latin typeface="Comic Sans MS" pitchFamily="66" charset="0"/>
              </a:rPr>
            </a:br>
            <a:r>
              <a:rPr lang="ru-RU" dirty="0" smtClean="0">
                <a:latin typeface="Comic Sans MS" pitchFamily="66" charset="0"/>
              </a:rPr>
              <a:t>Игра - тест на внимательность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137924"/>
            <a:ext cx="3851920" cy="10055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2000" dirty="0" smtClean="0"/>
              <a:t>Выполнил:</a:t>
            </a:r>
          </a:p>
          <a:p>
            <a:pPr algn="l"/>
            <a:r>
              <a:rPr lang="ru-RU" sz="2000" dirty="0" smtClean="0"/>
              <a:t>студент группы 3995</a:t>
            </a:r>
          </a:p>
          <a:p>
            <a:pPr algn="l"/>
            <a:r>
              <a:rPr lang="ru-RU" sz="2000" dirty="0" smtClean="0"/>
              <a:t>Гаврилов Глеб Андреевич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7494"/>
            <a:ext cx="6563072" cy="43271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Приложение создавалось с целью развития внимательности игрока и аналитических способностей при ограниченном времени.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Основные задачи и назначение приложения включают в себя:</a:t>
            </a:r>
          </a:p>
          <a:p>
            <a:pPr>
              <a:buFont typeface="Symbol" pitchFamily="18" charset="2"/>
              <a:buChar char="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Доступ и работа с базой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данных (таблица лидеров)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Symbol" pitchFamily="18" charset="2"/>
              <a:buChar char="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Обратная связь и работа приложения с пользователем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Symbol" pitchFamily="18" charset="2"/>
              <a:buChar char="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Выполнение вычислительных процессов (случайность выбора)</a:t>
            </a:r>
          </a:p>
          <a:p>
            <a:pPr>
              <a:buFont typeface="Symbol" pitchFamily="18" charset="2"/>
              <a:buChar char="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Symbol" pitchFamily="18" charset="2"/>
              <a:buChar char="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3D16038-C20C-42AD-9CC4-DD29E3A5234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"/>
            <a:ext cx="9144000" cy="51435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683E249-9671-453D-9E71-797CAB076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0000" b="90000" l="10000" r="90000">
                        <a14:foregroundMark x1="41714" y1="35714" x2="35143" y2="42714"/>
                        <a14:foregroundMark x1="35143" y1="42714" x2="37000" y2="59571"/>
                        <a14:foregroundMark x1="37000" y1="59571" x2="49143" y2="63143"/>
                        <a14:foregroundMark x1="49143" y1="63143" x2="57429" y2="61857"/>
                        <a14:foregroundMark x1="57429" y1="61857" x2="61857" y2="54000"/>
                        <a14:foregroundMark x1="61857" y1="54000" x2="62857" y2="42857"/>
                        <a14:foregroundMark x1="62857" y1="42857" x2="57429" y2="36429"/>
                        <a14:foregroundMark x1="57429" y1="36429" x2="45857" y2="34714"/>
                        <a14:foregroundMark x1="45857" y1="34714" x2="41429" y2="35429"/>
                        <a14:foregroundMark x1="60571" y1="42286" x2="52857" y2="37000"/>
                        <a14:foregroundMark x1="52857" y1="37000" x2="48143" y2="45143"/>
                        <a14:foregroundMark x1="48143" y1="45143" x2="56286" y2="52571"/>
                        <a14:foregroundMark x1="56286" y1="52571" x2="62571" y2="45286"/>
                        <a14:foregroundMark x1="62571" y1="45286" x2="61143" y2="41714"/>
                        <a14:foregroundMark x1="40000" y1="52000" x2="34714" y2="41714"/>
                        <a14:foregroundMark x1="34714" y1="41714" x2="42143" y2="36571"/>
                        <a14:foregroundMark x1="42143" y1="36571" x2="48429" y2="40143"/>
                        <a14:foregroundMark x1="48429" y1="40143" x2="47571" y2="47571"/>
                        <a14:foregroundMark x1="47571" y1="47571" x2="40000" y2="52286"/>
                        <a14:foregroundMark x1="40000" y1="52286" x2="39286" y2="52143"/>
                        <a14:foregroundMark x1="38571" y1="49714" x2="36429" y2="41286"/>
                        <a14:foregroundMark x1="36429" y1="41286" x2="42286" y2="37286"/>
                        <a14:foregroundMark x1="42286" y1="37286" x2="49000" y2="41143"/>
                        <a14:foregroundMark x1="49000" y1="41143" x2="44000" y2="47429"/>
                        <a14:foregroundMark x1="44000" y1="47429" x2="38429" y2="49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267494"/>
            <a:ext cx="4510589" cy="4510589"/>
          </a:xfrm>
          <a:prstGeom prst="rect">
            <a:avLst/>
          </a:prstGeom>
        </p:spPr>
      </p:pic>
      <p:pic>
        <p:nvPicPr>
          <p:cNvPr id="4103" name="Picture 7" descr="C:\Users\GLEB\Downloads\QtCreator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915566"/>
            <a:ext cx="3168352" cy="3168352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8BD8F1-A2B4-4AFB-A4DD-BE61AED3A2EB}"/>
              </a:ext>
            </a:extLst>
          </p:cNvPr>
          <p:cNvSpPr txBox="1"/>
          <p:nvPr/>
        </p:nvSpPr>
        <p:spPr>
          <a:xfrm>
            <a:off x="1259632" y="4011910"/>
            <a:ext cx="6658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omic Sans MS" panose="030F0702030302020204" pitchFamily="66" charset="0"/>
              </a:rPr>
              <a:t>Приложение разрабатывалось при помощи языка программирования «</a:t>
            </a:r>
            <a:r>
              <a:rPr lang="en-US" sz="1600" dirty="0">
                <a:latin typeface="Comic Sans MS" panose="030F0702030302020204" pitchFamily="66" charset="0"/>
              </a:rPr>
              <a:t>Python</a:t>
            </a:r>
            <a:r>
              <a:rPr lang="ru-RU" sz="1600" dirty="0">
                <a:latin typeface="Comic Sans MS" panose="030F0702030302020204" pitchFamily="66" charset="0"/>
              </a:rPr>
              <a:t>». В сопутствующей среде разработки «</a:t>
            </a:r>
            <a:r>
              <a:rPr lang="en-US" sz="1600" dirty="0">
                <a:latin typeface="Comic Sans MS" panose="030F0702030302020204" pitchFamily="66" charset="0"/>
              </a:rPr>
              <a:t>PyCharm</a:t>
            </a:r>
            <a:r>
              <a:rPr lang="ru-RU" sz="1600" dirty="0" smtClean="0">
                <a:latin typeface="Comic Sans MS" panose="030F0702030302020204" pitchFamily="66" charset="0"/>
              </a:rPr>
              <a:t>»</a:t>
            </a:r>
            <a:r>
              <a:rPr lang="ru-RU" sz="1600" dirty="0" smtClean="0">
                <a:latin typeface="Comic Sans MS" panose="030F0702030302020204" pitchFamily="66" charset="0"/>
              </a:rPr>
              <a:t> </a:t>
            </a:r>
            <a:r>
              <a:rPr lang="ru-RU" sz="1600" dirty="0" smtClean="0">
                <a:latin typeface="Comic Sans MS" panose="030F0702030302020204" pitchFamily="66" charset="0"/>
              </a:rPr>
              <a:t>с</a:t>
            </a:r>
            <a:r>
              <a:rPr lang="ru-RU" sz="1600" dirty="0" smtClean="0">
                <a:latin typeface="Comic Sans MS" panose="030F0702030302020204" pitchFamily="66" charset="0"/>
              </a:rPr>
              <a:t>  использованием библиотеки «</a:t>
            </a:r>
            <a:r>
              <a:rPr lang="en-US" sz="1600" dirty="0" smtClean="0">
                <a:latin typeface="Comic Sans MS" panose="030F0702030302020204" pitchFamily="66" charset="0"/>
              </a:rPr>
              <a:t>PyQt5</a:t>
            </a:r>
            <a:r>
              <a:rPr lang="ru-RU" sz="1600" dirty="0" smtClean="0">
                <a:latin typeface="Comic Sans MS" panose="030F0702030302020204" pitchFamily="66" charset="0"/>
              </a:rPr>
              <a:t>»</a:t>
            </a:r>
            <a:endParaRPr lang="ru-RU" sz="1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55526"/>
            <a:ext cx="174246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083918"/>
            <a:ext cx="1152128" cy="742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427734"/>
            <a:ext cx="194421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987824" y="0"/>
            <a:ext cx="2852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Принцип работы:</a:t>
            </a:r>
            <a:endParaRPr lang="ru-RU" sz="2800" dirty="0"/>
          </a:p>
        </p:txBody>
      </p:sp>
      <p:sp>
        <p:nvSpPr>
          <p:cNvPr id="10" name="Стрелка вправо 9"/>
          <p:cNvSpPr/>
          <p:nvPr/>
        </p:nvSpPr>
        <p:spPr>
          <a:xfrm rot="5400000">
            <a:off x="791580" y="3687874"/>
            <a:ext cx="432048" cy="216024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3075806"/>
            <a:ext cx="1102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Ввод имени</a:t>
            </a:r>
          </a:p>
          <a:p>
            <a:r>
              <a:rPr lang="ru-RU" sz="1400" dirty="0" smtClean="0"/>
              <a:t>игрока</a:t>
            </a:r>
            <a:endParaRPr lang="ru-RU" sz="1400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1763688" y="4371950"/>
            <a:ext cx="792088" cy="216024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9672" y="3795886"/>
            <a:ext cx="137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Выбор режима </a:t>
            </a:r>
          </a:p>
          <a:p>
            <a:r>
              <a:rPr lang="ru-RU" sz="1400" dirty="0" smtClean="0"/>
              <a:t>игры</a:t>
            </a:r>
            <a:endParaRPr lang="ru-RU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627534"/>
            <a:ext cx="1950415" cy="261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040" y="627534"/>
            <a:ext cx="192996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Стрелка углом 18"/>
          <p:cNvSpPr/>
          <p:nvPr/>
        </p:nvSpPr>
        <p:spPr>
          <a:xfrm>
            <a:off x="3779912" y="1203598"/>
            <a:ext cx="1152128" cy="1152128"/>
          </a:xfrm>
          <a:prstGeom prst="bentArrow">
            <a:avLst>
              <a:gd name="adj1" fmla="val 11157"/>
              <a:gd name="adj2" fmla="val 15311"/>
              <a:gd name="adj3" fmla="val 13926"/>
              <a:gd name="adj4" fmla="val 86074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5816" y="915566"/>
            <a:ext cx="1628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Начало игры</a:t>
            </a:r>
          </a:p>
          <a:p>
            <a:r>
              <a:rPr lang="ru-RU" sz="1400" b="1" dirty="0" smtClean="0"/>
              <a:t>и</a:t>
            </a:r>
            <a:r>
              <a:rPr lang="ru-RU" sz="1400" b="1" dirty="0" smtClean="0"/>
              <a:t> отсчёта времени</a:t>
            </a:r>
            <a:endParaRPr lang="ru-RU" sz="1400" b="1" dirty="0"/>
          </a:p>
        </p:txBody>
      </p:sp>
      <p:sp>
        <p:nvSpPr>
          <p:cNvPr id="21" name="Развернутая стрелка 20"/>
          <p:cNvSpPr/>
          <p:nvPr/>
        </p:nvSpPr>
        <p:spPr>
          <a:xfrm flipV="1">
            <a:off x="5724128" y="3435846"/>
            <a:ext cx="2808312" cy="1419622"/>
          </a:xfrm>
          <a:prstGeom prst="uturnArrow">
            <a:avLst>
              <a:gd name="adj1" fmla="val 15264"/>
              <a:gd name="adj2" fmla="val 18634"/>
              <a:gd name="adj3" fmla="val 18259"/>
              <a:gd name="adj4" fmla="val 58729"/>
              <a:gd name="adj5" fmla="val 100000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2160" y="3435846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Увеличение</a:t>
            </a:r>
            <a:r>
              <a:rPr lang="ru-RU" sz="1400" dirty="0" smtClean="0"/>
              <a:t> количества </a:t>
            </a:r>
            <a:r>
              <a:rPr lang="ru-RU" sz="1400" dirty="0" smtClean="0"/>
              <a:t>времени и неправильных кнопок при правильном выборе кнопки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39502"/>
            <a:ext cx="6480720" cy="4258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Заключение:</a:t>
            </a:r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моему мнению, проект был выполнен в полном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объёме,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соответствии с поставленной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задачей.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 период разработки были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улучшены навыки работы с библиотекой 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PyQt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», а также общие навыки програмирования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067694"/>
            <a:ext cx="6876256" cy="857250"/>
          </a:xfrm>
        </p:spPr>
        <p:txBody>
          <a:bodyPr/>
          <a:lstStyle/>
          <a:p>
            <a:r>
              <a:rPr lang="ru-RU" dirty="0" smtClean="0">
                <a:latin typeface="Comic Sans MS" pitchFamily="66" charset="0"/>
              </a:rPr>
              <a:t>Спасибо за внимание</a:t>
            </a:r>
            <a:endParaRPr lang="ru-RU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112</Words>
  <Application>Microsoft Office PowerPoint</Application>
  <PresentationFormat>Экран (16:9)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на тему: создание приложения. Игра - тест на внимательность</vt:lpstr>
      <vt:lpstr>Слайд 2</vt:lpstr>
      <vt:lpstr>Слайд 3</vt:lpstr>
      <vt:lpstr>Слайд 4</vt:lpstr>
      <vt:lpstr>Слайд 5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создание приложения. Игра на внимательность</dc:title>
  <dc:creator>by karadurak</dc:creator>
  <cp:lastModifiedBy>by karadurak</cp:lastModifiedBy>
  <cp:revision>83</cp:revision>
  <dcterms:created xsi:type="dcterms:W3CDTF">2024-05-22T15:55:33Z</dcterms:created>
  <dcterms:modified xsi:type="dcterms:W3CDTF">2024-05-29T04:46:05Z</dcterms:modified>
</cp:coreProperties>
</file>