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3"/>
    <p:restoredTop sz="94640"/>
  </p:normalViewPr>
  <p:slideViewPr>
    <p:cSldViewPr snapToGrid="0" snapToObjects="1">
      <p:cViewPr varScale="1">
        <p:scale>
          <a:sx n="69" d="100"/>
          <a:sy n="69" d="100"/>
        </p:scale>
        <p:origin x="90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AA330-09B3-694D-B16B-0D32577A3BF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C88C-F4B8-8F44-8734-033AE8807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3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AA330-09B3-694D-B16B-0D32577A3BF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C88C-F4B8-8F44-8734-033AE8807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8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AA330-09B3-694D-B16B-0D32577A3BF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C88C-F4B8-8F44-8734-033AE8807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5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AA330-09B3-694D-B16B-0D32577A3BF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C88C-F4B8-8F44-8734-033AE8807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3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AA330-09B3-694D-B16B-0D32577A3BF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C88C-F4B8-8F44-8734-033AE8807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3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AA330-09B3-694D-B16B-0D32577A3BF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C88C-F4B8-8F44-8734-033AE8807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9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AA330-09B3-694D-B16B-0D32577A3BF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C88C-F4B8-8F44-8734-033AE8807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5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AA330-09B3-694D-B16B-0D32577A3BF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C88C-F4B8-8F44-8734-033AE8807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8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AA330-09B3-694D-B16B-0D32577A3BF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C88C-F4B8-8F44-8734-033AE8807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1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AA330-09B3-694D-B16B-0D32577A3BF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C88C-F4B8-8F44-8734-033AE8807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AA330-09B3-694D-B16B-0D32577A3BF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C88C-F4B8-8F44-8734-033AE8807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94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A330-09B3-694D-B16B-0D32577A3BF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C88C-F4B8-8F44-8734-033AE8807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6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tcshen@fullerton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84102"/>
            <a:ext cx="7772400" cy="2021983"/>
          </a:xfrm>
        </p:spPr>
        <p:txBody>
          <a:bodyPr>
            <a:normAutofit fontScale="90000"/>
          </a:bodyPr>
          <a:lstStyle/>
          <a:p>
            <a:r>
              <a:rPr lang="en-US" dirty="0"/>
              <a:t>CPSC 531-03</a:t>
            </a:r>
            <a:br>
              <a:rPr lang="en-US" dirty="0"/>
            </a:br>
            <a:r>
              <a:rPr lang="en-US" dirty="0"/>
              <a:t>Advanced Database Management</a:t>
            </a:r>
            <a:br>
              <a:rPr lang="en-US" dirty="0"/>
            </a:br>
            <a:r>
              <a:rPr lang="en-US" dirty="0"/>
              <a:t>- </a:t>
            </a:r>
            <a:r>
              <a:rPr lang="en-US" sz="3100" dirty="0"/>
              <a:t>Course Overview -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Tseng-Ching James Shen, PhD</a:t>
            </a:r>
          </a:p>
        </p:txBody>
      </p:sp>
    </p:spTree>
    <p:extLst>
      <p:ext uri="{BB962C8B-B14F-4D97-AF65-F5344CB8AC3E}">
        <p14:creationId xmlns:p14="http://schemas.microsoft.com/office/powerpoint/2010/main" val="352009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8696"/>
            <a:ext cx="8229600" cy="5187467"/>
          </a:xfrm>
        </p:spPr>
        <p:txBody>
          <a:bodyPr>
            <a:normAutofit/>
          </a:bodyPr>
          <a:lstStyle/>
          <a:p>
            <a:r>
              <a:rPr lang="en-US" dirty="0"/>
              <a:t>Class Schedule</a:t>
            </a:r>
          </a:p>
          <a:p>
            <a:pPr marL="0" indent="0">
              <a:buNone/>
            </a:pPr>
            <a:r>
              <a:rPr lang="en-US" dirty="0"/>
              <a:t>	Friday 16:00 – 18:45</a:t>
            </a:r>
          </a:p>
          <a:p>
            <a:r>
              <a:rPr lang="en-US" dirty="0"/>
              <a:t>Instructor </a:t>
            </a:r>
          </a:p>
          <a:p>
            <a:pPr marL="0" indent="0">
              <a:buNone/>
            </a:pPr>
            <a:r>
              <a:rPr lang="en-US" dirty="0"/>
              <a:t>	Name: Tseng-Ching James Shen, PhD</a:t>
            </a:r>
          </a:p>
          <a:p>
            <a:pPr marL="0" indent="0">
              <a:buNone/>
            </a:pPr>
            <a:r>
              <a:rPr lang="en-US" dirty="0"/>
              <a:t>	Email: </a:t>
            </a:r>
            <a:r>
              <a:rPr lang="en-US" dirty="0">
                <a:hlinkClick r:id="rId2"/>
              </a:rPr>
              <a:t>jtcshen@fullerton.edu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Office</a:t>
            </a:r>
            <a:r>
              <a:rPr lang="en-US"/>
              <a:t>: CS 209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Cell: (626)715-2736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Office Hours: Tu 17:45-18:45/Th 16:45-18:45 </a:t>
            </a:r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837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791" y="759854"/>
            <a:ext cx="7899008" cy="55706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400" dirty="0"/>
              <a:t>Course Outline</a:t>
            </a:r>
          </a:p>
          <a:p>
            <a:pPr marL="0" indent="0">
              <a:buNone/>
            </a:pPr>
            <a:endParaRPr lang="en-US" sz="1100" dirty="0"/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Part I Introduction</a:t>
            </a:r>
          </a:p>
          <a:p>
            <a:pPr marL="914400" lvl="1" indent="-514350"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Big Data Evolution</a:t>
            </a:r>
            <a:r>
              <a:rPr lang="en-US" sz="2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14400" lvl="1" indent="-514350"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Hadoop Ecosystem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1" indent="-514350"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Distributed Data Processing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Part II Hadoop Ecosystem</a:t>
            </a:r>
          </a:p>
          <a:p>
            <a:pPr marL="914400" lvl="1" indent="-514350">
              <a:spcBef>
                <a:spcPts val="0"/>
              </a:spcBef>
              <a:buFont typeface="+mj-lt"/>
              <a:buAutoNum type="arabicPeriod" startAt="4"/>
              <a:tabLst>
                <a:tab pos="457200" algn="l"/>
              </a:tabLst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Hadoop Distributed File System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1" indent="-514350">
              <a:spcBef>
                <a:spcPts val="0"/>
              </a:spcBef>
              <a:buFont typeface="+mj-lt"/>
              <a:buAutoNum type="arabicPeriod" startAt="4"/>
              <a:tabLst>
                <a:tab pos="457200" algn="l"/>
              </a:tabLst>
            </a:pPr>
            <a:r>
              <a:rPr lang="en-US" sz="2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YARN</a:t>
            </a:r>
          </a:p>
          <a:p>
            <a:pPr marL="914400" lvl="1" indent="-514350">
              <a:spcBef>
                <a:spcPts val="0"/>
              </a:spcBef>
              <a:buFont typeface="+mj-lt"/>
              <a:buAutoNum type="arabicPeriod" startAt="4"/>
              <a:tabLst>
                <a:tab pos="457200" algn="l"/>
              </a:tabLst>
            </a:pPr>
            <a:r>
              <a:rPr lang="en-US" sz="2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MapReduce Programming Model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1" indent="-514350">
              <a:spcBef>
                <a:spcPts val="0"/>
              </a:spcBef>
              <a:buFont typeface="+mj-lt"/>
              <a:buAutoNum type="arabicPeriod" startAt="4"/>
              <a:tabLst>
                <a:tab pos="457200" algn="l"/>
              </a:tabLst>
            </a:pPr>
            <a:r>
              <a:rPr lang="en-US" sz="2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Apache Spark</a:t>
            </a:r>
          </a:p>
        </p:txBody>
      </p:sp>
    </p:spTree>
    <p:extLst>
      <p:ext uri="{BB962C8B-B14F-4D97-AF65-F5344CB8AC3E}">
        <p14:creationId xmlns:p14="http://schemas.microsoft.com/office/powerpoint/2010/main" val="141091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612" y="1469571"/>
            <a:ext cx="7546096" cy="465659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Attendance</a:t>
            </a:r>
          </a:p>
          <a:p>
            <a:r>
              <a:rPr lang="en-US" dirty="0"/>
              <a:t>Midterm/Final exam</a:t>
            </a:r>
          </a:p>
          <a:p>
            <a:r>
              <a:rPr lang="en-US" dirty="0"/>
              <a:t>Exercises</a:t>
            </a:r>
          </a:p>
          <a:p>
            <a:r>
              <a:rPr lang="en-US" dirty="0"/>
              <a:t>Final Project </a:t>
            </a:r>
          </a:p>
          <a:p>
            <a:r>
              <a:rPr lang="en-US" dirty="0"/>
              <a:t>Grading</a:t>
            </a:r>
          </a:p>
          <a:p>
            <a:pPr marL="400050" lvl="1" indent="0">
              <a:buNone/>
            </a:pPr>
            <a:r>
              <a:rPr lang="en-US" dirty="0"/>
              <a:t>Project – 40% </a:t>
            </a:r>
          </a:p>
          <a:p>
            <a:pPr marL="400050" lvl="1" indent="0">
              <a:buNone/>
            </a:pPr>
            <a:r>
              <a:rPr lang="en-US" dirty="0"/>
              <a:t>Midterm Exam – 30%</a:t>
            </a:r>
          </a:p>
          <a:p>
            <a:pPr marL="400050" lvl="1" indent="0">
              <a:buNone/>
            </a:pPr>
            <a:r>
              <a:rPr lang="en-US" dirty="0"/>
              <a:t>Finale Exam – 30%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Academic dishonesty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79FFFD-A220-4D4D-8C53-B34905988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6571"/>
            <a:ext cx="8229600" cy="976766"/>
          </a:xfrm>
        </p:spPr>
        <p:txBody>
          <a:bodyPr/>
          <a:lstStyle/>
          <a:p>
            <a:r>
              <a:rPr lang="en-US" dirty="0"/>
              <a:t>Learning Expectation</a:t>
            </a:r>
          </a:p>
        </p:txBody>
      </p:sp>
    </p:spTree>
    <p:extLst>
      <p:ext uri="{BB962C8B-B14F-4D97-AF65-F5344CB8AC3E}">
        <p14:creationId xmlns:p14="http://schemas.microsoft.com/office/powerpoint/2010/main" val="1804580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4709</TotalTime>
  <Words>110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CPSC 531-03 Advanced Database Management - Course Overview -</vt:lpstr>
      <vt:lpstr>PowerPoint Presentation</vt:lpstr>
      <vt:lpstr>PowerPoint Presentation</vt:lpstr>
      <vt:lpstr>Learning Expectation</vt:lpstr>
    </vt:vector>
  </TitlesOfParts>
  <Company>CSU Fullerton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473 Course Overview</dc:title>
  <dc:creator>Computer Science Department</dc:creator>
  <cp:lastModifiedBy>jtcshen@yahoo.com</cp:lastModifiedBy>
  <cp:revision>130</cp:revision>
  <dcterms:created xsi:type="dcterms:W3CDTF">2018-08-26T17:50:50Z</dcterms:created>
  <dcterms:modified xsi:type="dcterms:W3CDTF">2023-09-06T01:02:14Z</dcterms:modified>
</cp:coreProperties>
</file>