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ae10a3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ae10a3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55b0a9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55b0a9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55b0a9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55b0a9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55b0a9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55b0a9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855b0a9e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855b0a9e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9ae10a3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9ae10a3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55b0a9e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855b0a9e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55b0a9e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55b0a9e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ae10a3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9ae10a3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yJibgvU2RnD3tBQRTSKIUwpuQvmthwZ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7475" y="1852675"/>
            <a:ext cx="720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SEO Keyword Tracker and Analyzer</a:t>
            </a:r>
            <a:endParaRPr sz="3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Group #5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Rohit Bhaskar Uday, Viditi Vartak, Tushar Yadav,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Rohit Chowdary Yadla, Huan Ying, Shiyun Zhou  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Conclusion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Bridging Theory and Practice: Combines advanced algorithms with practical SEO, focusing on user-friendly design for accessible advanced analysis.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Future Enhancements: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Predictive Analytics: Incorporation of machine learning for predictive insights.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Global Language Support: To cater to a worldwide audience.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Real-Time Data Tracking: For dynamic SEO strategy adjustments.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 sz="1400">
                <a:solidFill>
                  <a:schemeClr val="dk2"/>
                </a:solidFill>
              </a:rPr>
              <a:t>API Integrations: Simplifying integration into digital marketing platforms.</a:t>
            </a:r>
            <a:endParaRPr b="1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048500" y="1853850"/>
            <a:ext cx="34398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Introduction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Algorithm Implementation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Features &amp; UI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Testing &amp; Refinement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Challenges &amp; Solutions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Live Demo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Insights &amp; Applications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2"/>
                </a:solidFill>
              </a:rPr>
              <a:t>Conclusion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4975"/>
            <a:ext cx="3975424" cy="227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Objective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b="1" lang="en" sz="1500">
                <a:solidFill>
                  <a:schemeClr val="dk2"/>
                </a:solidFill>
              </a:rPr>
              <a:t>To develop a tool that simplifies the SEO process for professionals by utilizing advanced algorithms for keyword tracking and analysis to enhances website visibility and search engine ranking.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Approach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b="1" lang="en" sz="1500">
                <a:solidFill>
                  <a:schemeClr val="dk2"/>
                </a:solidFill>
              </a:rPr>
              <a:t>Integration of Rabin-Karp, Suffix Tree, Suffix Array, Naive String Matching, and KMP algorithms for efficient keyword analysis.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Algorithm Implementation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KMP Algorithm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Naive String Matching Algorithm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Rabin-Karp Algorithm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Suffix Array Algorithm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Suffix Tree Algorithm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Features &amp; UI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5221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Data Scraping: Mechanism for retrieving website content through user-entered URLs.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Keyword Counting and Density Analysis: Automated counting of keyword occurrences and calculation of density for optimization recommendations.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Stopword Processing: Enhancing analysis accuracy by filtering out common and irrelevant words.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Interactive GUI: Streamlit-based interface allowing users to easily input data, choose algorithms, and visualize analysis results.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650" y="1604475"/>
            <a:ext cx="2573149" cy="298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12100" y="50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Testing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25" y="1090275"/>
            <a:ext cx="6743164" cy="39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Challenges &amp; Solutions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780025"/>
            <a:ext cx="76887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b="1" lang="en" sz="1150">
                <a:solidFill>
                  <a:srgbClr val="000000"/>
                </a:solidFill>
              </a:rPr>
              <a:t>Challenge: Difficulties integrating diverse algorithms like Rabin-Karp, Suffix Tree, and KMP.</a:t>
            </a:r>
            <a:endParaRPr b="1" sz="1150">
              <a:solidFill>
                <a:srgbClr val="000000"/>
              </a:solidFill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○"/>
            </a:pPr>
            <a:r>
              <a:rPr b="1" lang="en" sz="1150">
                <a:solidFill>
                  <a:srgbClr val="000000"/>
                </a:solidFill>
              </a:rPr>
              <a:t>Solution: Developed a unified interface for seamless algorithm interaction, enhancing flexibility.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150">
              <a:solidFill>
                <a:srgbClr val="000000"/>
              </a:solidFill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b="1" lang="en" sz="1150">
                <a:solidFill>
                  <a:srgbClr val="000000"/>
                </a:solidFill>
              </a:rPr>
              <a:t>Challenge: Performance issues with extensive datasets.</a:t>
            </a:r>
            <a:endParaRPr b="1" sz="1150">
              <a:solidFill>
                <a:srgbClr val="000000"/>
              </a:solidFill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○"/>
            </a:pPr>
            <a:r>
              <a:rPr b="1" lang="en" sz="1150">
                <a:solidFill>
                  <a:srgbClr val="000000"/>
                </a:solidFill>
              </a:rPr>
              <a:t>Solution: Implemented multi-threading and algorithm optimizations, plus caching for efficiency.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150">
              <a:solidFill>
                <a:srgbClr val="000000"/>
              </a:solidFill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b="1" lang="en" sz="1150">
                <a:solidFill>
                  <a:srgbClr val="000000"/>
                </a:solidFill>
              </a:rPr>
              <a:t>Challenge: Designing an intuitive interface for complex backend operations.</a:t>
            </a:r>
            <a:endParaRPr b="1" sz="1150">
              <a:solidFill>
                <a:srgbClr val="000000"/>
              </a:solidFill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○"/>
            </a:pPr>
            <a:r>
              <a:rPr b="1" lang="en" sz="1150">
                <a:solidFill>
                  <a:srgbClr val="000000"/>
                </a:solidFill>
              </a:rPr>
              <a:t>Solution: Chose Streamlit for its simplicity, creating an interactive and straightforward GUI.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150">
              <a:solidFill>
                <a:srgbClr val="000000"/>
              </a:solidFill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b="1" lang="en" sz="1150">
                <a:solidFill>
                  <a:srgbClr val="000000"/>
                </a:solidFill>
              </a:rPr>
              <a:t>Challenge: Ensuring keyword relevance and effective stopword removal.</a:t>
            </a:r>
            <a:endParaRPr b="1" sz="1150">
              <a:solidFill>
                <a:srgbClr val="000000"/>
              </a:solidFill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○"/>
            </a:pPr>
            <a:r>
              <a:rPr b="1" lang="en" sz="1150">
                <a:solidFill>
                  <a:srgbClr val="000000"/>
                </a:solidFill>
              </a:rPr>
              <a:t>Solution: Curated extensive stopword lists and context analysis for higher accuracy.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150">
              <a:solidFill>
                <a:srgbClr val="000000"/>
              </a:solidFill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b="1" lang="en" sz="1150">
                <a:solidFill>
                  <a:srgbClr val="000000"/>
                </a:solidFill>
              </a:rPr>
              <a:t>Challenge: Graceful error management and validation of user-entered URLs.</a:t>
            </a:r>
            <a:endParaRPr b="1" sz="1150">
              <a:solidFill>
                <a:srgbClr val="000000"/>
              </a:solidFill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○"/>
            </a:pPr>
            <a:r>
              <a:rPr b="1" lang="en" sz="1150">
                <a:solidFill>
                  <a:srgbClr val="000000"/>
                </a:solidFill>
              </a:rPr>
              <a:t>Solution: Utilized try-except blocks for error handling and ‘validators’ library for URL validation.</a:t>
            </a:r>
            <a:endParaRPr b="1" sz="93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</a:t>
            </a:r>
            <a:r>
              <a:rPr lang="en"/>
              <a:t>ive </a:t>
            </a:r>
            <a:r>
              <a:rPr lang="en"/>
              <a:t>Demo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 title="studio_video_171261680504679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800" y="185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Insights &amp; Applications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930050"/>
            <a:ext cx="76887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Insights: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Knuth-Morris-Pratt (KMP): Efficient for structured, repetitive texts.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Suffix Trees: Better for unstructured data with diverse keywords.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SEO Strategies: Importance of long-tail keywords and content optimization for keyword density and relevance to boost search engine rankings.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Applications: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Digital Marketing &amp; SEO: Ideal for content marketers to discover high-value keywords, understand competitors, and align content with search engine algorithms.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SEO Audits: Offers detailed keyword performance analysis and identifies improvement areas for better online presence and competitiveness.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