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7" r:id="rId8"/>
    <p:sldId id="268" r:id="rId9"/>
    <p:sldId id="269" r:id="rId10"/>
    <p:sldId id="270" r:id="rId11"/>
    <p:sldId id="271" r:id="rId12"/>
    <p:sldId id="266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68C7-2482-75D7-CCF2-71E7232D3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0F93-3B2B-42AE-7326-45F4D54AA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70DE-CCE1-8AF4-42D2-3761C70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3C96-300B-6428-2580-39F80681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E66B-E54E-EAAC-BE16-BFAE6D42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1B42-9FDE-1902-8405-559EC4F3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0D38D-ABBD-2CC2-A4E8-588B8374D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8C72-C3B5-6DB9-771A-5A88F6F5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B922-746E-F6D8-A6AB-26B22D42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1459-FCBF-2B50-7A27-41FA011A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2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7AF98-E5C8-FC63-1B22-505994CE1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5F260-1742-EDCD-A17C-51721898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D096-9F0F-3BF2-DAF2-AC1AF11A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ADF9-679E-534C-1A91-458DA049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2754-ED23-9C60-EB07-095DDC28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4CBE-52B5-C6DA-0635-34B29C2E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AB46-9950-E9EB-E1DE-90644ED9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CD93-E99E-A007-F722-AC78B70F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2B1F-8DBB-659D-998F-ABD05CA9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99FB-7E52-7964-2240-764ED8A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86D3-0D19-A062-0712-D7643491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C7FB-5CC6-081E-532A-D98D287B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FF71-811A-4844-7371-45EA34B4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16E1-1E03-51B5-FF8E-A9EB633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4336-F5B5-6E90-F14F-0B40F1A0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4E31-68B6-06C8-96E8-8561705D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7C9D-8CD2-D698-0184-6E44518AB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B078D-0FA3-F208-47AC-E93EC870D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1AE8E-AA2A-FC52-4F69-65447796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AFB3E-D009-EE6D-0F00-EBF125C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9A304-F064-D308-EF6B-B0F6BAEB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8E6D-4AAC-1DDC-C6E9-6F9E1B2D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02D22-6739-F172-17C7-7C1ED689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FAA3-07F9-736F-281A-815F3146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E0E52-9BBA-9CDE-3EF8-E9F78B3B7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76177-1781-A78F-F99B-6C5973C9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D68AB-818B-DCEC-1C77-69D5F2B8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28C7A-ABCD-5E03-AF96-5D3EB810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078B3-D607-F3C5-0EF7-5B6625E5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6575-5567-BCE3-0E7F-2A135ED8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4D68-57C1-D6B7-CAE6-AA1A1A1A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3E85-949A-B5E2-D21A-A89170E4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C9AD-4365-7E37-CC65-7907B4D4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5137B-9B32-8BE4-AE50-30A3C871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A3BDC-2671-5845-0102-5908DC98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BF23-B620-5A83-5B3E-6594240C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2-9799-B5BC-9CF9-EB1DBE19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14A8-4D28-BAB0-0158-F7321BBCA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36FB-0F2F-A85F-8ED8-CE48D9362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D2F4-462D-9E4F-C8B4-C72191F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43B8-1B4E-E8F4-AA6A-3E970693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4C6-1E2A-9B1F-9740-6F257525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4124-807F-565E-B74A-05389BE9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FE804-9694-B40F-B573-215935373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0B2B-48FA-90B0-434A-FA7BBE4C2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ECA52-1196-3A0E-DC22-3EFA11DE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DAC46-D2EF-40CD-46AB-10DE04BA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5884F-BD83-94D7-6B96-8D57CB0F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FFCF2-297D-7C8C-D7CE-713BA1E8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62B7-541A-F750-DD35-C92E7633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FCA6-15F0-1B39-CC4E-D324014E7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F461-B85C-44D2-B525-DC28AD0D3A4F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E5A8-B31D-3A05-2E99-789EABD2B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94A6-3C55-018C-BEE1-DF3C006E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FBEF-41F0-481E-9DA6-BCC90073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4E02-0D77-15AA-817F-968CB71EE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YARN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E1E98-80E6-B0E9-436F-9F1C11118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974"/>
            <a:ext cx="9144000" cy="1635826"/>
          </a:xfrm>
        </p:spPr>
        <p:txBody>
          <a:bodyPr/>
          <a:lstStyle/>
          <a:p>
            <a:r>
              <a:rPr lang="en-US" dirty="0"/>
              <a:t>Tseng-Ching James Shen PhD</a:t>
            </a:r>
          </a:p>
        </p:txBody>
      </p:sp>
    </p:spTree>
    <p:extLst>
      <p:ext uri="{BB962C8B-B14F-4D97-AF65-F5344CB8AC3E}">
        <p14:creationId xmlns:p14="http://schemas.microsoft.com/office/powerpoint/2010/main" val="153031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E48-86DA-067A-0724-0704AFCD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YARN Client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56E2-515D-755B-5687-FB0AE504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YARNConfiguration and initialize YARNClient</a:t>
            </a:r>
          </a:p>
          <a:p>
            <a:r>
              <a:rPr lang="en-US" dirty="0"/>
              <a:t>Connect to RM and request for new application id</a:t>
            </a:r>
          </a:p>
          <a:p>
            <a:r>
              <a:rPr lang="en-US" dirty="0"/>
              <a:t>Define ContainerLaunchContext for Application Master</a:t>
            </a:r>
          </a:p>
          <a:p>
            <a:r>
              <a:rPr lang="en-US" dirty="0"/>
              <a:t>Create ApplicationSubmissionContext</a:t>
            </a:r>
          </a:p>
          <a:p>
            <a:r>
              <a:rPr lang="en-US" dirty="0"/>
              <a:t>Submit application and wait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33898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B4B7-C7AD-F792-C406-1C310369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5683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Run YARN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0056-F3AE-96CF-C331-E2DC4828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384016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Std-Bold"/>
              </a:rPr>
              <a:t>bin/yarn jar first-yarn-app.jar com.packt.firstyarnapp.Client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CourierStd-Bold"/>
              </a:rPr>
              <a:t>/bin/true1 hdfs://master:8020/user/hduser/first-yarn-app.jar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0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FCD7-6D71-26DC-3DE8-0B33689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YARN 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2E7A-55EE-B780-615F-026E636B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 scheduler</a:t>
            </a:r>
          </a:p>
          <a:p>
            <a:r>
              <a:rPr lang="en-US" dirty="0"/>
              <a:t>Capacity scheduler</a:t>
            </a:r>
          </a:p>
          <a:p>
            <a:r>
              <a:rPr lang="en-US" dirty="0"/>
              <a:t>Fair scheduler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1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8E7823-F43E-C8AB-0EEA-D61444B3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2" y="1589274"/>
            <a:ext cx="8962265" cy="389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803C-70C2-CC73-F818-F3FE30A6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5545"/>
          </a:xfrm>
        </p:spPr>
        <p:txBody>
          <a:bodyPr/>
          <a:lstStyle/>
          <a:p>
            <a:pPr algn="ctr"/>
            <a:r>
              <a:rPr lang="en-US" dirty="0"/>
              <a:t>YARN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252A-FFE1-A980-4A04-DE39E406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Failures on the Resource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Manager failover </a:t>
            </a:r>
          </a:p>
          <a:p>
            <a:r>
              <a:rPr lang="en-US" dirty="0"/>
              <a:t>Failures on the Node Manager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Node Manager running the ApplicationMaster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Resource Manager should detect the failure and take steps to recover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Node Manager running tasks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ApplicationMaster should detect the failure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ApplicationMaster will decide what to do when failures are detected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D2DF-3B92-B149-D081-4181BC87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367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63F4-9CD5-165F-6BD0-32A06B82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674"/>
            <a:ext cx="10515600" cy="4383789"/>
          </a:xfrm>
        </p:spPr>
        <p:txBody>
          <a:bodyPr/>
          <a:lstStyle/>
          <a:p>
            <a:r>
              <a:rPr lang="en-US" dirty="0"/>
              <a:t>Overview of YARN Architecture</a:t>
            </a:r>
          </a:p>
          <a:p>
            <a:r>
              <a:rPr lang="en-US" dirty="0"/>
              <a:t>Development of Distributed Applications with YARN </a:t>
            </a:r>
          </a:p>
          <a:p>
            <a:r>
              <a:rPr lang="en-US" dirty="0"/>
              <a:t>Job Scheduling</a:t>
            </a:r>
          </a:p>
          <a:p>
            <a:r>
              <a:rPr lang="en-US" dirty="0"/>
              <a:t>YARN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32440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27C0-7068-9E75-EFF1-489321AA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pPr algn="ctr"/>
            <a:r>
              <a:rPr lang="en-US" dirty="0"/>
              <a:t>Overview of YARN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32A85-D263-C935-DD00-3ED6413167DE}"/>
              </a:ext>
            </a:extLst>
          </p:cNvPr>
          <p:cNvSpPr/>
          <p:nvPr/>
        </p:nvSpPr>
        <p:spPr>
          <a:xfrm>
            <a:off x="6338709" y="1890713"/>
            <a:ext cx="1851378" cy="80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1B2A7-2B8D-F8F3-C62E-E329EEEA5E5A}"/>
              </a:ext>
            </a:extLst>
          </p:cNvPr>
          <p:cNvSpPr/>
          <p:nvPr/>
        </p:nvSpPr>
        <p:spPr>
          <a:xfrm>
            <a:off x="2305486" y="3816527"/>
            <a:ext cx="1501422" cy="15132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FF98A-B42D-9247-B6AE-D72B02C1D707}"/>
              </a:ext>
            </a:extLst>
          </p:cNvPr>
          <p:cNvCxnSpPr/>
          <p:nvPr/>
        </p:nvCxnSpPr>
        <p:spPr>
          <a:xfrm>
            <a:off x="1975556" y="3251200"/>
            <a:ext cx="833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C00A70-8954-80E0-53B7-2C05901420D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56197" y="3259669"/>
            <a:ext cx="0" cy="55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076A5-5AAF-B5DA-B59D-F55620EA7F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264398" y="2694340"/>
            <a:ext cx="5644" cy="54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F4BB8-7635-FD33-3C62-DDD852E9E065}"/>
              </a:ext>
            </a:extLst>
          </p:cNvPr>
          <p:cNvSpPr/>
          <p:nvPr/>
        </p:nvSpPr>
        <p:spPr>
          <a:xfrm>
            <a:off x="5280641" y="3816527"/>
            <a:ext cx="1393649" cy="1513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B9E37-4007-99C3-B231-DCCED417B8C4}"/>
              </a:ext>
            </a:extLst>
          </p:cNvPr>
          <p:cNvSpPr/>
          <p:nvPr/>
        </p:nvSpPr>
        <p:spPr>
          <a:xfrm>
            <a:off x="7630585" y="3799592"/>
            <a:ext cx="1393649" cy="1530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B16B32-D783-416C-B0FC-4C49A584DBE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977466" y="3251200"/>
            <a:ext cx="0" cy="565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57EE79-6B9C-FA61-4D2F-898EC5D1CBB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327410" y="3251200"/>
            <a:ext cx="0" cy="54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3393CE-B571-CA67-F195-5A8303A2D644}"/>
              </a:ext>
            </a:extLst>
          </p:cNvPr>
          <p:cNvSpPr txBox="1"/>
          <p:nvPr/>
        </p:nvSpPr>
        <p:spPr>
          <a:xfrm>
            <a:off x="10313546" y="3075003"/>
            <a:ext cx="11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820A79-5473-DAF9-9DD4-C1BC87D32DB9}"/>
              </a:ext>
            </a:extLst>
          </p:cNvPr>
          <p:cNvSpPr/>
          <p:nvPr/>
        </p:nvSpPr>
        <p:spPr>
          <a:xfrm>
            <a:off x="3429259" y="1882245"/>
            <a:ext cx="1851378" cy="80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69FFAB-E200-D6C6-8064-B244FC34B1E6}"/>
              </a:ext>
            </a:extLst>
          </p:cNvPr>
          <p:cNvSpPr txBox="1"/>
          <p:nvPr/>
        </p:nvSpPr>
        <p:spPr>
          <a:xfrm>
            <a:off x="3727525" y="2116329"/>
            <a:ext cx="12548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App.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C63D82-CD2A-C4C7-6D95-9AFB16AB05D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354948" y="2685872"/>
            <a:ext cx="0" cy="573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204C8D-9D00-4B7C-4331-BE49F510759C}"/>
              </a:ext>
            </a:extLst>
          </p:cNvPr>
          <p:cNvSpPr txBox="1"/>
          <p:nvPr/>
        </p:nvSpPr>
        <p:spPr>
          <a:xfrm>
            <a:off x="2443031" y="4145340"/>
            <a:ext cx="1216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Mgr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F129AA-1899-1C13-F92C-6A4A94315117}"/>
              </a:ext>
            </a:extLst>
          </p:cNvPr>
          <p:cNvSpPr txBox="1"/>
          <p:nvPr/>
        </p:nvSpPr>
        <p:spPr>
          <a:xfrm>
            <a:off x="5369408" y="4153808"/>
            <a:ext cx="121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Mgr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3DDAC3-F4D5-D790-7C38-4333CEBDD265}"/>
              </a:ext>
            </a:extLst>
          </p:cNvPr>
          <p:cNvSpPr txBox="1"/>
          <p:nvPr/>
        </p:nvSpPr>
        <p:spPr>
          <a:xfrm>
            <a:off x="7719351" y="4145340"/>
            <a:ext cx="121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Mgr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8A3BB-62CA-204D-F0D9-D6589F0F7CCC}"/>
              </a:ext>
            </a:extLst>
          </p:cNvPr>
          <p:cNvSpPr txBox="1"/>
          <p:nvPr/>
        </p:nvSpPr>
        <p:spPr>
          <a:xfrm>
            <a:off x="6597075" y="1954766"/>
            <a:ext cx="137596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Manager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3233EC-67D9-BE90-9E46-73B875E6547A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 flipV="1">
            <a:off x="4982379" y="2277932"/>
            <a:ext cx="1614696" cy="2306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99FB15-C609-A6A5-863D-15397B3A6B03}"/>
              </a:ext>
            </a:extLst>
          </p:cNvPr>
          <p:cNvSpPr txBox="1"/>
          <p:nvPr/>
        </p:nvSpPr>
        <p:spPr>
          <a:xfrm>
            <a:off x="8580835" y="1920131"/>
            <a:ext cx="203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Resource Management</a:t>
            </a:r>
          </a:p>
          <a:p>
            <a:r>
              <a:rPr lang="en-US" sz="1400" dirty="0"/>
              <a:t>- Task Allocation</a:t>
            </a:r>
          </a:p>
          <a:p>
            <a:r>
              <a:rPr lang="en-US" sz="1400" dirty="0"/>
              <a:t>- Task Scheduling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40D25-F5DC-26A7-496C-C227E2A2E670}"/>
              </a:ext>
            </a:extLst>
          </p:cNvPr>
          <p:cNvSpPr txBox="1"/>
          <p:nvPr/>
        </p:nvSpPr>
        <p:spPr>
          <a:xfrm>
            <a:off x="9196444" y="4225985"/>
            <a:ext cx="224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Start  containers</a:t>
            </a:r>
          </a:p>
          <a:p>
            <a:r>
              <a:rPr lang="en-US" sz="1400" dirty="0"/>
              <a:t>- Run a task in one container</a:t>
            </a:r>
          </a:p>
        </p:txBody>
      </p:sp>
    </p:spTree>
    <p:extLst>
      <p:ext uri="{BB962C8B-B14F-4D97-AF65-F5344CB8AC3E}">
        <p14:creationId xmlns:p14="http://schemas.microsoft.com/office/powerpoint/2010/main" val="228956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7252-5D5F-E867-6423-479DEE67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4"/>
          </a:xfrm>
        </p:spPr>
        <p:txBody>
          <a:bodyPr/>
          <a:lstStyle/>
          <a:p>
            <a:pPr algn="ctr"/>
            <a:r>
              <a:rPr lang="en-US" dirty="0"/>
              <a:t>Develop a YARN Distributed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6AF3-2521-3F6F-0804-CBB0E2C3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4952832"/>
          </a:xfrm>
        </p:spPr>
        <p:txBody>
          <a:bodyPr>
            <a:normAutofit/>
          </a:bodyPr>
          <a:lstStyle/>
          <a:p>
            <a:r>
              <a:rPr lang="en-US" dirty="0"/>
              <a:t>Your distributed algorithm is implemented as a </a:t>
            </a:r>
            <a:r>
              <a:rPr lang="en-US" b="1" i="1" dirty="0"/>
              <a:t>YARN ApplicationMaster</a:t>
            </a:r>
            <a:r>
              <a:rPr lang="en-US" dirty="0"/>
              <a:t>, a Java application which can run on a YARN container </a:t>
            </a:r>
          </a:p>
          <a:p>
            <a:r>
              <a:rPr lang="en-US" dirty="0"/>
              <a:t>The ApplicationMaster is developed with the </a:t>
            </a:r>
            <a:r>
              <a:rPr lang="en-US" b="1" i="1" dirty="0"/>
              <a:t>YARN API </a:t>
            </a:r>
            <a:r>
              <a:rPr lang="en-US" dirty="0"/>
              <a:t>to interact with the Resource Manager and Node Managers to create &amp; run tasks </a:t>
            </a:r>
          </a:p>
          <a:p>
            <a:r>
              <a:rPr lang="en-US" dirty="0"/>
              <a:t>The ApplicationMaster is packaged in a </a:t>
            </a:r>
            <a:r>
              <a:rPr lang="en-US" b="1" i="1" dirty="0"/>
              <a:t>YARN Client Job</a:t>
            </a:r>
            <a:r>
              <a:rPr lang="en-US" dirty="0"/>
              <a:t>, also a Java process which submit the AM to the Resource Manager 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APACHE HADOOP YARN, Moving beyond MapReduce and Batch Processing with Apache Hadoop 2, ARUN C. Murphy, Vinod Kumar Vavilapalli etc. Addison-Wesley 2014</a:t>
            </a:r>
          </a:p>
        </p:txBody>
      </p:sp>
    </p:spTree>
    <p:extLst>
      <p:ext uri="{BB962C8B-B14F-4D97-AF65-F5344CB8AC3E}">
        <p14:creationId xmlns:p14="http://schemas.microsoft.com/office/powerpoint/2010/main" val="44959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61E-573D-8DC1-425C-5DDA1A4C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913"/>
          </a:xfrm>
        </p:spPr>
        <p:txBody>
          <a:bodyPr/>
          <a:lstStyle/>
          <a:p>
            <a:pPr algn="ctr"/>
            <a:r>
              <a:rPr lang="en-US" dirty="0"/>
              <a:t>YARN Client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6548-92AE-34C3-ABE2-46111F65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170"/>
            <a:ext cx="10515600" cy="45737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client job sends the ApplicationMaster to the Resource Manger via a YARN ApplicationSumissionContext object where the following is defined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ApplicationMaster jar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container specification for the ApplicationMaster job</a:t>
            </a:r>
          </a:p>
          <a:p>
            <a:r>
              <a:rPr lang="en-US" dirty="0"/>
              <a:t>The Resource Manager looks for one Node Manager to run the ApplicationMaster</a:t>
            </a:r>
          </a:p>
          <a:p>
            <a:r>
              <a:rPr lang="en-US" dirty="0"/>
              <a:t>Once the Node Manager is identified, the Resource Manager will ask the Node Manager 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 a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the ApplicationMaster on the container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7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5604-EBCC-ACB9-151F-EB2140B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264"/>
            <a:ext cx="10515600" cy="950027"/>
          </a:xfrm>
        </p:spPr>
        <p:txBody>
          <a:bodyPr/>
          <a:lstStyle/>
          <a:p>
            <a:pPr algn="ctr"/>
            <a:r>
              <a:rPr lang="en-US" dirty="0"/>
              <a:t>ApplicationMaster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45C6-808A-4227-B9CD-A2DD4242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781299"/>
            <a:ext cx="10764253" cy="4395664"/>
          </a:xfrm>
        </p:spPr>
        <p:txBody>
          <a:bodyPr/>
          <a:lstStyle/>
          <a:p>
            <a:r>
              <a:rPr lang="en-US" dirty="0"/>
              <a:t>For each task defined in the distributed algorithm, the ApplicationMaster will send a YARN request to the Resource Manger to find the Node Manager to run the task</a:t>
            </a:r>
          </a:p>
          <a:p>
            <a:r>
              <a:rPr lang="en-US" dirty="0"/>
              <a:t>Once the Resource Manager sends back the Node Manager, the ApplicationMaster will send YARN requests to ask the Node Manager 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 a container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Run the task on the container</a:t>
            </a:r>
          </a:p>
          <a:p>
            <a:r>
              <a:rPr lang="en-US" dirty="0"/>
              <a:t>The ApplicationMaster is supposed to monitor the progress of each task and handle the errors properly </a:t>
            </a:r>
          </a:p>
        </p:txBody>
      </p:sp>
    </p:spTree>
    <p:extLst>
      <p:ext uri="{BB962C8B-B14F-4D97-AF65-F5344CB8AC3E}">
        <p14:creationId xmlns:p14="http://schemas.microsoft.com/office/powerpoint/2010/main" val="204335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CFBF-9080-10BA-25E7-90E467A7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643"/>
          </a:xfrm>
        </p:spPr>
        <p:txBody>
          <a:bodyPr/>
          <a:lstStyle/>
          <a:p>
            <a:pPr algn="ctr"/>
            <a:r>
              <a:rPr lang="en-US" dirty="0"/>
              <a:t>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064A-CAAF-62FD-8344-BFA2F9C6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409123"/>
          </a:xfrm>
        </p:spPr>
        <p:txBody>
          <a:bodyPr/>
          <a:lstStyle/>
          <a:p>
            <a:r>
              <a:rPr lang="en-US" dirty="0"/>
              <a:t>Create a new project and add Hadoop-YARN dependencies </a:t>
            </a:r>
          </a:p>
          <a:p>
            <a:r>
              <a:rPr lang="en-US" dirty="0"/>
              <a:t>Develop the Application Master and client classes</a:t>
            </a:r>
          </a:p>
          <a:p>
            <a:r>
              <a:rPr lang="en-US" dirty="0"/>
              <a:t>Export the application to a jar file </a:t>
            </a:r>
          </a:p>
          <a:p>
            <a:r>
              <a:rPr lang="en-US" dirty="0"/>
              <a:t>Use yarn command to run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913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2D2-F08C-9B86-DC4A-E10EFAC9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Hadoop YARN Dependencies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5BC18A-8A03-87BB-8A7A-41412464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318" y="1690688"/>
            <a:ext cx="4629363" cy="4486275"/>
          </a:xfrm>
        </p:spPr>
      </p:pic>
    </p:spTree>
    <p:extLst>
      <p:ext uri="{BB962C8B-B14F-4D97-AF65-F5344CB8AC3E}">
        <p14:creationId xmlns:p14="http://schemas.microsoft.com/office/powerpoint/2010/main" val="96116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ADC4-F75A-30B3-EBAD-B42FB59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Master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68CE-E493-7733-CDEF-1E192B85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AMRMClient and NMClient clients</a:t>
            </a:r>
          </a:p>
          <a:p>
            <a:r>
              <a:rPr lang="en-US" dirty="0"/>
              <a:t>Register the attempt with the ResourceManager</a:t>
            </a:r>
          </a:p>
          <a:p>
            <a:r>
              <a:rPr lang="en-US" dirty="0"/>
              <a:t>Define ContainerRequest and add container request</a:t>
            </a:r>
          </a:p>
          <a:p>
            <a:r>
              <a:rPr lang="en-US" dirty="0"/>
              <a:t>Request allocation, define ContainerLaunchContext and start containers</a:t>
            </a:r>
          </a:p>
          <a:p>
            <a:r>
              <a:rPr lang="en-US" dirty="0"/>
              <a:t>On completion, unregister Application from RM</a:t>
            </a:r>
          </a:p>
        </p:txBody>
      </p:sp>
    </p:spTree>
    <p:extLst>
      <p:ext uri="{BB962C8B-B14F-4D97-AF65-F5344CB8AC3E}">
        <p14:creationId xmlns:p14="http://schemas.microsoft.com/office/powerpoint/2010/main" val="133413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10470</TotalTime>
  <Words>492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CourierStd-Bold</vt:lpstr>
      <vt:lpstr>Wingdings</vt:lpstr>
      <vt:lpstr>Office Theme</vt:lpstr>
      <vt:lpstr>Hadoop YARN</vt:lpstr>
      <vt:lpstr>Agenda</vt:lpstr>
      <vt:lpstr>Overview of YARN Architecture</vt:lpstr>
      <vt:lpstr>Develop a YARN Distributed Job</vt:lpstr>
      <vt:lpstr>YARN Client Job</vt:lpstr>
      <vt:lpstr>ApplicationMaster</vt:lpstr>
      <vt:lpstr>Development Steps</vt:lpstr>
      <vt:lpstr>Hadoop YARN Dependencies</vt:lpstr>
      <vt:lpstr>Application Master Class</vt:lpstr>
      <vt:lpstr>YARN Client Class</vt:lpstr>
      <vt:lpstr>Run YARN Application</vt:lpstr>
      <vt:lpstr>YARN Job Scheduling</vt:lpstr>
      <vt:lpstr>PowerPoint Presentation</vt:lpstr>
      <vt:lpstr>YARN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YARN</dc:title>
  <dc:creator>jtcshen@yahoo.com</dc:creator>
  <cp:lastModifiedBy>jtcshen@yahoo.com</cp:lastModifiedBy>
  <cp:revision>56</cp:revision>
  <dcterms:created xsi:type="dcterms:W3CDTF">2022-09-02T01:02:56Z</dcterms:created>
  <dcterms:modified xsi:type="dcterms:W3CDTF">2023-03-02T01:57:43Z</dcterms:modified>
</cp:coreProperties>
</file>