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2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109" autoAdjust="0"/>
  </p:normalViewPr>
  <p:slideViewPr>
    <p:cSldViewPr>
      <p:cViewPr varScale="1">
        <p:scale>
          <a:sx n="99" d="100"/>
          <a:sy n="99" d="100"/>
        </p:scale>
        <p:origin x="1024" y="72"/>
      </p:cViewPr>
      <p:guideLst>
        <p:guide orient="horz" pos="2160"/>
        <p:guide pos="2880"/>
        <p:guide pos="36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6941"/>
    </p:cViewPr>
  </p:sorterViewPr>
  <p:notesViewPr>
    <p:cSldViewPr>
      <p:cViewPr varScale="1">
        <p:scale>
          <a:sx n="58" d="100"/>
          <a:sy n="58" d="100"/>
        </p:scale>
        <p:origin x="178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4FD1-2082-4893-AD1F-95B950BE723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B7C1B-6DE2-450E-BF20-DA089483A1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05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Problem15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1520" y="1557929"/>
                <a:ext cx="8640960" cy="4914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ja-JP" sz="25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5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altLang="ja-JP" sz="25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5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kumimoji="1" lang="en-US" altLang="ja-JP" sz="25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ja-JP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5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ja-JP" sz="2500" b="0" i="1" dirty="0">
                  <a:latin typeface="Cambria Math" panose="02040503050406030204" pitchFamily="18" charset="0"/>
                </a:endParaRPr>
              </a:p>
              <a:p>
                <a:pPr algn="r"/>
                <a:endParaRPr lang="en-US" altLang="ja-JP" sz="2500" dirty="0">
                  <a:latin typeface="Cambria Math" panose="02040503050406030204" pitchFamily="18" charset="0"/>
                </a:endParaRPr>
              </a:p>
              <a:p>
                <a:r>
                  <a:rPr lang="en-US" altLang="ja-JP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 </a:t>
                </a:r>
                <a14:m>
                  <m:oMath xmlns:m="http://schemas.openxmlformats.org/officeDocument/2006/math">
                    <m:r>
                      <a:rPr lang="en-US" altLang="ja-JP" sz="2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500" i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5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ja-JP" sz="2500" i="1" dirty="0">
                    <a:latin typeface="Cambria Math" panose="02040503050406030204" pitchFamily="18" charset="0"/>
                  </a:rPr>
                  <a:t>,</a:t>
                </a:r>
              </a:p>
              <a:p>
                <a:pPr algn="r"/>
                <a:r>
                  <a:rPr lang="en-US" altLang="ja-JP" sz="2500" dirty="0">
                    <a:latin typeface="Cambria Math" panose="02040503050406030204" pitchFamily="18" charset="0"/>
                  </a:rPr>
                  <a:t>where </a:t>
                </a:r>
                <a:r>
                  <a:rPr lang="en-US" altLang="ja-JP" sz="25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5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500" i="1">
                                <a:latin typeface="Cambria Math" panose="02040503050406030204" pitchFamily="18" charset="0"/>
                              </a:rPr>
                              <m:t>−10{</m:t>
                            </m:r>
                            <m:sSup>
                              <m:sSupPr>
                                <m:ctrlPr>
                                  <a:rPr lang="en-US" altLang="ja-JP" sz="2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sz="2500" i="1">
                                        <a:latin typeface="Cambria Math" panose="02040503050406030204" pitchFamily="18" charset="0"/>
                                      </a:rPr>
                                      <m:t>−0.3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2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ja-JP" sz="2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5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ja-JP" sz="2500" i="1">
                                        <a:latin typeface="Cambria Math" panose="02040503050406030204" pitchFamily="18" charset="0"/>
                                      </a:rPr>
                                      <m:t>−0.3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2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5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ja-JP" sz="2500" i="1" dirty="0">
                    <a:latin typeface="Cambria Math" panose="02040503050406030204" pitchFamily="18" charset="0"/>
                  </a:rPr>
                  <a:t>,</a:t>
                </a:r>
              </a:p>
              <a:p>
                <a:endParaRPr kumimoji="1" lang="en-US" altLang="ja-JP" sz="2500" b="0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sz="2500" b="0" dirty="0">
                    <a:latin typeface="Cambria Math" panose="02040503050406030204" pitchFamily="18" charset="0"/>
                  </a:rPr>
                  <a:t>Boundary condition </a:t>
                </a:r>
                <a14:m>
                  <m:oMath xmlns:m="http://schemas.openxmlformats.org/officeDocument/2006/math">
                    <m:r>
                      <a:rPr lang="en-US" altLang="ja-JP" sz="2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altLang="ja-JP" sz="25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ja-JP" sz="250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5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1" lang="en-US" altLang="ja-JP" sz="2500" b="0" i="1" dirty="0"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altLang="ja-JP" sz="25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500" dirty="0">
                    <a:latin typeface="Cambria Math" panose="02040503050406030204" pitchFamily="18" charset="0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en-US" altLang="ja-JP" sz="250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ja-JP" sz="2500" dirty="0">
                    <a:latin typeface="Cambria Math" panose="02040503050406030204" pitchFamily="18" charset="0"/>
                  </a:rPr>
                  <a:t> is defined 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50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5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5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5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ja-JP" sz="25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ja-JP" sz="2500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US" altLang="ja-JP" sz="250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0.0001</m:t>
                    </m:r>
                    <m:r>
                      <a:rPr lang="en-US" altLang="ja-JP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500" i="1">
                        <a:latin typeface="Cambria Math" panose="02040503050406030204" pitchFamily="18" charset="0"/>
                      </a:rPr>
                      <m:t>=0.01,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altLang="ja-JP" sz="25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ja-JP" sz="25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sz="25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5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altLang="ja-JP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altLang="ja-JP" sz="25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altLang="ja-JP" sz="2500" b="0" i="1">
                                <a:latin typeface="Cambria Math" panose="02040503050406030204" pitchFamily="18" charset="0"/>
                              </a:rPr>
                              <m:t>−0.4</m:t>
                            </m:r>
                          </m:e>
                        </m:d>
                      </m:e>
                      <m:sup>
                        <m: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altLang="ja-JP" sz="2500" b="0" i="1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altLang="ja-JP" sz="25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altLang="ja-JP" sz="25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altLang="ja-JP" sz="2500" b="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</m:e>
                        </m:d>
                      </m:e>
                      <m:sup>
                        <m: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altLang="ja-JP" sz="2500" b="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altLang="ja-JP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altLang="ja-JP" sz="2500" b="0" i="1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  <m:sup>
                        <m:r>
                          <a:rPr lang="en-US" altLang="ja-JP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500" b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sz="2500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57929"/>
                <a:ext cx="8640960" cy="4914230"/>
              </a:xfrm>
              <a:prstGeom prst="rect">
                <a:avLst/>
              </a:prstGeom>
              <a:blipFill>
                <a:blip r:embed="rId2"/>
                <a:stretch>
                  <a:fillRect l="-2186" r="-21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/>
          <p:cNvSpPr/>
          <p:nvPr/>
        </p:nvSpPr>
        <p:spPr>
          <a:xfrm>
            <a:off x="395536" y="157498"/>
            <a:ext cx="2339752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395536" y="182600"/>
                <a:ext cx="323127" cy="495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500" b="0" i="0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ja-JP" altLang="en-US" sz="25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2600"/>
                <a:ext cx="323127" cy="495905"/>
              </a:xfrm>
              <a:prstGeom prst="rect">
                <a:avLst/>
              </a:prstGeom>
              <a:blipFill rotWithShape="0">
                <a:blip r:embed="rId3"/>
                <a:stretch>
                  <a:fillRect l="-5660" r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991250" y="1179111"/>
                <a:ext cx="127649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50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ja-JP" sz="2500" b="0" i="1" smtClean="0"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ja-JP" sz="2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5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ja-JP" sz="2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5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50" y="1179111"/>
                <a:ext cx="1276494" cy="4770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00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74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テーマ</vt:lpstr>
      <vt:lpstr>Problem15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usages of FreeFEM++ 2014.8.2-3</dc:title>
  <dc:creator>Takashi</dc:creator>
  <cp:lastModifiedBy>Nakazawa Takashi</cp:lastModifiedBy>
  <cp:revision>316</cp:revision>
  <dcterms:created xsi:type="dcterms:W3CDTF">2014-07-27T06:47:29Z</dcterms:created>
  <dcterms:modified xsi:type="dcterms:W3CDTF">2021-06-23T02:51:51Z</dcterms:modified>
</cp:coreProperties>
</file>