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7CB9F-4A7A-1048-B5B5-153D8B50CF60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D0454-A859-564E-A028-BD6DC3A3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D0454-A859-564E-A028-BD6DC3A36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D0454-A859-564E-A028-BD6DC3A363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EC2E-10B3-784C-AD31-405F82B0E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70AB2-B721-3947-A013-5B4F1114F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B22C-5285-B444-9B2E-4DF3AD77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A786-5CA9-3B4A-B1A0-2619A45B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C986F-8958-FD4C-9B6F-60E3C0EE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4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1825-8EBF-D543-A2DA-F4D7DD57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44A58-D856-7749-9241-E507F7C50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5E05-C1CE-8846-A7A2-80D8B485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92CB-7185-E64D-9E33-BF87D422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93955-2A34-5045-8617-C2211F51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0D247-C548-F444-A4C8-6C3F14D2F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39559-CF08-3740-9653-1559D4BD4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9F5D-727C-A944-B583-6CE0A9B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491C-DA63-8943-865E-963F174E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0D6A-D61A-1145-90BF-019EE6CC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DC12-01B9-A84E-A93D-51C90BC3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D817-AD3D-8B48-901F-1EF8B8DF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13EC-5324-2A49-9C13-3CD66466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ED46-94E5-B743-AE0B-5039AB67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FE73-66B5-4044-AB85-F2479826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1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53AB-14FE-464B-A7E4-9BFAE60B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DF255-3F17-5F46-BC37-C9FCE008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CC6A-2C9E-FF46-833A-245406A7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7172-0388-1947-957E-26A18D54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B682-C97A-BB4A-9D3C-6435EDE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D270-8B90-1242-A2FC-1AD73436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756D-EBA9-D24B-B727-A2C0E4C69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1E588-DC15-2D4E-856F-93880604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5E88-1692-0648-990B-41A78889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1357-593F-624C-A315-6709DF92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F1B78-7257-B343-90C9-CC3628B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94B6-792D-6747-BFF1-1203DFE7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0F8A4-3A94-544A-AE82-BF366698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93058-5139-9040-BA27-98A6BCBD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C7872-0F77-1B47-8C56-BC40EE3CE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03D32-EB38-9943-A789-2C513BDD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9E882-45FD-C34B-B67D-D0CA3B8A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97C7E-6010-4D42-8443-150A6DF5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DB122-CB8A-1746-AFDF-257764D7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8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4FF6-D6F8-4C45-973B-BA7C2B6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8D16A-18FA-8A4C-9F9C-FC72FAF8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8E93E-6F66-8D44-B418-35E5F29B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3A3EA-3F0F-0C4D-82F0-CBE7F40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681A7-8AE0-DC44-9937-2BDC4E2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DE5E8-BF25-2845-8264-0706ACA3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20A2-63FE-5543-A113-24D1FA0B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1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7E11-BE85-AC4D-95D0-5D3E30A7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FC41-B5CB-4443-B9FE-535AAFA4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74380-0E75-C948-B809-0F11BDD0B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7662-1483-2D4F-B7D3-9A1B6204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C3AE7-7E06-5140-8E4D-92E3E8BF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A534-0723-2E4B-910E-640675BE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ABD8-02CD-C64D-A9E3-FC89692C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9921-4C90-4049-AB99-946C33E4F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67D6E-83DA-2C4A-92FF-6D460D91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86CD3-02AE-0C46-A340-97110C78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EC697-9A34-E14B-BD70-2200D6A9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765B3-6761-F54B-9FDD-A52CB10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5E71E-BF08-2A49-8C6B-EA428102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99CB-559C-5944-B31C-48A81E4E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AE93-F78A-0341-A828-3F121CFBA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D629-7A54-2641-AC9B-DCF64C136CC4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AC07-04F1-4945-83D2-1AD891436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51E4-C329-3F4D-A682-F37976184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5C43-225E-CC46-AFD1-593C1091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412718-8CB6-0041-A289-C87DBC20C8AA}"/>
              </a:ext>
            </a:extLst>
          </p:cNvPr>
          <p:cNvSpPr txBox="1"/>
          <p:nvPr/>
        </p:nvSpPr>
        <p:spPr>
          <a:xfrm>
            <a:off x="421604" y="1865871"/>
            <a:ext cx="458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关键功能的展示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添加联系人的界面设置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摔倒</a:t>
            </a:r>
            <a:r>
              <a:rPr lang="zh-CN" altLang="en-US" dirty="0"/>
              <a:t> </a:t>
            </a:r>
            <a:r>
              <a:rPr lang="en-US" altLang="zh-CN" dirty="0"/>
              <a:t>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不良坐姿检测的界面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 非紧要功能的展示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A640B-767B-2246-8937-2687608E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961" y="556053"/>
            <a:ext cx="3187598" cy="5090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E468C-4F6E-9B4F-BF95-D2CEAE3C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001" y="556052"/>
            <a:ext cx="3038522" cy="50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7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9E7A2-E026-094C-8FBB-F33C2EE8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A4386-701C-2E45-814E-6D036CE9DDAA}"/>
              </a:ext>
            </a:extLst>
          </p:cNvPr>
          <p:cNvSpPr txBox="1"/>
          <p:nvPr/>
        </p:nvSpPr>
        <p:spPr>
          <a:xfrm>
            <a:off x="5572896" y="2792627"/>
            <a:ext cx="565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zh-CN" altLang="en-US" dirty="0"/>
              <a:t>： </a:t>
            </a:r>
            <a:r>
              <a:rPr lang="en-US" dirty="0"/>
              <a:t>Add </a:t>
            </a:r>
            <a:r>
              <a:rPr lang="en-US" dirty="0" err="1"/>
              <a:t>wigets</a:t>
            </a:r>
            <a:r>
              <a:rPr lang="en-US" dirty="0"/>
              <a:t> </a:t>
            </a:r>
            <a:r>
              <a:rPr lang="en-US" dirty="0" err="1"/>
              <a:t>是什么</a:t>
            </a:r>
            <a:r>
              <a:rPr lang="zh-CN" altLang="en-US" dirty="0"/>
              <a:t>？</a:t>
            </a:r>
            <a:endParaRPr lang="en-GB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：类似于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watch,</a:t>
            </a:r>
            <a:r>
              <a:rPr lang="zh-CN" altLang="en-US" dirty="0"/>
              <a:t> 通过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Wigets</a:t>
            </a:r>
            <a:r>
              <a:rPr lang="zh-CN" altLang="en-US" dirty="0"/>
              <a:t> 添加额外功能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3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517C8C-3B05-8643-82A0-CA6BE2801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2" r="18236"/>
          <a:stretch/>
        </p:blipFill>
        <p:spPr>
          <a:xfrm>
            <a:off x="6292767" y="1403070"/>
            <a:ext cx="5604602" cy="410205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0293A1-5BDC-6E4D-84DD-DA2FF1634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0" r="9384"/>
          <a:stretch/>
        </p:blipFill>
        <p:spPr>
          <a:xfrm>
            <a:off x="280370" y="1403070"/>
            <a:ext cx="6012397" cy="3988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A62EE-15C7-DA4D-A185-80327EA58894}"/>
              </a:ext>
            </a:extLst>
          </p:cNvPr>
          <p:cNvSpPr txBox="1"/>
          <p:nvPr/>
        </p:nvSpPr>
        <p:spPr>
          <a:xfrm>
            <a:off x="4310908" y="5748219"/>
            <a:ext cx="619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这些暂时静态展示</a:t>
            </a:r>
            <a:r>
              <a:rPr lang="zh-CN" altLang="en-US" dirty="0"/>
              <a:t>，</a:t>
            </a:r>
            <a:r>
              <a:rPr lang="en-US" dirty="0" err="1"/>
              <a:t>直接贴图即可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2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88872C-9E54-D548-B009-2F6D9C2B6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0" r="13264"/>
          <a:stretch/>
        </p:blipFill>
        <p:spPr>
          <a:xfrm>
            <a:off x="636373" y="245585"/>
            <a:ext cx="9687697" cy="636682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F73DE7-CFD1-3B4B-9381-C9202E882AF1}"/>
              </a:ext>
            </a:extLst>
          </p:cNvPr>
          <p:cNvSpPr/>
          <p:nvPr/>
        </p:nvSpPr>
        <p:spPr>
          <a:xfrm>
            <a:off x="7933037" y="2273643"/>
            <a:ext cx="1433383" cy="3707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6517D-7A0D-774F-ABF9-9F7EE8036DFC}"/>
              </a:ext>
            </a:extLst>
          </p:cNvPr>
          <p:cNvSpPr txBox="1"/>
          <p:nvPr/>
        </p:nvSpPr>
        <p:spPr>
          <a:xfrm>
            <a:off x="9972228" y="1412522"/>
            <a:ext cx="1711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这里原本应该有个添加个人信息的功能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现在只需要静态展示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7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1580FC9-219A-0C41-8C14-5FF68DDC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0" y="0"/>
            <a:ext cx="11423711" cy="626617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3F73DE7-CFD1-3B4B-9381-C9202E882AF1}"/>
              </a:ext>
            </a:extLst>
          </p:cNvPr>
          <p:cNvSpPr/>
          <p:nvPr/>
        </p:nvSpPr>
        <p:spPr>
          <a:xfrm>
            <a:off x="5637007" y="1468855"/>
            <a:ext cx="656217" cy="7537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4B241-F1FB-C642-91FC-E6E783FFDD62}"/>
              </a:ext>
            </a:extLst>
          </p:cNvPr>
          <p:cNvSpPr txBox="1"/>
          <p:nvPr/>
        </p:nvSpPr>
        <p:spPr>
          <a:xfrm>
            <a:off x="6802239" y="1618735"/>
            <a:ext cx="244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这里还会有个添加紧急联系人的页面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正在制作中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1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7EF7E-44FD-FD4D-833A-E4B92CAD587A}"/>
              </a:ext>
            </a:extLst>
          </p:cNvPr>
          <p:cNvSpPr txBox="1"/>
          <p:nvPr/>
        </p:nvSpPr>
        <p:spPr>
          <a:xfrm>
            <a:off x="1108038" y="259192"/>
            <a:ext cx="36791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当前任务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个静态页面的制作</a:t>
            </a:r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Gait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Walk</a:t>
            </a:r>
            <a:r>
              <a:rPr lang="zh-CN" altLang="en-US" dirty="0"/>
              <a:t> </a:t>
            </a:r>
            <a:endParaRPr lang="en-GB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Exercise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Emergency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Profile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未来任务</a:t>
            </a:r>
            <a:endParaRPr lang="en-GB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添加紧急联系人页面</a:t>
            </a:r>
            <a:endParaRPr lang="en-GB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跌倒报警提示框</a:t>
            </a:r>
            <a:r>
              <a:rPr lang="en-US" altLang="zh-CN" dirty="0"/>
              <a:t>+</a:t>
            </a:r>
            <a:r>
              <a:rPr lang="zh-CN" altLang="en-US" dirty="0"/>
              <a:t>自动拨号功能（这部分还需和跌倒检测算法结合）</a:t>
            </a:r>
            <a:endParaRPr lang="en-GB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不良坐姿检测页面（与坐姿检测算法结合）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GB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6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99</Words>
  <Application>Microsoft Macintosh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Anthony</dc:creator>
  <cp:lastModifiedBy>. Anthony</cp:lastModifiedBy>
  <cp:revision>11</cp:revision>
  <dcterms:created xsi:type="dcterms:W3CDTF">2021-02-23T11:39:41Z</dcterms:created>
  <dcterms:modified xsi:type="dcterms:W3CDTF">2021-03-07T08:17:05Z</dcterms:modified>
</cp:coreProperties>
</file>