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1" r:id="rId6"/>
    <p:sldId id="267" r:id="rId7"/>
    <p:sldId id="276" r:id="rId8"/>
    <p:sldId id="275" r:id="rId9"/>
    <p:sldId id="277" r:id="rId10"/>
    <p:sldId id="262" r:id="rId11"/>
    <p:sldId id="263" r:id="rId12"/>
    <p:sldId id="273" r:id="rId13"/>
    <p:sldId id="270" r:id="rId14"/>
    <p:sldId id="271" r:id="rId15"/>
    <p:sldId id="274" r:id="rId16"/>
    <p:sldId id="269" r:id="rId17"/>
    <p:sldId id="264" r:id="rId18"/>
    <p:sldId id="268" r:id="rId19"/>
    <p:sldId id="258" r:id="rId20"/>
    <p:sldId id="266" r:id="rId21"/>
  </p:sldIdLst>
  <p:sldSz cx="12192000" cy="6858000"/>
  <p:notesSz cx="6858000" cy="99472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76114-FDA9-4C54-A649-0D1023AFC023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819B0-9199-4C35-A0DE-D2C6417B9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7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21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0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5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908DFD-373A-4C94-A4FD-AF952A65123D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0D0434-12C2-4051-B2AE-439C9AFE2C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31404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IMAGE REGISTRATION AND VIDEO COLOR CORRECTION IN PRESENCE OF ILLUMINATION VARIATIONS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6963" y="4561391"/>
            <a:ext cx="54172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Universit´ e Paris-Est, Laboratoire d’Informatique Gaspard Monge bd Blaise Pascal, Cit´ e DESCARTES, BP 99, 93162 Noisy le Grand CEDEX, France</a:t>
            </a: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Sublab Production, 52 Avenue Pierre Semard, 94200 Ivry-sur-Seine, France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5835" y="4746057"/>
            <a:ext cx="30798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圖像資訊系統期末報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告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M10407505</a:t>
            </a:r>
          </a:p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姓名：賴冠宏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2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 Using SIFT Descriptors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Application of the transformation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enough information to form the geometric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between each image its corresponding reference, and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form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 of this matrix shifts geometrically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reference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matrix between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each current frame has been found, it is applied to each.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28" y="3411940"/>
            <a:ext cx="4560586" cy="9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to check our assumption regarding the influence of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flicker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illumination, we acquired a sequence affected with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 due to a single source and no motion.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128" y="2969795"/>
            <a:ext cx="5810464" cy="30076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2699" y="5977468"/>
            <a:ext cx="8543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Cross-channel correlation between a flicker-affected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and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image.</a:t>
            </a:r>
          </a:p>
        </p:txBody>
      </p:sp>
    </p:spTree>
    <p:extLst>
      <p:ext uri="{BB962C8B-B14F-4D97-AF65-F5344CB8AC3E}">
        <p14:creationId xmlns:p14="http://schemas.microsoft.com/office/powerpoint/2010/main" val="71175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use a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compensate flicker in the affected frames, this model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square matrix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a single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source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illuminating the scene, we observe a single flicker effect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image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variation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single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Mt for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pixels in the frame.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39" y="3784093"/>
            <a:ext cx="5727368" cy="5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Flicker parameters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 need to consider all the points in the image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a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image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vector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Vreg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Rreg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Greg,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Breg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registered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f (t),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transform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      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minimizes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function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frame, 9 scalar parameters for the color correction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estimated. For minimizing the energy function J, we use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standard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method: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4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80" y="3480177"/>
            <a:ext cx="393799" cy="2953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54" y="4135272"/>
            <a:ext cx="4497942" cy="491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06" y="5424132"/>
            <a:ext cx="4696821" cy="4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45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TW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Flicker </a:t>
            </a:r>
            <a:r>
              <a:rPr lang="en-US" altLang="zh-TW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color transform between the reference and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warped to the reference has been found, it is applied onto the original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a flicker-compensated frame.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Reproducing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procedure for each frame yields a flicker-compensated sequence.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521884" cy="252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method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tested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real sequence, the disparity images before and after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global motion is well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color correction model was tested on a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flicker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produced from a flicker-free, naturally lit video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real, studio-lit video affected with global flicker and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42" y="1845734"/>
            <a:ext cx="4222617" cy="40937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14" y="4367284"/>
            <a:ext cx="3642530" cy="2211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0202" y="6519502"/>
            <a:ext cx="617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Image sequence with periodic flicker from studio lighting.</a:t>
            </a:r>
          </a:p>
        </p:txBody>
      </p:sp>
      <p:sp>
        <p:nvSpPr>
          <p:cNvPr id="8" name="矩形 7"/>
          <p:cNvSpPr/>
          <p:nvPr/>
        </p:nvSpPr>
        <p:spPr>
          <a:xfrm>
            <a:off x="6126480" y="5860165"/>
            <a:ext cx="617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Image sequence with periodic flicker from studio lighting.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0649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09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luminosity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(Figure 7) shows that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brightness levels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well restored in the color-corrected video.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2506662"/>
            <a:ext cx="7867650" cy="3190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57659" y="5697537"/>
            <a:ext cx="613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Luminosity fluctuation and restoration in a real sequence</a:t>
            </a:r>
          </a:p>
        </p:txBody>
      </p:sp>
    </p:spTree>
    <p:extLst>
      <p:ext uri="{BB962C8B-B14F-4D97-AF65-F5344CB8AC3E}">
        <p14:creationId xmlns:p14="http://schemas.microsoft.com/office/powerpoint/2010/main" val="1527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3598334"/>
            <a:ext cx="4643120" cy="694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restoration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a sequence with artificial flicker.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1" y="2200063"/>
            <a:ext cx="5758180" cy="34912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4645" y="5691296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8. Sequence with global motion and artificial flicker</a:t>
            </a:r>
          </a:p>
        </p:txBody>
      </p:sp>
    </p:spTree>
    <p:extLst>
      <p:ext uri="{BB962C8B-B14F-4D97-AF65-F5344CB8AC3E}">
        <p14:creationId xmlns:p14="http://schemas.microsoft.com/office/powerpoint/2010/main" val="2319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</a:t>
            </a:r>
            <a:r>
              <a:rPr lang="en-US" altLang="zh-TW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4500" dirty="0"/>
          </a:p>
        </p:txBody>
      </p:sp>
      <p:sp>
        <p:nvSpPr>
          <p:cNvPr id="6" name="矩形 5"/>
          <p:cNvSpPr/>
          <p:nvPr/>
        </p:nvSpPr>
        <p:spPr>
          <a:xfrm>
            <a:off x="4283858" y="5767388"/>
            <a:ext cx="425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9. Artificial flicker: similarity measures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75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increases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to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32dB after color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SSIM index is very close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1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restoration.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2921000"/>
            <a:ext cx="5473700" cy="26239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2787757"/>
            <a:ext cx="5867399" cy="27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proposed a new method for flicker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matching for image registration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least-square linear color correction step. 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our method on real sequences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with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 from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lights, and on video sequences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degraded with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works well in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single light source and global motion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work, develop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allowing joint color matrix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and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estimation, and to deal with videos affected with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 featuring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sources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complex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motion.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5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Flickering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Registration Using SIFT Descriptors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 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And Discussion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57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08200" y="2857500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attention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3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video imaging acquisition, artificial lighting can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non-uniform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luminosity and </a:t>
            </a:r>
            <a:r>
              <a:rPr lang="en-US" altLang="zh-TW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 between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frames, which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linked to the interaction between the frequency of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lighting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and of the video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acquisition.-----This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commonly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dubbed “</a:t>
            </a:r>
            <a:r>
              <a:rPr lang="en-US" altLang="zh-TW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introduces a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registration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point descriptors that is robust to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variations, and followed by a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 approach for stabilizing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brightness variations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image sequences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results demonstrate the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 of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method at correcting global brightness fluctuations in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sequences 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maintaining image quality and without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artifacts.</a:t>
            </a:r>
          </a:p>
        </p:txBody>
      </p:sp>
    </p:spTree>
    <p:extLst>
      <p:ext uri="{BB962C8B-B14F-4D97-AF65-F5344CB8AC3E}">
        <p14:creationId xmlns:p14="http://schemas.microsoft.com/office/powerpoint/2010/main" val="12130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works consider grey-level sequences and none specifically deals with periodic flicker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context, we consider in addition the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high speed video acquisition – with frame rate up to 2000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fps –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artificial lighting, which features specific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particular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exhibits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periodicity, and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light source, both smooth and non-smooth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provide more adapted solutions.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this particular flicker problem, we must solve both the registration and the light correction problems; this requires in particular taking the motion into consideration.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4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Flickering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videos or film image sequences, flicker is defined as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unnatural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fluctuations in perceived image intensity that do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originate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original scene, and it is due to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shutter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artifact present global, sudden and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variations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luminance and contrast between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sequence.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video imaging, Flicker is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periodic intensity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 due to the interaction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lighting and acquisition frequencies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Flicker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proportionally linked to the camera frame rate, so its effects become more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obvious with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acquisition frequency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Normally, each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on a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corresponds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integration of a lighting function.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Flickering</a:t>
            </a:r>
            <a:endParaRPr lang="zh-TW" altLang="en-US" sz="45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3212180"/>
            <a:ext cx="5794375" cy="22567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5" y="3040368"/>
            <a:ext cx="5616575" cy="23904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5230" y="538510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Flicker in archived videos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6650" y="538510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Flicker in high speed imaging videos</a:t>
            </a:r>
          </a:p>
        </p:txBody>
      </p:sp>
      <p:sp>
        <p:nvSpPr>
          <p:cNvPr id="9" name="矩形 8"/>
          <p:cNvSpPr/>
          <p:nvPr/>
        </p:nvSpPr>
        <p:spPr>
          <a:xfrm>
            <a:off x="2526030" y="5919537"/>
            <a:ext cx="720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Difference between flickering in archived and high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videos</a:t>
            </a:r>
            <a:r>
              <a:rPr lang="zh-TW" altLang="en-US" dirty="0"/>
              <a:t>.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rates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 frames per second), these variations are integrated over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 time interval, therefore, the intensity /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usually not perceptible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contrast, in high speed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imaging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integration of the lighting function is performed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short interval which implies that intensity variations are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longer negligible.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6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 Using SIFT Descriptors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 contain background and object motion, and so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between frames must be performed. 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obtain the corresponding geometric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two frames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the SIFT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descriptors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register each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to its reference image in the same flicker period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SIFT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generates a number of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image translation, rotation and scale, and so yields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between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images even in the presence of illumination variations.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these matches allows us to estimate better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geometrical transformations.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 Using SIFT Descriptors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Image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Fig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shows vertical plotted against horizontal translations in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or not there are bad matches estimated. 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that most points are centered in a narrow range, but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 to undergo a larger translations than the others.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76" y="3623225"/>
            <a:ext cx="5956608" cy="23542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16001" y="5977468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3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Image matching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 Using SIFT Descriptors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2640486"/>
            <a:ext cx="6553200" cy="676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8" y="3316761"/>
            <a:ext cx="7100944" cy="28284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08615" y="5977468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568618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1421</Words>
  <Application>Microsoft Office PowerPoint</Application>
  <PresentationFormat>寬螢幕</PresentationFormat>
  <Paragraphs>99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Microsoft JhengHei UI</vt:lpstr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GLOBAL IMAGE REGISTRATION AND VIDEO COLOR CORRECTION IN PRESENCE OF ILLUMINATION VARIATIONS</vt:lpstr>
      <vt:lpstr>Outline</vt:lpstr>
      <vt:lpstr>Abstract</vt:lpstr>
      <vt:lpstr>Introduction</vt:lpstr>
      <vt:lpstr>Analysis Of Flickering</vt:lpstr>
      <vt:lpstr>Analysis Of Flickering</vt:lpstr>
      <vt:lpstr>Image Registration Using SIFT Descriptors</vt:lpstr>
      <vt:lpstr>Image Registration Using SIFT Descriptors</vt:lpstr>
      <vt:lpstr>Image Registration Using SIFT Descriptors</vt:lpstr>
      <vt:lpstr>Image Registration Using SIFT Descriptors</vt:lpstr>
      <vt:lpstr>Color Correction Method</vt:lpstr>
      <vt:lpstr>Color Correction Method</vt:lpstr>
      <vt:lpstr>Color Correction Method</vt:lpstr>
      <vt:lpstr>Color Correction Method</vt:lpstr>
      <vt:lpstr>Result And Discussion</vt:lpstr>
      <vt:lpstr>Result And Discussion</vt:lpstr>
      <vt:lpstr>Result And Discussion</vt:lpstr>
      <vt:lpstr>Result And Discussion</vt:lpstr>
      <vt:lpstr>Conclusion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IMAGE REGISTRATION AND VIDEO COLOR CORRECTION IN PRESENCE OF ILLUMINATION VARIATIONS</dc:title>
  <dc:creator>Tommy</dc:creator>
  <cp:lastModifiedBy>Tommy</cp:lastModifiedBy>
  <cp:revision>30</cp:revision>
  <cp:lastPrinted>2015-12-16T00:54:05Z</cp:lastPrinted>
  <dcterms:created xsi:type="dcterms:W3CDTF">2015-12-15T04:44:38Z</dcterms:created>
  <dcterms:modified xsi:type="dcterms:W3CDTF">2015-12-16T00:55:33Z</dcterms:modified>
</cp:coreProperties>
</file>