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C682D-9F41-4D6E-B55A-01A7EC84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57B1AE-D086-432E-AC5B-D6A7734E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71A3C-395E-4769-B7AE-09D21A88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AC126-29FE-47F5-91F2-2168292F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EB6F2-EAC9-45DA-9771-7BBE52E2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5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CCA45-5BE7-44EA-B193-21F59B2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94850B-4D1E-4AF9-A4E7-5F603A2D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676B9B-B77E-4D51-B23A-2524CED0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08891-7E0A-41C6-8188-4264232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A9166-655E-4CDD-8018-479E6D55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169C59-B8AE-4F4B-A4E5-4D3C9C6D5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00A32-BD72-4726-80B9-C35B22FED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CACF7-FE64-49B6-B872-89E9C6A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6479C-63F9-41F2-A586-ED7B25B6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35F49-9227-4BBF-8768-78B67D46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8E4D0-0917-4C46-AAD6-CFF17D0C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CE8510-37BC-49E2-B52E-D71B30AF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9B1623-0E22-4495-813D-C461943A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40F58-5B7D-4AD3-A837-C3BBC56E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C31AD-9DD8-4109-9AB7-B7EA438E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8AFB-A5DA-42B0-B33F-32E5B0EE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4360E-0857-43D3-8435-52536978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63832E-1E17-453A-9AFF-6EA7537F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1B186-96E4-4E26-9C8A-67EEFB75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2BD24-7684-4700-875F-8559B0A0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5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F07EE-5FA7-4984-89E1-986AF923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14A89-7095-43FB-9B11-935674AE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FA5CDF-8441-4DDB-A36E-C8AA76EFD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35696E-5496-4C77-B355-E018E50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CB0ED5-093D-4B06-B13C-1A1E2C9A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877004-5691-4C1B-AEA9-11856FF4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4D7-69FE-412B-9137-6C572478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848D61-18CC-4C52-B1CA-BEA103D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472FA7-2386-4F08-87BB-F385B80A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7BFDFA-12AA-4385-A256-17A0510B0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8FC688-A9A3-420A-B197-CB9F777F7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0F828E-1254-48EF-ABD9-5D4CC3BC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9DC6FB-1206-42AA-B9C1-D28BB8FF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C7BB13-72BD-43AA-B578-A54E031F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15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B5BFE-167C-47C6-B746-F13DEF77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C54ADE-5A6F-4464-B6E6-9DFCDAE5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11E37-9264-4624-91B6-77020C66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29ADDE-5578-4EE5-A12F-4A6D497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1ED3B8-5B1F-41CC-A734-8995080B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CC325B-5101-4476-8A77-E25DF9C7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6D17E3-43FB-4F39-A3F4-3BB37BAC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00C3A-9F22-4567-818A-DF8885E7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63B64-84D9-4CA5-BB14-54F2AD11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1A7C55-BE8E-493D-B056-E0A7FBE69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E56E7-C15A-4376-A6E1-262F9B86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2B1BE-4164-4587-B138-2596D293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938CE-35FD-486B-995B-20BF9DEA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B74D8-C3D8-4554-BCC0-28A87E37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8621C0-39C4-48EE-BDFB-251F9F88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3AB277-9001-43D2-B31E-E6BF56E4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B0FD3A-2E98-484A-9EAE-611875B5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BA1B4-C2BA-4CCE-B940-32B9051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F62E00-6FC2-4C8E-AF09-83945C8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3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4ADF89-BD7C-4857-AAAC-FFB93B10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FD3F40-44A2-43BD-B8DA-0E927D3A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9CED4-4297-426A-B0F2-A6D399C66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654E-9190-4AFF-B20C-8C900B565D6E}" type="datetimeFigureOut">
              <a:rPr lang="zh-TW" altLang="en-US" smtClean="0"/>
              <a:t>2022/12/30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A64FD-EB49-46B2-AAE1-8928F66BE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E5B37-F3AF-47B7-B128-A6A741FD5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D61B-7CBF-418A-8496-BBD9CE4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4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26F29F-4D0F-4CB4-85FC-F22CBB59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94"/>
            <a:ext cx="7603524" cy="403863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059E590-BA9E-43A8-B7C5-C0E4CA21C8D7}"/>
              </a:ext>
            </a:extLst>
          </p:cNvPr>
          <p:cNvSpPr txBox="1"/>
          <p:nvPr/>
        </p:nvSpPr>
        <p:spPr>
          <a:xfrm>
            <a:off x="387179" y="4324866"/>
            <a:ext cx="706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由於當初上繳的程式碼，沒有經過詳細的檢查，導致許多無法編譯成功，但後來修改完程式碼之後，有不錯的成績，在海報及</a:t>
            </a:r>
            <a:r>
              <a:rPr lang="en-US" altLang="zh-TW" dirty="0"/>
              <a:t>ppt</a:t>
            </a:r>
            <a:r>
              <a:rPr lang="zh-TW" altLang="en-US" dirty="0"/>
              <a:t>呈現</a:t>
            </a:r>
          </a:p>
        </p:txBody>
      </p:sp>
    </p:spTree>
    <p:extLst>
      <p:ext uri="{BB962C8B-B14F-4D97-AF65-F5344CB8AC3E}">
        <p14:creationId xmlns:p14="http://schemas.microsoft.com/office/powerpoint/2010/main" val="118306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2022-12-30T10:56:36Z</dcterms:created>
  <dcterms:modified xsi:type="dcterms:W3CDTF">2022-12-30T10:56:48Z</dcterms:modified>
</cp:coreProperties>
</file>