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1A790-D913-4920-BC5B-137B533409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03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81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5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65CA-A538-4DD9-8B60-C1AD34B95E0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8AFA5C-9A2D-4182-9D77-56D170ED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927-23B4-0673-2854-179728AF1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on Bank Credit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3934-CDF3-568D-4715-C383FA155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 Wen</a:t>
            </a:r>
          </a:p>
        </p:txBody>
      </p:sp>
    </p:spTree>
    <p:extLst>
      <p:ext uri="{BB962C8B-B14F-4D97-AF65-F5344CB8AC3E}">
        <p14:creationId xmlns:p14="http://schemas.microsoft.com/office/powerpoint/2010/main" val="410473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619E-41DA-5936-797A-F6215883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E7FB5-952E-75CC-B3B5-6F8D7A68A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36457" y="-88231"/>
            <a:ext cx="15318157" cy="6946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57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E26-E093-2A52-6E2C-AE2F0BBD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97895-20DC-5C30-C4C6-8AF7E988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94376" y="-160421"/>
            <a:ext cx="14828061" cy="680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80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2909-CF94-915B-15E5-73DF7509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34EB2-D5AA-A504-99F9-DAF036EF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00463" y="0"/>
            <a:ext cx="1449480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8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70F8-2E34-A571-78DD-5B31761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BAA25-7E8F-750B-2898-9D163A78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50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06C3-B1BA-4D15-E2DD-FCB2338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55" y="2562726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23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084-B0AE-63DB-F90C-3200A00C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D640-A88B-FFC1-C299-A1C3E20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NLQ</a:t>
            </a:r>
          </a:p>
          <a:p>
            <a:r>
              <a:rPr lang="en-US" dirty="0"/>
              <a:t>Top 3 Drivers</a:t>
            </a:r>
          </a:p>
          <a:p>
            <a:r>
              <a:rPr lang="en-US" dirty="0"/>
              <a:t>Rules for predictions</a:t>
            </a:r>
          </a:p>
          <a:p>
            <a:r>
              <a:rPr lang="en-US" dirty="0"/>
              <a:t>5 charts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AD3A-176A-48AD-6137-9FF31E6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EC4D-ED45-F6A7-2F68-2F9E06A0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Credit score</a:t>
            </a:r>
          </a:p>
        </p:txBody>
      </p:sp>
    </p:spTree>
    <p:extLst>
      <p:ext uri="{BB962C8B-B14F-4D97-AF65-F5344CB8AC3E}">
        <p14:creationId xmlns:p14="http://schemas.microsoft.com/office/powerpoint/2010/main" val="20325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6FE6-FA77-FA2E-28B7-407A21E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6008-9A8F-C3FE-00F5-2FE3664E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391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Analysis of the descriptive question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kind of people will have better credit score?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relationship between number of loans held by people and credit score?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Analysis of the predictive question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many loans are people likely to have given the period people holding the loan.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F09B-65A8-4544-D0ED-A352595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792F-9703-C7B0-6522-D762E41D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Number of delayed payment and outstanding debit by credit score.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Number of credit card by credit score.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Credit score hierarchy colored by monthly balance and sized by num of loan.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/>
            <a:r>
              <a:rPr lang="en-US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 of loan by credit history age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Average annual income by credit score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B164-5459-30D4-284D-92549CA1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5078"/>
            <a:ext cx="10515600" cy="132556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/>
              <a:t>Top 3 drivers:</a:t>
            </a:r>
            <a:br>
              <a:rPr lang="en-US" sz="4800" dirty="0"/>
            </a:br>
            <a:r>
              <a:rPr lang="en-US" sz="24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Num_of_Delayed_Payment</a:t>
            </a:r>
            <a:b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Annual_Income</a:t>
            </a:r>
            <a:b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Monthly_Inhand_Salary</a:t>
            </a:r>
            <a:b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C43FB-5016-4086-5FA7-0E23FD61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074" y="549770"/>
            <a:ext cx="8474242" cy="4881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8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D94-6409-6016-FE3C-B9D97D3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F6FEA-462F-E3C7-54E7-8837C3043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2588"/>
            <a:ext cx="7961568" cy="528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88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FD7-5FEC-0EB7-E33D-589C9D6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Rules for predictions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FCB14-0781-787E-5BE9-C7B8119C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33" y="1636296"/>
            <a:ext cx="7714523" cy="4612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807C-A7FD-4614-D0FF-494610E9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D48BF-37BA-47E8-9225-8653CA8B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49114" y="-449507"/>
            <a:ext cx="14477997" cy="7307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1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154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Data Visualization on Bank Credit Score</vt:lpstr>
      <vt:lpstr>Outline</vt:lpstr>
      <vt:lpstr>Dataset</vt:lpstr>
      <vt:lpstr>Questions</vt:lpstr>
      <vt:lpstr>NLQ</vt:lpstr>
      <vt:lpstr>Top 3 drivers: Num_of_Delayed_Payment Annual_Income Monthly_Inhand_Salary </vt:lpstr>
      <vt:lpstr>Decision Tree</vt:lpstr>
      <vt:lpstr>Rules for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on Bank Credit Score</dc:title>
  <dc:creator>Wen Yu</dc:creator>
  <cp:lastModifiedBy>Wen Yu</cp:lastModifiedBy>
  <cp:revision>1</cp:revision>
  <dcterms:created xsi:type="dcterms:W3CDTF">2022-10-12T07:39:55Z</dcterms:created>
  <dcterms:modified xsi:type="dcterms:W3CDTF">2022-10-12T07:52:24Z</dcterms:modified>
</cp:coreProperties>
</file>