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59" r:id="rId4"/>
    <p:sldId id="260" r:id="rId5"/>
    <p:sldId id="262" r:id="rId6"/>
    <p:sldId id="263" r:id="rId7"/>
    <p:sldId id="265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2B1EC8-FC9B-4ED1-A193-D6108B1BE4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6315"/>
            <a:ext cx="9144000" cy="116322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89538"/>
            <a:ext cx="9144000" cy="492370"/>
          </a:xfrm>
        </p:spPr>
        <p:txBody>
          <a:bodyPr anchor="ctr" anchorCtr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2396-D038-42D1-B183-3069D62222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D983-97C2-4624-98F9-F9D6AE8A9B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2003"/>
            <a:ext cx="10515600" cy="115016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88001"/>
            <a:ext cx="10515600" cy="3460376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2396-D038-42D1-B183-3069D62222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D983-97C2-4624-98F9-F9D6AE8A9B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81911"/>
            <a:ext cx="10515600" cy="167859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4664" y="3862634"/>
            <a:ext cx="6342673" cy="66247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2396-D038-42D1-B183-3069D62222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D983-97C2-4624-98F9-F9D6AE8A9B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82796"/>
            <a:ext cx="10515600" cy="10373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25284"/>
            <a:ext cx="5065449" cy="378775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1334" y="1725284"/>
            <a:ext cx="5065449" cy="378775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2396-D038-42D1-B183-3069D62222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D983-97C2-4624-98F9-F9D6AE8A9B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8059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491380"/>
            <a:ext cx="5157787" cy="657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263533"/>
            <a:ext cx="5157787" cy="3102097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91380"/>
            <a:ext cx="5183188" cy="657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263533"/>
            <a:ext cx="5183188" cy="3102097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2396-D038-42D1-B183-3069D62222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D983-97C2-4624-98F9-F9D6AE8A9B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6EA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/>
          <p:cNvSpPr/>
          <p:nvPr/>
        </p:nvSpPr>
        <p:spPr>
          <a:xfrm>
            <a:off x="4432979" y="1044515"/>
            <a:ext cx="4240750" cy="4242623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4240048" y="1104455"/>
            <a:ext cx="4152713" cy="41508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400">
              <a:latin typeface="Broadway BT" panose="04040905080B02020502" pitchFamily="82" charset="0"/>
              <a:ea typeface="汉仪丫丫体简" panose="02010604000101010101" pitchFamily="2" charset="-122"/>
              <a:cs typeface="Verdana" panose="020B0604030504040204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0177847" y="2320111"/>
            <a:ext cx="597526" cy="59752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8535118" y="1449110"/>
            <a:ext cx="273476" cy="27347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40000" lnSpcReduction="2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245419" y="4740186"/>
            <a:ext cx="597527" cy="59752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5356429" y="5538136"/>
            <a:ext cx="275348" cy="2753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40000" lnSpcReduction="2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40048" y="1134099"/>
            <a:ext cx="4152713" cy="4121196"/>
          </a:xfrm>
        </p:spPr>
        <p:txBody>
          <a:bodyPr>
            <a:normAutofit/>
          </a:bodyPr>
          <a:lstStyle>
            <a:lvl1pPr algn="ctr">
              <a:defRPr sz="88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2396-D038-42D1-B183-3069D62222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D983-97C2-4624-98F9-F9D6AE8A9B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6EA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2396-D038-42D1-B183-3069D62222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D983-97C2-4624-98F9-F9D6AE8A9B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rgbClr val="F6E9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502" y="531342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7131" y="531343"/>
            <a:ext cx="6172200" cy="54038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4502" y="2131542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2396-D038-42D1-B183-3069D62222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D983-97C2-4624-98F9-F9D6AE8A9B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2396-D038-42D1-B183-3069D62222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D983-97C2-4624-98F9-F9D6AE8A9B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3.png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3557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72396-D038-42D1-B183-3069D62222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8D983-97C2-4624-98F9-F9D6AE8A9B73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北方民族大学校徽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833735" y="107950"/>
            <a:ext cx="1245235" cy="124650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3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rgbClr val="963B22"/>
        </a:buClr>
        <a:buFont typeface="Arial" panose="020B0604020202020204" pitchFamily="34" charset="0"/>
        <a:buChar char="•"/>
        <a:defRPr sz="24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rgbClr val="963B22"/>
        </a:buClr>
        <a:buFont typeface="Arial" panose="020B0604020202020204" pitchFamily="34" charset="0"/>
        <a:buChar char="•"/>
        <a:defRPr sz="20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rgbClr val="963B22"/>
        </a:buClr>
        <a:buFont typeface="Arial" panose="020B0604020202020204" pitchFamily="34" charset="0"/>
        <a:buChar char="•"/>
        <a:defRPr sz="18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rgbClr val="963B22"/>
        </a:buClr>
        <a:buFont typeface="Arial" panose="020B0604020202020204" pitchFamily="34" charset="0"/>
        <a:buChar char="•"/>
        <a:defRPr sz="18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rgbClr val="963B22"/>
        </a:buClr>
        <a:buFont typeface="Arial" panose="020B0604020202020204" pitchFamily="34" charset="0"/>
        <a:buChar char="•"/>
        <a:defRPr sz="18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 smtClean="0"/>
              <a:t>turtle</a:t>
            </a:r>
            <a:r>
              <a:rPr lang="zh-CN" altLang="en-US" smtClean="0"/>
              <a:t>入门</a:t>
            </a:r>
            <a:endParaRPr lang="zh-CN" altLang="en-US" smtClean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4713605"/>
            <a:ext cx="9144000" cy="2115185"/>
          </a:xfrm>
        </p:spPr>
        <p:txBody>
          <a:bodyPr>
            <a:normAutofit/>
          </a:bodyPr>
          <a:p>
            <a:r>
              <a:rPr lang="zh-CN" altLang="en-US" smtClean="0">
                <a:solidFill>
                  <a:schemeClr val="bg2"/>
                </a:solidFill>
              </a:rPr>
              <a:t>主讲人：司庆龙</a:t>
            </a:r>
            <a:endParaRPr lang="zh-CN" altLang="en-US" smtClean="0">
              <a:solidFill>
                <a:schemeClr val="bg2"/>
              </a:solidFill>
            </a:endParaRPr>
          </a:p>
          <a:p>
            <a:r>
              <a:rPr lang="zh-CN" altLang="en-US" smtClean="0">
                <a:solidFill>
                  <a:schemeClr val="bg2"/>
                </a:solidFill>
              </a:rPr>
              <a:t>北方民族大学计算机科学与工程学院</a:t>
            </a:r>
            <a:endParaRPr lang="zh-CN" altLang="en-US" smtClean="0">
              <a:solidFill>
                <a:schemeClr val="bg2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zh-CN" altLang="en-US" sz="2800"/>
              <a:t>Python (Windows 下) 自带了一个非常有趣的 海龟绘图程序 (turtle)，它是本系列课程的主角</a:t>
            </a:r>
            <a:endParaRPr lang="zh-CN" altLang="en-US" sz="2800"/>
          </a:p>
          <a:p>
            <a:pPr>
              <a:lnSpc>
                <a:spcPct val="140000"/>
              </a:lnSpc>
            </a:pPr>
            <a:r>
              <a:rPr lang="zh-CN" altLang="en-US" sz="2800"/>
              <a:t>画布上，默认有一个坐标原点为画布中心的坐标轴(0,0)，坐标原点上有一只面朝x轴正方向的小乌龟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画笔绘制状态函数（共 3 个）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/>
        </p:nvGraphicFramePr>
        <p:xfrm>
          <a:off x="1545590" y="1743710"/>
          <a:ext cx="8636000" cy="4146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8540"/>
                <a:gridCol w="5077460"/>
              </a:tblGrid>
              <a:tr h="1153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函数</a:t>
                      </a:r>
                      <a:endParaRPr lang="zh-CN" altLang="en-US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描述</a:t>
                      </a:r>
                      <a:endParaRPr lang="zh-CN" altLang="en-US" sz="2400"/>
                    </a:p>
                  </a:txBody>
                  <a:tcPr anchor="ctr" anchorCtr="0"/>
                </a:tc>
              </a:tr>
              <a:tr h="6864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pendown()</a:t>
                      </a:r>
                      <a:endParaRPr lang="zh-CN" altLang="en-US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放下画笔</a:t>
                      </a:r>
                      <a:endParaRPr lang="zh-CN" altLang="en-US" sz="2400"/>
                    </a:p>
                  </a:txBody>
                  <a:tcPr anchor="ctr" anchorCtr="0"/>
                </a:tc>
              </a:tr>
              <a:tr h="11537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penup()</a:t>
                      </a:r>
                      <a:endParaRPr lang="zh-CN" altLang="en-US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提起画笔，与 pendown()配对使用</a:t>
                      </a:r>
                      <a:endParaRPr lang="zh-CN" altLang="en-US" sz="2400"/>
                    </a:p>
                  </a:txBody>
                  <a:tcPr anchor="ctr" anchorCtr="0"/>
                </a:tc>
              </a:tr>
              <a:tr h="1153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pensize(width)</a:t>
                      </a:r>
                      <a:endParaRPr lang="zh-CN" altLang="en-US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设置画笔线条的粗细为指定大小</a:t>
                      </a:r>
                      <a:endParaRPr lang="zh-CN" altLang="en-US" sz="2400"/>
                    </a:p>
                  </a:txBody>
                  <a:tcPr anchor="ctr" anchorCtr="0"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画笔运动的函数（共 13 个）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/>
        </p:nvGraphicFramePr>
        <p:xfrm>
          <a:off x="1560195" y="1370965"/>
          <a:ext cx="9498330" cy="5289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1085"/>
                <a:gridCol w="5897245"/>
              </a:tblGrid>
              <a:tr h="6902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函数</a:t>
                      </a:r>
                      <a:endParaRPr lang="zh-CN" altLang="en-US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描述</a:t>
                      </a:r>
                      <a:endParaRPr lang="zh-CN" altLang="en-US" sz="2400"/>
                    </a:p>
                  </a:txBody>
                  <a:tcPr anchor="ctr" anchorCtr="0"/>
                </a:tc>
              </a:tr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forward()</a:t>
                      </a:r>
                      <a:endParaRPr lang="zh-CN" altLang="en-US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沿着当前方向前进指定距离</a:t>
                      </a:r>
                      <a:r>
                        <a:rPr lang="zh-CN" altLang="en-US" sz="2400">
                          <a:sym typeface="+mn-ea"/>
                        </a:rPr>
                        <a:t>，简写</a:t>
                      </a:r>
                      <a:r>
                        <a:rPr lang="en-US" altLang="zh-CN" sz="2400">
                          <a:sym typeface="+mn-ea"/>
                        </a:rPr>
                        <a:t>fd</a:t>
                      </a:r>
                      <a:endParaRPr lang="en-US" altLang="zh-CN" sz="2400">
                        <a:sym typeface="+mn-ea"/>
                      </a:endParaRPr>
                    </a:p>
                  </a:txBody>
                  <a:tcPr anchor="ctr" anchorCtr="0"/>
                </a:tc>
              </a:tr>
              <a:tr h="6908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backward()</a:t>
                      </a:r>
                      <a:endParaRPr lang="zh-CN" altLang="en-US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沿着当前相反方向后退指定距离</a:t>
                      </a:r>
                      <a:r>
                        <a:rPr lang="zh-CN" altLang="en-US" sz="2400">
                          <a:sym typeface="+mn-ea"/>
                        </a:rPr>
                        <a:t>，简写</a:t>
                      </a:r>
                      <a:r>
                        <a:rPr lang="en-US" altLang="zh-CN" sz="2400">
                          <a:sym typeface="+mn-ea"/>
                        </a:rPr>
                        <a:t>bk</a:t>
                      </a:r>
                      <a:endParaRPr lang="en-US" altLang="zh-CN" sz="2400">
                        <a:sym typeface="+mn-ea"/>
                      </a:endParaRPr>
                    </a:p>
                  </a:txBody>
                  <a:tcPr anchor="ctr" anchorCtr="0"/>
                </a:tc>
              </a:tr>
              <a:tr h="6902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right(angle)</a:t>
                      </a:r>
                      <a:endParaRPr lang="zh-CN" altLang="en-US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向右旋转 angle 角度，简写</a:t>
                      </a:r>
                      <a:r>
                        <a:rPr lang="en-US" altLang="zh-CN" sz="2400"/>
                        <a:t>rt</a:t>
                      </a:r>
                      <a:endParaRPr lang="en-US" altLang="zh-CN" sz="2400"/>
                    </a:p>
                  </a:txBody>
                  <a:tcPr anchor="ctr" anchorCtr="0"/>
                </a:tc>
              </a:tr>
              <a:tr h="6902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left(angle)</a:t>
                      </a:r>
                      <a:endParaRPr lang="zh-CN" altLang="en-US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向左旋转 angle 角度</a:t>
                      </a:r>
                      <a:r>
                        <a:rPr lang="zh-CN" altLang="en-US" sz="2400">
                          <a:sym typeface="+mn-ea"/>
                        </a:rPr>
                        <a:t>，简写</a:t>
                      </a:r>
                      <a:r>
                        <a:rPr lang="en-US" altLang="zh-CN" sz="2400">
                          <a:sym typeface="+mn-ea"/>
                        </a:rPr>
                        <a:t>l</a:t>
                      </a:r>
                      <a:r>
                        <a:rPr lang="en-US" altLang="zh-CN" sz="2400">
                          <a:sym typeface="+mn-ea"/>
                        </a:rPr>
                        <a:t>t</a:t>
                      </a:r>
                      <a:endParaRPr lang="zh-CN" altLang="en-US" sz="2400"/>
                    </a:p>
                  </a:txBody>
                  <a:tcPr anchor="ctr" anchorCtr="0"/>
                </a:tc>
              </a:tr>
              <a:tr h="6902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goto(x,y)</a:t>
                      </a:r>
                      <a:endParaRPr lang="zh-CN" altLang="en-US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移动到绝对坐标（x,y）处</a:t>
                      </a:r>
                      <a:endParaRPr lang="zh-CN" altLang="en-US" sz="2400"/>
                    </a:p>
                  </a:txBody>
                  <a:tcPr anchor="ctr" anchorCtr="0"/>
                </a:tc>
              </a:tr>
              <a:tr h="6902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circle(</a:t>
                      </a:r>
                      <a:r>
                        <a:rPr lang="en-US" altLang="zh-CN" sz="2400"/>
                        <a:t>radius</a:t>
                      </a:r>
                      <a:r>
                        <a:rPr lang="en-US" altLang="zh-CN" sz="2400"/>
                        <a:t>,</a:t>
                      </a:r>
                      <a:r>
                        <a:rPr lang="en-US" altLang="zh-CN" sz="2400"/>
                        <a:t>angle</a:t>
                      </a:r>
                      <a:r>
                        <a:rPr lang="zh-CN" altLang="en-US" sz="2400"/>
                        <a:t>)</a:t>
                      </a:r>
                      <a:endParaRPr lang="zh-CN" altLang="en-US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绘制一个指定半径，角度的圆</a:t>
                      </a:r>
                      <a:endParaRPr lang="en-US" altLang="zh-CN" sz="2400"/>
                    </a:p>
                  </a:txBody>
                  <a:tcPr anchor="ctr" anchorCtr="0"/>
                </a:tc>
              </a:tr>
              <a:tr h="6902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speed()</a:t>
                      </a:r>
                      <a:endParaRPr lang="zh-CN" altLang="en-US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设置画笔的绘制速度，参数为 0-10 之间</a:t>
                      </a:r>
                      <a:endParaRPr lang="en-US" altLang="zh-CN" sz="2400"/>
                    </a:p>
                  </a:txBody>
                  <a:tcPr anchor="ctr" anchorCtr="0"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控制画笔颜色和字体的函数（共 11 个）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/>
        </p:nvGraphicFramePr>
        <p:xfrm>
          <a:off x="1574800" y="1612265"/>
          <a:ext cx="9498330" cy="5289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1085"/>
                <a:gridCol w="5897245"/>
              </a:tblGrid>
              <a:tr h="6902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函数</a:t>
                      </a:r>
                      <a:endParaRPr lang="zh-CN" altLang="en-US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描述</a:t>
                      </a:r>
                      <a:endParaRPr lang="zh-CN" altLang="en-US" sz="2400"/>
                    </a:p>
                  </a:txBody>
                  <a:tcPr anchor="ctr" anchorCtr="0"/>
                </a:tc>
              </a:tr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begin_fill()</a:t>
                      </a:r>
                      <a:endParaRPr lang="zh-CN" altLang="en-US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2400"/>
                        <a:t>填充图形前，调用该方法</a:t>
                      </a:r>
                      <a:endParaRPr sz="2400"/>
                    </a:p>
                  </a:txBody>
                  <a:tcPr anchor="ctr" anchorCtr="0"/>
                </a:tc>
              </a:tr>
              <a:tr h="6908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end_fill()</a:t>
                      </a:r>
                      <a:endParaRPr lang="zh-CN" altLang="en-US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2400"/>
                        <a:t>填充图形结束</a:t>
                      </a:r>
                      <a:endParaRPr sz="2400"/>
                    </a:p>
                  </a:txBody>
                  <a:tcPr anchor="ctr" anchorCtr="0"/>
                </a:tc>
              </a:tr>
              <a:tr h="6902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color(</a:t>
                      </a:r>
                      <a:r>
                        <a:rPr lang="en-US" altLang="zh-CN" sz="2400"/>
                        <a:t>color</a:t>
                      </a:r>
                      <a:r>
                        <a:rPr lang="zh-CN" altLang="en-US" sz="2400"/>
                        <a:t>)</a:t>
                      </a:r>
                      <a:endParaRPr lang="zh-CN" altLang="en-US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设置画笔的颜色</a:t>
                      </a:r>
                      <a:endParaRPr lang="zh-CN" altLang="en-US" sz="2400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4480560" y="4625340"/>
            <a:ext cx="32308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更多函数请移步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1813560" y="5372100"/>
            <a:ext cx="92354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FF0000"/>
                </a:solidFill>
                <a:sym typeface="+mn-ea"/>
              </a:rPr>
              <a:t>https://blog.csdn.net/winycg/article/details/78010676</a:t>
            </a:r>
            <a:endParaRPr lang="zh-CN" altLang="en-US" sz="2800">
              <a:solidFill>
                <a:srgbClr val="FF0000"/>
              </a:solidFill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>
            <p:custDataLst>
              <p:tags r:id="rId1"/>
            </p:custDataLst>
          </p:nvPr>
        </p:nvSpPr>
        <p:spPr>
          <a:xfrm>
            <a:off x="4700202" y="2508739"/>
            <a:ext cx="3213625" cy="1689885"/>
          </a:xfrm>
          <a:custGeom>
            <a:avLst/>
            <a:gdLst/>
            <a:ahLst/>
            <a:cxnLst/>
            <a:rect l="l" t="t" r="r" b="b"/>
            <a:pathLst>
              <a:path w="2844896" h="1495989">
                <a:moveTo>
                  <a:pt x="2078407" y="914550"/>
                </a:moveTo>
                <a:lnTo>
                  <a:pt x="2165192" y="914550"/>
                </a:lnTo>
                <a:cubicBezTo>
                  <a:pt x="2170510" y="913995"/>
                  <a:pt x="2178162" y="914725"/>
                  <a:pt x="2188147" y="916741"/>
                </a:cubicBezTo>
                <a:cubicBezTo>
                  <a:pt x="2198133" y="918757"/>
                  <a:pt x="2203689" y="925393"/>
                  <a:pt x="2204816" y="936648"/>
                </a:cubicBezTo>
                <a:cubicBezTo>
                  <a:pt x="2204289" y="946413"/>
                  <a:pt x="2199924" y="952707"/>
                  <a:pt x="2191721" y="955529"/>
                </a:cubicBezTo>
                <a:cubicBezTo>
                  <a:pt x="2183518" y="958351"/>
                  <a:pt x="2174637" y="964645"/>
                  <a:pt x="2165079" y="974410"/>
                </a:cubicBezTo>
                <a:cubicBezTo>
                  <a:pt x="2155521" y="984174"/>
                  <a:pt x="2148447" y="1004353"/>
                  <a:pt x="2143856" y="1034946"/>
                </a:cubicBezTo>
                <a:lnTo>
                  <a:pt x="2143856" y="1322220"/>
                </a:lnTo>
                <a:cubicBezTo>
                  <a:pt x="2141053" y="1363913"/>
                  <a:pt x="2131183" y="1397358"/>
                  <a:pt x="2114245" y="1422555"/>
                </a:cubicBezTo>
                <a:cubicBezTo>
                  <a:pt x="2097308" y="1447752"/>
                  <a:pt x="2077955" y="1466007"/>
                  <a:pt x="2056187" y="1477319"/>
                </a:cubicBezTo>
                <a:cubicBezTo>
                  <a:pt x="2034419" y="1488630"/>
                  <a:pt x="2014888" y="1494304"/>
                  <a:pt x="1997595" y="1494340"/>
                </a:cubicBezTo>
                <a:lnTo>
                  <a:pt x="1997595" y="1449474"/>
                </a:lnTo>
                <a:cubicBezTo>
                  <a:pt x="2032251" y="1439013"/>
                  <a:pt x="2057473" y="1423360"/>
                  <a:pt x="2073261" y="1402516"/>
                </a:cubicBezTo>
                <a:cubicBezTo>
                  <a:pt x="2089049" y="1381672"/>
                  <a:pt x="2097880" y="1354399"/>
                  <a:pt x="2099755" y="1320696"/>
                </a:cubicBezTo>
                <a:lnTo>
                  <a:pt x="2099755" y="1034946"/>
                </a:lnTo>
                <a:cubicBezTo>
                  <a:pt x="2095162" y="1004353"/>
                  <a:pt x="2088084" y="984174"/>
                  <a:pt x="2078521" y="974410"/>
                </a:cubicBezTo>
                <a:cubicBezTo>
                  <a:pt x="2068958" y="964645"/>
                  <a:pt x="2060072" y="958351"/>
                  <a:pt x="2051865" y="955529"/>
                </a:cubicBezTo>
                <a:cubicBezTo>
                  <a:pt x="2043658" y="952707"/>
                  <a:pt x="2039290" y="946413"/>
                  <a:pt x="2038763" y="936648"/>
                </a:cubicBezTo>
                <a:cubicBezTo>
                  <a:pt x="2039891" y="925393"/>
                  <a:pt x="2045450" y="918757"/>
                  <a:pt x="2055440" y="916741"/>
                </a:cubicBezTo>
                <a:cubicBezTo>
                  <a:pt x="2065431" y="914725"/>
                  <a:pt x="2073086" y="913995"/>
                  <a:pt x="2078407" y="914550"/>
                </a:cubicBezTo>
                <a:close/>
                <a:moveTo>
                  <a:pt x="1711897" y="914550"/>
                </a:moveTo>
                <a:lnTo>
                  <a:pt x="1927455" y="914550"/>
                </a:lnTo>
                <a:cubicBezTo>
                  <a:pt x="1929965" y="914153"/>
                  <a:pt x="1935047" y="915328"/>
                  <a:pt x="1942703" y="918075"/>
                </a:cubicBezTo>
                <a:cubicBezTo>
                  <a:pt x="1950359" y="920821"/>
                  <a:pt x="1954679" y="927520"/>
                  <a:pt x="1955663" y="938172"/>
                </a:cubicBezTo>
                <a:cubicBezTo>
                  <a:pt x="1955584" y="943506"/>
                  <a:pt x="1954027" y="947888"/>
                  <a:pt x="1950994" y="951317"/>
                </a:cubicBezTo>
                <a:cubicBezTo>
                  <a:pt x="1947960" y="954746"/>
                  <a:pt x="1943926" y="957222"/>
                  <a:pt x="1938891" y="958746"/>
                </a:cubicBezTo>
                <a:cubicBezTo>
                  <a:pt x="1926138" y="962366"/>
                  <a:pt x="1918483" y="966747"/>
                  <a:pt x="1915925" y="971891"/>
                </a:cubicBezTo>
                <a:cubicBezTo>
                  <a:pt x="1913367" y="977034"/>
                  <a:pt x="1912383" y="986369"/>
                  <a:pt x="1912970" y="999894"/>
                </a:cubicBezTo>
                <a:lnTo>
                  <a:pt x="1912970" y="1366416"/>
                </a:lnTo>
                <a:cubicBezTo>
                  <a:pt x="1912532" y="1369549"/>
                  <a:pt x="1912646" y="1376746"/>
                  <a:pt x="1913311" y="1388006"/>
                </a:cubicBezTo>
                <a:cubicBezTo>
                  <a:pt x="1913975" y="1399267"/>
                  <a:pt x="1917816" y="1411036"/>
                  <a:pt x="1924833" y="1423312"/>
                </a:cubicBezTo>
                <a:cubicBezTo>
                  <a:pt x="1931850" y="1435589"/>
                  <a:pt x="1944668" y="1444818"/>
                  <a:pt x="1963287" y="1450998"/>
                </a:cubicBezTo>
                <a:lnTo>
                  <a:pt x="1963287" y="1495861"/>
                </a:lnTo>
                <a:cubicBezTo>
                  <a:pt x="1933592" y="1496431"/>
                  <a:pt x="1906096" y="1495101"/>
                  <a:pt x="1880799" y="1491869"/>
                </a:cubicBezTo>
                <a:cubicBezTo>
                  <a:pt x="1855502" y="1488637"/>
                  <a:pt x="1829922" y="1480083"/>
                  <a:pt x="1804060" y="1466206"/>
                </a:cubicBezTo>
                <a:cubicBezTo>
                  <a:pt x="1770835" y="1447553"/>
                  <a:pt x="1749319" y="1430036"/>
                  <a:pt x="1739513" y="1413656"/>
                </a:cubicBezTo>
                <a:cubicBezTo>
                  <a:pt x="1729707" y="1397277"/>
                  <a:pt x="1725328" y="1379752"/>
                  <a:pt x="1726375" y="1361082"/>
                </a:cubicBezTo>
                <a:lnTo>
                  <a:pt x="1726375" y="999894"/>
                </a:lnTo>
                <a:cubicBezTo>
                  <a:pt x="1726963" y="986369"/>
                  <a:pt x="1725978" y="977034"/>
                  <a:pt x="1723422" y="971891"/>
                </a:cubicBezTo>
                <a:cubicBezTo>
                  <a:pt x="1720866" y="966747"/>
                  <a:pt x="1713215" y="962366"/>
                  <a:pt x="1700467" y="958746"/>
                </a:cubicBezTo>
                <a:cubicBezTo>
                  <a:pt x="1695435" y="957222"/>
                  <a:pt x="1691403" y="954746"/>
                  <a:pt x="1688370" y="951317"/>
                </a:cubicBezTo>
                <a:cubicBezTo>
                  <a:pt x="1685338" y="947888"/>
                  <a:pt x="1683783" y="943506"/>
                  <a:pt x="1683703" y="938172"/>
                </a:cubicBezTo>
                <a:cubicBezTo>
                  <a:pt x="1684688" y="927520"/>
                  <a:pt x="1689006" y="920821"/>
                  <a:pt x="1696657" y="918075"/>
                </a:cubicBezTo>
                <a:cubicBezTo>
                  <a:pt x="1704309" y="915328"/>
                  <a:pt x="1709389" y="914153"/>
                  <a:pt x="1711897" y="914550"/>
                </a:cubicBezTo>
                <a:close/>
                <a:moveTo>
                  <a:pt x="655384" y="914550"/>
                </a:moveTo>
                <a:lnTo>
                  <a:pt x="843561" y="914550"/>
                </a:lnTo>
                <a:cubicBezTo>
                  <a:pt x="852637" y="913979"/>
                  <a:pt x="861713" y="914741"/>
                  <a:pt x="870789" y="916836"/>
                </a:cubicBezTo>
                <a:cubicBezTo>
                  <a:pt x="879865" y="918931"/>
                  <a:pt x="884752" y="925788"/>
                  <a:pt x="885450" y="937407"/>
                </a:cubicBezTo>
                <a:cubicBezTo>
                  <a:pt x="885275" y="943026"/>
                  <a:pt x="883530" y="947597"/>
                  <a:pt x="880214" y="951121"/>
                </a:cubicBezTo>
                <a:cubicBezTo>
                  <a:pt x="876898" y="954644"/>
                  <a:pt x="873058" y="957692"/>
                  <a:pt x="868695" y="960263"/>
                </a:cubicBezTo>
                <a:cubicBezTo>
                  <a:pt x="864426" y="962358"/>
                  <a:pt x="860967" y="964644"/>
                  <a:pt x="858317" y="967120"/>
                </a:cubicBezTo>
                <a:cubicBezTo>
                  <a:pt x="855668" y="969596"/>
                  <a:pt x="854303" y="973405"/>
                  <a:pt x="854224" y="978548"/>
                </a:cubicBezTo>
                <a:cubicBezTo>
                  <a:pt x="854303" y="983516"/>
                  <a:pt x="855096" y="988436"/>
                  <a:pt x="856604" y="993309"/>
                </a:cubicBezTo>
                <a:cubicBezTo>
                  <a:pt x="858111" y="998182"/>
                  <a:pt x="859857" y="1002912"/>
                  <a:pt x="861840" y="1007499"/>
                </a:cubicBezTo>
                <a:lnTo>
                  <a:pt x="956279" y="1223109"/>
                </a:lnTo>
                <a:lnTo>
                  <a:pt x="956279" y="1399101"/>
                </a:lnTo>
                <a:cubicBezTo>
                  <a:pt x="955692" y="1412625"/>
                  <a:pt x="956676" y="1421957"/>
                  <a:pt x="959232" y="1427100"/>
                </a:cubicBezTo>
                <a:cubicBezTo>
                  <a:pt x="961789" y="1432243"/>
                  <a:pt x="969440" y="1436624"/>
                  <a:pt x="982187" y="1440242"/>
                </a:cubicBezTo>
                <a:cubicBezTo>
                  <a:pt x="987219" y="1441766"/>
                  <a:pt x="991252" y="1444242"/>
                  <a:pt x="994284" y="1447671"/>
                </a:cubicBezTo>
                <a:cubicBezTo>
                  <a:pt x="997316" y="1451099"/>
                  <a:pt x="998872" y="1455480"/>
                  <a:pt x="998951" y="1460813"/>
                </a:cubicBezTo>
                <a:cubicBezTo>
                  <a:pt x="997967" y="1471463"/>
                  <a:pt x="993649" y="1478161"/>
                  <a:pt x="985997" y="1480907"/>
                </a:cubicBezTo>
                <a:cubicBezTo>
                  <a:pt x="978345" y="1483653"/>
                  <a:pt x="973265" y="1484828"/>
                  <a:pt x="970757" y="1484431"/>
                </a:cubicBezTo>
                <a:lnTo>
                  <a:pt x="755206" y="1484431"/>
                </a:lnTo>
                <a:cubicBezTo>
                  <a:pt x="752698" y="1484828"/>
                  <a:pt x="747618" y="1483653"/>
                  <a:pt x="739966" y="1480907"/>
                </a:cubicBezTo>
                <a:cubicBezTo>
                  <a:pt x="732315" y="1478161"/>
                  <a:pt x="727997" y="1471463"/>
                  <a:pt x="727012" y="1460813"/>
                </a:cubicBezTo>
                <a:cubicBezTo>
                  <a:pt x="727092" y="1455480"/>
                  <a:pt x="728647" y="1451099"/>
                  <a:pt x="731680" y="1447671"/>
                </a:cubicBezTo>
                <a:cubicBezTo>
                  <a:pt x="734712" y="1444242"/>
                  <a:pt x="738744" y="1441766"/>
                  <a:pt x="743776" y="1440242"/>
                </a:cubicBezTo>
                <a:cubicBezTo>
                  <a:pt x="756524" y="1436624"/>
                  <a:pt x="764175" y="1432243"/>
                  <a:pt x="766731" y="1427100"/>
                </a:cubicBezTo>
                <a:cubicBezTo>
                  <a:pt x="769287" y="1421957"/>
                  <a:pt x="770272" y="1412625"/>
                  <a:pt x="769684" y="1399101"/>
                </a:cubicBezTo>
                <a:lnTo>
                  <a:pt x="769684" y="1263488"/>
                </a:lnTo>
                <a:lnTo>
                  <a:pt x="654622" y="990738"/>
                </a:lnTo>
                <a:cubicBezTo>
                  <a:pt x="652178" y="983929"/>
                  <a:pt x="649447" y="977929"/>
                  <a:pt x="646431" y="972739"/>
                </a:cubicBezTo>
                <a:cubicBezTo>
                  <a:pt x="643415" y="967548"/>
                  <a:pt x="638779" y="962882"/>
                  <a:pt x="632524" y="958739"/>
                </a:cubicBezTo>
                <a:cubicBezTo>
                  <a:pt x="627460" y="956295"/>
                  <a:pt x="623301" y="953565"/>
                  <a:pt x="620047" y="950549"/>
                </a:cubicBezTo>
                <a:cubicBezTo>
                  <a:pt x="616792" y="947533"/>
                  <a:pt x="615109" y="942899"/>
                  <a:pt x="614998" y="936645"/>
                </a:cubicBezTo>
                <a:cubicBezTo>
                  <a:pt x="615681" y="925391"/>
                  <a:pt x="620412" y="918756"/>
                  <a:pt x="629191" y="916741"/>
                </a:cubicBezTo>
                <a:cubicBezTo>
                  <a:pt x="637969" y="914725"/>
                  <a:pt x="646701" y="913995"/>
                  <a:pt x="655384" y="914550"/>
                </a:cubicBezTo>
                <a:close/>
                <a:moveTo>
                  <a:pt x="981287" y="914384"/>
                </a:moveTo>
                <a:cubicBezTo>
                  <a:pt x="986555" y="914130"/>
                  <a:pt x="991704" y="914185"/>
                  <a:pt x="996733" y="914550"/>
                </a:cubicBezTo>
                <a:lnTo>
                  <a:pt x="1081269" y="914550"/>
                </a:lnTo>
                <a:cubicBezTo>
                  <a:pt x="1090550" y="914138"/>
                  <a:pt x="1099213" y="915344"/>
                  <a:pt x="1107258" y="918169"/>
                </a:cubicBezTo>
                <a:cubicBezTo>
                  <a:pt x="1115302" y="920995"/>
                  <a:pt x="1119585" y="927915"/>
                  <a:pt x="1120109" y="938931"/>
                </a:cubicBezTo>
                <a:cubicBezTo>
                  <a:pt x="1119982" y="945264"/>
                  <a:pt x="1118142" y="950121"/>
                  <a:pt x="1114588" y="953501"/>
                </a:cubicBezTo>
                <a:cubicBezTo>
                  <a:pt x="1111034" y="956882"/>
                  <a:pt x="1106528" y="959644"/>
                  <a:pt x="1101070" y="961787"/>
                </a:cubicBezTo>
                <a:cubicBezTo>
                  <a:pt x="1086060" y="967818"/>
                  <a:pt x="1074954" y="974802"/>
                  <a:pt x="1067751" y="982738"/>
                </a:cubicBezTo>
                <a:cubicBezTo>
                  <a:pt x="1060547" y="990675"/>
                  <a:pt x="1053630" y="1002229"/>
                  <a:pt x="1046998" y="1017404"/>
                </a:cubicBezTo>
                <a:lnTo>
                  <a:pt x="972281" y="1181206"/>
                </a:lnTo>
                <a:lnTo>
                  <a:pt x="947992" y="1127113"/>
                </a:lnTo>
                <a:lnTo>
                  <a:pt x="987594" y="1038736"/>
                </a:lnTo>
                <a:cubicBezTo>
                  <a:pt x="990736" y="1032339"/>
                  <a:pt x="993401" y="1025895"/>
                  <a:pt x="995591" y="1019403"/>
                </a:cubicBezTo>
                <a:cubicBezTo>
                  <a:pt x="997780" y="1012912"/>
                  <a:pt x="998923" y="1005896"/>
                  <a:pt x="999018" y="998357"/>
                </a:cubicBezTo>
                <a:cubicBezTo>
                  <a:pt x="998378" y="983801"/>
                  <a:pt x="993903" y="974141"/>
                  <a:pt x="985591" y="969377"/>
                </a:cubicBezTo>
                <a:cubicBezTo>
                  <a:pt x="977280" y="964613"/>
                  <a:pt x="968968" y="960653"/>
                  <a:pt x="960657" y="957498"/>
                </a:cubicBezTo>
                <a:cubicBezTo>
                  <a:pt x="952345" y="954342"/>
                  <a:pt x="947870" y="947899"/>
                  <a:pt x="947230" y="938169"/>
                </a:cubicBezTo>
                <a:cubicBezTo>
                  <a:pt x="948151" y="925185"/>
                  <a:pt x="954116" y="917820"/>
                  <a:pt x="965127" y="916074"/>
                </a:cubicBezTo>
                <a:cubicBezTo>
                  <a:pt x="970633" y="915201"/>
                  <a:pt x="976020" y="914637"/>
                  <a:pt x="981287" y="914384"/>
                </a:cubicBezTo>
                <a:close/>
                <a:moveTo>
                  <a:pt x="1395253" y="903120"/>
                </a:moveTo>
                <a:cubicBezTo>
                  <a:pt x="1449026" y="908530"/>
                  <a:pt x="1493429" y="925057"/>
                  <a:pt x="1528462" y="952701"/>
                </a:cubicBezTo>
                <a:cubicBezTo>
                  <a:pt x="1563495" y="980346"/>
                  <a:pt x="1589555" y="1015609"/>
                  <a:pt x="1606642" y="1058490"/>
                </a:cubicBezTo>
                <a:cubicBezTo>
                  <a:pt x="1623729" y="1101371"/>
                  <a:pt x="1632239" y="1148372"/>
                  <a:pt x="1632173" y="1199493"/>
                </a:cubicBezTo>
                <a:cubicBezTo>
                  <a:pt x="1632239" y="1250613"/>
                  <a:pt x="1623729" y="1297614"/>
                  <a:pt x="1606642" y="1340496"/>
                </a:cubicBezTo>
                <a:cubicBezTo>
                  <a:pt x="1589555" y="1383377"/>
                  <a:pt x="1563495" y="1418639"/>
                  <a:pt x="1528462" y="1446283"/>
                </a:cubicBezTo>
                <a:cubicBezTo>
                  <a:pt x="1493429" y="1473927"/>
                  <a:pt x="1449026" y="1490453"/>
                  <a:pt x="1395253" y="1495861"/>
                </a:cubicBezTo>
                <a:lnTo>
                  <a:pt x="1395253" y="1451672"/>
                </a:lnTo>
                <a:cubicBezTo>
                  <a:pt x="1412556" y="1444911"/>
                  <a:pt x="1423519" y="1436530"/>
                  <a:pt x="1428143" y="1426531"/>
                </a:cubicBezTo>
                <a:cubicBezTo>
                  <a:pt x="1432766" y="1416531"/>
                  <a:pt x="1434768" y="1406627"/>
                  <a:pt x="1434148" y="1396818"/>
                </a:cubicBezTo>
                <a:lnTo>
                  <a:pt x="1434148" y="1002168"/>
                </a:lnTo>
                <a:cubicBezTo>
                  <a:pt x="1434768" y="992359"/>
                  <a:pt x="1432766" y="982455"/>
                  <a:pt x="1428143" y="972455"/>
                </a:cubicBezTo>
                <a:cubicBezTo>
                  <a:pt x="1423519" y="962455"/>
                  <a:pt x="1412556" y="954075"/>
                  <a:pt x="1395253" y="947313"/>
                </a:cubicBezTo>
                <a:close/>
                <a:moveTo>
                  <a:pt x="1360934" y="903120"/>
                </a:moveTo>
                <a:lnTo>
                  <a:pt x="1360934" y="947313"/>
                </a:lnTo>
                <a:cubicBezTo>
                  <a:pt x="1343631" y="954075"/>
                  <a:pt x="1332668" y="962455"/>
                  <a:pt x="1328045" y="972455"/>
                </a:cubicBezTo>
                <a:cubicBezTo>
                  <a:pt x="1323421" y="982455"/>
                  <a:pt x="1321419" y="992359"/>
                  <a:pt x="1322039" y="1002168"/>
                </a:cubicBezTo>
                <a:lnTo>
                  <a:pt x="1322039" y="1396818"/>
                </a:lnTo>
                <a:cubicBezTo>
                  <a:pt x="1321419" y="1406627"/>
                  <a:pt x="1323421" y="1416531"/>
                  <a:pt x="1328045" y="1426531"/>
                </a:cubicBezTo>
                <a:cubicBezTo>
                  <a:pt x="1332668" y="1436530"/>
                  <a:pt x="1343631" y="1444911"/>
                  <a:pt x="1360934" y="1451672"/>
                </a:cubicBezTo>
                <a:lnTo>
                  <a:pt x="1360934" y="1495861"/>
                </a:lnTo>
                <a:cubicBezTo>
                  <a:pt x="1307161" y="1490453"/>
                  <a:pt x="1262757" y="1473927"/>
                  <a:pt x="1227724" y="1446283"/>
                </a:cubicBezTo>
                <a:cubicBezTo>
                  <a:pt x="1192691" y="1418639"/>
                  <a:pt x="1166632" y="1383377"/>
                  <a:pt x="1149545" y="1340496"/>
                </a:cubicBezTo>
                <a:cubicBezTo>
                  <a:pt x="1132458" y="1297614"/>
                  <a:pt x="1123948" y="1250613"/>
                  <a:pt x="1124014" y="1199493"/>
                </a:cubicBezTo>
                <a:cubicBezTo>
                  <a:pt x="1123948" y="1148372"/>
                  <a:pt x="1132458" y="1101371"/>
                  <a:pt x="1149545" y="1058490"/>
                </a:cubicBezTo>
                <a:cubicBezTo>
                  <a:pt x="1166632" y="1015609"/>
                  <a:pt x="1192691" y="980346"/>
                  <a:pt x="1227724" y="952701"/>
                </a:cubicBezTo>
                <a:cubicBezTo>
                  <a:pt x="1262757" y="925057"/>
                  <a:pt x="1307161" y="908530"/>
                  <a:pt x="1360934" y="903120"/>
                </a:cubicBezTo>
                <a:close/>
                <a:moveTo>
                  <a:pt x="1756855" y="143363"/>
                </a:moveTo>
                <a:lnTo>
                  <a:pt x="1758376" y="143363"/>
                </a:lnTo>
                <a:lnTo>
                  <a:pt x="1800956" y="219541"/>
                </a:lnTo>
                <a:lnTo>
                  <a:pt x="1800956" y="449635"/>
                </a:lnTo>
                <a:cubicBezTo>
                  <a:pt x="1805548" y="480228"/>
                  <a:pt x="1812625" y="500407"/>
                  <a:pt x="1822186" y="510172"/>
                </a:cubicBezTo>
                <a:cubicBezTo>
                  <a:pt x="1831747" y="519937"/>
                  <a:pt x="1840630" y="526230"/>
                  <a:pt x="1848836" y="529052"/>
                </a:cubicBezTo>
                <a:cubicBezTo>
                  <a:pt x="1857041" y="531875"/>
                  <a:pt x="1861408" y="538168"/>
                  <a:pt x="1861935" y="547933"/>
                </a:cubicBezTo>
                <a:cubicBezTo>
                  <a:pt x="1860807" y="559188"/>
                  <a:pt x="1855249" y="565824"/>
                  <a:pt x="1845261" y="567840"/>
                </a:cubicBezTo>
                <a:cubicBezTo>
                  <a:pt x="1835273" y="569856"/>
                  <a:pt x="1827618" y="570587"/>
                  <a:pt x="1822299" y="570031"/>
                </a:cubicBezTo>
                <a:lnTo>
                  <a:pt x="1735519" y="570031"/>
                </a:lnTo>
                <a:cubicBezTo>
                  <a:pt x="1730201" y="570587"/>
                  <a:pt x="1722549" y="569856"/>
                  <a:pt x="1712564" y="567840"/>
                </a:cubicBezTo>
                <a:cubicBezTo>
                  <a:pt x="1702579" y="565824"/>
                  <a:pt x="1697023" y="559188"/>
                  <a:pt x="1695895" y="547933"/>
                </a:cubicBezTo>
                <a:cubicBezTo>
                  <a:pt x="1696422" y="538168"/>
                  <a:pt x="1700787" y="531875"/>
                  <a:pt x="1708990" y="529052"/>
                </a:cubicBezTo>
                <a:cubicBezTo>
                  <a:pt x="1717194" y="526230"/>
                  <a:pt x="1726074" y="519937"/>
                  <a:pt x="1735632" y="510172"/>
                </a:cubicBezTo>
                <a:cubicBezTo>
                  <a:pt x="1745190" y="500407"/>
                  <a:pt x="1752265" y="480228"/>
                  <a:pt x="1756855" y="449635"/>
                </a:cubicBezTo>
                <a:close/>
                <a:moveTo>
                  <a:pt x="1301910" y="106830"/>
                </a:moveTo>
                <a:lnTo>
                  <a:pt x="1304195" y="106830"/>
                </a:lnTo>
                <a:lnTo>
                  <a:pt x="1323944" y="192936"/>
                </a:lnTo>
                <a:lnTo>
                  <a:pt x="1252316" y="453445"/>
                </a:lnTo>
                <a:cubicBezTo>
                  <a:pt x="1246381" y="476019"/>
                  <a:pt x="1245684" y="492212"/>
                  <a:pt x="1250223" y="502023"/>
                </a:cubicBezTo>
                <a:cubicBezTo>
                  <a:pt x="1254762" y="511833"/>
                  <a:pt x="1263587" y="519263"/>
                  <a:pt x="1276700" y="524311"/>
                </a:cubicBezTo>
                <a:cubicBezTo>
                  <a:pt x="1282986" y="526740"/>
                  <a:pt x="1288320" y="529693"/>
                  <a:pt x="1292702" y="533169"/>
                </a:cubicBezTo>
                <a:cubicBezTo>
                  <a:pt x="1297083" y="536646"/>
                  <a:pt x="1299369" y="542075"/>
                  <a:pt x="1299560" y="549457"/>
                </a:cubicBezTo>
                <a:cubicBezTo>
                  <a:pt x="1298862" y="559649"/>
                  <a:pt x="1294162" y="565745"/>
                  <a:pt x="1285463" y="567745"/>
                </a:cubicBezTo>
                <a:cubicBezTo>
                  <a:pt x="1276763" y="569745"/>
                  <a:pt x="1268254" y="570507"/>
                  <a:pt x="1259936" y="570031"/>
                </a:cubicBezTo>
                <a:lnTo>
                  <a:pt x="1172367" y="570031"/>
                </a:lnTo>
                <a:cubicBezTo>
                  <a:pt x="1163928" y="570460"/>
                  <a:pt x="1154918" y="569412"/>
                  <a:pt x="1145338" y="566888"/>
                </a:cubicBezTo>
                <a:cubicBezTo>
                  <a:pt x="1135757" y="564364"/>
                  <a:pt x="1130554" y="557791"/>
                  <a:pt x="1129729" y="547171"/>
                </a:cubicBezTo>
                <a:cubicBezTo>
                  <a:pt x="1129920" y="538614"/>
                  <a:pt x="1132775" y="533058"/>
                  <a:pt x="1138295" y="530502"/>
                </a:cubicBezTo>
                <a:cubicBezTo>
                  <a:pt x="1143815" y="527946"/>
                  <a:pt x="1150858" y="524867"/>
                  <a:pt x="1159423" y="521263"/>
                </a:cubicBezTo>
                <a:cubicBezTo>
                  <a:pt x="1167639" y="517644"/>
                  <a:pt x="1176333" y="510024"/>
                  <a:pt x="1185507" y="498403"/>
                </a:cubicBezTo>
                <a:cubicBezTo>
                  <a:pt x="1194681" y="486783"/>
                  <a:pt x="1203007" y="467733"/>
                  <a:pt x="1210486" y="441253"/>
                </a:cubicBezTo>
                <a:close/>
                <a:moveTo>
                  <a:pt x="2651348" y="150"/>
                </a:moveTo>
                <a:lnTo>
                  <a:pt x="2781650" y="150"/>
                </a:lnTo>
                <a:cubicBezTo>
                  <a:pt x="2791334" y="-326"/>
                  <a:pt x="2800351" y="817"/>
                  <a:pt x="2808701" y="3579"/>
                </a:cubicBezTo>
                <a:cubicBezTo>
                  <a:pt x="2817051" y="6341"/>
                  <a:pt x="2821496" y="13579"/>
                  <a:pt x="2822036" y="25292"/>
                </a:cubicBezTo>
                <a:cubicBezTo>
                  <a:pt x="2821718" y="33800"/>
                  <a:pt x="2818734" y="40022"/>
                  <a:pt x="2813083" y="43958"/>
                </a:cubicBezTo>
                <a:cubicBezTo>
                  <a:pt x="2807431" y="47895"/>
                  <a:pt x="2801018" y="51069"/>
                  <a:pt x="2793842" y="53482"/>
                </a:cubicBezTo>
                <a:cubicBezTo>
                  <a:pt x="2768585" y="63275"/>
                  <a:pt x="2748995" y="75687"/>
                  <a:pt x="2735073" y="90718"/>
                </a:cubicBezTo>
                <a:cubicBezTo>
                  <a:pt x="2721150" y="105749"/>
                  <a:pt x="2706704" y="124066"/>
                  <a:pt x="2691734" y="145668"/>
                </a:cubicBezTo>
                <a:lnTo>
                  <a:pt x="2677256" y="165477"/>
                </a:lnTo>
                <a:lnTo>
                  <a:pt x="2799938" y="486987"/>
                </a:lnTo>
                <a:cubicBezTo>
                  <a:pt x="2802954" y="495384"/>
                  <a:pt x="2806066" y="502780"/>
                  <a:pt x="2809273" y="509177"/>
                </a:cubicBezTo>
                <a:cubicBezTo>
                  <a:pt x="2812479" y="515573"/>
                  <a:pt x="2818258" y="520874"/>
                  <a:pt x="2826608" y="525081"/>
                </a:cubicBezTo>
                <a:cubicBezTo>
                  <a:pt x="2832371" y="527525"/>
                  <a:pt x="2836847" y="530445"/>
                  <a:pt x="2840038" y="533842"/>
                </a:cubicBezTo>
                <a:cubicBezTo>
                  <a:pt x="2843229" y="537239"/>
                  <a:pt x="2844848" y="542445"/>
                  <a:pt x="2844896" y="549461"/>
                </a:cubicBezTo>
                <a:cubicBezTo>
                  <a:pt x="2844166" y="559984"/>
                  <a:pt x="2839340" y="566174"/>
                  <a:pt x="2830418" y="568031"/>
                </a:cubicBezTo>
                <a:cubicBezTo>
                  <a:pt x="2821496" y="569888"/>
                  <a:pt x="2812860" y="570555"/>
                  <a:pt x="2804510" y="570031"/>
                </a:cubicBezTo>
                <a:lnTo>
                  <a:pt x="2613248" y="570031"/>
                </a:lnTo>
                <a:cubicBezTo>
                  <a:pt x="2603898" y="570523"/>
                  <a:pt x="2594976" y="569539"/>
                  <a:pt x="2586483" y="567079"/>
                </a:cubicBezTo>
                <a:cubicBezTo>
                  <a:pt x="2577990" y="564619"/>
                  <a:pt x="2573449" y="557730"/>
                  <a:pt x="2572862" y="546413"/>
                </a:cubicBezTo>
                <a:cubicBezTo>
                  <a:pt x="2573248" y="538348"/>
                  <a:pt x="2575948" y="532638"/>
                  <a:pt x="2580962" y="529285"/>
                </a:cubicBezTo>
                <a:cubicBezTo>
                  <a:pt x="2585976" y="525932"/>
                  <a:pt x="2590990" y="523044"/>
                  <a:pt x="2596004" y="520622"/>
                </a:cubicBezTo>
                <a:cubicBezTo>
                  <a:pt x="2601019" y="518200"/>
                  <a:pt x="2603718" y="514353"/>
                  <a:pt x="2604104" y="509081"/>
                </a:cubicBezTo>
                <a:cubicBezTo>
                  <a:pt x="2603993" y="505796"/>
                  <a:pt x="2603263" y="501891"/>
                  <a:pt x="2601913" y="497367"/>
                </a:cubicBezTo>
                <a:cubicBezTo>
                  <a:pt x="2600564" y="492844"/>
                  <a:pt x="2599262" y="489130"/>
                  <a:pt x="2598008" y="486225"/>
                </a:cubicBezTo>
                <a:lnTo>
                  <a:pt x="2550764" y="344517"/>
                </a:lnTo>
                <a:cubicBezTo>
                  <a:pt x="2548351" y="337247"/>
                  <a:pt x="2546129" y="329692"/>
                  <a:pt x="2544097" y="321851"/>
                </a:cubicBezTo>
                <a:cubicBezTo>
                  <a:pt x="2542065" y="314010"/>
                  <a:pt x="2540985" y="306074"/>
                  <a:pt x="2540858" y="298043"/>
                </a:cubicBezTo>
                <a:cubicBezTo>
                  <a:pt x="2541017" y="290234"/>
                  <a:pt x="2542795" y="283377"/>
                  <a:pt x="2546192" y="277472"/>
                </a:cubicBezTo>
                <a:cubicBezTo>
                  <a:pt x="2549589" y="271568"/>
                  <a:pt x="2553653" y="265473"/>
                  <a:pt x="2558384" y="259187"/>
                </a:cubicBezTo>
                <a:lnTo>
                  <a:pt x="2646776" y="133478"/>
                </a:lnTo>
                <a:cubicBezTo>
                  <a:pt x="2652269" y="126288"/>
                  <a:pt x="2656904" y="118765"/>
                  <a:pt x="2660683" y="110908"/>
                </a:cubicBezTo>
                <a:cubicBezTo>
                  <a:pt x="2664461" y="103051"/>
                  <a:pt x="2666429" y="94575"/>
                  <a:pt x="2666588" y="85480"/>
                </a:cubicBezTo>
                <a:cubicBezTo>
                  <a:pt x="2666525" y="75338"/>
                  <a:pt x="2663984" y="67243"/>
                  <a:pt x="2658968" y="61196"/>
                </a:cubicBezTo>
                <a:cubicBezTo>
                  <a:pt x="2653952" y="55148"/>
                  <a:pt x="2646840" y="50291"/>
                  <a:pt x="2637632" y="46625"/>
                </a:cubicBezTo>
                <a:cubicBezTo>
                  <a:pt x="2631314" y="44260"/>
                  <a:pt x="2625853" y="41562"/>
                  <a:pt x="2621249" y="38530"/>
                </a:cubicBezTo>
                <a:cubicBezTo>
                  <a:pt x="2616645" y="35498"/>
                  <a:pt x="2614233" y="30324"/>
                  <a:pt x="2614010" y="23007"/>
                </a:cubicBezTo>
                <a:cubicBezTo>
                  <a:pt x="2614566" y="11721"/>
                  <a:pt x="2618788" y="4960"/>
                  <a:pt x="2626678" y="2722"/>
                </a:cubicBezTo>
                <a:cubicBezTo>
                  <a:pt x="2634568" y="484"/>
                  <a:pt x="2642792" y="-374"/>
                  <a:pt x="2651348" y="150"/>
                </a:cubicBezTo>
                <a:close/>
                <a:moveTo>
                  <a:pt x="2311591" y="150"/>
                </a:moveTo>
                <a:lnTo>
                  <a:pt x="2527142" y="150"/>
                </a:lnTo>
                <a:cubicBezTo>
                  <a:pt x="2529650" y="-247"/>
                  <a:pt x="2534730" y="928"/>
                  <a:pt x="2542382" y="3674"/>
                </a:cubicBezTo>
                <a:cubicBezTo>
                  <a:pt x="2550034" y="6420"/>
                  <a:pt x="2554352" y="13118"/>
                  <a:pt x="2555336" y="23769"/>
                </a:cubicBezTo>
                <a:cubicBezTo>
                  <a:pt x="2555257" y="29102"/>
                  <a:pt x="2553701" y="33483"/>
                  <a:pt x="2550669" y="36911"/>
                </a:cubicBezTo>
                <a:cubicBezTo>
                  <a:pt x="2547637" y="40339"/>
                  <a:pt x="2543605" y="42816"/>
                  <a:pt x="2538572" y="44339"/>
                </a:cubicBezTo>
                <a:cubicBezTo>
                  <a:pt x="2525825" y="47958"/>
                  <a:pt x="2518174" y="52339"/>
                  <a:pt x="2515617" y="57482"/>
                </a:cubicBezTo>
                <a:cubicBezTo>
                  <a:pt x="2513061" y="62624"/>
                  <a:pt x="2512077" y="71957"/>
                  <a:pt x="2512664" y="85480"/>
                </a:cubicBezTo>
                <a:lnTo>
                  <a:pt x="2512664" y="484701"/>
                </a:lnTo>
                <a:cubicBezTo>
                  <a:pt x="2512077" y="498225"/>
                  <a:pt x="2513061" y="507558"/>
                  <a:pt x="2515617" y="512700"/>
                </a:cubicBezTo>
                <a:cubicBezTo>
                  <a:pt x="2518174" y="517843"/>
                  <a:pt x="2525825" y="522224"/>
                  <a:pt x="2538572" y="525842"/>
                </a:cubicBezTo>
                <a:cubicBezTo>
                  <a:pt x="2543605" y="527366"/>
                  <a:pt x="2547637" y="529842"/>
                  <a:pt x="2550669" y="533271"/>
                </a:cubicBezTo>
                <a:cubicBezTo>
                  <a:pt x="2553701" y="536699"/>
                  <a:pt x="2555257" y="541080"/>
                  <a:pt x="2555336" y="546413"/>
                </a:cubicBezTo>
                <a:cubicBezTo>
                  <a:pt x="2554352" y="557063"/>
                  <a:pt x="2550034" y="563761"/>
                  <a:pt x="2542382" y="566507"/>
                </a:cubicBezTo>
                <a:cubicBezTo>
                  <a:pt x="2534730" y="569253"/>
                  <a:pt x="2529650" y="570428"/>
                  <a:pt x="2527142" y="570031"/>
                </a:cubicBezTo>
                <a:lnTo>
                  <a:pt x="2311591" y="570031"/>
                </a:lnTo>
                <a:cubicBezTo>
                  <a:pt x="2309083" y="570428"/>
                  <a:pt x="2304003" y="569253"/>
                  <a:pt x="2296351" y="566507"/>
                </a:cubicBezTo>
                <a:cubicBezTo>
                  <a:pt x="2288699" y="563761"/>
                  <a:pt x="2284381" y="557063"/>
                  <a:pt x="2283397" y="546413"/>
                </a:cubicBezTo>
                <a:cubicBezTo>
                  <a:pt x="2283477" y="541080"/>
                  <a:pt x="2285032" y="536699"/>
                  <a:pt x="2288065" y="533271"/>
                </a:cubicBezTo>
                <a:cubicBezTo>
                  <a:pt x="2291097" y="529842"/>
                  <a:pt x="2295129" y="527366"/>
                  <a:pt x="2300161" y="525842"/>
                </a:cubicBezTo>
                <a:cubicBezTo>
                  <a:pt x="2312909" y="522224"/>
                  <a:pt x="2320560" y="517843"/>
                  <a:pt x="2323116" y="512700"/>
                </a:cubicBezTo>
                <a:cubicBezTo>
                  <a:pt x="2325672" y="507558"/>
                  <a:pt x="2326656" y="498225"/>
                  <a:pt x="2326069" y="484701"/>
                </a:cubicBezTo>
                <a:lnTo>
                  <a:pt x="2326069" y="85480"/>
                </a:lnTo>
                <a:cubicBezTo>
                  <a:pt x="2326656" y="71957"/>
                  <a:pt x="2325672" y="62624"/>
                  <a:pt x="2323116" y="57482"/>
                </a:cubicBezTo>
                <a:cubicBezTo>
                  <a:pt x="2320560" y="52339"/>
                  <a:pt x="2312909" y="47958"/>
                  <a:pt x="2300161" y="44339"/>
                </a:cubicBezTo>
                <a:cubicBezTo>
                  <a:pt x="2295129" y="42816"/>
                  <a:pt x="2291097" y="40339"/>
                  <a:pt x="2288065" y="36911"/>
                </a:cubicBezTo>
                <a:cubicBezTo>
                  <a:pt x="2285032" y="33483"/>
                  <a:pt x="2283477" y="29102"/>
                  <a:pt x="2283397" y="23769"/>
                </a:cubicBezTo>
                <a:cubicBezTo>
                  <a:pt x="2284381" y="13118"/>
                  <a:pt x="2288699" y="6420"/>
                  <a:pt x="2296351" y="3674"/>
                </a:cubicBezTo>
                <a:cubicBezTo>
                  <a:pt x="2304003" y="928"/>
                  <a:pt x="2309083" y="-247"/>
                  <a:pt x="2311591" y="150"/>
                </a:cubicBezTo>
                <a:close/>
                <a:moveTo>
                  <a:pt x="2079933" y="150"/>
                </a:moveTo>
                <a:lnTo>
                  <a:pt x="2183480" y="150"/>
                </a:lnTo>
                <a:cubicBezTo>
                  <a:pt x="2188179" y="-231"/>
                  <a:pt x="2194592" y="912"/>
                  <a:pt x="2202720" y="3577"/>
                </a:cubicBezTo>
                <a:cubicBezTo>
                  <a:pt x="2210849" y="6243"/>
                  <a:pt x="2215357" y="12718"/>
                  <a:pt x="2216246" y="23002"/>
                </a:cubicBezTo>
                <a:cubicBezTo>
                  <a:pt x="2215475" y="33437"/>
                  <a:pt x="2210075" y="40499"/>
                  <a:pt x="2200046" y="44191"/>
                </a:cubicBezTo>
                <a:cubicBezTo>
                  <a:pt x="2190018" y="47882"/>
                  <a:pt x="2179990" y="55679"/>
                  <a:pt x="2169962" y="67580"/>
                </a:cubicBezTo>
                <a:cubicBezTo>
                  <a:pt x="2159933" y="79482"/>
                  <a:pt x="2154533" y="102965"/>
                  <a:pt x="2153762" y="138031"/>
                </a:cubicBezTo>
                <a:lnTo>
                  <a:pt x="2153762" y="323143"/>
                </a:lnTo>
                <a:lnTo>
                  <a:pt x="2152241" y="323143"/>
                </a:lnTo>
                <a:lnTo>
                  <a:pt x="2109661" y="246203"/>
                </a:lnTo>
                <a:lnTo>
                  <a:pt x="2109661" y="138031"/>
                </a:lnTo>
                <a:cubicBezTo>
                  <a:pt x="2108890" y="102965"/>
                  <a:pt x="2103488" y="79482"/>
                  <a:pt x="2093456" y="67580"/>
                </a:cubicBezTo>
                <a:cubicBezTo>
                  <a:pt x="2083425" y="55679"/>
                  <a:pt x="2073393" y="47882"/>
                  <a:pt x="2063362" y="44191"/>
                </a:cubicBezTo>
                <a:cubicBezTo>
                  <a:pt x="2053330" y="40499"/>
                  <a:pt x="2047929" y="33437"/>
                  <a:pt x="2047157" y="23002"/>
                </a:cubicBezTo>
                <a:cubicBezTo>
                  <a:pt x="2048046" y="12718"/>
                  <a:pt x="2052556" y="6243"/>
                  <a:pt x="2060687" y="3578"/>
                </a:cubicBezTo>
                <a:cubicBezTo>
                  <a:pt x="2068817" y="912"/>
                  <a:pt x="2075233" y="-231"/>
                  <a:pt x="2079933" y="150"/>
                </a:cubicBezTo>
                <a:close/>
                <a:moveTo>
                  <a:pt x="1736281" y="150"/>
                </a:moveTo>
                <a:lnTo>
                  <a:pt x="1932060" y="150"/>
                </a:lnTo>
                <a:lnTo>
                  <a:pt x="2153762" y="385627"/>
                </a:lnTo>
                <a:lnTo>
                  <a:pt x="2153762" y="570031"/>
                </a:lnTo>
                <a:lnTo>
                  <a:pt x="2040297" y="570031"/>
                </a:lnTo>
                <a:lnTo>
                  <a:pt x="1761417" y="89277"/>
                </a:lnTo>
                <a:cubicBezTo>
                  <a:pt x="1755945" y="78755"/>
                  <a:pt x="1750709" y="70280"/>
                  <a:pt x="1745710" y="63852"/>
                </a:cubicBezTo>
                <a:cubicBezTo>
                  <a:pt x="1740710" y="57425"/>
                  <a:pt x="1732233" y="52188"/>
                  <a:pt x="1720279" y="48141"/>
                </a:cubicBezTo>
                <a:cubicBezTo>
                  <a:pt x="1713659" y="46173"/>
                  <a:pt x="1708230" y="43634"/>
                  <a:pt x="1703992" y="40523"/>
                </a:cubicBezTo>
                <a:cubicBezTo>
                  <a:pt x="1699753" y="37412"/>
                  <a:pt x="1697562" y="31826"/>
                  <a:pt x="1697419" y="23764"/>
                </a:cubicBezTo>
                <a:cubicBezTo>
                  <a:pt x="1698038" y="12829"/>
                  <a:pt x="1702515" y="6132"/>
                  <a:pt x="1710850" y="3672"/>
                </a:cubicBezTo>
                <a:cubicBezTo>
                  <a:pt x="1719184" y="1212"/>
                  <a:pt x="1727661" y="38"/>
                  <a:pt x="1736281" y="150"/>
                </a:cubicBezTo>
                <a:close/>
                <a:moveTo>
                  <a:pt x="1330802" y="150"/>
                </a:moveTo>
                <a:lnTo>
                  <a:pt x="1499204" y="150"/>
                </a:lnTo>
                <a:lnTo>
                  <a:pt x="1613504" y="481639"/>
                </a:lnTo>
                <a:cubicBezTo>
                  <a:pt x="1615282" y="492275"/>
                  <a:pt x="1617631" y="501292"/>
                  <a:pt x="1620552" y="508690"/>
                </a:cubicBezTo>
                <a:cubicBezTo>
                  <a:pt x="1623474" y="516088"/>
                  <a:pt x="1630014" y="522057"/>
                  <a:pt x="1640174" y="526597"/>
                </a:cubicBezTo>
                <a:cubicBezTo>
                  <a:pt x="1645635" y="528724"/>
                  <a:pt x="1650143" y="531518"/>
                  <a:pt x="1653700" y="534979"/>
                </a:cubicBezTo>
                <a:cubicBezTo>
                  <a:pt x="1657255" y="538440"/>
                  <a:pt x="1659097" y="543520"/>
                  <a:pt x="1659224" y="550219"/>
                </a:cubicBezTo>
                <a:cubicBezTo>
                  <a:pt x="1658382" y="560046"/>
                  <a:pt x="1653207" y="565919"/>
                  <a:pt x="1643698" y="567840"/>
                </a:cubicBezTo>
                <a:cubicBezTo>
                  <a:pt x="1634189" y="569761"/>
                  <a:pt x="1625394" y="570491"/>
                  <a:pt x="1617314" y="570031"/>
                </a:cubicBezTo>
                <a:lnTo>
                  <a:pt x="1427576" y="570031"/>
                </a:lnTo>
                <a:cubicBezTo>
                  <a:pt x="1419353" y="570380"/>
                  <a:pt x="1411225" y="569301"/>
                  <a:pt x="1403192" y="566793"/>
                </a:cubicBezTo>
                <a:cubicBezTo>
                  <a:pt x="1395159" y="564284"/>
                  <a:pt x="1390841" y="558252"/>
                  <a:pt x="1390238" y="548695"/>
                </a:cubicBezTo>
                <a:cubicBezTo>
                  <a:pt x="1390222" y="542805"/>
                  <a:pt x="1391397" y="538392"/>
                  <a:pt x="1393762" y="535455"/>
                </a:cubicBezTo>
                <a:cubicBezTo>
                  <a:pt x="1396128" y="532518"/>
                  <a:pt x="1399779" y="529820"/>
                  <a:pt x="1404716" y="527359"/>
                </a:cubicBezTo>
                <a:cubicBezTo>
                  <a:pt x="1414479" y="522279"/>
                  <a:pt x="1420480" y="516818"/>
                  <a:pt x="1422718" y="510976"/>
                </a:cubicBezTo>
                <a:cubicBezTo>
                  <a:pt x="1424957" y="505134"/>
                  <a:pt x="1424290" y="495101"/>
                  <a:pt x="1420718" y="480877"/>
                </a:cubicBezTo>
                <a:lnTo>
                  <a:pt x="1405478" y="422203"/>
                </a:lnTo>
                <a:lnTo>
                  <a:pt x="1294226" y="422203"/>
                </a:lnTo>
                <a:lnTo>
                  <a:pt x="1304894" y="378102"/>
                </a:lnTo>
                <a:lnTo>
                  <a:pt x="1397858" y="378102"/>
                </a:lnTo>
                <a:lnTo>
                  <a:pt x="1320896" y="41298"/>
                </a:lnTo>
                <a:close/>
                <a:moveTo>
                  <a:pt x="847014" y="150"/>
                </a:moveTo>
                <a:lnTo>
                  <a:pt x="1062578" y="150"/>
                </a:lnTo>
                <a:cubicBezTo>
                  <a:pt x="1065086" y="-247"/>
                  <a:pt x="1070166" y="928"/>
                  <a:pt x="1077818" y="3675"/>
                </a:cubicBezTo>
                <a:cubicBezTo>
                  <a:pt x="1085470" y="6421"/>
                  <a:pt x="1089788" y="13120"/>
                  <a:pt x="1090772" y="23772"/>
                </a:cubicBezTo>
                <a:cubicBezTo>
                  <a:pt x="1090693" y="29106"/>
                  <a:pt x="1089137" y="33488"/>
                  <a:pt x="1086105" y="36917"/>
                </a:cubicBezTo>
                <a:cubicBezTo>
                  <a:pt x="1083073" y="40346"/>
                  <a:pt x="1079041" y="42822"/>
                  <a:pt x="1074008" y="44346"/>
                </a:cubicBezTo>
                <a:cubicBezTo>
                  <a:pt x="1061261" y="47966"/>
                  <a:pt x="1053610" y="52347"/>
                  <a:pt x="1051053" y="57491"/>
                </a:cubicBezTo>
                <a:cubicBezTo>
                  <a:pt x="1048497" y="62634"/>
                  <a:pt x="1047513" y="71969"/>
                  <a:pt x="1048100" y="85494"/>
                </a:cubicBezTo>
                <a:lnTo>
                  <a:pt x="1048100" y="484687"/>
                </a:lnTo>
                <a:cubicBezTo>
                  <a:pt x="1047513" y="498213"/>
                  <a:pt x="1048497" y="507547"/>
                  <a:pt x="1051053" y="512691"/>
                </a:cubicBezTo>
                <a:cubicBezTo>
                  <a:pt x="1053610" y="517834"/>
                  <a:pt x="1061261" y="522216"/>
                  <a:pt x="1074008" y="525835"/>
                </a:cubicBezTo>
                <a:cubicBezTo>
                  <a:pt x="1079041" y="527359"/>
                  <a:pt x="1083073" y="529836"/>
                  <a:pt x="1086105" y="533265"/>
                </a:cubicBezTo>
                <a:cubicBezTo>
                  <a:pt x="1089137" y="536694"/>
                  <a:pt x="1090693" y="541075"/>
                  <a:pt x="1090772" y="546409"/>
                </a:cubicBezTo>
                <a:cubicBezTo>
                  <a:pt x="1089788" y="557061"/>
                  <a:pt x="1085470" y="563760"/>
                  <a:pt x="1077818" y="566507"/>
                </a:cubicBezTo>
                <a:cubicBezTo>
                  <a:pt x="1070166" y="569253"/>
                  <a:pt x="1065086" y="570428"/>
                  <a:pt x="1062578" y="570031"/>
                </a:cubicBezTo>
                <a:lnTo>
                  <a:pt x="847014" y="570031"/>
                </a:lnTo>
                <a:cubicBezTo>
                  <a:pt x="844504" y="570428"/>
                  <a:pt x="839419" y="569253"/>
                  <a:pt x="831760" y="566507"/>
                </a:cubicBezTo>
                <a:cubicBezTo>
                  <a:pt x="824101" y="563760"/>
                  <a:pt x="819779" y="557061"/>
                  <a:pt x="818794" y="546409"/>
                </a:cubicBezTo>
                <a:cubicBezTo>
                  <a:pt x="818873" y="541075"/>
                  <a:pt x="820430" y="536694"/>
                  <a:pt x="823465" y="533265"/>
                </a:cubicBezTo>
                <a:cubicBezTo>
                  <a:pt x="826500" y="529836"/>
                  <a:pt x="830536" y="527359"/>
                  <a:pt x="835573" y="525835"/>
                </a:cubicBezTo>
                <a:cubicBezTo>
                  <a:pt x="848332" y="522216"/>
                  <a:pt x="855991" y="517834"/>
                  <a:pt x="858549" y="512691"/>
                </a:cubicBezTo>
                <a:cubicBezTo>
                  <a:pt x="861108" y="507547"/>
                  <a:pt x="862093" y="498213"/>
                  <a:pt x="861505" y="484687"/>
                </a:cubicBezTo>
                <a:lnTo>
                  <a:pt x="861505" y="302569"/>
                </a:lnTo>
                <a:lnTo>
                  <a:pt x="794387" y="302569"/>
                </a:lnTo>
                <a:lnTo>
                  <a:pt x="794387" y="258468"/>
                </a:lnTo>
                <a:lnTo>
                  <a:pt x="861505" y="258468"/>
                </a:lnTo>
                <a:lnTo>
                  <a:pt x="861505" y="85494"/>
                </a:lnTo>
                <a:cubicBezTo>
                  <a:pt x="862093" y="71969"/>
                  <a:pt x="861108" y="62634"/>
                  <a:pt x="858549" y="57491"/>
                </a:cubicBezTo>
                <a:cubicBezTo>
                  <a:pt x="855991" y="52347"/>
                  <a:pt x="848332" y="47966"/>
                  <a:pt x="835573" y="44346"/>
                </a:cubicBezTo>
                <a:cubicBezTo>
                  <a:pt x="830536" y="42822"/>
                  <a:pt x="826500" y="40346"/>
                  <a:pt x="823465" y="36917"/>
                </a:cubicBezTo>
                <a:cubicBezTo>
                  <a:pt x="820430" y="33488"/>
                  <a:pt x="818873" y="29106"/>
                  <a:pt x="818794" y="23772"/>
                </a:cubicBezTo>
                <a:cubicBezTo>
                  <a:pt x="819779" y="13120"/>
                  <a:pt x="824101" y="6421"/>
                  <a:pt x="831760" y="3675"/>
                </a:cubicBezTo>
                <a:cubicBezTo>
                  <a:pt x="839419" y="928"/>
                  <a:pt x="844504" y="-247"/>
                  <a:pt x="847014" y="150"/>
                </a:cubicBezTo>
                <a:close/>
                <a:moveTo>
                  <a:pt x="558991" y="150"/>
                </a:moveTo>
                <a:lnTo>
                  <a:pt x="774556" y="150"/>
                </a:lnTo>
                <a:cubicBezTo>
                  <a:pt x="777066" y="-247"/>
                  <a:pt x="782151" y="928"/>
                  <a:pt x="789810" y="3675"/>
                </a:cubicBezTo>
                <a:cubicBezTo>
                  <a:pt x="797469" y="6421"/>
                  <a:pt x="801791" y="13120"/>
                  <a:pt x="802776" y="23772"/>
                </a:cubicBezTo>
                <a:cubicBezTo>
                  <a:pt x="802697" y="29106"/>
                  <a:pt x="801140" y="33488"/>
                  <a:pt x="798105" y="36917"/>
                </a:cubicBezTo>
                <a:cubicBezTo>
                  <a:pt x="795070" y="40346"/>
                  <a:pt x="791034" y="42822"/>
                  <a:pt x="785997" y="44346"/>
                </a:cubicBezTo>
                <a:cubicBezTo>
                  <a:pt x="773238" y="47966"/>
                  <a:pt x="765579" y="52347"/>
                  <a:pt x="763021" y="57491"/>
                </a:cubicBezTo>
                <a:cubicBezTo>
                  <a:pt x="760462" y="62634"/>
                  <a:pt x="759476" y="71969"/>
                  <a:pt x="760064" y="85494"/>
                </a:cubicBezTo>
                <a:lnTo>
                  <a:pt x="760064" y="484687"/>
                </a:lnTo>
                <a:cubicBezTo>
                  <a:pt x="759476" y="498213"/>
                  <a:pt x="760462" y="507547"/>
                  <a:pt x="763021" y="512691"/>
                </a:cubicBezTo>
                <a:cubicBezTo>
                  <a:pt x="765579" y="517834"/>
                  <a:pt x="773238" y="522216"/>
                  <a:pt x="785997" y="525835"/>
                </a:cubicBezTo>
                <a:cubicBezTo>
                  <a:pt x="791034" y="527359"/>
                  <a:pt x="795070" y="529836"/>
                  <a:pt x="798105" y="533265"/>
                </a:cubicBezTo>
                <a:cubicBezTo>
                  <a:pt x="801140" y="536694"/>
                  <a:pt x="802697" y="541075"/>
                  <a:pt x="802776" y="546409"/>
                </a:cubicBezTo>
                <a:cubicBezTo>
                  <a:pt x="801791" y="557061"/>
                  <a:pt x="797469" y="563760"/>
                  <a:pt x="789810" y="566507"/>
                </a:cubicBezTo>
                <a:cubicBezTo>
                  <a:pt x="782151" y="569253"/>
                  <a:pt x="777066" y="570428"/>
                  <a:pt x="774556" y="570031"/>
                </a:cubicBezTo>
                <a:lnTo>
                  <a:pt x="558991" y="570031"/>
                </a:lnTo>
                <a:cubicBezTo>
                  <a:pt x="556483" y="570428"/>
                  <a:pt x="551403" y="569253"/>
                  <a:pt x="543751" y="566507"/>
                </a:cubicBezTo>
                <a:cubicBezTo>
                  <a:pt x="536100" y="563760"/>
                  <a:pt x="531782" y="557061"/>
                  <a:pt x="530797" y="546409"/>
                </a:cubicBezTo>
                <a:cubicBezTo>
                  <a:pt x="530877" y="541075"/>
                  <a:pt x="532432" y="536694"/>
                  <a:pt x="535465" y="533265"/>
                </a:cubicBezTo>
                <a:cubicBezTo>
                  <a:pt x="538497" y="529836"/>
                  <a:pt x="542529" y="527359"/>
                  <a:pt x="547561" y="525835"/>
                </a:cubicBezTo>
                <a:cubicBezTo>
                  <a:pt x="560309" y="522216"/>
                  <a:pt x="567961" y="517834"/>
                  <a:pt x="570516" y="512691"/>
                </a:cubicBezTo>
                <a:cubicBezTo>
                  <a:pt x="573072" y="507547"/>
                  <a:pt x="574057" y="498213"/>
                  <a:pt x="573469" y="484687"/>
                </a:cubicBezTo>
                <a:lnTo>
                  <a:pt x="573469" y="85494"/>
                </a:lnTo>
                <a:cubicBezTo>
                  <a:pt x="574057" y="71969"/>
                  <a:pt x="573072" y="62634"/>
                  <a:pt x="570516" y="57491"/>
                </a:cubicBezTo>
                <a:cubicBezTo>
                  <a:pt x="567961" y="52347"/>
                  <a:pt x="560309" y="47966"/>
                  <a:pt x="547561" y="44346"/>
                </a:cubicBezTo>
                <a:cubicBezTo>
                  <a:pt x="542529" y="42822"/>
                  <a:pt x="538497" y="40346"/>
                  <a:pt x="535465" y="36917"/>
                </a:cubicBezTo>
                <a:cubicBezTo>
                  <a:pt x="532432" y="33488"/>
                  <a:pt x="530877" y="29106"/>
                  <a:pt x="530797" y="23772"/>
                </a:cubicBezTo>
                <a:cubicBezTo>
                  <a:pt x="531782" y="13120"/>
                  <a:pt x="536100" y="6421"/>
                  <a:pt x="543751" y="3675"/>
                </a:cubicBezTo>
                <a:cubicBezTo>
                  <a:pt x="551403" y="928"/>
                  <a:pt x="556483" y="-247"/>
                  <a:pt x="558991" y="150"/>
                </a:cubicBezTo>
                <a:close/>
                <a:moveTo>
                  <a:pt x="365062" y="150"/>
                </a:moveTo>
                <a:lnTo>
                  <a:pt x="474695" y="150"/>
                </a:lnTo>
                <a:lnTo>
                  <a:pt x="474695" y="177601"/>
                </a:lnTo>
                <a:cubicBezTo>
                  <a:pt x="475076" y="179855"/>
                  <a:pt x="473743" y="183919"/>
                  <a:pt x="470698" y="189793"/>
                </a:cubicBezTo>
                <a:cubicBezTo>
                  <a:pt x="467653" y="195667"/>
                  <a:pt x="460610" y="198969"/>
                  <a:pt x="449571" y="199699"/>
                </a:cubicBezTo>
                <a:cubicBezTo>
                  <a:pt x="439245" y="199223"/>
                  <a:pt x="432298" y="195222"/>
                  <a:pt x="428729" y="187698"/>
                </a:cubicBezTo>
                <a:cubicBezTo>
                  <a:pt x="425160" y="180173"/>
                  <a:pt x="422972" y="171981"/>
                  <a:pt x="422163" y="163123"/>
                </a:cubicBezTo>
                <a:cubicBezTo>
                  <a:pt x="419260" y="142263"/>
                  <a:pt x="413836" y="120927"/>
                  <a:pt x="405889" y="99115"/>
                </a:cubicBezTo>
                <a:cubicBezTo>
                  <a:pt x="397943" y="77303"/>
                  <a:pt x="384334" y="59015"/>
                  <a:pt x="365062" y="44251"/>
                </a:cubicBezTo>
                <a:close/>
                <a:moveTo>
                  <a:pt x="144082" y="150"/>
                </a:moveTo>
                <a:lnTo>
                  <a:pt x="330677" y="150"/>
                </a:lnTo>
                <a:lnTo>
                  <a:pt x="330677" y="484687"/>
                </a:lnTo>
                <a:cubicBezTo>
                  <a:pt x="330088" y="498213"/>
                  <a:pt x="331076" y="507547"/>
                  <a:pt x="333639" y="512691"/>
                </a:cubicBezTo>
                <a:cubicBezTo>
                  <a:pt x="336203" y="517834"/>
                  <a:pt x="343876" y="522216"/>
                  <a:pt x="356657" y="525835"/>
                </a:cubicBezTo>
                <a:cubicBezTo>
                  <a:pt x="361700" y="527359"/>
                  <a:pt x="365737" y="529836"/>
                  <a:pt x="368770" y="533265"/>
                </a:cubicBezTo>
                <a:cubicBezTo>
                  <a:pt x="371803" y="536694"/>
                  <a:pt x="373358" y="541075"/>
                  <a:pt x="373437" y="546409"/>
                </a:cubicBezTo>
                <a:cubicBezTo>
                  <a:pt x="372451" y="557061"/>
                  <a:pt x="368126" y="563760"/>
                  <a:pt x="360462" y="566507"/>
                </a:cubicBezTo>
                <a:cubicBezTo>
                  <a:pt x="352798" y="569253"/>
                  <a:pt x="347709" y="570428"/>
                  <a:pt x="345195" y="570031"/>
                </a:cubicBezTo>
                <a:lnTo>
                  <a:pt x="129564" y="570031"/>
                </a:lnTo>
                <a:cubicBezTo>
                  <a:pt x="127050" y="570428"/>
                  <a:pt x="121961" y="569253"/>
                  <a:pt x="114297" y="566507"/>
                </a:cubicBezTo>
                <a:cubicBezTo>
                  <a:pt x="106633" y="563760"/>
                  <a:pt x="102308" y="557061"/>
                  <a:pt x="101322" y="546409"/>
                </a:cubicBezTo>
                <a:cubicBezTo>
                  <a:pt x="101401" y="541075"/>
                  <a:pt x="102957" y="536694"/>
                  <a:pt x="105989" y="533265"/>
                </a:cubicBezTo>
                <a:cubicBezTo>
                  <a:pt x="109022" y="529836"/>
                  <a:pt x="113060" y="527359"/>
                  <a:pt x="118102" y="525835"/>
                </a:cubicBezTo>
                <a:cubicBezTo>
                  <a:pt x="130884" y="522216"/>
                  <a:pt x="138557" y="517834"/>
                  <a:pt x="141120" y="512691"/>
                </a:cubicBezTo>
                <a:cubicBezTo>
                  <a:pt x="143684" y="507547"/>
                  <a:pt x="144671" y="498213"/>
                  <a:pt x="144082" y="484687"/>
                </a:cubicBezTo>
                <a:close/>
                <a:moveTo>
                  <a:pt x="64" y="150"/>
                </a:moveTo>
                <a:lnTo>
                  <a:pt x="109697" y="150"/>
                </a:lnTo>
                <a:lnTo>
                  <a:pt x="109697" y="44251"/>
                </a:lnTo>
                <a:cubicBezTo>
                  <a:pt x="90426" y="59015"/>
                  <a:pt x="76817" y="77303"/>
                  <a:pt x="68870" y="99115"/>
                </a:cubicBezTo>
                <a:cubicBezTo>
                  <a:pt x="60924" y="120927"/>
                  <a:pt x="55499" y="142263"/>
                  <a:pt x="52597" y="163123"/>
                </a:cubicBezTo>
                <a:cubicBezTo>
                  <a:pt x="51788" y="171981"/>
                  <a:pt x="49599" y="180173"/>
                  <a:pt x="46030" y="187698"/>
                </a:cubicBezTo>
                <a:cubicBezTo>
                  <a:pt x="42461" y="195222"/>
                  <a:pt x="35514" y="199223"/>
                  <a:pt x="25188" y="199699"/>
                </a:cubicBezTo>
                <a:cubicBezTo>
                  <a:pt x="14149" y="198969"/>
                  <a:pt x="7107" y="195667"/>
                  <a:pt x="4061" y="189793"/>
                </a:cubicBezTo>
                <a:cubicBezTo>
                  <a:pt x="1016" y="183919"/>
                  <a:pt x="-316" y="179855"/>
                  <a:pt x="64" y="1776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266700">
              <a:schemeClr val="accent1">
                <a:lumMod val="75000"/>
                <a:alpha val="34000"/>
              </a:schemeClr>
            </a:glow>
            <a:softEdge rad="0"/>
          </a:effectLst>
        </p:spPr>
        <p:txBody>
          <a:bodyPr>
            <a:normAutofit/>
          </a:bodyPr>
          <a:lstStyle/>
          <a:p>
            <a:pPr algn="ctr">
              <a:defRPr/>
            </a:pPr>
            <a:endParaRPr lang="zh-CN" altLang="en-US" sz="6000">
              <a:solidFill>
                <a:prstClr val="white"/>
              </a:solidFill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  <a:latin typeface="Stencil Std" panose="04020904080802020404" pitchFamily="82" charset="0"/>
              <a:ea typeface="汉仪丫丫体简" panose="02010604000101010101" pitchFamily="2" charset="-122"/>
              <a:cs typeface="Verdana" panose="020B0604030504040204" pitchFamily="34" charset="0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14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14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14_30*i*0"/>
  <p:tag name="KSO_WM_TEMPLATE_CATEGORY" val="custom"/>
  <p:tag name="KSO_WM_TEMPLATE_INDEX" val="160414"/>
  <p:tag name="KSO_WM_UNIT_INDEX" val="0"/>
</p:tagLst>
</file>

<file path=ppt/tags/tag12.xml><?xml version="1.0" encoding="utf-8"?>
<p:tagLst xmlns:p="http://schemas.openxmlformats.org/presentationml/2006/main">
  <p:tag name="KSO_WM_TEMPLATE_CATEGORY" val="custom"/>
  <p:tag name="KSO_WM_TEMPLATE_INDEX" val="160414"/>
  <p:tag name="KSO_WM_TAG_VERSION" val="1.0"/>
  <p:tag name="KSO_WM_SLIDE_ID" val="custom160414_30"/>
  <p:tag name="KSO_WM_SLIDE_INDEX" val="30"/>
  <p:tag name="KSO_WM_SLIDE_ITEM_CNT" val="0"/>
  <p:tag name="KSO_WM_SLIDE_TYPE" val="endPage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14"/>
</p:tagLst>
</file>

<file path=ppt/tags/tag3.xml><?xml version="1.0" encoding="utf-8"?>
<p:tagLst xmlns:p="http://schemas.openxmlformats.org/presentationml/2006/main">
  <p:tag name="KSO_WM_TEMPLATE_THUMBS_INDEX" val="1、9、12、13、16、17、22、29、30"/>
  <p:tag name="KSO_WM_TEMPLATE_CATEGORY" val="custom"/>
  <p:tag name="KSO_WM_TEMPLATE_INDEX" val="160414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4"/>
  <p:tag name="KSO_WM_UNIT_TYPE" val="a"/>
  <p:tag name="KSO_WM_UNIT_INDEX" val="1"/>
  <p:tag name="KSO_WM_UNIT_ID" val="custom160414_1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2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4"/>
  <p:tag name="KSO_WM_UNIT_TYPE" val="b"/>
  <p:tag name="KSO_WM_UNIT_INDEX" val="1"/>
  <p:tag name="KSO_WM_UNIT_ID" val="custom160414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4"/>
  <p:tag name="KSO_WM_UNIT_PRESET_TEXT_LEN" val="26"/>
</p:tagLst>
</file>

<file path=ppt/tags/tag6.xml><?xml version="1.0" encoding="utf-8"?>
<p:tagLst xmlns:p="http://schemas.openxmlformats.org/presentationml/2006/main">
  <p:tag name="KSO_WM_TEMPLATE_CATEGORY" val="custom"/>
  <p:tag name="KSO_WM_TEMPLATE_INDEX" val="160414"/>
  <p:tag name="KSO_WM_TAG_VERSION" val="1.0"/>
  <p:tag name="KSO_WM_SLIDE_ID" val="custom160414_1"/>
  <p:tag name="KSO_WM_SLIDE_INDEX" val="1"/>
  <p:tag name="KSO_WM_SLIDE_ITEM_CNT" val="2"/>
  <p:tag name="KSO_WM_SLIDE_LAYOUT" val="a_b"/>
  <p:tag name="KSO_WM_SLIDE_LAYOUT_CNT" val="1_1"/>
  <p:tag name="KSO_WM_SLIDE_TYPE" val="title"/>
  <p:tag name="KSO_WM_TEMPLATE_THUMBS_INDEX" val="1、9、12、13、16、17、22、29、30"/>
  <p:tag name="KSO_WM_BEAUTIFY_FLAG" val="#wm#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14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14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14"/>
</p:tagLst>
</file>

<file path=ppt/theme/theme1.xml><?xml version="1.0" encoding="utf-8"?>
<a:theme xmlns:a="http://schemas.openxmlformats.org/drawingml/2006/main" name="1_A000120140530A76PPBG">
  <a:themeElements>
    <a:clrScheme name="160126.126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A67653"/>
      </a:accent1>
      <a:accent2>
        <a:srgbClr val="876D5F"/>
      </a:accent2>
      <a:accent3>
        <a:srgbClr val="C7645E"/>
      </a:accent3>
      <a:accent4>
        <a:srgbClr val="AE8BA0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579</Words>
  <Application>WPS 演示</Application>
  <PresentationFormat>宽屏</PresentationFormat>
  <Paragraphs>82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0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黑体</vt:lpstr>
      <vt:lpstr>Broadway BT</vt:lpstr>
      <vt:lpstr>汉仪丫丫体简</vt:lpstr>
      <vt:lpstr>Verdana</vt:lpstr>
      <vt:lpstr>Gabriola</vt:lpstr>
      <vt:lpstr>Stencil Std</vt:lpstr>
      <vt:lpstr>1_A000120140530A76PPBG</vt:lpstr>
      <vt:lpstr>turtle入门</vt:lpstr>
      <vt:lpstr>PowerPoint 演示文稿</vt:lpstr>
      <vt:lpstr>PowerPoint 演示文稿</vt:lpstr>
      <vt:lpstr>画笔绘制状态函数（共 3 个）</vt:lpstr>
      <vt:lpstr>画笔运动的函数（共 13 个）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仰望星空</cp:lastModifiedBy>
  <cp:revision>20</cp:revision>
  <dcterms:created xsi:type="dcterms:W3CDTF">2015-05-05T08:02:00Z</dcterms:created>
  <dcterms:modified xsi:type="dcterms:W3CDTF">2018-04-28T09:00:17Z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