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E86E-77FC-4F20-AF0B-29FFEAFF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FF2303-C2DA-4DD3-8F32-8756A324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F7D2F-EDE9-4F9C-8678-D51C710D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3C60F-A2EF-467E-BB06-C61CAE47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A9088-2BCF-4A1B-9B97-9F70175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58432-FA16-4027-A6D0-6F264909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822CB-3EFB-41AA-AA0C-94EB7F2B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19571-116E-48EA-B4F7-E0CED26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62FB0-6915-47F0-AFBB-DDFE64E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0B8DA-877B-40E9-893A-9C147655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06C003-259E-4438-871C-1BEBB3EBE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CBAEA-215D-4299-B999-AEB2BFD29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B4E7C-4B5B-4F72-BD66-41AC277B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F4533-CAC0-4AB5-B6BC-75EB51F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02835-A417-4BED-854D-B0613C56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CE953-667E-41BE-8EC4-3D4FAA4F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8ABD7-684F-453E-8A8A-B02752D8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4A8BB-F58C-4897-9135-6036C281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3D4CA-76BD-485D-B979-6E4ACF4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23818-C435-4658-960A-CF8F0511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0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354D6-7B26-4390-A304-9B5748FD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8E030-F216-4BEF-B71E-5A695B4C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44F4A-BADF-4FBE-BACC-1BAF0ACE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3764A-FEB5-457E-98E4-0D531FF3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6913-CBD1-488F-867D-93D40BC1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CA91-EB26-4229-87BE-B4F0A5A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7D12E-CAF0-4BA5-93E3-292A1CBA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88627-8131-4E88-84CC-56FD8D59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0A8C2-ADBE-4CF1-9C49-7AA71CE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B72D8-CAA6-4B50-A8A4-D07650C0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9585-2A88-441F-BB5B-D7FCD0C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6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16556-B8C6-4AC5-8405-0A4E53B2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1EE65-04FF-4576-99D5-AB72385A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E60A0-CBBA-44B5-A7C3-53AF78067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F7468D-BD2F-4C67-9A7E-B22B244A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FE1929-3EB4-46BD-99B2-B97838ECD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FDEA5-1F51-4927-919D-193FDDB0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0EA74-A2C2-4EBE-87E5-DAE0EE08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DB9751-8A75-4648-A65B-B6994D40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8807-DB8A-4A5F-ACF0-F32F0386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51A91-AAA5-4697-9CCB-722EFDEA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F720FD-F624-4EB0-86B9-8A6F825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75B870-8433-46E4-B1B4-0B2461DA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3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0C795-1C5D-42D2-99A0-711E28AA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B8786-B895-4B1D-8A27-F7567E1D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98653-116B-48CC-AFB6-D19231C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A88C-20F2-499B-9270-361F0B58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81D87-A498-4D51-AD26-2A2019DF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12ADC-982B-4D46-8FD2-FCDCB9F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D1E0A-4360-4034-B98F-3CBF86F4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688F8-6B06-4550-8093-A3EC8EE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B40F0-3844-4871-8689-61300225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629B1-5D05-4341-AAEF-21E9B925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6F0841-7C54-4687-AE7E-33A3E42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EB918-2156-4878-AA4A-E9F6ED4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B112A-12E0-40E0-A316-C67A5A2B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B7F66-BED1-4FFE-AEE0-F7DCD124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3A0D-7595-4DD4-B91F-B17ADA3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F2681-430D-48C7-B90B-E9A49186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C2118-B167-434A-9588-323D7878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C30F4-467A-41C7-A326-13EBE01A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F023-09E3-4711-B743-26D118363F8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EA39B-6126-4E64-8783-9D4768B1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9471D-EB4E-4724-9ABF-EBE2771A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009A-F417-43A4-9FAC-4B06D7678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4D4FEF-8AD1-45B6-86A1-6C5C8B4948DE}"/>
              </a:ext>
            </a:extLst>
          </p:cNvPr>
          <p:cNvSpPr txBox="1"/>
          <p:nvPr/>
        </p:nvSpPr>
        <p:spPr>
          <a:xfrm>
            <a:off x="1974718" y="1040836"/>
            <a:ext cx="750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My name </a:t>
            </a:r>
            <a:r>
              <a:rPr lang="en-US" altLang="zh-CN" sz="5400" dirty="0" err="1"/>
              <a:t>is:YUCHENXI</a:t>
            </a:r>
            <a:endParaRPr lang="en-US" altLang="zh-CN" sz="5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A68D82-1EAF-42FD-B242-67CF16053995}"/>
              </a:ext>
            </a:extLst>
          </p:cNvPr>
          <p:cNvSpPr/>
          <p:nvPr/>
        </p:nvSpPr>
        <p:spPr>
          <a:xfrm>
            <a:off x="1756604" y="2967335"/>
            <a:ext cx="7313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 am come from China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3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3AA66-5753-4926-A339-0EB4828A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4" y="320588"/>
            <a:ext cx="10515600" cy="1325563"/>
          </a:xfrm>
        </p:spPr>
        <p:txBody>
          <a:bodyPr/>
          <a:lstStyle/>
          <a:p>
            <a:r>
              <a:rPr lang="en-US" altLang="zh-CN" dirty="0"/>
              <a:t>My hobbies: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E6A6E4-C241-4154-89D3-7172310B628A}"/>
              </a:ext>
            </a:extLst>
          </p:cNvPr>
          <p:cNvSpPr txBox="1"/>
          <p:nvPr/>
        </p:nvSpPr>
        <p:spPr>
          <a:xfrm>
            <a:off x="654341" y="1611299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Basketball:</a:t>
            </a:r>
            <a:endParaRPr lang="zh-CN" altLang="en-US" sz="3600" dirty="0"/>
          </a:p>
        </p:txBody>
      </p:sp>
      <p:sp>
        <p:nvSpPr>
          <p:cNvPr id="6" name="AutoShape 2" descr="qq://txfile/MyCollectionImagePath:304D3111-7B98-43D3-ADC3-DE2B309B3D9C">
            <a:extLst>
              <a:ext uri="{FF2B5EF4-FFF2-40B4-BE49-F238E27FC236}">
                <a16:creationId xmlns:a16="http://schemas.microsoft.com/office/drawing/2014/main" id="{4808CB3E-B2B2-4061-8779-7F9029548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2815" y="3105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51EFC-E0D4-48FF-A8E8-FBC5EAE20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86" y="1690688"/>
            <a:ext cx="6094671" cy="48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9DBB3F-351D-4618-B448-7D7827E54161}"/>
              </a:ext>
            </a:extLst>
          </p:cNvPr>
          <p:cNvSpPr txBox="1"/>
          <p:nvPr/>
        </p:nvSpPr>
        <p:spPr>
          <a:xfrm>
            <a:off x="813732" y="662730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Game: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B8D308-FD9D-4B0B-9CC2-37856A6C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81" y="795381"/>
            <a:ext cx="4953000" cy="4914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543334-D623-499E-A43D-B8F6B355D05F}"/>
              </a:ext>
            </a:extLst>
          </p:cNvPr>
          <p:cNvSpPr txBox="1"/>
          <p:nvPr/>
        </p:nvSpPr>
        <p:spPr>
          <a:xfrm>
            <a:off x="4018326" y="5710281"/>
            <a:ext cx="286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LOL</a:t>
            </a:r>
          </a:p>
        </p:txBody>
      </p:sp>
    </p:spTree>
    <p:extLst>
      <p:ext uri="{BB962C8B-B14F-4D97-AF65-F5344CB8AC3E}">
        <p14:creationId xmlns:p14="http://schemas.microsoft.com/office/powerpoint/2010/main" val="392217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5B8EED-130B-4AA2-A04F-9093F2FC6058}"/>
              </a:ext>
            </a:extLst>
          </p:cNvPr>
          <p:cNvSpPr txBox="1"/>
          <p:nvPr/>
        </p:nvSpPr>
        <p:spPr>
          <a:xfrm>
            <a:off x="813732" y="696286"/>
            <a:ext cx="17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hometown: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D9681-851E-4951-BAF9-2B8C5533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31" y="772049"/>
            <a:ext cx="6387212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My hobbies: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 yu</dc:creator>
  <cp:lastModifiedBy> </cp:lastModifiedBy>
  <cp:revision>2</cp:revision>
  <dcterms:created xsi:type="dcterms:W3CDTF">2019-12-30T08:43:19Z</dcterms:created>
  <dcterms:modified xsi:type="dcterms:W3CDTF">2019-12-30T09:00:01Z</dcterms:modified>
</cp:coreProperties>
</file>