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31.jpg" ContentType="image/png"/>
  <Override PartName="/ppt/notesSlides/notesSlide11.xml" ContentType="application/vnd.openxmlformats-officedocument.presentationml.notesSlide+xml"/>
  <Override PartName="/ppt/media/image32.jpg" ContentType="image/png"/>
  <Override PartName="/ppt/notesSlides/notesSlide12.xml" ContentType="application/vnd.openxmlformats-officedocument.presentationml.notesSlide+xml"/>
  <Override PartName="/ppt/media/image33.jpg" ContentType="image/png"/>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22"/>
  </p:notesMasterIdLst>
  <p:sldIdLst>
    <p:sldId id="256" r:id="rId4"/>
    <p:sldId id="262" r:id="rId5"/>
    <p:sldId id="268" r:id="rId6"/>
    <p:sldId id="271" r:id="rId7"/>
    <p:sldId id="405" r:id="rId8"/>
    <p:sldId id="408" r:id="rId9"/>
    <p:sldId id="397" r:id="rId10"/>
    <p:sldId id="410" r:id="rId11"/>
    <p:sldId id="412" r:id="rId12"/>
    <p:sldId id="413" r:id="rId13"/>
    <p:sldId id="414" r:id="rId14"/>
    <p:sldId id="415" r:id="rId15"/>
    <p:sldId id="416" r:id="rId16"/>
    <p:sldId id="420" r:id="rId17"/>
    <p:sldId id="417" r:id="rId18"/>
    <p:sldId id="418" r:id="rId19"/>
    <p:sldId id="419" r:id="rId20"/>
    <p:sldId id="260" r:id="rId21"/>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06" autoAdjust="0"/>
    <p:restoredTop sz="78933" autoAdjust="0"/>
  </p:normalViewPr>
  <p:slideViewPr>
    <p:cSldViewPr snapToGrid="0">
      <p:cViewPr varScale="1">
        <p:scale>
          <a:sx n="96" d="100"/>
          <a:sy n="96" d="100"/>
        </p:scale>
        <p:origin x="856" y="176"/>
      </p:cViewPr>
      <p:guideLst>
        <p:guide orient="horz" pos="235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30DB4A-D8B6-444A-97FC-B379347A49B4}" type="datetimeFigureOut">
              <a:rPr lang="en-US" smtClean="0"/>
              <a:t>6/29/19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8100DC-7169-4755-83CA-EBF300ECEEC8}" type="slidenum">
              <a:rPr lang="en-US" smtClean="0"/>
              <a:t>‹#›</a:t>
            </a:fld>
            <a:endParaRPr lang="en-US"/>
          </a:p>
        </p:txBody>
      </p:sp>
    </p:spTree>
    <p:extLst>
      <p:ext uri="{BB962C8B-B14F-4D97-AF65-F5344CB8AC3E}">
        <p14:creationId xmlns:p14="http://schemas.microsoft.com/office/powerpoint/2010/main" val="233357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8100DC-7169-4755-83CA-EBF300ECEEC8}" type="slidenum">
              <a:rPr lang="en-US" smtClean="0"/>
              <a:t>1</a:t>
            </a:fld>
            <a:endParaRPr lang="en-US"/>
          </a:p>
        </p:txBody>
      </p:sp>
    </p:spTree>
    <p:extLst>
      <p:ext uri="{BB962C8B-B14F-4D97-AF65-F5344CB8AC3E}">
        <p14:creationId xmlns:p14="http://schemas.microsoft.com/office/powerpoint/2010/main" val="3848327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8100DC-7169-4755-83CA-EBF300ECEEC8}" type="slidenum">
              <a:rPr lang="en-US" smtClean="0"/>
              <a:t>12</a:t>
            </a:fld>
            <a:endParaRPr lang="en-US"/>
          </a:p>
        </p:txBody>
      </p:sp>
    </p:spTree>
    <p:extLst>
      <p:ext uri="{BB962C8B-B14F-4D97-AF65-F5344CB8AC3E}">
        <p14:creationId xmlns:p14="http://schemas.microsoft.com/office/powerpoint/2010/main" val="1862606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8100DC-7169-4755-83CA-EBF300ECEEC8}" type="slidenum">
              <a:rPr lang="en-US" smtClean="0"/>
              <a:t>13</a:t>
            </a:fld>
            <a:endParaRPr lang="en-US"/>
          </a:p>
        </p:txBody>
      </p:sp>
    </p:spTree>
    <p:extLst>
      <p:ext uri="{BB962C8B-B14F-4D97-AF65-F5344CB8AC3E}">
        <p14:creationId xmlns:p14="http://schemas.microsoft.com/office/powerpoint/2010/main" val="1948144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8100DC-7169-4755-83CA-EBF300ECEEC8}" type="slidenum">
              <a:rPr lang="en-US" smtClean="0"/>
              <a:t>14</a:t>
            </a:fld>
            <a:endParaRPr lang="en-US"/>
          </a:p>
        </p:txBody>
      </p:sp>
    </p:spTree>
    <p:extLst>
      <p:ext uri="{BB962C8B-B14F-4D97-AF65-F5344CB8AC3E}">
        <p14:creationId xmlns:p14="http://schemas.microsoft.com/office/powerpoint/2010/main" val="2738638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8100DC-7169-4755-83CA-EBF300ECEEC8}" type="slidenum">
              <a:rPr lang="en-US" smtClean="0"/>
              <a:t>15</a:t>
            </a:fld>
            <a:endParaRPr lang="en-US"/>
          </a:p>
        </p:txBody>
      </p:sp>
    </p:spTree>
    <p:extLst>
      <p:ext uri="{BB962C8B-B14F-4D97-AF65-F5344CB8AC3E}">
        <p14:creationId xmlns:p14="http://schemas.microsoft.com/office/powerpoint/2010/main" val="1652684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8100DC-7169-4755-83CA-EBF300ECEEC8}" type="slidenum">
              <a:rPr lang="en-US" smtClean="0"/>
              <a:t>16</a:t>
            </a:fld>
            <a:endParaRPr lang="en-US"/>
          </a:p>
        </p:txBody>
      </p:sp>
    </p:spTree>
    <p:extLst>
      <p:ext uri="{BB962C8B-B14F-4D97-AF65-F5344CB8AC3E}">
        <p14:creationId xmlns:p14="http://schemas.microsoft.com/office/powerpoint/2010/main" val="2667407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8100DC-7169-4755-83CA-EBF300ECEEC8}" type="slidenum">
              <a:rPr lang="en-US" smtClean="0"/>
              <a:t>17</a:t>
            </a:fld>
            <a:endParaRPr lang="en-US"/>
          </a:p>
        </p:txBody>
      </p:sp>
    </p:spTree>
    <p:extLst>
      <p:ext uri="{BB962C8B-B14F-4D97-AF65-F5344CB8AC3E}">
        <p14:creationId xmlns:p14="http://schemas.microsoft.com/office/powerpoint/2010/main" val="2865992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8100DC-7169-4755-83CA-EBF300ECEEC8}" type="slidenum">
              <a:rPr lang="en-US" smtClean="0"/>
              <a:t>18</a:t>
            </a:fld>
            <a:endParaRPr lang="en-US"/>
          </a:p>
        </p:txBody>
      </p:sp>
    </p:spTree>
    <p:extLst>
      <p:ext uri="{BB962C8B-B14F-4D97-AF65-F5344CB8AC3E}">
        <p14:creationId xmlns:p14="http://schemas.microsoft.com/office/powerpoint/2010/main" val="259749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 especially important goal is to determine the accuracy and validity of current methods for testing chemical safety methods, and assess new tests which are coming into use. This allows alignment between scientific advances, the methods used by scientists in research and industry laboratories and the data requirements of regulatory agencies across worldwide.</a:t>
            </a:r>
            <a:endParaRPr lang="en-US" dirty="0"/>
          </a:p>
        </p:txBody>
      </p:sp>
      <p:sp>
        <p:nvSpPr>
          <p:cNvPr id="4" name="Slide Number Placeholder 3"/>
          <p:cNvSpPr>
            <a:spLocks noGrp="1"/>
          </p:cNvSpPr>
          <p:nvPr>
            <p:ph type="sldNum" sz="quarter" idx="5"/>
          </p:nvPr>
        </p:nvSpPr>
        <p:spPr/>
        <p:txBody>
          <a:bodyPr/>
          <a:lstStyle/>
          <a:p>
            <a:fld id="{888100DC-7169-4755-83CA-EBF300ECEEC8}" type="slidenum">
              <a:rPr lang="en-US" smtClean="0"/>
              <a:t>3</a:t>
            </a:fld>
            <a:endParaRPr lang="en-US"/>
          </a:p>
        </p:txBody>
      </p:sp>
    </p:spTree>
    <p:extLst>
      <p:ext uri="{BB962C8B-B14F-4D97-AF65-F5344CB8AC3E}">
        <p14:creationId xmlns:p14="http://schemas.microsoft.com/office/powerpoint/2010/main" val="2443266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8100DC-7169-4755-83CA-EBF300ECEEC8}" type="slidenum">
              <a:rPr lang="en-US" smtClean="0"/>
              <a:t>4</a:t>
            </a:fld>
            <a:endParaRPr lang="en-US"/>
          </a:p>
        </p:txBody>
      </p:sp>
    </p:spTree>
    <p:extLst>
      <p:ext uri="{BB962C8B-B14F-4D97-AF65-F5344CB8AC3E}">
        <p14:creationId xmlns:p14="http://schemas.microsoft.com/office/powerpoint/2010/main" val="494967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8100DC-7169-4755-83CA-EBF300ECEEC8}" type="slidenum">
              <a:rPr lang="en-US" smtClean="0"/>
              <a:t>6</a:t>
            </a:fld>
            <a:endParaRPr lang="en-US"/>
          </a:p>
        </p:txBody>
      </p:sp>
    </p:spTree>
    <p:extLst>
      <p:ext uri="{BB962C8B-B14F-4D97-AF65-F5344CB8AC3E}">
        <p14:creationId xmlns:p14="http://schemas.microsoft.com/office/powerpoint/2010/main" val="3115622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8100DC-7169-4755-83CA-EBF300ECEEC8}" type="slidenum">
              <a:rPr lang="en-US" smtClean="0"/>
              <a:t>7</a:t>
            </a:fld>
            <a:endParaRPr lang="en-US"/>
          </a:p>
        </p:txBody>
      </p:sp>
    </p:spTree>
    <p:extLst>
      <p:ext uri="{BB962C8B-B14F-4D97-AF65-F5344CB8AC3E}">
        <p14:creationId xmlns:p14="http://schemas.microsoft.com/office/powerpoint/2010/main" val="1337600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8100DC-7169-4755-83CA-EBF300ECEEC8}" type="slidenum">
              <a:rPr lang="en-US" smtClean="0"/>
              <a:t>8</a:t>
            </a:fld>
            <a:endParaRPr lang="en-US"/>
          </a:p>
        </p:txBody>
      </p:sp>
    </p:spTree>
    <p:extLst>
      <p:ext uri="{BB962C8B-B14F-4D97-AF65-F5344CB8AC3E}">
        <p14:creationId xmlns:p14="http://schemas.microsoft.com/office/powerpoint/2010/main" val="3592259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8100DC-7169-4755-83CA-EBF300ECEEC8}" type="slidenum">
              <a:rPr lang="en-US" smtClean="0"/>
              <a:t>9</a:t>
            </a:fld>
            <a:endParaRPr lang="en-US"/>
          </a:p>
        </p:txBody>
      </p:sp>
    </p:spTree>
    <p:extLst>
      <p:ext uri="{BB962C8B-B14F-4D97-AF65-F5344CB8AC3E}">
        <p14:creationId xmlns:p14="http://schemas.microsoft.com/office/powerpoint/2010/main" val="261376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8100DC-7169-4755-83CA-EBF300ECEEC8}" type="slidenum">
              <a:rPr lang="en-US" smtClean="0"/>
              <a:t>10</a:t>
            </a:fld>
            <a:endParaRPr lang="en-US"/>
          </a:p>
        </p:txBody>
      </p:sp>
    </p:spTree>
    <p:extLst>
      <p:ext uri="{BB962C8B-B14F-4D97-AF65-F5344CB8AC3E}">
        <p14:creationId xmlns:p14="http://schemas.microsoft.com/office/powerpoint/2010/main" val="2547928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8100DC-7169-4755-83CA-EBF300ECEEC8}" type="slidenum">
              <a:rPr lang="en-US" smtClean="0"/>
              <a:t>11</a:t>
            </a:fld>
            <a:endParaRPr lang="en-US"/>
          </a:p>
        </p:txBody>
      </p:sp>
    </p:spTree>
    <p:extLst>
      <p:ext uri="{BB962C8B-B14F-4D97-AF65-F5344CB8AC3E}">
        <p14:creationId xmlns:p14="http://schemas.microsoft.com/office/powerpoint/2010/main" val="22710602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9BFB55-A802-447E-A910-BBD71F405882}"/>
              </a:ext>
            </a:extLst>
          </p:cNvPr>
          <p:cNvSpPr/>
          <p:nvPr userDrawn="1"/>
        </p:nvSpPr>
        <p:spPr>
          <a:xfrm>
            <a:off x="0" y="0"/>
            <a:ext cx="12192000" cy="6858000"/>
          </a:xfrm>
          <a:prstGeom prst="rect">
            <a:avLst/>
          </a:prstGeom>
          <a:solidFill>
            <a:schemeClr val="accent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a:extLst>
              <a:ext uri="{FF2B5EF4-FFF2-40B4-BE49-F238E27FC236}">
                <a16:creationId xmlns:a16="http://schemas.microsoft.com/office/drawing/2014/main" id="{6457B7BB-CD07-47C5-9965-2FA032CA8D5B}"/>
              </a:ext>
            </a:extLst>
          </p:cNvPr>
          <p:cNvSpPr/>
          <p:nvPr userDrawn="1"/>
        </p:nvSpPr>
        <p:spPr>
          <a:xfrm flipH="1">
            <a:off x="8052178" y="0"/>
            <a:ext cx="4139819"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Triangle 3">
            <a:extLst>
              <a:ext uri="{FF2B5EF4-FFF2-40B4-BE49-F238E27FC236}">
                <a16:creationId xmlns:a16="http://schemas.microsoft.com/office/drawing/2014/main" id="{B81EF693-46E2-4180-A982-14109E40CB06}"/>
              </a:ext>
            </a:extLst>
          </p:cNvPr>
          <p:cNvSpPr/>
          <p:nvPr userDrawn="1"/>
        </p:nvSpPr>
        <p:spPr>
          <a:xfrm rot="10800000" flipH="1">
            <a:off x="4" y="0"/>
            <a:ext cx="4139819"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573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13">
            <a:extLst>
              <a:ext uri="{FF2B5EF4-FFF2-40B4-BE49-F238E27FC236}">
                <a16:creationId xmlns:a16="http://schemas.microsoft.com/office/drawing/2014/main" id="{9724905C-0466-437C-B401-0D9138D8404B}"/>
              </a:ext>
            </a:extLst>
          </p:cNvPr>
          <p:cNvSpPr>
            <a:spLocks noGrp="1"/>
          </p:cNvSpPr>
          <p:nvPr>
            <p:ph type="pic" sz="quarter" idx="11" hasCustomPrompt="1"/>
          </p:nvPr>
        </p:nvSpPr>
        <p:spPr>
          <a:xfrm>
            <a:off x="5407010" y="2578730"/>
            <a:ext cx="1786270" cy="1786270"/>
          </a:xfrm>
          <a:prstGeom prst="ellipse">
            <a:avLst/>
          </a:prstGeom>
          <a:solidFill>
            <a:schemeClr val="bg1">
              <a:lumMod val="95000"/>
            </a:schemeClr>
          </a:solidFill>
        </p:spPr>
        <p:txBody>
          <a:bodyPr lIns="144000" tIns="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Images</a:t>
            </a:r>
            <a:endParaRPr lang="ko-KR" altLang="en-US" dirty="0"/>
          </a:p>
        </p:txBody>
      </p:sp>
      <p:sp>
        <p:nvSpPr>
          <p:cNvPr id="3" name="Picture Placeholder 13">
            <a:extLst>
              <a:ext uri="{FF2B5EF4-FFF2-40B4-BE49-F238E27FC236}">
                <a16:creationId xmlns:a16="http://schemas.microsoft.com/office/drawing/2014/main" id="{07F0600E-0EC8-4BFF-B37B-C982DE03E9B0}"/>
              </a:ext>
            </a:extLst>
          </p:cNvPr>
          <p:cNvSpPr>
            <a:spLocks noGrp="1"/>
          </p:cNvSpPr>
          <p:nvPr>
            <p:ph type="pic" sz="quarter" idx="12" hasCustomPrompt="1"/>
          </p:nvPr>
        </p:nvSpPr>
        <p:spPr>
          <a:xfrm>
            <a:off x="7584660" y="2578730"/>
            <a:ext cx="1786270" cy="1786270"/>
          </a:xfrm>
          <a:prstGeom prst="ellipse">
            <a:avLst/>
          </a:prstGeom>
          <a:solidFill>
            <a:schemeClr val="bg1">
              <a:lumMod val="95000"/>
            </a:schemeClr>
          </a:solidFill>
        </p:spPr>
        <p:txBody>
          <a:bodyPr lIns="144000" tIns="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Images</a:t>
            </a:r>
            <a:endParaRPr lang="ko-KR" altLang="en-US" dirty="0"/>
          </a:p>
        </p:txBody>
      </p:sp>
      <p:sp>
        <p:nvSpPr>
          <p:cNvPr id="4" name="Picture Placeholder 13">
            <a:extLst>
              <a:ext uri="{FF2B5EF4-FFF2-40B4-BE49-F238E27FC236}">
                <a16:creationId xmlns:a16="http://schemas.microsoft.com/office/drawing/2014/main" id="{D49170B7-DADE-4D0A-8BF8-230A982B746F}"/>
              </a:ext>
            </a:extLst>
          </p:cNvPr>
          <p:cNvSpPr>
            <a:spLocks noGrp="1"/>
          </p:cNvSpPr>
          <p:nvPr>
            <p:ph type="pic" sz="quarter" idx="13" hasCustomPrompt="1"/>
          </p:nvPr>
        </p:nvSpPr>
        <p:spPr>
          <a:xfrm>
            <a:off x="9762309" y="2578730"/>
            <a:ext cx="1786270" cy="1786270"/>
          </a:xfrm>
          <a:prstGeom prst="ellipse">
            <a:avLst/>
          </a:prstGeom>
          <a:solidFill>
            <a:schemeClr val="bg1">
              <a:lumMod val="95000"/>
            </a:schemeClr>
          </a:solidFill>
        </p:spPr>
        <p:txBody>
          <a:bodyPr lIns="144000" tIns="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Images</a:t>
            </a:r>
            <a:endParaRPr lang="ko-KR" altLang="en-US" dirty="0"/>
          </a:p>
        </p:txBody>
      </p:sp>
    </p:spTree>
    <p:extLst>
      <p:ext uri="{BB962C8B-B14F-4D97-AF65-F5344CB8AC3E}">
        <p14:creationId xmlns:p14="http://schemas.microsoft.com/office/powerpoint/2010/main" val="1392764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612B6C6-12D5-49A1-B688-91C869139E0E}"/>
              </a:ext>
            </a:extLst>
          </p:cNvPr>
          <p:cNvSpPr/>
          <p:nvPr userDrawn="1"/>
        </p:nvSpPr>
        <p:spPr>
          <a:xfrm>
            <a:off x="0" y="0"/>
            <a:ext cx="12192000" cy="388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D:\KBM-정애\014-Fullppt\PNG이미지\탭.png">
            <a:extLst>
              <a:ext uri="{FF2B5EF4-FFF2-40B4-BE49-F238E27FC236}">
                <a16:creationId xmlns:a16="http://schemas.microsoft.com/office/drawing/2014/main" id="{71CF212A-1782-49B4-8B17-581DC5D7B36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86552" y="1709312"/>
            <a:ext cx="3530683" cy="43485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D:\KBM-정애\014-Fullppt\PNG이미지\핸드폰.png">
            <a:extLst>
              <a:ext uri="{FF2B5EF4-FFF2-40B4-BE49-F238E27FC236}">
                <a16:creationId xmlns:a16="http://schemas.microsoft.com/office/drawing/2014/main" id="{F6F9CC28-F54D-4BAA-BF10-18180D05E3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10310" y="3259539"/>
            <a:ext cx="2660906" cy="3223724"/>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a:extLst>
              <a:ext uri="{FF2B5EF4-FFF2-40B4-BE49-F238E27FC236}">
                <a16:creationId xmlns:a16="http://schemas.microsoft.com/office/drawing/2014/main" id="{510637AE-6F5C-4D3F-9611-7DA2098A8029}"/>
              </a:ext>
            </a:extLst>
          </p:cNvPr>
          <p:cNvSpPr>
            <a:spLocks noGrp="1"/>
          </p:cNvSpPr>
          <p:nvPr>
            <p:ph type="pic" idx="12" hasCustomPrompt="1"/>
          </p:nvPr>
        </p:nvSpPr>
        <p:spPr>
          <a:xfrm>
            <a:off x="8660866" y="2158177"/>
            <a:ext cx="2449154" cy="3125523"/>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
        <p:nvSpPr>
          <p:cNvPr id="6" name="Picture Placeholder 2">
            <a:extLst>
              <a:ext uri="{FF2B5EF4-FFF2-40B4-BE49-F238E27FC236}">
                <a16:creationId xmlns:a16="http://schemas.microsoft.com/office/drawing/2014/main" id="{296F8098-C31E-4554-BACD-2C26FE4D24E9}"/>
              </a:ext>
            </a:extLst>
          </p:cNvPr>
          <p:cNvSpPr>
            <a:spLocks noGrp="1"/>
          </p:cNvSpPr>
          <p:nvPr>
            <p:ph type="pic" idx="13" hasCustomPrompt="1"/>
          </p:nvPr>
        </p:nvSpPr>
        <p:spPr>
          <a:xfrm>
            <a:off x="6886576" y="3403405"/>
            <a:ext cx="1484457" cy="2330645"/>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75105658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End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9515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5" name="Freeform: Shape 4">
            <a:extLst>
              <a:ext uri="{FF2B5EF4-FFF2-40B4-BE49-F238E27FC236}">
                <a16:creationId xmlns:a16="http://schemas.microsoft.com/office/drawing/2014/main" id="{468F6418-2F54-45D4-A57F-70F7C2212E90}"/>
              </a:ext>
            </a:extLst>
          </p:cNvPr>
          <p:cNvSpPr/>
          <p:nvPr userDrawn="1"/>
        </p:nvSpPr>
        <p:spPr>
          <a:xfrm>
            <a:off x="-20054" y="5839006"/>
            <a:ext cx="12212054" cy="794973"/>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698543 w 5698543"/>
              <a:gd name="connsiteY0" fmla="*/ 252570 h 372428"/>
              <a:gd name="connsiteX1" fmla="*/ 4903521 w 5698543"/>
              <a:gd name="connsiteY1" fmla="*/ 263843 h 372428"/>
              <a:gd name="connsiteX2" fmla="*/ 4875899 w 5698543"/>
              <a:gd name="connsiteY2" fmla="*/ 301943 h 372428"/>
              <a:gd name="connsiteX3" fmla="*/ 4835893 w 5698543"/>
              <a:gd name="connsiteY3" fmla="*/ 132398 h 372428"/>
              <a:gd name="connsiteX4" fmla="*/ 4799699 w 5698543"/>
              <a:gd name="connsiteY4" fmla="*/ 263843 h 372428"/>
              <a:gd name="connsiteX5" fmla="*/ 4712068 w 5698543"/>
              <a:gd name="connsiteY5" fmla="*/ 263843 h 372428"/>
              <a:gd name="connsiteX6" fmla="*/ 4698733 w 5698543"/>
              <a:gd name="connsiteY6" fmla="*/ 314325 h 372428"/>
              <a:gd name="connsiteX7" fmla="*/ 4674921 w 5698543"/>
              <a:gd name="connsiteY7" fmla="*/ 256223 h 372428"/>
              <a:gd name="connsiteX8" fmla="*/ 4651108 w 5698543"/>
              <a:gd name="connsiteY8" fmla="*/ 300990 h 372428"/>
              <a:gd name="connsiteX9" fmla="*/ 4606341 w 5698543"/>
              <a:gd name="connsiteY9" fmla="*/ 0 h 372428"/>
              <a:gd name="connsiteX10" fmla="*/ 4551096 w 5698543"/>
              <a:gd name="connsiteY10" fmla="*/ 372428 h 372428"/>
              <a:gd name="connsiteX11" fmla="*/ 4530141 w 5698543"/>
              <a:gd name="connsiteY11" fmla="*/ 263843 h 372428"/>
              <a:gd name="connsiteX12" fmla="*/ 4304399 w 5698543"/>
              <a:gd name="connsiteY12" fmla="*/ 263843 h 372428"/>
              <a:gd name="connsiteX13" fmla="*/ 4274871 w 5698543"/>
              <a:gd name="connsiteY13" fmla="*/ 322898 h 372428"/>
              <a:gd name="connsiteX14" fmla="*/ 4239628 w 5698543"/>
              <a:gd name="connsiteY14" fmla="*/ 129540 h 372428"/>
              <a:gd name="connsiteX15" fmla="*/ 4196766 w 5698543"/>
              <a:gd name="connsiteY15" fmla="*/ 263843 h 372428"/>
              <a:gd name="connsiteX16" fmla="*/ 4110088 w 5698543"/>
              <a:gd name="connsiteY16" fmla="*/ 263843 h 372428"/>
              <a:gd name="connsiteX17" fmla="*/ 4085324 w 5698543"/>
              <a:gd name="connsiteY17" fmla="*/ 300990 h 372428"/>
              <a:gd name="connsiteX18" fmla="*/ 4059606 w 5698543"/>
              <a:gd name="connsiteY18" fmla="*/ 254318 h 372428"/>
              <a:gd name="connsiteX19" fmla="*/ 4026268 w 5698543"/>
              <a:gd name="connsiteY19" fmla="*/ 315278 h 372428"/>
              <a:gd name="connsiteX20" fmla="*/ 3994836 w 5698543"/>
              <a:gd name="connsiteY20" fmla="*/ 51435 h 372428"/>
              <a:gd name="connsiteX21" fmla="*/ 3953878 w 5698543"/>
              <a:gd name="connsiteY21" fmla="*/ 356235 h 372428"/>
              <a:gd name="connsiteX22" fmla="*/ 3926256 w 5698543"/>
              <a:gd name="connsiteY22" fmla="*/ 263843 h 372428"/>
              <a:gd name="connsiteX23" fmla="*/ 3856724 w 5698543"/>
              <a:gd name="connsiteY23" fmla="*/ 263843 h 372428"/>
              <a:gd name="connsiteX24" fmla="*/ 3828149 w 5698543"/>
              <a:gd name="connsiteY24" fmla="*/ 216218 h 372428"/>
              <a:gd name="connsiteX25" fmla="*/ 3795763 w 5698543"/>
              <a:gd name="connsiteY25" fmla="*/ 263843 h 372428"/>
              <a:gd name="connsiteX26" fmla="*/ 0 w 5698543"/>
              <a:gd name="connsiteY26" fmla="*/ 263842 h 372428"/>
              <a:gd name="connsiteX0" fmla="*/ 5506901 w 5506901"/>
              <a:gd name="connsiteY0" fmla="*/ 252570 h 372428"/>
              <a:gd name="connsiteX1" fmla="*/ 4903521 w 5506901"/>
              <a:gd name="connsiteY1" fmla="*/ 263843 h 372428"/>
              <a:gd name="connsiteX2" fmla="*/ 4875899 w 5506901"/>
              <a:gd name="connsiteY2" fmla="*/ 301943 h 372428"/>
              <a:gd name="connsiteX3" fmla="*/ 4835893 w 5506901"/>
              <a:gd name="connsiteY3" fmla="*/ 132398 h 372428"/>
              <a:gd name="connsiteX4" fmla="*/ 4799699 w 5506901"/>
              <a:gd name="connsiteY4" fmla="*/ 263843 h 372428"/>
              <a:gd name="connsiteX5" fmla="*/ 4712068 w 5506901"/>
              <a:gd name="connsiteY5" fmla="*/ 263843 h 372428"/>
              <a:gd name="connsiteX6" fmla="*/ 4698733 w 5506901"/>
              <a:gd name="connsiteY6" fmla="*/ 314325 h 372428"/>
              <a:gd name="connsiteX7" fmla="*/ 4674921 w 5506901"/>
              <a:gd name="connsiteY7" fmla="*/ 256223 h 372428"/>
              <a:gd name="connsiteX8" fmla="*/ 4651108 w 5506901"/>
              <a:gd name="connsiteY8" fmla="*/ 300990 h 372428"/>
              <a:gd name="connsiteX9" fmla="*/ 4606341 w 5506901"/>
              <a:gd name="connsiteY9" fmla="*/ 0 h 372428"/>
              <a:gd name="connsiteX10" fmla="*/ 4551096 w 5506901"/>
              <a:gd name="connsiteY10" fmla="*/ 372428 h 372428"/>
              <a:gd name="connsiteX11" fmla="*/ 4530141 w 5506901"/>
              <a:gd name="connsiteY11" fmla="*/ 263843 h 372428"/>
              <a:gd name="connsiteX12" fmla="*/ 4304399 w 5506901"/>
              <a:gd name="connsiteY12" fmla="*/ 263843 h 372428"/>
              <a:gd name="connsiteX13" fmla="*/ 4274871 w 5506901"/>
              <a:gd name="connsiteY13" fmla="*/ 322898 h 372428"/>
              <a:gd name="connsiteX14" fmla="*/ 4239628 w 5506901"/>
              <a:gd name="connsiteY14" fmla="*/ 129540 h 372428"/>
              <a:gd name="connsiteX15" fmla="*/ 4196766 w 5506901"/>
              <a:gd name="connsiteY15" fmla="*/ 263843 h 372428"/>
              <a:gd name="connsiteX16" fmla="*/ 4110088 w 5506901"/>
              <a:gd name="connsiteY16" fmla="*/ 263843 h 372428"/>
              <a:gd name="connsiteX17" fmla="*/ 4085324 w 5506901"/>
              <a:gd name="connsiteY17" fmla="*/ 300990 h 372428"/>
              <a:gd name="connsiteX18" fmla="*/ 4059606 w 5506901"/>
              <a:gd name="connsiteY18" fmla="*/ 254318 h 372428"/>
              <a:gd name="connsiteX19" fmla="*/ 4026268 w 5506901"/>
              <a:gd name="connsiteY19" fmla="*/ 315278 h 372428"/>
              <a:gd name="connsiteX20" fmla="*/ 3994836 w 5506901"/>
              <a:gd name="connsiteY20" fmla="*/ 51435 h 372428"/>
              <a:gd name="connsiteX21" fmla="*/ 3953878 w 5506901"/>
              <a:gd name="connsiteY21" fmla="*/ 356235 h 372428"/>
              <a:gd name="connsiteX22" fmla="*/ 3926256 w 5506901"/>
              <a:gd name="connsiteY22" fmla="*/ 263843 h 372428"/>
              <a:gd name="connsiteX23" fmla="*/ 3856724 w 5506901"/>
              <a:gd name="connsiteY23" fmla="*/ 263843 h 372428"/>
              <a:gd name="connsiteX24" fmla="*/ 3828149 w 5506901"/>
              <a:gd name="connsiteY24" fmla="*/ 216218 h 372428"/>
              <a:gd name="connsiteX25" fmla="*/ 3795763 w 5506901"/>
              <a:gd name="connsiteY25" fmla="*/ 263843 h 372428"/>
              <a:gd name="connsiteX26" fmla="*/ 0 w 5506901"/>
              <a:gd name="connsiteY26" fmla="*/ 263842 h 372428"/>
              <a:gd name="connsiteX0" fmla="*/ 5721090 w 5721090"/>
              <a:gd name="connsiteY0" fmla="*/ 252570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58205 h 372428"/>
              <a:gd name="connsiteX0" fmla="*/ 5721090 w 5721090"/>
              <a:gd name="connsiteY0" fmla="*/ 258207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58205 h 372428"/>
              <a:gd name="connsiteX0" fmla="*/ 5721090 w 5721090"/>
              <a:gd name="connsiteY0" fmla="*/ 258207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69478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21090" h="372428">
                <a:moveTo>
                  <a:pt x="5721090" y="258207"/>
                </a:moveTo>
                <a:lnTo>
                  <a:pt x="5117710" y="263843"/>
                </a:lnTo>
                <a:lnTo>
                  <a:pt x="5090088" y="301943"/>
                </a:lnTo>
                <a:lnTo>
                  <a:pt x="5050082" y="132398"/>
                </a:lnTo>
                <a:lnTo>
                  <a:pt x="5013888" y="263843"/>
                </a:lnTo>
                <a:lnTo>
                  <a:pt x="4926257" y="263843"/>
                </a:lnTo>
                <a:lnTo>
                  <a:pt x="4912922" y="314325"/>
                </a:lnTo>
                <a:lnTo>
                  <a:pt x="4889110" y="256223"/>
                </a:lnTo>
                <a:lnTo>
                  <a:pt x="4865297" y="300990"/>
                </a:lnTo>
                <a:lnTo>
                  <a:pt x="4820530" y="0"/>
                </a:lnTo>
                <a:lnTo>
                  <a:pt x="4765285" y="372428"/>
                </a:lnTo>
                <a:lnTo>
                  <a:pt x="4744330" y="263843"/>
                </a:lnTo>
                <a:lnTo>
                  <a:pt x="4518588" y="263843"/>
                </a:lnTo>
                <a:lnTo>
                  <a:pt x="4489060" y="322898"/>
                </a:lnTo>
                <a:lnTo>
                  <a:pt x="4453817" y="129540"/>
                </a:lnTo>
                <a:lnTo>
                  <a:pt x="4410955" y="263843"/>
                </a:lnTo>
                <a:lnTo>
                  <a:pt x="4324277" y="263843"/>
                </a:lnTo>
                <a:lnTo>
                  <a:pt x="4299513" y="300990"/>
                </a:lnTo>
                <a:lnTo>
                  <a:pt x="4273795" y="254318"/>
                </a:lnTo>
                <a:lnTo>
                  <a:pt x="4240457" y="315278"/>
                </a:lnTo>
                <a:lnTo>
                  <a:pt x="4209025" y="51435"/>
                </a:lnTo>
                <a:lnTo>
                  <a:pt x="4168067" y="356235"/>
                </a:lnTo>
                <a:lnTo>
                  <a:pt x="4140445" y="263843"/>
                </a:lnTo>
                <a:lnTo>
                  <a:pt x="4070913" y="263843"/>
                </a:lnTo>
                <a:lnTo>
                  <a:pt x="4042338" y="216218"/>
                </a:lnTo>
                <a:lnTo>
                  <a:pt x="4009952" y="263843"/>
                </a:lnTo>
                <a:lnTo>
                  <a:pt x="0" y="269478"/>
                </a:lnTo>
              </a:path>
            </a:pathLst>
          </a:custGeom>
          <a:noFill/>
          <a:ln w="28575" cap="rnd">
            <a:solidFill>
              <a:schemeClr val="accent1"/>
            </a:solidFill>
            <a:prstDash val="solid"/>
            <a:round/>
          </a:ln>
        </p:spPr>
        <p:txBody>
          <a:bodyPr rtlCol="0" anchor="ctr"/>
          <a:lstStyle/>
          <a:p>
            <a:endParaRPr lang="en-US"/>
          </a:p>
        </p:txBody>
      </p:sp>
    </p:spTree>
    <p:extLst>
      <p:ext uri="{BB962C8B-B14F-4D97-AF65-F5344CB8AC3E}">
        <p14:creationId xmlns:p14="http://schemas.microsoft.com/office/powerpoint/2010/main" val="2132057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6BA95570-ABCA-4EAA-A150-DE9A778788FF}"/>
              </a:ext>
            </a:extLst>
          </p:cNvPr>
          <p:cNvGrpSpPr/>
          <p:nvPr userDrawn="1"/>
        </p:nvGrpSpPr>
        <p:grpSpPr>
          <a:xfrm rot="10800000" flipH="1" flipV="1">
            <a:off x="6286500" y="5899288"/>
            <a:ext cx="5572126" cy="862288"/>
            <a:chOff x="477110" y="4905446"/>
            <a:chExt cx="11078677" cy="1714429"/>
          </a:xfrm>
        </p:grpSpPr>
        <p:sp>
          <p:nvSpPr>
            <p:cNvPr id="6" name="Freeform: Shape 5">
              <a:extLst>
                <a:ext uri="{FF2B5EF4-FFF2-40B4-BE49-F238E27FC236}">
                  <a16:creationId xmlns:a16="http://schemas.microsoft.com/office/drawing/2014/main" id="{46A78A61-879F-457D-9A77-D666DFE521FF}"/>
                </a:ext>
              </a:extLst>
            </p:cNvPr>
            <p:cNvSpPr/>
            <p:nvPr/>
          </p:nvSpPr>
          <p:spPr>
            <a:xfrm>
              <a:off x="6913640" y="4905446"/>
              <a:ext cx="4642147" cy="1714429"/>
            </a:xfrm>
            <a:custGeom>
              <a:avLst/>
              <a:gdLst>
                <a:gd name="connsiteX0" fmla="*/ 4794342 w 4797505"/>
                <a:gd name="connsiteY0" fmla="*/ 184721 h 1771805"/>
                <a:gd name="connsiteX1" fmla="*/ 4759588 w 4797505"/>
                <a:gd name="connsiteY1" fmla="*/ 70236 h 1771805"/>
                <a:gd name="connsiteX2" fmla="*/ 4668953 w 4797505"/>
                <a:gd name="connsiteY2" fmla="*/ 27303 h 1771805"/>
                <a:gd name="connsiteX3" fmla="*/ 4624657 w 4797505"/>
                <a:gd name="connsiteY3" fmla="*/ 6178 h 1771805"/>
                <a:gd name="connsiteX4" fmla="*/ 4564007 w 4797505"/>
                <a:gd name="connsiteY4" fmla="*/ 39570 h 1771805"/>
                <a:gd name="connsiteX5" fmla="*/ 4616480 w 4797505"/>
                <a:gd name="connsiteY5" fmla="*/ 84546 h 1771805"/>
                <a:gd name="connsiteX6" fmla="*/ 4665545 w 4797505"/>
                <a:gd name="connsiteY6" fmla="*/ 71598 h 1771805"/>
                <a:gd name="connsiteX7" fmla="*/ 4727559 w 4797505"/>
                <a:gd name="connsiteY7" fmla="*/ 101583 h 1771805"/>
                <a:gd name="connsiteX8" fmla="*/ 4750047 w 4797505"/>
                <a:gd name="connsiteY8" fmla="*/ 180633 h 1771805"/>
                <a:gd name="connsiteX9" fmla="*/ 4663501 w 4797505"/>
                <a:gd name="connsiteY9" fmla="*/ 456625 h 1771805"/>
                <a:gd name="connsiteX10" fmla="*/ 4638968 w 4797505"/>
                <a:gd name="connsiteY10" fmla="*/ 494787 h 1771805"/>
                <a:gd name="connsiteX11" fmla="*/ 4613073 w 4797505"/>
                <a:gd name="connsiteY11" fmla="*/ 507054 h 1771805"/>
                <a:gd name="connsiteX12" fmla="*/ 4430440 w 4797505"/>
                <a:gd name="connsiteY12" fmla="*/ 593600 h 1771805"/>
                <a:gd name="connsiteX13" fmla="*/ 4257349 w 4797505"/>
                <a:gd name="connsiteY13" fmla="*/ 504328 h 1771805"/>
                <a:gd name="connsiteX14" fmla="*/ 4231453 w 4797505"/>
                <a:gd name="connsiteY14" fmla="*/ 492062 h 1771805"/>
                <a:gd name="connsiteX15" fmla="*/ 4206920 w 4797505"/>
                <a:gd name="connsiteY15" fmla="*/ 453900 h 1771805"/>
                <a:gd name="connsiteX16" fmla="*/ 4119011 w 4797505"/>
                <a:gd name="connsiteY16" fmla="*/ 178588 h 1771805"/>
                <a:gd name="connsiteX17" fmla="*/ 4140818 w 4797505"/>
                <a:gd name="connsiteY17" fmla="*/ 99538 h 1771805"/>
                <a:gd name="connsiteX18" fmla="*/ 4203513 w 4797505"/>
                <a:gd name="connsiteY18" fmla="*/ 69554 h 1771805"/>
                <a:gd name="connsiteX19" fmla="*/ 4252578 w 4797505"/>
                <a:gd name="connsiteY19" fmla="*/ 82502 h 1771805"/>
                <a:gd name="connsiteX20" fmla="*/ 4305051 w 4797505"/>
                <a:gd name="connsiteY20" fmla="*/ 37525 h 1771805"/>
                <a:gd name="connsiteX21" fmla="*/ 4244401 w 4797505"/>
                <a:gd name="connsiteY21" fmla="*/ 4134 h 1771805"/>
                <a:gd name="connsiteX22" fmla="*/ 4199424 w 4797505"/>
                <a:gd name="connsiteY22" fmla="*/ 25259 h 1771805"/>
                <a:gd name="connsiteX23" fmla="*/ 4109471 w 4797505"/>
                <a:gd name="connsiteY23" fmla="*/ 68191 h 1771805"/>
                <a:gd name="connsiteX24" fmla="*/ 4075398 w 4797505"/>
                <a:gd name="connsiteY24" fmla="*/ 183359 h 1771805"/>
                <a:gd name="connsiteX25" fmla="*/ 4196698 w 4797505"/>
                <a:gd name="connsiteY25" fmla="*/ 520002 h 1771805"/>
                <a:gd name="connsiteX26" fmla="*/ 4204195 w 4797505"/>
                <a:gd name="connsiteY26" fmla="*/ 549986 h 1771805"/>
                <a:gd name="connsiteX27" fmla="*/ 4391597 w 4797505"/>
                <a:gd name="connsiteY27" fmla="*/ 660383 h 1771805"/>
                <a:gd name="connsiteX28" fmla="*/ 4391597 w 4797505"/>
                <a:gd name="connsiteY28" fmla="*/ 928880 h 1771805"/>
                <a:gd name="connsiteX29" fmla="*/ 4318680 w 4797505"/>
                <a:gd name="connsiteY29" fmla="*/ 1031099 h 1771805"/>
                <a:gd name="connsiteX30" fmla="*/ 3718992 w 4797505"/>
                <a:gd name="connsiteY30" fmla="*/ 1031099 h 1771805"/>
                <a:gd name="connsiteX31" fmla="*/ 3638579 w 4797505"/>
                <a:gd name="connsiteY31" fmla="*/ 673331 h 1771805"/>
                <a:gd name="connsiteX32" fmla="*/ 3626313 w 4797505"/>
                <a:gd name="connsiteY32" fmla="*/ 654250 h 1771805"/>
                <a:gd name="connsiteX33" fmla="*/ 3604506 w 4797505"/>
                <a:gd name="connsiteY33" fmla="*/ 646754 h 1771805"/>
                <a:gd name="connsiteX34" fmla="*/ 3603825 w 4797505"/>
                <a:gd name="connsiteY34" fmla="*/ 646754 h 1771805"/>
                <a:gd name="connsiteX35" fmla="*/ 3582018 w 4797505"/>
                <a:gd name="connsiteY35" fmla="*/ 654931 h 1771805"/>
                <a:gd name="connsiteX36" fmla="*/ 3570433 w 4797505"/>
                <a:gd name="connsiteY36" fmla="*/ 674694 h 1771805"/>
                <a:gd name="connsiteX37" fmla="*/ 3504331 w 4797505"/>
                <a:gd name="connsiteY37" fmla="*/ 1030418 h 1771805"/>
                <a:gd name="connsiteX38" fmla="*/ 3404837 w 4797505"/>
                <a:gd name="connsiteY38" fmla="*/ 1030418 h 1771805"/>
                <a:gd name="connsiteX39" fmla="*/ 3272633 w 4797505"/>
                <a:gd name="connsiteY39" fmla="*/ 319651 h 1771805"/>
                <a:gd name="connsiteX40" fmla="*/ 3261048 w 4797505"/>
                <a:gd name="connsiteY40" fmla="*/ 298526 h 1771805"/>
                <a:gd name="connsiteX41" fmla="*/ 3238560 w 4797505"/>
                <a:gd name="connsiteY41" fmla="*/ 290348 h 1771805"/>
                <a:gd name="connsiteX42" fmla="*/ 3216072 w 4797505"/>
                <a:gd name="connsiteY42" fmla="*/ 298526 h 1771805"/>
                <a:gd name="connsiteX43" fmla="*/ 3204487 w 4797505"/>
                <a:gd name="connsiteY43" fmla="*/ 319651 h 1771805"/>
                <a:gd name="connsiteX44" fmla="*/ 3060016 w 4797505"/>
                <a:gd name="connsiteY44" fmla="*/ 1199421 h 1771805"/>
                <a:gd name="connsiteX45" fmla="*/ 3046387 w 4797505"/>
                <a:gd name="connsiteY45" fmla="*/ 1041321 h 1771805"/>
                <a:gd name="connsiteX46" fmla="*/ 3035484 w 4797505"/>
                <a:gd name="connsiteY46" fmla="*/ 1018833 h 1771805"/>
                <a:gd name="connsiteX47" fmla="*/ 3012314 w 4797505"/>
                <a:gd name="connsiteY47" fmla="*/ 1009293 h 1771805"/>
                <a:gd name="connsiteX48" fmla="*/ 2970745 w 4797505"/>
                <a:gd name="connsiteY48" fmla="*/ 1009293 h 1771805"/>
                <a:gd name="connsiteX49" fmla="*/ 2970745 w 4797505"/>
                <a:gd name="connsiteY49" fmla="*/ 1008611 h 1771805"/>
                <a:gd name="connsiteX50" fmla="*/ 2938716 w 4797505"/>
                <a:gd name="connsiteY50" fmla="*/ 1008611 h 1771805"/>
                <a:gd name="connsiteX51" fmla="*/ 2909413 w 4797505"/>
                <a:gd name="connsiteY51" fmla="*/ 1008611 h 1771805"/>
                <a:gd name="connsiteX52" fmla="*/ 1420414 w 4797505"/>
                <a:gd name="connsiteY52" fmla="*/ 1008611 h 1771805"/>
                <a:gd name="connsiteX53" fmla="*/ 1399289 w 4797505"/>
                <a:gd name="connsiteY53" fmla="*/ 1008611 h 1771805"/>
                <a:gd name="connsiteX54" fmla="*/ 1380889 w 4797505"/>
                <a:gd name="connsiteY54" fmla="*/ 1008611 h 1771805"/>
                <a:gd name="connsiteX55" fmla="*/ 1358401 w 4797505"/>
                <a:gd name="connsiteY55" fmla="*/ 1016789 h 1771805"/>
                <a:gd name="connsiteX56" fmla="*/ 1346816 w 4797505"/>
                <a:gd name="connsiteY56" fmla="*/ 1037914 h 1771805"/>
                <a:gd name="connsiteX57" fmla="*/ 1250048 w 4797505"/>
                <a:gd name="connsiteY57" fmla="*/ 1495176 h 1771805"/>
                <a:gd name="connsiteX58" fmla="*/ 1083771 w 4797505"/>
                <a:gd name="connsiteY58" fmla="*/ 567023 h 1771805"/>
                <a:gd name="connsiteX59" fmla="*/ 1072186 w 4797505"/>
                <a:gd name="connsiteY59" fmla="*/ 545897 h 1771805"/>
                <a:gd name="connsiteX60" fmla="*/ 1049698 w 4797505"/>
                <a:gd name="connsiteY60" fmla="*/ 537720 h 1771805"/>
                <a:gd name="connsiteX61" fmla="*/ 1049016 w 4797505"/>
                <a:gd name="connsiteY61" fmla="*/ 537720 h 1771805"/>
                <a:gd name="connsiteX62" fmla="*/ 1048335 w 4797505"/>
                <a:gd name="connsiteY62" fmla="*/ 537720 h 1771805"/>
                <a:gd name="connsiteX63" fmla="*/ 1025847 w 4797505"/>
                <a:gd name="connsiteY63" fmla="*/ 547260 h 1771805"/>
                <a:gd name="connsiteX64" fmla="*/ 1014943 w 4797505"/>
                <a:gd name="connsiteY64" fmla="*/ 569748 h 1771805"/>
                <a:gd name="connsiteX65" fmla="*/ 978144 w 4797505"/>
                <a:gd name="connsiteY65" fmla="*/ 1009293 h 1771805"/>
                <a:gd name="connsiteX66" fmla="*/ 899094 w 4797505"/>
                <a:gd name="connsiteY66" fmla="*/ 1009293 h 1771805"/>
                <a:gd name="connsiteX67" fmla="*/ 876606 w 4797505"/>
                <a:gd name="connsiteY67" fmla="*/ 1017470 h 1771805"/>
                <a:gd name="connsiteX68" fmla="*/ 865021 w 4797505"/>
                <a:gd name="connsiteY68" fmla="*/ 1038595 h 1771805"/>
                <a:gd name="connsiteX69" fmla="*/ 805052 w 4797505"/>
                <a:gd name="connsiteY69" fmla="*/ 1289374 h 1771805"/>
                <a:gd name="connsiteX70" fmla="*/ 775068 w 4797505"/>
                <a:gd name="connsiteY70" fmla="*/ 1052906 h 1771805"/>
                <a:gd name="connsiteX71" fmla="*/ 762801 w 4797505"/>
                <a:gd name="connsiteY71" fmla="*/ 1033144 h 1771805"/>
                <a:gd name="connsiteX72" fmla="*/ 740995 w 4797505"/>
                <a:gd name="connsiteY72" fmla="*/ 1025648 h 1771805"/>
                <a:gd name="connsiteX73" fmla="*/ 3651 w 4797505"/>
                <a:gd name="connsiteY73" fmla="*/ 1025648 h 1771805"/>
                <a:gd name="connsiteX74" fmla="*/ 3651 w 4797505"/>
                <a:gd name="connsiteY74" fmla="*/ 1095157 h 1771805"/>
                <a:gd name="connsiteX75" fmla="*/ 713055 w 4797505"/>
                <a:gd name="connsiteY75" fmla="*/ 1095157 h 1771805"/>
                <a:gd name="connsiteX76" fmla="*/ 775749 w 4797505"/>
                <a:gd name="connsiteY76" fmla="*/ 1486999 h 1771805"/>
                <a:gd name="connsiteX77" fmla="*/ 788016 w 4797505"/>
                <a:gd name="connsiteY77" fmla="*/ 1506761 h 1771805"/>
                <a:gd name="connsiteX78" fmla="*/ 810504 w 4797505"/>
                <a:gd name="connsiteY78" fmla="*/ 1514257 h 1771805"/>
                <a:gd name="connsiteX79" fmla="*/ 810504 w 4797505"/>
                <a:gd name="connsiteY79" fmla="*/ 1514257 h 1771805"/>
                <a:gd name="connsiteX80" fmla="*/ 832311 w 4797505"/>
                <a:gd name="connsiteY80" fmla="*/ 1506080 h 1771805"/>
                <a:gd name="connsiteX81" fmla="*/ 843896 w 4797505"/>
                <a:gd name="connsiteY81" fmla="*/ 1485636 h 1771805"/>
                <a:gd name="connsiteX82" fmla="*/ 929079 w 4797505"/>
                <a:gd name="connsiteY82" fmla="*/ 1080165 h 1771805"/>
                <a:gd name="connsiteX83" fmla="*/ 1010173 w 4797505"/>
                <a:gd name="connsiteY83" fmla="*/ 1080165 h 1771805"/>
                <a:gd name="connsiteX84" fmla="*/ 1033343 w 4797505"/>
                <a:gd name="connsiteY84" fmla="*/ 1071306 h 1771805"/>
                <a:gd name="connsiteX85" fmla="*/ 1044246 w 4797505"/>
                <a:gd name="connsiteY85" fmla="*/ 1048817 h 1771805"/>
                <a:gd name="connsiteX86" fmla="*/ 1057875 w 4797505"/>
                <a:gd name="connsiteY86" fmla="*/ 890036 h 1771805"/>
                <a:gd name="connsiteX87" fmla="*/ 1216656 w 4797505"/>
                <a:gd name="connsiteY87" fmla="*/ 1740503 h 1771805"/>
                <a:gd name="connsiteX88" fmla="*/ 1228241 w 4797505"/>
                <a:gd name="connsiteY88" fmla="*/ 1761629 h 1771805"/>
                <a:gd name="connsiteX89" fmla="*/ 1250730 w 4797505"/>
                <a:gd name="connsiteY89" fmla="*/ 1769806 h 1771805"/>
                <a:gd name="connsiteX90" fmla="*/ 1273218 w 4797505"/>
                <a:gd name="connsiteY90" fmla="*/ 1760947 h 1771805"/>
                <a:gd name="connsiteX91" fmla="*/ 1284803 w 4797505"/>
                <a:gd name="connsiteY91" fmla="*/ 1739822 h 1771805"/>
                <a:gd name="connsiteX92" fmla="*/ 1410192 w 4797505"/>
                <a:gd name="connsiteY92" fmla="*/ 1078802 h 1771805"/>
                <a:gd name="connsiteX93" fmla="*/ 2907369 w 4797505"/>
                <a:gd name="connsiteY93" fmla="*/ 1078802 h 1771805"/>
                <a:gd name="connsiteX94" fmla="*/ 2936671 w 4797505"/>
                <a:gd name="connsiteY94" fmla="*/ 1078802 h 1771805"/>
                <a:gd name="connsiteX95" fmla="*/ 2968700 w 4797505"/>
                <a:gd name="connsiteY95" fmla="*/ 1078802 h 1771805"/>
                <a:gd name="connsiteX96" fmla="*/ 2968700 w 4797505"/>
                <a:gd name="connsiteY96" fmla="*/ 1078120 h 1771805"/>
                <a:gd name="connsiteX97" fmla="*/ 2978922 w 4797505"/>
                <a:gd name="connsiteY97" fmla="*/ 1078120 h 1771805"/>
                <a:gd name="connsiteX98" fmla="*/ 3015721 w 4797505"/>
                <a:gd name="connsiteY98" fmla="*/ 1497221 h 1771805"/>
                <a:gd name="connsiteX99" fmla="*/ 3026625 w 4797505"/>
                <a:gd name="connsiteY99" fmla="*/ 1519027 h 1771805"/>
                <a:gd name="connsiteX100" fmla="*/ 3049113 w 4797505"/>
                <a:gd name="connsiteY100" fmla="*/ 1528568 h 1771805"/>
                <a:gd name="connsiteX101" fmla="*/ 3049794 w 4797505"/>
                <a:gd name="connsiteY101" fmla="*/ 1528568 h 1771805"/>
                <a:gd name="connsiteX102" fmla="*/ 3050476 w 4797505"/>
                <a:gd name="connsiteY102" fmla="*/ 1528568 h 1771805"/>
                <a:gd name="connsiteX103" fmla="*/ 3072964 w 4797505"/>
                <a:gd name="connsiteY103" fmla="*/ 1520390 h 1771805"/>
                <a:gd name="connsiteX104" fmla="*/ 3084549 w 4797505"/>
                <a:gd name="connsiteY104" fmla="*/ 1499265 h 1771805"/>
                <a:gd name="connsiteX105" fmla="*/ 3237197 w 4797505"/>
                <a:gd name="connsiteY105" fmla="*/ 563615 h 1771805"/>
                <a:gd name="connsiteX106" fmla="*/ 3340098 w 4797505"/>
                <a:gd name="connsiteY106" fmla="*/ 1068580 h 1771805"/>
                <a:gd name="connsiteX107" fmla="*/ 3340098 w 4797505"/>
                <a:gd name="connsiteY107" fmla="*/ 1068580 h 1771805"/>
                <a:gd name="connsiteX108" fmla="*/ 3351683 w 4797505"/>
                <a:gd name="connsiteY108" fmla="*/ 1089705 h 1771805"/>
                <a:gd name="connsiteX109" fmla="*/ 3374171 w 4797505"/>
                <a:gd name="connsiteY109" fmla="*/ 1098564 h 1771805"/>
                <a:gd name="connsiteX110" fmla="*/ 3533634 w 4797505"/>
                <a:gd name="connsiteY110" fmla="*/ 1098564 h 1771805"/>
                <a:gd name="connsiteX111" fmla="*/ 3555441 w 4797505"/>
                <a:gd name="connsiteY111" fmla="*/ 1090387 h 1771805"/>
                <a:gd name="connsiteX112" fmla="*/ 3567026 w 4797505"/>
                <a:gd name="connsiteY112" fmla="*/ 1069943 h 1771805"/>
                <a:gd name="connsiteX113" fmla="*/ 3607232 w 4797505"/>
                <a:gd name="connsiteY113" fmla="*/ 842334 h 1771805"/>
                <a:gd name="connsiteX114" fmla="*/ 3656979 w 4797505"/>
                <a:gd name="connsiteY114" fmla="*/ 1071987 h 1771805"/>
                <a:gd name="connsiteX115" fmla="*/ 3669245 w 4797505"/>
                <a:gd name="connsiteY115" fmla="*/ 1091068 h 1771805"/>
                <a:gd name="connsiteX116" fmla="*/ 3690371 w 4797505"/>
                <a:gd name="connsiteY116" fmla="*/ 1098564 h 1771805"/>
                <a:gd name="connsiteX117" fmla="*/ 4326858 w 4797505"/>
                <a:gd name="connsiteY117" fmla="*/ 1098564 h 1771805"/>
                <a:gd name="connsiteX118" fmla="*/ 4368427 w 4797505"/>
                <a:gd name="connsiteY118" fmla="*/ 1098564 h 1771805"/>
                <a:gd name="connsiteX119" fmla="*/ 4459744 w 4797505"/>
                <a:gd name="connsiteY119" fmla="*/ 1015426 h 1771805"/>
                <a:gd name="connsiteX120" fmla="*/ 4459744 w 4797505"/>
                <a:gd name="connsiteY120" fmla="*/ 659020 h 1771805"/>
                <a:gd name="connsiteX121" fmla="*/ 4665545 w 4797505"/>
                <a:gd name="connsiteY121" fmla="*/ 552030 h 1771805"/>
                <a:gd name="connsiteX122" fmla="*/ 4673042 w 4797505"/>
                <a:gd name="connsiteY122" fmla="*/ 522046 h 1771805"/>
                <a:gd name="connsiteX123" fmla="*/ 4794342 w 4797505"/>
                <a:gd name="connsiteY123" fmla="*/ 184721 h 177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505" h="1771805">
                  <a:moveTo>
                    <a:pt x="4794342" y="184721"/>
                  </a:moveTo>
                  <a:cubicBezTo>
                    <a:pt x="4799112" y="137019"/>
                    <a:pt x="4787527" y="98176"/>
                    <a:pt x="4759588" y="70236"/>
                  </a:cubicBezTo>
                  <a:cubicBezTo>
                    <a:pt x="4733692" y="43658"/>
                    <a:pt x="4698256" y="32074"/>
                    <a:pt x="4668953" y="27303"/>
                  </a:cubicBezTo>
                  <a:cubicBezTo>
                    <a:pt x="4659412" y="16400"/>
                    <a:pt x="4643739" y="8222"/>
                    <a:pt x="4624657" y="6178"/>
                  </a:cubicBezTo>
                  <a:cubicBezTo>
                    <a:pt x="4593310" y="2771"/>
                    <a:pt x="4566052" y="18444"/>
                    <a:pt x="4564007" y="39570"/>
                  </a:cubicBezTo>
                  <a:cubicBezTo>
                    <a:pt x="4561963" y="61377"/>
                    <a:pt x="4585814" y="81820"/>
                    <a:pt x="4616480" y="84546"/>
                  </a:cubicBezTo>
                  <a:cubicBezTo>
                    <a:pt x="4636242" y="86591"/>
                    <a:pt x="4653961" y="81139"/>
                    <a:pt x="4665545" y="71598"/>
                  </a:cubicBezTo>
                  <a:cubicBezTo>
                    <a:pt x="4686671" y="75687"/>
                    <a:pt x="4711203" y="83865"/>
                    <a:pt x="4727559" y="101583"/>
                  </a:cubicBezTo>
                  <a:cubicBezTo>
                    <a:pt x="4745958" y="119982"/>
                    <a:pt x="4753454" y="145878"/>
                    <a:pt x="4750047" y="180633"/>
                  </a:cubicBezTo>
                  <a:cubicBezTo>
                    <a:pt x="4742551" y="254912"/>
                    <a:pt x="4715974" y="366672"/>
                    <a:pt x="4663501" y="456625"/>
                  </a:cubicBezTo>
                  <a:cubicBezTo>
                    <a:pt x="4655323" y="470255"/>
                    <a:pt x="4647146" y="483203"/>
                    <a:pt x="4638968" y="494787"/>
                  </a:cubicBezTo>
                  <a:cubicBezTo>
                    <a:pt x="4629428" y="494787"/>
                    <a:pt x="4619888" y="499558"/>
                    <a:pt x="4613073" y="507054"/>
                  </a:cubicBezTo>
                  <a:cubicBezTo>
                    <a:pt x="4561963" y="567023"/>
                    <a:pt x="4499268" y="593600"/>
                    <a:pt x="4430440" y="593600"/>
                  </a:cubicBezTo>
                  <a:cubicBezTo>
                    <a:pt x="4365020" y="591555"/>
                    <a:pt x="4306414" y="562252"/>
                    <a:pt x="4257349" y="504328"/>
                  </a:cubicBezTo>
                  <a:cubicBezTo>
                    <a:pt x="4250534" y="496150"/>
                    <a:pt x="4240993" y="492062"/>
                    <a:pt x="4231453" y="492062"/>
                  </a:cubicBezTo>
                  <a:cubicBezTo>
                    <a:pt x="4223275" y="480477"/>
                    <a:pt x="4214417" y="467529"/>
                    <a:pt x="4206920" y="453900"/>
                  </a:cubicBezTo>
                  <a:cubicBezTo>
                    <a:pt x="4153766" y="363946"/>
                    <a:pt x="4126507" y="252186"/>
                    <a:pt x="4119011" y="178588"/>
                  </a:cubicBezTo>
                  <a:cubicBezTo>
                    <a:pt x="4115604" y="143834"/>
                    <a:pt x="4122419" y="117938"/>
                    <a:pt x="4140818" y="99538"/>
                  </a:cubicBezTo>
                  <a:cubicBezTo>
                    <a:pt x="4157855" y="81820"/>
                    <a:pt x="4181706" y="73643"/>
                    <a:pt x="4203513" y="69554"/>
                  </a:cubicBezTo>
                  <a:cubicBezTo>
                    <a:pt x="4214417" y="79095"/>
                    <a:pt x="4232816" y="84546"/>
                    <a:pt x="4252578" y="82502"/>
                  </a:cubicBezTo>
                  <a:cubicBezTo>
                    <a:pt x="4283926" y="79095"/>
                    <a:pt x="4307777" y="59332"/>
                    <a:pt x="4305051" y="37525"/>
                  </a:cubicBezTo>
                  <a:cubicBezTo>
                    <a:pt x="4303007" y="15718"/>
                    <a:pt x="4275748" y="726"/>
                    <a:pt x="4244401" y="4134"/>
                  </a:cubicBezTo>
                  <a:cubicBezTo>
                    <a:pt x="4225320" y="6178"/>
                    <a:pt x="4208964" y="14356"/>
                    <a:pt x="4199424" y="25259"/>
                  </a:cubicBezTo>
                  <a:cubicBezTo>
                    <a:pt x="4170121" y="30029"/>
                    <a:pt x="4135366" y="42296"/>
                    <a:pt x="4109471" y="68191"/>
                  </a:cubicBezTo>
                  <a:cubicBezTo>
                    <a:pt x="4081531" y="96131"/>
                    <a:pt x="4069946" y="134975"/>
                    <a:pt x="4075398" y="183359"/>
                  </a:cubicBezTo>
                  <a:cubicBezTo>
                    <a:pt x="4083575" y="262408"/>
                    <a:pt x="4118330" y="413012"/>
                    <a:pt x="4196698" y="520002"/>
                  </a:cubicBezTo>
                  <a:cubicBezTo>
                    <a:pt x="4194654" y="530224"/>
                    <a:pt x="4197380" y="541127"/>
                    <a:pt x="4204195" y="549986"/>
                  </a:cubicBezTo>
                  <a:cubicBezTo>
                    <a:pt x="4258712" y="614044"/>
                    <a:pt x="4319362" y="647435"/>
                    <a:pt x="4391597" y="660383"/>
                  </a:cubicBezTo>
                  <a:lnTo>
                    <a:pt x="4391597" y="928880"/>
                  </a:lnTo>
                  <a:cubicBezTo>
                    <a:pt x="4392960" y="972494"/>
                    <a:pt x="4385464" y="1027011"/>
                    <a:pt x="4318680" y="1031099"/>
                  </a:cubicBezTo>
                  <a:lnTo>
                    <a:pt x="3718992" y="1031099"/>
                  </a:lnTo>
                  <a:lnTo>
                    <a:pt x="3638579" y="673331"/>
                  </a:lnTo>
                  <a:cubicBezTo>
                    <a:pt x="3636535" y="665153"/>
                    <a:pt x="3632446" y="659020"/>
                    <a:pt x="3626313" y="654250"/>
                  </a:cubicBezTo>
                  <a:cubicBezTo>
                    <a:pt x="3620861" y="649480"/>
                    <a:pt x="3613365" y="647435"/>
                    <a:pt x="3604506" y="646754"/>
                  </a:cubicBezTo>
                  <a:lnTo>
                    <a:pt x="3603825" y="646754"/>
                  </a:lnTo>
                  <a:cubicBezTo>
                    <a:pt x="3595647" y="646754"/>
                    <a:pt x="3588151" y="649480"/>
                    <a:pt x="3582018" y="654931"/>
                  </a:cubicBezTo>
                  <a:cubicBezTo>
                    <a:pt x="3576566" y="659702"/>
                    <a:pt x="3571796" y="666516"/>
                    <a:pt x="3570433" y="674694"/>
                  </a:cubicBezTo>
                  <a:lnTo>
                    <a:pt x="3504331" y="1030418"/>
                  </a:lnTo>
                  <a:lnTo>
                    <a:pt x="3404837" y="1030418"/>
                  </a:lnTo>
                  <a:lnTo>
                    <a:pt x="3272633" y="319651"/>
                  </a:lnTo>
                  <a:cubicBezTo>
                    <a:pt x="3271270" y="311474"/>
                    <a:pt x="3267182" y="303978"/>
                    <a:pt x="3261048" y="298526"/>
                  </a:cubicBezTo>
                  <a:cubicBezTo>
                    <a:pt x="3254915" y="293074"/>
                    <a:pt x="3246738" y="290348"/>
                    <a:pt x="3238560" y="290348"/>
                  </a:cubicBezTo>
                  <a:cubicBezTo>
                    <a:pt x="3230382" y="290348"/>
                    <a:pt x="3222205" y="293756"/>
                    <a:pt x="3216072" y="298526"/>
                  </a:cubicBezTo>
                  <a:cubicBezTo>
                    <a:pt x="3209938" y="303978"/>
                    <a:pt x="3205850" y="311474"/>
                    <a:pt x="3204487" y="319651"/>
                  </a:cubicBezTo>
                  <a:lnTo>
                    <a:pt x="3060016" y="1199421"/>
                  </a:lnTo>
                  <a:lnTo>
                    <a:pt x="3046387" y="1041321"/>
                  </a:lnTo>
                  <a:cubicBezTo>
                    <a:pt x="3045706" y="1032462"/>
                    <a:pt x="3041617" y="1024285"/>
                    <a:pt x="3035484" y="1018833"/>
                  </a:cubicBezTo>
                  <a:cubicBezTo>
                    <a:pt x="3029351" y="1013381"/>
                    <a:pt x="3021173" y="1009293"/>
                    <a:pt x="3012314" y="1009293"/>
                  </a:cubicBezTo>
                  <a:lnTo>
                    <a:pt x="2970745" y="1009293"/>
                  </a:lnTo>
                  <a:lnTo>
                    <a:pt x="2970745" y="1008611"/>
                  </a:lnTo>
                  <a:lnTo>
                    <a:pt x="2938716" y="1008611"/>
                  </a:lnTo>
                  <a:lnTo>
                    <a:pt x="2909413" y="1008611"/>
                  </a:lnTo>
                  <a:lnTo>
                    <a:pt x="1420414" y="1008611"/>
                  </a:lnTo>
                  <a:lnTo>
                    <a:pt x="1399289" y="1008611"/>
                  </a:lnTo>
                  <a:lnTo>
                    <a:pt x="1380889" y="1008611"/>
                  </a:lnTo>
                  <a:cubicBezTo>
                    <a:pt x="1372030" y="1008611"/>
                    <a:pt x="1363853" y="1012018"/>
                    <a:pt x="1358401" y="1016789"/>
                  </a:cubicBezTo>
                  <a:cubicBezTo>
                    <a:pt x="1352268" y="1022240"/>
                    <a:pt x="1347498" y="1029736"/>
                    <a:pt x="1346816" y="1037914"/>
                  </a:cubicBezTo>
                  <a:lnTo>
                    <a:pt x="1250048" y="1495176"/>
                  </a:lnTo>
                  <a:lnTo>
                    <a:pt x="1083771" y="567023"/>
                  </a:lnTo>
                  <a:cubicBezTo>
                    <a:pt x="1082408" y="558845"/>
                    <a:pt x="1078319" y="551349"/>
                    <a:pt x="1072186" y="545897"/>
                  </a:cubicBezTo>
                  <a:cubicBezTo>
                    <a:pt x="1066053" y="540446"/>
                    <a:pt x="1058557" y="537720"/>
                    <a:pt x="1049698" y="537720"/>
                  </a:cubicBezTo>
                  <a:lnTo>
                    <a:pt x="1049016" y="537720"/>
                  </a:lnTo>
                  <a:lnTo>
                    <a:pt x="1048335" y="537720"/>
                  </a:lnTo>
                  <a:cubicBezTo>
                    <a:pt x="1040157" y="537720"/>
                    <a:pt x="1031980" y="541808"/>
                    <a:pt x="1025847" y="547260"/>
                  </a:cubicBezTo>
                  <a:cubicBezTo>
                    <a:pt x="1019713" y="552712"/>
                    <a:pt x="1015625" y="560889"/>
                    <a:pt x="1014943" y="569748"/>
                  </a:cubicBezTo>
                  <a:lnTo>
                    <a:pt x="978144" y="1009293"/>
                  </a:lnTo>
                  <a:lnTo>
                    <a:pt x="899094" y="1009293"/>
                  </a:lnTo>
                  <a:cubicBezTo>
                    <a:pt x="890235" y="1009293"/>
                    <a:pt x="882739" y="1012700"/>
                    <a:pt x="876606" y="1017470"/>
                  </a:cubicBezTo>
                  <a:cubicBezTo>
                    <a:pt x="870473" y="1022922"/>
                    <a:pt x="866384" y="1029736"/>
                    <a:pt x="865021" y="1038595"/>
                  </a:cubicBezTo>
                  <a:lnTo>
                    <a:pt x="805052" y="1289374"/>
                  </a:lnTo>
                  <a:lnTo>
                    <a:pt x="775068" y="1052906"/>
                  </a:lnTo>
                  <a:cubicBezTo>
                    <a:pt x="773705" y="1044729"/>
                    <a:pt x="768935" y="1037914"/>
                    <a:pt x="762801" y="1033144"/>
                  </a:cubicBezTo>
                  <a:cubicBezTo>
                    <a:pt x="756668" y="1028374"/>
                    <a:pt x="749172" y="1025648"/>
                    <a:pt x="740995" y="1025648"/>
                  </a:cubicBezTo>
                  <a:lnTo>
                    <a:pt x="3651" y="1025648"/>
                  </a:lnTo>
                  <a:lnTo>
                    <a:pt x="3651" y="1095157"/>
                  </a:lnTo>
                  <a:lnTo>
                    <a:pt x="713055" y="1095157"/>
                  </a:lnTo>
                  <a:lnTo>
                    <a:pt x="775749" y="1486999"/>
                  </a:lnTo>
                  <a:cubicBezTo>
                    <a:pt x="777794" y="1495176"/>
                    <a:pt x="781882" y="1501991"/>
                    <a:pt x="788016" y="1506761"/>
                  </a:cubicBezTo>
                  <a:cubicBezTo>
                    <a:pt x="794149" y="1511531"/>
                    <a:pt x="802326" y="1514257"/>
                    <a:pt x="810504" y="1514257"/>
                  </a:cubicBezTo>
                  <a:lnTo>
                    <a:pt x="810504" y="1514257"/>
                  </a:lnTo>
                  <a:cubicBezTo>
                    <a:pt x="818682" y="1514257"/>
                    <a:pt x="826178" y="1510850"/>
                    <a:pt x="832311" y="1506080"/>
                  </a:cubicBezTo>
                  <a:cubicBezTo>
                    <a:pt x="838444" y="1500628"/>
                    <a:pt x="842533" y="1493813"/>
                    <a:pt x="843896" y="1485636"/>
                  </a:cubicBezTo>
                  <a:lnTo>
                    <a:pt x="929079" y="1080165"/>
                  </a:lnTo>
                  <a:lnTo>
                    <a:pt x="1010173" y="1080165"/>
                  </a:lnTo>
                  <a:cubicBezTo>
                    <a:pt x="1019032" y="1080165"/>
                    <a:pt x="1027209" y="1076758"/>
                    <a:pt x="1033343" y="1071306"/>
                  </a:cubicBezTo>
                  <a:cubicBezTo>
                    <a:pt x="1039476" y="1065854"/>
                    <a:pt x="1043565" y="1057677"/>
                    <a:pt x="1044246" y="1048817"/>
                  </a:cubicBezTo>
                  <a:lnTo>
                    <a:pt x="1057875" y="890036"/>
                  </a:lnTo>
                  <a:lnTo>
                    <a:pt x="1216656" y="1740503"/>
                  </a:lnTo>
                  <a:cubicBezTo>
                    <a:pt x="1218019" y="1748681"/>
                    <a:pt x="1222108" y="1756177"/>
                    <a:pt x="1228241" y="1761629"/>
                  </a:cubicBezTo>
                  <a:cubicBezTo>
                    <a:pt x="1234375" y="1767080"/>
                    <a:pt x="1241871" y="1769806"/>
                    <a:pt x="1250730" y="1769806"/>
                  </a:cubicBezTo>
                  <a:cubicBezTo>
                    <a:pt x="1259589" y="1769806"/>
                    <a:pt x="1267085" y="1766399"/>
                    <a:pt x="1273218" y="1760947"/>
                  </a:cubicBezTo>
                  <a:cubicBezTo>
                    <a:pt x="1279351" y="1755495"/>
                    <a:pt x="1283440" y="1747999"/>
                    <a:pt x="1284803" y="1739822"/>
                  </a:cubicBezTo>
                  <a:lnTo>
                    <a:pt x="1410192" y="1078802"/>
                  </a:lnTo>
                  <a:lnTo>
                    <a:pt x="2907369" y="1078802"/>
                  </a:lnTo>
                  <a:lnTo>
                    <a:pt x="2936671" y="1078802"/>
                  </a:lnTo>
                  <a:lnTo>
                    <a:pt x="2968700" y="1078802"/>
                  </a:lnTo>
                  <a:lnTo>
                    <a:pt x="2968700" y="1078120"/>
                  </a:lnTo>
                  <a:lnTo>
                    <a:pt x="2978922" y="1078120"/>
                  </a:lnTo>
                  <a:lnTo>
                    <a:pt x="3015721" y="1497221"/>
                  </a:lnTo>
                  <a:cubicBezTo>
                    <a:pt x="3016403" y="1505398"/>
                    <a:pt x="3020492" y="1513576"/>
                    <a:pt x="3026625" y="1519027"/>
                  </a:cubicBezTo>
                  <a:cubicBezTo>
                    <a:pt x="3032758" y="1524479"/>
                    <a:pt x="3040254" y="1528568"/>
                    <a:pt x="3049113" y="1528568"/>
                  </a:cubicBezTo>
                  <a:lnTo>
                    <a:pt x="3049794" y="1528568"/>
                  </a:lnTo>
                  <a:lnTo>
                    <a:pt x="3050476" y="1528568"/>
                  </a:lnTo>
                  <a:cubicBezTo>
                    <a:pt x="3059335" y="1528568"/>
                    <a:pt x="3066831" y="1525161"/>
                    <a:pt x="3072964" y="1520390"/>
                  </a:cubicBezTo>
                  <a:cubicBezTo>
                    <a:pt x="3079097" y="1514939"/>
                    <a:pt x="3083186" y="1507443"/>
                    <a:pt x="3084549" y="1499265"/>
                  </a:cubicBezTo>
                  <a:lnTo>
                    <a:pt x="3237197" y="563615"/>
                  </a:lnTo>
                  <a:lnTo>
                    <a:pt x="3340098" y="1068580"/>
                  </a:lnTo>
                  <a:lnTo>
                    <a:pt x="3340098" y="1068580"/>
                  </a:lnTo>
                  <a:cubicBezTo>
                    <a:pt x="3341461" y="1076758"/>
                    <a:pt x="3345550" y="1084254"/>
                    <a:pt x="3351683" y="1089705"/>
                  </a:cubicBezTo>
                  <a:cubicBezTo>
                    <a:pt x="3357816" y="1095157"/>
                    <a:pt x="3365994" y="1098564"/>
                    <a:pt x="3374171" y="1098564"/>
                  </a:cubicBezTo>
                  <a:lnTo>
                    <a:pt x="3533634" y="1098564"/>
                  </a:lnTo>
                  <a:cubicBezTo>
                    <a:pt x="3541811" y="1098564"/>
                    <a:pt x="3549307" y="1095157"/>
                    <a:pt x="3555441" y="1090387"/>
                  </a:cubicBezTo>
                  <a:cubicBezTo>
                    <a:pt x="3561574" y="1085616"/>
                    <a:pt x="3565663" y="1078802"/>
                    <a:pt x="3567026" y="1069943"/>
                  </a:cubicBezTo>
                  <a:lnTo>
                    <a:pt x="3607232" y="842334"/>
                  </a:lnTo>
                  <a:lnTo>
                    <a:pt x="3656979" y="1071987"/>
                  </a:lnTo>
                  <a:cubicBezTo>
                    <a:pt x="3659023" y="1079483"/>
                    <a:pt x="3663112" y="1086298"/>
                    <a:pt x="3669245" y="1091068"/>
                  </a:cubicBezTo>
                  <a:cubicBezTo>
                    <a:pt x="3675378" y="1095838"/>
                    <a:pt x="3682875" y="1098564"/>
                    <a:pt x="3690371" y="1098564"/>
                  </a:cubicBezTo>
                  <a:cubicBezTo>
                    <a:pt x="3854603" y="1098564"/>
                    <a:pt x="4162625" y="1098564"/>
                    <a:pt x="4326858" y="1098564"/>
                  </a:cubicBezTo>
                  <a:cubicBezTo>
                    <a:pt x="4340487" y="1098564"/>
                    <a:pt x="4354798" y="1098564"/>
                    <a:pt x="4368427" y="1098564"/>
                  </a:cubicBezTo>
                  <a:cubicBezTo>
                    <a:pt x="4405226" y="1098564"/>
                    <a:pt x="4459744" y="1066536"/>
                    <a:pt x="4459744" y="1015426"/>
                  </a:cubicBezTo>
                  <a:lnTo>
                    <a:pt x="4459744" y="659020"/>
                  </a:lnTo>
                  <a:cubicBezTo>
                    <a:pt x="4532660" y="646072"/>
                    <a:pt x="4611710" y="615407"/>
                    <a:pt x="4665545" y="552030"/>
                  </a:cubicBezTo>
                  <a:cubicBezTo>
                    <a:pt x="4672360" y="543171"/>
                    <a:pt x="4675086" y="532268"/>
                    <a:pt x="4673042" y="522046"/>
                  </a:cubicBezTo>
                  <a:cubicBezTo>
                    <a:pt x="4752091" y="414375"/>
                    <a:pt x="4786846" y="264453"/>
                    <a:pt x="4794342" y="184721"/>
                  </a:cubicBezTo>
                  <a:close/>
                </a:path>
              </a:pathLst>
            </a:custGeom>
            <a:solidFill>
              <a:schemeClr val="accent1"/>
            </a:solidFill>
            <a:ln w="6804" cap="flat">
              <a:noFill/>
              <a:prstDash val="solid"/>
              <a:miter/>
            </a:ln>
          </p:spPr>
          <p:txBody>
            <a:bodyPr rtlCol="0" anchor="ctr"/>
            <a:lstStyle/>
            <a:p>
              <a:endParaRPr lang="en-US"/>
            </a:p>
          </p:txBody>
        </p:sp>
        <p:grpSp>
          <p:nvGrpSpPr>
            <p:cNvPr id="7" name="Group 6">
              <a:extLst>
                <a:ext uri="{FF2B5EF4-FFF2-40B4-BE49-F238E27FC236}">
                  <a16:creationId xmlns:a16="http://schemas.microsoft.com/office/drawing/2014/main" id="{C36593EB-5869-4A8C-80A1-C05AA0B24BF0}"/>
                </a:ext>
              </a:extLst>
            </p:cNvPr>
            <p:cNvGrpSpPr/>
            <p:nvPr/>
          </p:nvGrpSpPr>
          <p:grpSpPr>
            <a:xfrm>
              <a:off x="477110" y="5658084"/>
              <a:ext cx="655351" cy="517912"/>
              <a:chOff x="6456816" y="5667609"/>
              <a:chExt cx="655351" cy="517912"/>
            </a:xfrm>
          </p:grpSpPr>
          <p:sp>
            <p:nvSpPr>
              <p:cNvPr id="9" name="Freeform: Shape 8">
                <a:extLst>
                  <a:ext uri="{FF2B5EF4-FFF2-40B4-BE49-F238E27FC236}">
                    <a16:creationId xmlns:a16="http://schemas.microsoft.com/office/drawing/2014/main" id="{063A0A4C-2BF4-47D2-AFFF-A22E96B3C12D}"/>
                  </a:ext>
                </a:extLst>
              </p:cNvPr>
              <p:cNvSpPr/>
              <p:nvPr/>
            </p:nvSpPr>
            <p:spPr>
              <a:xfrm>
                <a:off x="6456816" y="5667609"/>
                <a:ext cx="517913" cy="517912"/>
              </a:xfrm>
              <a:custGeom>
                <a:avLst/>
                <a:gdLst>
                  <a:gd name="connsiteX0" fmla="*/ 460475 w 517912"/>
                  <a:gd name="connsiteY0" fmla="*/ 259443 h 517912"/>
                  <a:gd name="connsiteX1" fmla="*/ 259443 w 517912"/>
                  <a:gd name="connsiteY1" fmla="*/ 460475 h 517912"/>
                  <a:gd name="connsiteX2" fmla="*/ 58411 w 517912"/>
                  <a:gd name="connsiteY2" fmla="*/ 259443 h 517912"/>
                  <a:gd name="connsiteX3" fmla="*/ 259443 w 517912"/>
                  <a:gd name="connsiteY3" fmla="*/ 58411 h 517912"/>
                  <a:gd name="connsiteX4" fmla="*/ 460475 w 517912"/>
                  <a:gd name="connsiteY4" fmla="*/ 259443 h 517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912" h="517912">
                    <a:moveTo>
                      <a:pt x="460475" y="259443"/>
                    </a:moveTo>
                    <a:cubicBezTo>
                      <a:pt x="460475" y="370470"/>
                      <a:pt x="370470" y="460475"/>
                      <a:pt x="259443" y="460475"/>
                    </a:cubicBezTo>
                    <a:cubicBezTo>
                      <a:pt x="148416" y="460475"/>
                      <a:pt x="58411" y="370470"/>
                      <a:pt x="58411" y="259443"/>
                    </a:cubicBezTo>
                    <a:cubicBezTo>
                      <a:pt x="58411" y="148416"/>
                      <a:pt x="148416" y="58411"/>
                      <a:pt x="259443" y="58411"/>
                    </a:cubicBezTo>
                    <a:cubicBezTo>
                      <a:pt x="370470" y="58411"/>
                      <a:pt x="460475" y="148416"/>
                      <a:pt x="460475" y="259443"/>
                    </a:cubicBezTo>
                    <a:close/>
                  </a:path>
                </a:pathLst>
              </a:custGeom>
              <a:noFill/>
              <a:ln w="108857" cap="flat">
                <a:solidFill>
                  <a:schemeClr val="accent1"/>
                </a:solidFill>
                <a:prstDash val="solid"/>
                <a:miter/>
              </a:ln>
            </p:spPr>
            <p:txBody>
              <a:bodyPr rtlCol="0" anchor="ctr"/>
              <a:lstStyle/>
              <a:p>
                <a:endParaRPr lang="en-US"/>
              </a:p>
            </p:txBody>
          </p:sp>
          <p:sp>
            <p:nvSpPr>
              <p:cNvPr id="10" name="Rectangle: Rounded Corners 9">
                <a:extLst>
                  <a:ext uri="{FF2B5EF4-FFF2-40B4-BE49-F238E27FC236}">
                    <a16:creationId xmlns:a16="http://schemas.microsoft.com/office/drawing/2014/main" id="{C3DAC375-EEBC-4131-8F69-CD653EE61E82}"/>
                  </a:ext>
                </a:extLst>
              </p:cNvPr>
              <p:cNvSpPr/>
              <p:nvPr/>
            </p:nvSpPr>
            <p:spPr>
              <a:xfrm>
                <a:off x="6913640" y="5874290"/>
                <a:ext cx="198527" cy="12946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id="{C9A4658B-18D9-47F9-8999-4B217D15FD5B}"/>
                </a:ext>
              </a:extLst>
            </p:cNvPr>
            <p:cNvSpPr/>
            <p:nvPr/>
          </p:nvSpPr>
          <p:spPr>
            <a:xfrm>
              <a:off x="995023" y="5898145"/>
              <a:ext cx="6479203" cy="653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0959607F-C050-4355-908E-D24DD45D9D08}"/>
              </a:ext>
            </a:extLst>
          </p:cNvPr>
          <p:cNvGrpSpPr/>
          <p:nvPr userDrawn="1"/>
        </p:nvGrpSpPr>
        <p:grpSpPr>
          <a:xfrm rot="10800000" flipV="1">
            <a:off x="347501" y="5899288"/>
            <a:ext cx="5572126" cy="862288"/>
            <a:chOff x="477110" y="4905446"/>
            <a:chExt cx="11078677" cy="1714429"/>
          </a:xfrm>
        </p:grpSpPr>
        <p:sp>
          <p:nvSpPr>
            <p:cNvPr id="12" name="Freeform: Shape 11">
              <a:extLst>
                <a:ext uri="{FF2B5EF4-FFF2-40B4-BE49-F238E27FC236}">
                  <a16:creationId xmlns:a16="http://schemas.microsoft.com/office/drawing/2014/main" id="{0EA74116-9898-4A6A-84F3-F61BBB7993C6}"/>
                </a:ext>
              </a:extLst>
            </p:cNvPr>
            <p:cNvSpPr/>
            <p:nvPr/>
          </p:nvSpPr>
          <p:spPr>
            <a:xfrm>
              <a:off x="6913640" y="4905446"/>
              <a:ext cx="4642147" cy="1714429"/>
            </a:xfrm>
            <a:custGeom>
              <a:avLst/>
              <a:gdLst>
                <a:gd name="connsiteX0" fmla="*/ 4794342 w 4797505"/>
                <a:gd name="connsiteY0" fmla="*/ 184721 h 1771805"/>
                <a:gd name="connsiteX1" fmla="*/ 4759588 w 4797505"/>
                <a:gd name="connsiteY1" fmla="*/ 70236 h 1771805"/>
                <a:gd name="connsiteX2" fmla="*/ 4668953 w 4797505"/>
                <a:gd name="connsiteY2" fmla="*/ 27303 h 1771805"/>
                <a:gd name="connsiteX3" fmla="*/ 4624657 w 4797505"/>
                <a:gd name="connsiteY3" fmla="*/ 6178 h 1771805"/>
                <a:gd name="connsiteX4" fmla="*/ 4564007 w 4797505"/>
                <a:gd name="connsiteY4" fmla="*/ 39570 h 1771805"/>
                <a:gd name="connsiteX5" fmla="*/ 4616480 w 4797505"/>
                <a:gd name="connsiteY5" fmla="*/ 84546 h 1771805"/>
                <a:gd name="connsiteX6" fmla="*/ 4665545 w 4797505"/>
                <a:gd name="connsiteY6" fmla="*/ 71598 h 1771805"/>
                <a:gd name="connsiteX7" fmla="*/ 4727559 w 4797505"/>
                <a:gd name="connsiteY7" fmla="*/ 101583 h 1771805"/>
                <a:gd name="connsiteX8" fmla="*/ 4750047 w 4797505"/>
                <a:gd name="connsiteY8" fmla="*/ 180633 h 1771805"/>
                <a:gd name="connsiteX9" fmla="*/ 4663501 w 4797505"/>
                <a:gd name="connsiteY9" fmla="*/ 456625 h 1771805"/>
                <a:gd name="connsiteX10" fmla="*/ 4638968 w 4797505"/>
                <a:gd name="connsiteY10" fmla="*/ 494787 h 1771805"/>
                <a:gd name="connsiteX11" fmla="*/ 4613073 w 4797505"/>
                <a:gd name="connsiteY11" fmla="*/ 507054 h 1771805"/>
                <a:gd name="connsiteX12" fmla="*/ 4430440 w 4797505"/>
                <a:gd name="connsiteY12" fmla="*/ 593600 h 1771805"/>
                <a:gd name="connsiteX13" fmla="*/ 4257349 w 4797505"/>
                <a:gd name="connsiteY13" fmla="*/ 504328 h 1771805"/>
                <a:gd name="connsiteX14" fmla="*/ 4231453 w 4797505"/>
                <a:gd name="connsiteY14" fmla="*/ 492062 h 1771805"/>
                <a:gd name="connsiteX15" fmla="*/ 4206920 w 4797505"/>
                <a:gd name="connsiteY15" fmla="*/ 453900 h 1771805"/>
                <a:gd name="connsiteX16" fmla="*/ 4119011 w 4797505"/>
                <a:gd name="connsiteY16" fmla="*/ 178588 h 1771805"/>
                <a:gd name="connsiteX17" fmla="*/ 4140818 w 4797505"/>
                <a:gd name="connsiteY17" fmla="*/ 99538 h 1771805"/>
                <a:gd name="connsiteX18" fmla="*/ 4203513 w 4797505"/>
                <a:gd name="connsiteY18" fmla="*/ 69554 h 1771805"/>
                <a:gd name="connsiteX19" fmla="*/ 4252578 w 4797505"/>
                <a:gd name="connsiteY19" fmla="*/ 82502 h 1771805"/>
                <a:gd name="connsiteX20" fmla="*/ 4305051 w 4797505"/>
                <a:gd name="connsiteY20" fmla="*/ 37525 h 1771805"/>
                <a:gd name="connsiteX21" fmla="*/ 4244401 w 4797505"/>
                <a:gd name="connsiteY21" fmla="*/ 4134 h 1771805"/>
                <a:gd name="connsiteX22" fmla="*/ 4199424 w 4797505"/>
                <a:gd name="connsiteY22" fmla="*/ 25259 h 1771805"/>
                <a:gd name="connsiteX23" fmla="*/ 4109471 w 4797505"/>
                <a:gd name="connsiteY23" fmla="*/ 68191 h 1771805"/>
                <a:gd name="connsiteX24" fmla="*/ 4075398 w 4797505"/>
                <a:gd name="connsiteY24" fmla="*/ 183359 h 1771805"/>
                <a:gd name="connsiteX25" fmla="*/ 4196698 w 4797505"/>
                <a:gd name="connsiteY25" fmla="*/ 520002 h 1771805"/>
                <a:gd name="connsiteX26" fmla="*/ 4204195 w 4797505"/>
                <a:gd name="connsiteY26" fmla="*/ 549986 h 1771805"/>
                <a:gd name="connsiteX27" fmla="*/ 4391597 w 4797505"/>
                <a:gd name="connsiteY27" fmla="*/ 660383 h 1771805"/>
                <a:gd name="connsiteX28" fmla="*/ 4391597 w 4797505"/>
                <a:gd name="connsiteY28" fmla="*/ 928880 h 1771805"/>
                <a:gd name="connsiteX29" fmla="*/ 4318680 w 4797505"/>
                <a:gd name="connsiteY29" fmla="*/ 1031099 h 1771805"/>
                <a:gd name="connsiteX30" fmla="*/ 3718992 w 4797505"/>
                <a:gd name="connsiteY30" fmla="*/ 1031099 h 1771805"/>
                <a:gd name="connsiteX31" fmla="*/ 3638579 w 4797505"/>
                <a:gd name="connsiteY31" fmla="*/ 673331 h 1771805"/>
                <a:gd name="connsiteX32" fmla="*/ 3626313 w 4797505"/>
                <a:gd name="connsiteY32" fmla="*/ 654250 h 1771805"/>
                <a:gd name="connsiteX33" fmla="*/ 3604506 w 4797505"/>
                <a:gd name="connsiteY33" fmla="*/ 646754 h 1771805"/>
                <a:gd name="connsiteX34" fmla="*/ 3603825 w 4797505"/>
                <a:gd name="connsiteY34" fmla="*/ 646754 h 1771805"/>
                <a:gd name="connsiteX35" fmla="*/ 3582018 w 4797505"/>
                <a:gd name="connsiteY35" fmla="*/ 654931 h 1771805"/>
                <a:gd name="connsiteX36" fmla="*/ 3570433 w 4797505"/>
                <a:gd name="connsiteY36" fmla="*/ 674694 h 1771805"/>
                <a:gd name="connsiteX37" fmla="*/ 3504331 w 4797505"/>
                <a:gd name="connsiteY37" fmla="*/ 1030418 h 1771805"/>
                <a:gd name="connsiteX38" fmla="*/ 3404837 w 4797505"/>
                <a:gd name="connsiteY38" fmla="*/ 1030418 h 1771805"/>
                <a:gd name="connsiteX39" fmla="*/ 3272633 w 4797505"/>
                <a:gd name="connsiteY39" fmla="*/ 319651 h 1771805"/>
                <a:gd name="connsiteX40" fmla="*/ 3261048 w 4797505"/>
                <a:gd name="connsiteY40" fmla="*/ 298526 h 1771805"/>
                <a:gd name="connsiteX41" fmla="*/ 3238560 w 4797505"/>
                <a:gd name="connsiteY41" fmla="*/ 290348 h 1771805"/>
                <a:gd name="connsiteX42" fmla="*/ 3216072 w 4797505"/>
                <a:gd name="connsiteY42" fmla="*/ 298526 h 1771805"/>
                <a:gd name="connsiteX43" fmla="*/ 3204487 w 4797505"/>
                <a:gd name="connsiteY43" fmla="*/ 319651 h 1771805"/>
                <a:gd name="connsiteX44" fmla="*/ 3060016 w 4797505"/>
                <a:gd name="connsiteY44" fmla="*/ 1199421 h 1771805"/>
                <a:gd name="connsiteX45" fmla="*/ 3046387 w 4797505"/>
                <a:gd name="connsiteY45" fmla="*/ 1041321 h 1771805"/>
                <a:gd name="connsiteX46" fmla="*/ 3035484 w 4797505"/>
                <a:gd name="connsiteY46" fmla="*/ 1018833 h 1771805"/>
                <a:gd name="connsiteX47" fmla="*/ 3012314 w 4797505"/>
                <a:gd name="connsiteY47" fmla="*/ 1009293 h 1771805"/>
                <a:gd name="connsiteX48" fmla="*/ 2970745 w 4797505"/>
                <a:gd name="connsiteY48" fmla="*/ 1009293 h 1771805"/>
                <a:gd name="connsiteX49" fmla="*/ 2970745 w 4797505"/>
                <a:gd name="connsiteY49" fmla="*/ 1008611 h 1771805"/>
                <a:gd name="connsiteX50" fmla="*/ 2938716 w 4797505"/>
                <a:gd name="connsiteY50" fmla="*/ 1008611 h 1771805"/>
                <a:gd name="connsiteX51" fmla="*/ 2909413 w 4797505"/>
                <a:gd name="connsiteY51" fmla="*/ 1008611 h 1771805"/>
                <a:gd name="connsiteX52" fmla="*/ 1420414 w 4797505"/>
                <a:gd name="connsiteY52" fmla="*/ 1008611 h 1771805"/>
                <a:gd name="connsiteX53" fmla="*/ 1399289 w 4797505"/>
                <a:gd name="connsiteY53" fmla="*/ 1008611 h 1771805"/>
                <a:gd name="connsiteX54" fmla="*/ 1380889 w 4797505"/>
                <a:gd name="connsiteY54" fmla="*/ 1008611 h 1771805"/>
                <a:gd name="connsiteX55" fmla="*/ 1358401 w 4797505"/>
                <a:gd name="connsiteY55" fmla="*/ 1016789 h 1771805"/>
                <a:gd name="connsiteX56" fmla="*/ 1346816 w 4797505"/>
                <a:gd name="connsiteY56" fmla="*/ 1037914 h 1771805"/>
                <a:gd name="connsiteX57" fmla="*/ 1250048 w 4797505"/>
                <a:gd name="connsiteY57" fmla="*/ 1495176 h 1771805"/>
                <a:gd name="connsiteX58" fmla="*/ 1083771 w 4797505"/>
                <a:gd name="connsiteY58" fmla="*/ 567023 h 1771805"/>
                <a:gd name="connsiteX59" fmla="*/ 1072186 w 4797505"/>
                <a:gd name="connsiteY59" fmla="*/ 545897 h 1771805"/>
                <a:gd name="connsiteX60" fmla="*/ 1049698 w 4797505"/>
                <a:gd name="connsiteY60" fmla="*/ 537720 h 1771805"/>
                <a:gd name="connsiteX61" fmla="*/ 1049016 w 4797505"/>
                <a:gd name="connsiteY61" fmla="*/ 537720 h 1771805"/>
                <a:gd name="connsiteX62" fmla="*/ 1048335 w 4797505"/>
                <a:gd name="connsiteY62" fmla="*/ 537720 h 1771805"/>
                <a:gd name="connsiteX63" fmla="*/ 1025847 w 4797505"/>
                <a:gd name="connsiteY63" fmla="*/ 547260 h 1771805"/>
                <a:gd name="connsiteX64" fmla="*/ 1014943 w 4797505"/>
                <a:gd name="connsiteY64" fmla="*/ 569748 h 1771805"/>
                <a:gd name="connsiteX65" fmla="*/ 978144 w 4797505"/>
                <a:gd name="connsiteY65" fmla="*/ 1009293 h 1771805"/>
                <a:gd name="connsiteX66" fmla="*/ 899094 w 4797505"/>
                <a:gd name="connsiteY66" fmla="*/ 1009293 h 1771805"/>
                <a:gd name="connsiteX67" fmla="*/ 876606 w 4797505"/>
                <a:gd name="connsiteY67" fmla="*/ 1017470 h 1771805"/>
                <a:gd name="connsiteX68" fmla="*/ 865021 w 4797505"/>
                <a:gd name="connsiteY68" fmla="*/ 1038595 h 1771805"/>
                <a:gd name="connsiteX69" fmla="*/ 805052 w 4797505"/>
                <a:gd name="connsiteY69" fmla="*/ 1289374 h 1771805"/>
                <a:gd name="connsiteX70" fmla="*/ 775068 w 4797505"/>
                <a:gd name="connsiteY70" fmla="*/ 1052906 h 1771805"/>
                <a:gd name="connsiteX71" fmla="*/ 762801 w 4797505"/>
                <a:gd name="connsiteY71" fmla="*/ 1033144 h 1771805"/>
                <a:gd name="connsiteX72" fmla="*/ 740995 w 4797505"/>
                <a:gd name="connsiteY72" fmla="*/ 1025648 h 1771805"/>
                <a:gd name="connsiteX73" fmla="*/ 3651 w 4797505"/>
                <a:gd name="connsiteY73" fmla="*/ 1025648 h 1771805"/>
                <a:gd name="connsiteX74" fmla="*/ 3651 w 4797505"/>
                <a:gd name="connsiteY74" fmla="*/ 1095157 h 1771805"/>
                <a:gd name="connsiteX75" fmla="*/ 713055 w 4797505"/>
                <a:gd name="connsiteY75" fmla="*/ 1095157 h 1771805"/>
                <a:gd name="connsiteX76" fmla="*/ 775749 w 4797505"/>
                <a:gd name="connsiteY76" fmla="*/ 1486999 h 1771805"/>
                <a:gd name="connsiteX77" fmla="*/ 788016 w 4797505"/>
                <a:gd name="connsiteY77" fmla="*/ 1506761 h 1771805"/>
                <a:gd name="connsiteX78" fmla="*/ 810504 w 4797505"/>
                <a:gd name="connsiteY78" fmla="*/ 1514257 h 1771805"/>
                <a:gd name="connsiteX79" fmla="*/ 810504 w 4797505"/>
                <a:gd name="connsiteY79" fmla="*/ 1514257 h 1771805"/>
                <a:gd name="connsiteX80" fmla="*/ 832311 w 4797505"/>
                <a:gd name="connsiteY80" fmla="*/ 1506080 h 1771805"/>
                <a:gd name="connsiteX81" fmla="*/ 843896 w 4797505"/>
                <a:gd name="connsiteY81" fmla="*/ 1485636 h 1771805"/>
                <a:gd name="connsiteX82" fmla="*/ 929079 w 4797505"/>
                <a:gd name="connsiteY82" fmla="*/ 1080165 h 1771805"/>
                <a:gd name="connsiteX83" fmla="*/ 1010173 w 4797505"/>
                <a:gd name="connsiteY83" fmla="*/ 1080165 h 1771805"/>
                <a:gd name="connsiteX84" fmla="*/ 1033343 w 4797505"/>
                <a:gd name="connsiteY84" fmla="*/ 1071306 h 1771805"/>
                <a:gd name="connsiteX85" fmla="*/ 1044246 w 4797505"/>
                <a:gd name="connsiteY85" fmla="*/ 1048817 h 1771805"/>
                <a:gd name="connsiteX86" fmla="*/ 1057875 w 4797505"/>
                <a:gd name="connsiteY86" fmla="*/ 890036 h 1771805"/>
                <a:gd name="connsiteX87" fmla="*/ 1216656 w 4797505"/>
                <a:gd name="connsiteY87" fmla="*/ 1740503 h 1771805"/>
                <a:gd name="connsiteX88" fmla="*/ 1228241 w 4797505"/>
                <a:gd name="connsiteY88" fmla="*/ 1761629 h 1771805"/>
                <a:gd name="connsiteX89" fmla="*/ 1250730 w 4797505"/>
                <a:gd name="connsiteY89" fmla="*/ 1769806 h 1771805"/>
                <a:gd name="connsiteX90" fmla="*/ 1273218 w 4797505"/>
                <a:gd name="connsiteY90" fmla="*/ 1760947 h 1771805"/>
                <a:gd name="connsiteX91" fmla="*/ 1284803 w 4797505"/>
                <a:gd name="connsiteY91" fmla="*/ 1739822 h 1771805"/>
                <a:gd name="connsiteX92" fmla="*/ 1410192 w 4797505"/>
                <a:gd name="connsiteY92" fmla="*/ 1078802 h 1771805"/>
                <a:gd name="connsiteX93" fmla="*/ 2907369 w 4797505"/>
                <a:gd name="connsiteY93" fmla="*/ 1078802 h 1771805"/>
                <a:gd name="connsiteX94" fmla="*/ 2936671 w 4797505"/>
                <a:gd name="connsiteY94" fmla="*/ 1078802 h 1771805"/>
                <a:gd name="connsiteX95" fmla="*/ 2968700 w 4797505"/>
                <a:gd name="connsiteY95" fmla="*/ 1078802 h 1771805"/>
                <a:gd name="connsiteX96" fmla="*/ 2968700 w 4797505"/>
                <a:gd name="connsiteY96" fmla="*/ 1078120 h 1771805"/>
                <a:gd name="connsiteX97" fmla="*/ 2978922 w 4797505"/>
                <a:gd name="connsiteY97" fmla="*/ 1078120 h 1771805"/>
                <a:gd name="connsiteX98" fmla="*/ 3015721 w 4797505"/>
                <a:gd name="connsiteY98" fmla="*/ 1497221 h 1771805"/>
                <a:gd name="connsiteX99" fmla="*/ 3026625 w 4797505"/>
                <a:gd name="connsiteY99" fmla="*/ 1519027 h 1771805"/>
                <a:gd name="connsiteX100" fmla="*/ 3049113 w 4797505"/>
                <a:gd name="connsiteY100" fmla="*/ 1528568 h 1771805"/>
                <a:gd name="connsiteX101" fmla="*/ 3049794 w 4797505"/>
                <a:gd name="connsiteY101" fmla="*/ 1528568 h 1771805"/>
                <a:gd name="connsiteX102" fmla="*/ 3050476 w 4797505"/>
                <a:gd name="connsiteY102" fmla="*/ 1528568 h 1771805"/>
                <a:gd name="connsiteX103" fmla="*/ 3072964 w 4797505"/>
                <a:gd name="connsiteY103" fmla="*/ 1520390 h 1771805"/>
                <a:gd name="connsiteX104" fmla="*/ 3084549 w 4797505"/>
                <a:gd name="connsiteY104" fmla="*/ 1499265 h 1771805"/>
                <a:gd name="connsiteX105" fmla="*/ 3237197 w 4797505"/>
                <a:gd name="connsiteY105" fmla="*/ 563615 h 1771805"/>
                <a:gd name="connsiteX106" fmla="*/ 3340098 w 4797505"/>
                <a:gd name="connsiteY106" fmla="*/ 1068580 h 1771805"/>
                <a:gd name="connsiteX107" fmla="*/ 3340098 w 4797505"/>
                <a:gd name="connsiteY107" fmla="*/ 1068580 h 1771805"/>
                <a:gd name="connsiteX108" fmla="*/ 3351683 w 4797505"/>
                <a:gd name="connsiteY108" fmla="*/ 1089705 h 1771805"/>
                <a:gd name="connsiteX109" fmla="*/ 3374171 w 4797505"/>
                <a:gd name="connsiteY109" fmla="*/ 1098564 h 1771805"/>
                <a:gd name="connsiteX110" fmla="*/ 3533634 w 4797505"/>
                <a:gd name="connsiteY110" fmla="*/ 1098564 h 1771805"/>
                <a:gd name="connsiteX111" fmla="*/ 3555441 w 4797505"/>
                <a:gd name="connsiteY111" fmla="*/ 1090387 h 1771805"/>
                <a:gd name="connsiteX112" fmla="*/ 3567026 w 4797505"/>
                <a:gd name="connsiteY112" fmla="*/ 1069943 h 1771805"/>
                <a:gd name="connsiteX113" fmla="*/ 3607232 w 4797505"/>
                <a:gd name="connsiteY113" fmla="*/ 842334 h 1771805"/>
                <a:gd name="connsiteX114" fmla="*/ 3656979 w 4797505"/>
                <a:gd name="connsiteY114" fmla="*/ 1071987 h 1771805"/>
                <a:gd name="connsiteX115" fmla="*/ 3669245 w 4797505"/>
                <a:gd name="connsiteY115" fmla="*/ 1091068 h 1771805"/>
                <a:gd name="connsiteX116" fmla="*/ 3690371 w 4797505"/>
                <a:gd name="connsiteY116" fmla="*/ 1098564 h 1771805"/>
                <a:gd name="connsiteX117" fmla="*/ 4326858 w 4797505"/>
                <a:gd name="connsiteY117" fmla="*/ 1098564 h 1771805"/>
                <a:gd name="connsiteX118" fmla="*/ 4368427 w 4797505"/>
                <a:gd name="connsiteY118" fmla="*/ 1098564 h 1771805"/>
                <a:gd name="connsiteX119" fmla="*/ 4459744 w 4797505"/>
                <a:gd name="connsiteY119" fmla="*/ 1015426 h 1771805"/>
                <a:gd name="connsiteX120" fmla="*/ 4459744 w 4797505"/>
                <a:gd name="connsiteY120" fmla="*/ 659020 h 1771805"/>
                <a:gd name="connsiteX121" fmla="*/ 4665545 w 4797505"/>
                <a:gd name="connsiteY121" fmla="*/ 552030 h 1771805"/>
                <a:gd name="connsiteX122" fmla="*/ 4673042 w 4797505"/>
                <a:gd name="connsiteY122" fmla="*/ 522046 h 1771805"/>
                <a:gd name="connsiteX123" fmla="*/ 4794342 w 4797505"/>
                <a:gd name="connsiteY123" fmla="*/ 184721 h 177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505" h="1771805">
                  <a:moveTo>
                    <a:pt x="4794342" y="184721"/>
                  </a:moveTo>
                  <a:cubicBezTo>
                    <a:pt x="4799112" y="137019"/>
                    <a:pt x="4787527" y="98176"/>
                    <a:pt x="4759588" y="70236"/>
                  </a:cubicBezTo>
                  <a:cubicBezTo>
                    <a:pt x="4733692" y="43658"/>
                    <a:pt x="4698256" y="32074"/>
                    <a:pt x="4668953" y="27303"/>
                  </a:cubicBezTo>
                  <a:cubicBezTo>
                    <a:pt x="4659412" y="16400"/>
                    <a:pt x="4643739" y="8222"/>
                    <a:pt x="4624657" y="6178"/>
                  </a:cubicBezTo>
                  <a:cubicBezTo>
                    <a:pt x="4593310" y="2771"/>
                    <a:pt x="4566052" y="18444"/>
                    <a:pt x="4564007" y="39570"/>
                  </a:cubicBezTo>
                  <a:cubicBezTo>
                    <a:pt x="4561963" y="61377"/>
                    <a:pt x="4585814" y="81820"/>
                    <a:pt x="4616480" y="84546"/>
                  </a:cubicBezTo>
                  <a:cubicBezTo>
                    <a:pt x="4636242" y="86591"/>
                    <a:pt x="4653961" y="81139"/>
                    <a:pt x="4665545" y="71598"/>
                  </a:cubicBezTo>
                  <a:cubicBezTo>
                    <a:pt x="4686671" y="75687"/>
                    <a:pt x="4711203" y="83865"/>
                    <a:pt x="4727559" y="101583"/>
                  </a:cubicBezTo>
                  <a:cubicBezTo>
                    <a:pt x="4745958" y="119982"/>
                    <a:pt x="4753454" y="145878"/>
                    <a:pt x="4750047" y="180633"/>
                  </a:cubicBezTo>
                  <a:cubicBezTo>
                    <a:pt x="4742551" y="254912"/>
                    <a:pt x="4715974" y="366672"/>
                    <a:pt x="4663501" y="456625"/>
                  </a:cubicBezTo>
                  <a:cubicBezTo>
                    <a:pt x="4655323" y="470255"/>
                    <a:pt x="4647146" y="483203"/>
                    <a:pt x="4638968" y="494787"/>
                  </a:cubicBezTo>
                  <a:cubicBezTo>
                    <a:pt x="4629428" y="494787"/>
                    <a:pt x="4619888" y="499558"/>
                    <a:pt x="4613073" y="507054"/>
                  </a:cubicBezTo>
                  <a:cubicBezTo>
                    <a:pt x="4561963" y="567023"/>
                    <a:pt x="4499268" y="593600"/>
                    <a:pt x="4430440" y="593600"/>
                  </a:cubicBezTo>
                  <a:cubicBezTo>
                    <a:pt x="4365020" y="591555"/>
                    <a:pt x="4306414" y="562252"/>
                    <a:pt x="4257349" y="504328"/>
                  </a:cubicBezTo>
                  <a:cubicBezTo>
                    <a:pt x="4250534" y="496150"/>
                    <a:pt x="4240993" y="492062"/>
                    <a:pt x="4231453" y="492062"/>
                  </a:cubicBezTo>
                  <a:cubicBezTo>
                    <a:pt x="4223275" y="480477"/>
                    <a:pt x="4214417" y="467529"/>
                    <a:pt x="4206920" y="453900"/>
                  </a:cubicBezTo>
                  <a:cubicBezTo>
                    <a:pt x="4153766" y="363946"/>
                    <a:pt x="4126507" y="252186"/>
                    <a:pt x="4119011" y="178588"/>
                  </a:cubicBezTo>
                  <a:cubicBezTo>
                    <a:pt x="4115604" y="143834"/>
                    <a:pt x="4122419" y="117938"/>
                    <a:pt x="4140818" y="99538"/>
                  </a:cubicBezTo>
                  <a:cubicBezTo>
                    <a:pt x="4157855" y="81820"/>
                    <a:pt x="4181706" y="73643"/>
                    <a:pt x="4203513" y="69554"/>
                  </a:cubicBezTo>
                  <a:cubicBezTo>
                    <a:pt x="4214417" y="79095"/>
                    <a:pt x="4232816" y="84546"/>
                    <a:pt x="4252578" y="82502"/>
                  </a:cubicBezTo>
                  <a:cubicBezTo>
                    <a:pt x="4283926" y="79095"/>
                    <a:pt x="4307777" y="59332"/>
                    <a:pt x="4305051" y="37525"/>
                  </a:cubicBezTo>
                  <a:cubicBezTo>
                    <a:pt x="4303007" y="15718"/>
                    <a:pt x="4275748" y="726"/>
                    <a:pt x="4244401" y="4134"/>
                  </a:cubicBezTo>
                  <a:cubicBezTo>
                    <a:pt x="4225320" y="6178"/>
                    <a:pt x="4208964" y="14356"/>
                    <a:pt x="4199424" y="25259"/>
                  </a:cubicBezTo>
                  <a:cubicBezTo>
                    <a:pt x="4170121" y="30029"/>
                    <a:pt x="4135366" y="42296"/>
                    <a:pt x="4109471" y="68191"/>
                  </a:cubicBezTo>
                  <a:cubicBezTo>
                    <a:pt x="4081531" y="96131"/>
                    <a:pt x="4069946" y="134975"/>
                    <a:pt x="4075398" y="183359"/>
                  </a:cubicBezTo>
                  <a:cubicBezTo>
                    <a:pt x="4083575" y="262408"/>
                    <a:pt x="4118330" y="413012"/>
                    <a:pt x="4196698" y="520002"/>
                  </a:cubicBezTo>
                  <a:cubicBezTo>
                    <a:pt x="4194654" y="530224"/>
                    <a:pt x="4197380" y="541127"/>
                    <a:pt x="4204195" y="549986"/>
                  </a:cubicBezTo>
                  <a:cubicBezTo>
                    <a:pt x="4258712" y="614044"/>
                    <a:pt x="4319362" y="647435"/>
                    <a:pt x="4391597" y="660383"/>
                  </a:cubicBezTo>
                  <a:lnTo>
                    <a:pt x="4391597" y="928880"/>
                  </a:lnTo>
                  <a:cubicBezTo>
                    <a:pt x="4392960" y="972494"/>
                    <a:pt x="4385464" y="1027011"/>
                    <a:pt x="4318680" y="1031099"/>
                  </a:cubicBezTo>
                  <a:lnTo>
                    <a:pt x="3718992" y="1031099"/>
                  </a:lnTo>
                  <a:lnTo>
                    <a:pt x="3638579" y="673331"/>
                  </a:lnTo>
                  <a:cubicBezTo>
                    <a:pt x="3636535" y="665153"/>
                    <a:pt x="3632446" y="659020"/>
                    <a:pt x="3626313" y="654250"/>
                  </a:cubicBezTo>
                  <a:cubicBezTo>
                    <a:pt x="3620861" y="649480"/>
                    <a:pt x="3613365" y="647435"/>
                    <a:pt x="3604506" y="646754"/>
                  </a:cubicBezTo>
                  <a:lnTo>
                    <a:pt x="3603825" y="646754"/>
                  </a:lnTo>
                  <a:cubicBezTo>
                    <a:pt x="3595647" y="646754"/>
                    <a:pt x="3588151" y="649480"/>
                    <a:pt x="3582018" y="654931"/>
                  </a:cubicBezTo>
                  <a:cubicBezTo>
                    <a:pt x="3576566" y="659702"/>
                    <a:pt x="3571796" y="666516"/>
                    <a:pt x="3570433" y="674694"/>
                  </a:cubicBezTo>
                  <a:lnTo>
                    <a:pt x="3504331" y="1030418"/>
                  </a:lnTo>
                  <a:lnTo>
                    <a:pt x="3404837" y="1030418"/>
                  </a:lnTo>
                  <a:lnTo>
                    <a:pt x="3272633" y="319651"/>
                  </a:lnTo>
                  <a:cubicBezTo>
                    <a:pt x="3271270" y="311474"/>
                    <a:pt x="3267182" y="303978"/>
                    <a:pt x="3261048" y="298526"/>
                  </a:cubicBezTo>
                  <a:cubicBezTo>
                    <a:pt x="3254915" y="293074"/>
                    <a:pt x="3246738" y="290348"/>
                    <a:pt x="3238560" y="290348"/>
                  </a:cubicBezTo>
                  <a:cubicBezTo>
                    <a:pt x="3230382" y="290348"/>
                    <a:pt x="3222205" y="293756"/>
                    <a:pt x="3216072" y="298526"/>
                  </a:cubicBezTo>
                  <a:cubicBezTo>
                    <a:pt x="3209938" y="303978"/>
                    <a:pt x="3205850" y="311474"/>
                    <a:pt x="3204487" y="319651"/>
                  </a:cubicBezTo>
                  <a:lnTo>
                    <a:pt x="3060016" y="1199421"/>
                  </a:lnTo>
                  <a:lnTo>
                    <a:pt x="3046387" y="1041321"/>
                  </a:lnTo>
                  <a:cubicBezTo>
                    <a:pt x="3045706" y="1032462"/>
                    <a:pt x="3041617" y="1024285"/>
                    <a:pt x="3035484" y="1018833"/>
                  </a:cubicBezTo>
                  <a:cubicBezTo>
                    <a:pt x="3029351" y="1013381"/>
                    <a:pt x="3021173" y="1009293"/>
                    <a:pt x="3012314" y="1009293"/>
                  </a:cubicBezTo>
                  <a:lnTo>
                    <a:pt x="2970745" y="1009293"/>
                  </a:lnTo>
                  <a:lnTo>
                    <a:pt x="2970745" y="1008611"/>
                  </a:lnTo>
                  <a:lnTo>
                    <a:pt x="2938716" y="1008611"/>
                  </a:lnTo>
                  <a:lnTo>
                    <a:pt x="2909413" y="1008611"/>
                  </a:lnTo>
                  <a:lnTo>
                    <a:pt x="1420414" y="1008611"/>
                  </a:lnTo>
                  <a:lnTo>
                    <a:pt x="1399289" y="1008611"/>
                  </a:lnTo>
                  <a:lnTo>
                    <a:pt x="1380889" y="1008611"/>
                  </a:lnTo>
                  <a:cubicBezTo>
                    <a:pt x="1372030" y="1008611"/>
                    <a:pt x="1363853" y="1012018"/>
                    <a:pt x="1358401" y="1016789"/>
                  </a:cubicBezTo>
                  <a:cubicBezTo>
                    <a:pt x="1352268" y="1022240"/>
                    <a:pt x="1347498" y="1029736"/>
                    <a:pt x="1346816" y="1037914"/>
                  </a:cubicBezTo>
                  <a:lnTo>
                    <a:pt x="1250048" y="1495176"/>
                  </a:lnTo>
                  <a:lnTo>
                    <a:pt x="1083771" y="567023"/>
                  </a:lnTo>
                  <a:cubicBezTo>
                    <a:pt x="1082408" y="558845"/>
                    <a:pt x="1078319" y="551349"/>
                    <a:pt x="1072186" y="545897"/>
                  </a:cubicBezTo>
                  <a:cubicBezTo>
                    <a:pt x="1066053" y="540446"/>
                    <a:pt x="1058557" y="537720"/>
                    <a:pt x="1049698" y="537720"/>
                  </a:cubicBezTo>
                  <a:lnTo>
                    <a:pt x="1049016" y="537720"/>
                  </a:lnTo>
                  <a:lnTo>
                    <a:pt x="1048335" y="537720"/>
                  </a:lnTo>
                  <a:cubicBezTo>
                    <a:pt x="1040157" y="537720"/>
                    <a:pt x="1031980" y="541808"/>
                    <a:pt x="1025847" y="547260"/>
                  </a:cubicBezTo>
                  <a:cubicBezTo>
                    <a:pt x="1019713" y="552712"/>
                    <a:pt x="1015625" y="560889"/>
                    <a:pt x="1014943" y="569748"/>
                  </a:cubicBezTo>
                  <a:lnTo>
                    <a:pt x="978144" y="1009293"/>
                  </a:lnTo>
                  <a:lnTo>
                    <a:pt x="899094" y="1009293"/>
                  </a:lnTo>
                  <a:cubicBezTo>
                    <a:pt x="890235" y="1009293"/>
                    <a:pt x="882739" y="1012700"/>
                    <a:pt x="876606" y="1017470"/>
                  </a:cubicBezTo>
                  <a:cubicBezTo>
                    <a:pt x="870473" y="1022922"/>
                    <a:pt x="866384" y="1029736"/>
                    <a:pt x="865021" y="1038595"/>
                  </a:cubicBezTo>
                  <a:lnTo>
                    <a:pt x="805052" y="1289374"/>
                  </a:lnTo>
                  <a:lnTo>
                    <a:pt x="775068" y="1052906"/>
                  </a:lnTo>
                  <a:cubicBezTo>
                    <a:pt x="773705" y="1044729"/>
                    <a:pt x="768935" y="1037914"/>
                    <a:pt x="762801" y="1033144"/>
                  </a:cubicBezTo>
                  <a:cubicBezTo>
                    <a:pt x="756668" y="1028374"/>
                    <a:pt x="749172" y="1025648"/>
                    <a:pt x="740995" y="1025648"/>
                  </a:cubicBezTo>
                  <a:lnTo>
                    <a:pt x="3651" y="1025648"/>
                  </a:lnTo>
                  <a:lnTo>
                    <a:pt x="3651" y="1095157"/>
                  </a:lnTo>
                  <a:lnTo>
                    <a:pt x="713055" y="1095157"/>
                  </a:lnTo>
                  <a:lnTo>
                    <a:pt x="775749" y="1486999"/>
                  </a:lnTo>
                  <a:cubicBezTo>
                    <a:pt x="777794" y="1495176"/>
                    <a:pt x="781882" y="1501991"/>
                    <a:pt x="788016" y="1506761"/>
                  </a:cubicBezTo>
                  <a:cubicBezTo>
                    <a:pt x="794149" y="1511531"/>
                    <a:pt x="802326" y="1514257"/>
                    <a:pt x="810504" y="1514257"/>
                  </a:cubicBezTo>
                  <a:lnTo>
                    <a:pt x="810504" y="1514257"/>
                  </a:lnTo>
                  <a:cubicBezTo>
                    <a:pt x="818682" y="1514257"/>
                    <a:pt x="826178" y="1510850"/>
                    <a:pt x="832311" y="1506080"/>
                  </a:cubicBezTo>
                  <a:cubicBezTo>
                    <a:pt x="838444" y="1500628"/>
                    <a:pt x="842533" y="1493813"/>
                    <a:pt x="843896" y="1485636"/>
                  </a:cubicBezTo>
                  <a:lnTo>
                    <a:pt x="929079" y="1080165"/>
                  </a:lnTo>
                  <a:lnTo>
                    <a:pt x="1010173" y="1080165"/>
                  </a:lnTo>
                  <a:cubicBezTo>
                    <a:pt x="1019032" y="1080165"/>
                    <a:pt x="1027209" y="1076758"/>
                    <a:pt x="1033343" y="1071306"/>
                  </a:cubicBezTo>
                  <a:cubicBezTo>
                    <a:pt x="1039476" y="1065854"/>
                    <a:pt x="1043565" y="1057677"/>
                    <a:pt x="1044246" y="1048817"/>
                  </a:cubicBezTo>
                  <a:lnTo>
                    <a:pt x="1057875" y="890036"/>
                  </a:lnTo>
                  <a:lnTo>
                    <a:pt x="1216656" y="1740503"/>
                  </a:lnTo>
                  <a:cubicBezTo>
                    <a:pt x="1218019" y="1748681"/>
                    <a:pt x="1222108" y="1756177"/>
                    <a:pt x="1228241" y="1761629"/>
                  </a:cubicBezTo>
                  <a:cubicBezTo>
                    <a:pt x="1234375" y="1767080"/>
                    <a:pt x="1241871" y="1769806"/>
                    <a:pt x="1250730" y="1769806"/>
                  </a:cubicBezTo>
                  <a:cubicBezTo>
                    <a:pt x="1259589" y="1769806"/>
                    <a:pt x="1267085" y="1766399"/>
                    <a:pt x="1273218" y="1760947"/>
                  </a:cubicBezTo>
                  <a:cubicBezTo>
                    <a:pt x="1279351" y="1755495"/>
                    <a:pt x="1283440" y="1747999"/>
                    <a:pt x="1284803" y="1739822"/>
                  </a:cubicBezTo>
                  <a:lnTo>
                    <a:pt x="1410192" y="1078802"/>
                  </a:lnTo>
                  <a:lnTo>
                    <a:pt x="2907369" y="1078802"/>
                  </a:lnTo>
                  <a:lnTo>
                    <a:pt x="2936671" y="1078802"/>
                  </a:lnTo>
                  <a:lnTo>
                    <a:pt x="2968700" y="1078802"/>
                  </a:lnTo>
                  <a:lnTo>
                    <a:pt x="2968700" y="1078120"/>
                  </a:lnTo>
                  <a:lnTo>
                    <a:pt x="2978922" y="1078120"/>
                  </a:lnTo>
                  <a:lnTo>
                    <a:pt x="3015721" y="1497221"/>
                  </a:lnTo>
                  <a:cubicBezTo>
                    <a:pt x="3016403" y="1505398"/>
                    <a:pt x="3020492" y="1513576"/>
                    <a:pt x="3026625" y="1519027"/>
                  </a:cubicBezTo>
                  <a:cubicBezTo>
                    <a:pt x="3032758" y="1524479"/>
                    <a:pt x="3040254" y="1528568"/>
                    <a:pt x="3049113" y="1528568"/>
                  </a:cubicBezTo>
                  <a:lnTo>
                    <a:pt x="3049794" y="1528568"/>
                  </a:lnTo>
                  <a:lnTo>
                    <a:pt x="3050476" y="1528568"/>
                  </a:lnTo>
                  <a:cubicBezTo>
                    <a:pt x="3059335" y="1528568"/>
                    <a:pt x="3066831" y="1525161"/>
                    <a:pt x="3072964" y="1520390"/>
                  </a:cubicBezTo>
                  <a:cubicBezTo>
                    <a:pt x="3079097" y="1514939"/>
                    <a:pt x="3083186" y="1507443"/>
                    <a:pt x="3084549" y="1499265"/>
                  </a:cubicBezTo>
                  <a:lnTo>
                    <a:pt x="3237197" y="563615"/>
                  </a:lnTo>
                  <a:lnTo>
                    <a:pt x="3340098" y="1068580"/>
                  </a:lnTo>
                  <a:lnTo>
                    <a:pt x="3340098" y="1068580"/>
                  </a:lnTo>
                  <a:cubicBezTo>
                    <a:pt x="3341461" y="1076758"/>
                    <a:pt x="3345550" y="1084254"/>
                    <a:pt x="3351683" y="1089705"/>
                  </a:cubicBezTo>
                  <a:cubicBezTo>
                    <a:pt x="3357816" y="1095157"/>
                    <a:pt x="3365994" y="1098564"/>
                    <a:pt x="3374171" y="1098564"/>
                  </a:cubicBezTo>
                  <a:lnTo>
                    <a:pt x="3533634" y="1098564"/>
                  </a:lnTo>
                  <a:cubicBezTo>
                    <a:pt x="3541811" y="1098564"/>
                    <a:pt x="3549307" y="1095157"/>
                    <a:pt x="3555441" y="1090387"/>
                  </a:cubicBezTo>
                  <a:cubicBezTo>
                    <a:pt x="3561574" y="1085616"/>
                    <a:pt x="3565663" y="1078802"/>
                    <a:pt x="3567026" y="1069943"/>
                  </a:cubicBezTo>
                  <a:lnTo>
                    <a:pt x="3607232" y="842334"/>
                  </a:lnTo>
                  <a:lnTo>
                    <a:pt x="3656979" y="1071987"/>
                  </a:lnTo>
                  <a:cubicBezTo>
                    <a:pt x="3659023" y="1079483"/>
                    <a:pt x="3663112" y="1086298"/>
                    <a:pt x="3669245" y="1091068"/>
                  </a:cubicBezTo>
                  <a:cubicBezTo>
                    <a:pt x="3675378" y="1095838"/>
                    <a:pt x="3682875" y="1098564"/>
                    <a:pt x="3690371" y="1098564"/>
                  </a:cubicBezTo>
                  <a:cubicBezTo>
                    <a:pt x="3854603" y="1098564"/>
                    <a:pt x="4162625" y="1098564"/>
                    <a:pt x="4326858" y="1098564"/>
                  </a:cubicBezTo>
                  <a:cubicBezTo>
                    <a:pt x="4340487" y="1098564"/>
                    <a:pt x="4354798" y="1098564"/>
                    <a:pt x="4368427" y="1098564"/>
                  </a:cubicBezTo>
                  <a:cubicBezTo>
                    <a:pt x="4405226" y="1098564"/>
                    <a:pt x="4459744" y="1066536"/>
                    <a:pt x="4459744" y="1015426"/>
                  </a:cubicBezTo>
                  <a:lnTo>
                    <a:pt x="4459744" y="659020"/>
                  </a:lnTo>
                  <a:cubicBezTo>
                    <a:pt x="4532660" y="646072"/>
                    <a:pt x="4611710" y="615407"/>
                    <a:pt x="4665545" y="552030"/>
                  </a:cubicBezTo>
                  <a:cubicBezTo>
                    <a:pt x="4672360" y="543171"/>
                    <a:pt x="4675086" y="532268"/>
                    <a:pt x="4673042" y="522046"/>
                  </a:cubicBezTo>
                  <a:cubicBezTo>
                    <a:pt x="4752091" y="414375"/>
                    <a:pt x="4786846" y="264453"/>
                    <a:pt x="4794342" y="184721"/>
                  </a:cubicBezTo>
                  <a:close/>
                </a:path>
              </a:pathLst>
            </a:custGeom>
            <a:solidFill>
              <a:schemeClr val="accent1"/>
            </a:solidFill>
            <a:ln w="6804" cap="flat">
              <a:noFill/>
              <a:prstDash val="solid"/>
              <a:miter/>
            </a:ln>
          </p:spPr>
          <p:txBody>
            <a:bodyPr rtlCol="0" anchor="ctr"/>
            <a:lstStyle/>
            <a:p>
              <a:endParaRPr lang="en-US"/>
            </a:p>
          </p:txBody>
        </p:sp>
        <p:grpSp>
          <p:nvGrpSpPr>
            <p:cNvPr id="13" name="Group 12">
              <a:extLst>
                <a:ext uri="{FF2B5EF4-FFF2-40B4-BE49-F238E27FC236}">
                  <a16:creationId xmlns:a16="http://schemas.microsoft.com/office/drawing/2014/main" id="{954DC28B-DA5D-40A5-BF5E-A8C07B13D6FD}"/>
                </a:ext>
              </a:extLst>
            </p:cNvPr>
            <p:cNvGrpSpPr/>
            <p:nvPr/>
          </p:nvGrpSpPr>
          <p:grpSpPr>
            <a:xfrm>
              <a:off x="477110" y="5658084"/>
              <a:ext cx="655351" cy="517912"/>
              <a:chOff x="6456816" y="5667609"/>
              <a:chExt cx="655351" cy="517912"/>
            </a:xfrm>
          </p:grpSpPr>
          <p:sp>
            <p:nvSpPr>
              <p:cNvPr id="15" name="Freeform: Shape 14">
                <a:extLst>
                  <a:ext uri="{FF2B5EF4-FFF2-40B4-BE49-F238E27FC236}">
                    <a16:creationId xmlns:a16="http://schemas.microsoft.com/office/drawing/2014/main" id="{EC1A92E0-BAD3-4804-8CFB-2F36973DF453}"/>
                  </a:ext>
                </a:extLst>
              </p:cNvPr>
              <p:cNvSpPr/>
              <p:nvPr/>
            </p:nvSpPr>
            <p:spPr>
              <a:xfrm>
                <a:off x="6456816" y="5667609"/>
                <a:ext cx="517913" cy="517912"/>
              </a:xfrm>
              <a:custGeom>
                <a:avLst/>
                <a:gdLst>
                  <a:gd name="connsiteX0" fmla="*/ 460475 w 517912"/>
                  <a:gd name="connsiteY0" fmla="*/ 259443 h 517912"/>
                  <a:gd name="connsiteX1" fmla="*/ 259443 w 517912"/>
                  <a:gd name="connsiteY1" fmla="*/ 460475 h 517912"/>
                  <a:gd name="connsiteX2" fmla="*/ 58411 w 517912"/>
                  <a:gd name="connsiteY2" fmla="*/ 259443 h 517912"/>
                  <a:gd name="connsiteX3" fmla="*/ 259443 w 517912"/>
                  <a:gd name="connsiteY3" fmla="*/ 58411 h 517912"/>
                  <a:gd name="connsiteX4" fmla="*/ 460475 w 517912"/>
                  <a:gd name="connsiteY4" fmla="*/ 259443 h 517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912" h="517912">
                    <a:moveTo>
                      <a:pt x="460475" y="259443"/>
                    </a:moveTo>
                    <a:cubicBezTo>
                      <a:pt x="460475" y="370470"/>
                      <a:pt x="370470" y="460475"/>
                      <a:pt x="259443" y="460475"/>
                    </a:cubicBezTo>
                    <a:cubicBezTo>
                      <a:pt x="148416" y="460475"/>
                      <a:pt x="58411" y="370470"/>
                      <a:pt x="58411" y="259443"/>
                    </a:cubicBezTo>
                    <a:cubicBezTo>
                      <a:pt x="58411" y="148416"/>
                      <a:pt x="148416" y="58411"/>
                      <a:pt x="259443" y="58411"/>
                    </a:cubicBezTo>
                    <a:cubicBezTo>
                      <a:pt x="370470" y="58411"/>
                      <a:pt x="460475" y="148416"/>
                      <a:pt x="460475" y="259443"/>
                    </a:cubicBezTo>
                    <a:close/>
                  </a:path>
                </a:pathLst>
              </a:custGeom>
              <a:noFill/>
              <a:ln w="108857" cap="flat">
                <a:solidFill>
                  <a:schemeClr val="accent1"/>
                </a:solidFill>
                <a:prstDash val="solid"/>
                <a:miter/>
              </a:ln>
            </p:spPr>
            <p:txBody>
              <a:bodyPr rtlCol="0" anchor="ctr"/>
              <a:lstStyle/>
              <a:p>
                <a:endParaRPr lang="en-US"/>
              </a:p>
            </p:txBody>
          </p:sp>
          <p:sp>
            <p:nvSpPr>
              <p:cNvPr id="16" name="Rectangle: Rounded Corners 15">
                <a:extLst>
                  <a:ext uri="{FF2B5EF4-FFF2-40B4-BE49-F238E27FC236}">
                    <a16:creationId xmlns:a16="http://schemas.microsoft.com/office/drawing/2014/main" id="{4F7FFD43-6FA1-417C-AF01-3A54B1EB3288}"/>
                  </a:ext>
                </a:extLst>
              </p:cNvPr>
              <p:cNvSpPr/>
              <p:nvPr/>
            </p:nvSpPr>
            <p:spPr>
              <a:xfrm>
                <a:off x="6913640" y="5874290"/>
                <a:ext cx="198527" cy="12946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96DB8CE4-378A-4F7B-8401-E84CD0360554}"/>
                </a:ext>
              </a:extLst>
            </p:cNvPr>
            <p:cNvSpPr/>
            <p:nvPr/>
          </p:nvSpPr>
          <p:spPr>
            <a:xfrm>
              <a:off x="995023" y="5898145"/>
              <a:ext cx="6479203" cy="653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10287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0092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Style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1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4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A62946D-F2ED-4A3A-AFF2-114E504B5745}"/>
              </a:ext>
            </a:extLst>
          </p:cNvPr>
          <p:cNvSpPr/>
          <p:nvPr userDrawn="1"/>
        </p:nvSpPr>
        <p:spPr>
          <a:xfrm>
            <a:off x="2893325" y="0"/>
            <a:ext cx="8973404" cy="6858000"/>
          </a:xfrm>
          <a:custGeom>
            <a:avLst/>
            <a:gdLst>
              <a:gd name="connsiteX0" fmla="*/ 2419756 w 9202402"/>
              <a:gd name="connsiteY0" fmla="*/ 0 h 6858000"/>
              <a:gd name="connsiteX1" fmla="*/ 9202402 w 9202402"/>
              <a:gd name="connsiteY1" fmla="*/ 0 h 6858000"/>
              <a:gd name="connsiteX2" fmla="*/ 9188795 w 9202402"/>
              <a:gd name="connsiteY2" fmla="*/ 6858000 h 6858000"/>
              <a:gd name="connsiteX3" fmla="*/ 0 w 92024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202402" h="6858000">
                <a:moveTo>
                  <a:pt x="2419756" y="0"/>
                </a:moveTo>
                <a:lnTo>
                  <a:pt x="9202402" y="0"/>
                </a:lnTo>
                <a:lnTo>
                  <a:pt x="9188795" y="6858000"/>
                </a:lnTo>
                <a:lnTo>
                  <a:pt x="0" y="685800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2B98542A-477C-4DE9-BE76-734F0C55D2E2}"/>
              </a:ext>
            </a:extLst>
          </p:cNvPr>
          <p:cNvSpPr/>
          <p:nvPr userDrawn="1"/>
        </p:nvSpPr>
        <p:spPr>
          <a:xfrm>
            <a:off x="3218596" y="0"/>
            <a:ext cx="8973404" cy="6858000"/>
          </a:xfrm>
          <a:custGeom>
            <a:avLst/>
            <a:gdLst>
              <a:gd name="connsiteX0" fmla="*/ 2419756 w 9202402"/>
              <a:gd name="connsiteY0" fmla="*/ 0 h 6858000"/>
              <a:gd name="connsiteX1" fmla="*/ 9202402 w 9202402"/>
              <a:gd name="connsiteY1" fmla="*/ 0 h 6858000"/>
              <a:gd name="connsiteX2" fmla="*/ 9188795 w 9202402"/>
              <a:gd name="connsiteY2" fmla="*/ 6858000 h 6858000"/>
              <a:gd name="connsiteX3" fmla="*/ 0 w 92024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202402" h="6858000">
                <a:moveTo>
                  <a:pt x="2419756" y="0"/>
                </a:moveTo>
                <a:lnTo>
                  <a:pt x="9202402" y="0"/>
                </a:lnTo>
                <a:lnTo>
                  <a:pt x="9188795" y="6858000"/>
                </a:lnTo>
                <a:lnTo>
                  <a:pt x="0"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2273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09741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2" r:id="rId1"/>
    <p:sldLayoutId id="2147483738" r:id="rId2"/>
    <p:sldLayoutId id="2147483743" r:id="rId3"/>
    <p:sldLayoutId id="2147483742" r:id="rId4"/>
    <p:sldLayoutId id="2147483731" r:id="rId5"/>
    <p:sldLayoutId id="2147483737" r:id="rId6"/>
    <p:sldLayoutId id="2147483740" r:id="rId7"/>
    <p:sldLayoutId id="2147483739" r:id="rId8"/>
    <p:sldLayoutId id="2147483736" r:id="rId9"/>
    <p:sldLayoutId id="2147483741" r:id="rId10"/>
    <p:sldLayoutId id="2147483744" r:id="rId11"/>
    <p:sldLayoutId id="2147483745" r:id="rId1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0.xml.rels><?xml version="1.0" encoding="UTF-8" standalone="yes"?>
<Relationships xmlns="http://schemas.openxmlformats.org/package/2006/relationships"><Relationship Id="rId3" Type="http://schemas.openxmlformats.org/officeDocument/2006/relationships/hyperlink" Target="https://billleding422.shinyapps.io/Boxplotbyspeciesplotly/"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9.jpe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hyperlink" Target="http://unitslab.com/node/30"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8.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yusheng.shinyapps.io/table1/"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hyperlink" Target="https://lishuhang.shinyapps.io/BubblePlotly_United/"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hyperlink" Target="https://lishuhang.shinyapps.io/PartB_Boxplot_levels/"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28.jpe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Group 135">
            <a:extLst>
              <a:ext uri="{FF2B5EF4-FFF2-40B4-BE49-F238E27FC236}">
                <a16:creationId xmlns:a16="http://schemas.microsoft.com/office/drawing/2014/main" id="{A0EAB522-1DFF-4B85-8868-4BF984E553F0}"/>
              </a:ext>
            </a:extLst>
          </p:cNvPr>
          <p:cNvGrpSpPr/>
          <p:nvPr/>
        </p:nvGrpSpPr>
        <p:grpSpPr>
          <a:xfrm>
            <a:off x="1528776" y="1069437"/>
            <a:ext cx="10267188" cy="2109978"/>
            <a:chOff x="-491345" y="1077822"/>
            <a:chExt cx="10267188" cy="2109978"/>
          </a:xfrm>
        </p:grpSpPr>
        <p:grpSp>
          <p:nvGrpSpPr>
            <p:cNvPr id="122" name="Group 121">
              <a:extLst>
                <a:ext uri="{FF2B5EF4-FFF2-40B4-BE49-F238E27FC236}">
                  <a16:creationId xmlns:a16="http://schemas.microsoft.com/office/drawing/2014/main" id="{25426AD8-F38A-41A4-A132-B187D44A767E}"/>
                </a:ext>
              </a:extLst>
            </p:cNvPr>
            <p:cNvGrpSpPr/>
            <p:nvPr/>
          </p:nvGrpSpPr>
          <p:grpSpPr>
            <a:xfrm>
              <a:off x="-491345" y="1077822"/>
              <a:ext cx="10267188" cy="2109978"/>
              <a:chOff x="-491345" y="1077822"/>
              <a:chExt cx="10267188" cy="2109978"/>
            </a:xfrm>
          </p:grpSpPr>
          <p:pic>
            <p:nvPicPr>
              <p:cNvPr id="65" name="Picture 64">
                <a:extLst>
                  <a:ext uri="{FF2B5EF4-FFF2-40B4-BE49-F238E27FC236}">
                    <a16:creationId xmlns:a16="http://schemas.microsoft.com/office/drawing/2014/main" id="{8B491B70-93F2-4668-BC1F-5BBC24FCA6B8}"/>
                  </a:ext>
                </a:extLst>
              </p:cNvPr>
              <p:cNvPicPr>
                <a:picLocks noChangeAspect="1"/>
              </p:cNvPicPr>
              <p:nvPr/>
            </p:nvPicPr>
            <p:blipFill>
              <a:blip r:embed="rId3"/>
              <a:stretch>
                <a:fillRect/>
              </a:stretch>
            </p:blipFill>
            <p:spPr>
              <a:xfrm>
                <a:off x="8099443" y="1808913"/>
                <a:ext cx="1676400" cy="495300"/>
              </a:xfrm>
              <a:custGeom>
                <a:avLst/>
                <a:gdLst>
                  <a:gd name="connsiteX0" fmla="*/ 0 w 1676400"/>
                  <a:gd name="connsiteY0" fmla="*/ 0 h 495300"/>
                  <a:gd name="connsiteX1" fmla="*/ 1684782 w 1676400"/>
                  <a:gd name="connsiteY1" fmla="*/ 0 h 495300"/>
                  <a:gd name="connsiteX2" fmla="*/ 1684782 w 1676400"/>
                  <a:gd name="connsiteY2" fmla="*/ 498348 h 495300"/>
                  <a:gd name="connsiteX3" fmla="*/ 0 w 1676400"/>
                  <a:gd name="connsiteY3" fmla="*/ 498348 h 495300"/>
                </a:gdLst>
                <a:ahLst/>
                <a:cxnLst>
                  <a:cxn ang="0">
                    <a:pos x="connsiteX0" y="connsiteY0"/>
                  </a:cxn>
                  <a:cxn ang="0">
                    <a:pos x="connsiteX1" y="connsiteY1"/>
                  </a:cxn>
                  <a:cxn ang="0">
                    <a:pos x="connsiteX2" y="connsiteY2"/>
                  </a:cxn>
                  <a:cxn ang="0">
                    <a:pos x="connsiteX3" y="connsiteY3"/>
                  </a:cxn>
                </a:cxnLst>
                <a:rect l="l" t="t" r="r" b="b"/>
                <a:pathLst>
                  <a:path w="1676400" h="495300">
                    <a:moveTo>
                      <a:pt x="0" y="0"/>
                    </a:moveTo>
                    <a:lnTo>
                      <a:pt x="1684782" y="0"/>
                    </a:lnTo>
                    <a:lnTo>
                      <a:pt x="1684782" y="498348"/>
                    </a:lnTo>
                    <a:lnTo>
                      <a:pt x="0" y="498348"/>
                    </a:lnTo>
                    <a:close/>
                  </a:path>
                </a:pathLst>
              </a:custGeom>
              <a:ln/>
            </p:spPr>
          </p:pic>
          <p:sp>
            <p:nvSpPr>
              <p:cNvPr id="66" name="Freeform: Shape 65">
                <a:extLst>
                  <a:ext uri="{FF2B5EF4-FFF2-40B4-BE49-F238E27FC236}">
                    <a16:creationId xmlns:a16="http://schemas.microsoft.com/office/drawing/2014/main" id="{F7F6D971-A705-4B43-9964-5269154453FE}"/>
                  </a:ext>
                </a:extLst>
              </p:cNvPr>
              <p:cNvSpPr/>
              <p:nvPr/>
            </p:nvSpPr>
            <p:spPr>
              <a:xfrm>
                <a:off x="8125446" y="1833631"/>
                <a:ext cx="1600200" cy="409575"/>
              </a:xfrm>
              <a:custGeom>
                <a:avLst/>
                <a:gdLst>
                  <a:gd name="connsiteX0" fmla="*/ 1578769 w 1600200"/>
                  <a:gd name="connsiteY0" fmla="*/ 285274 h 409575"/>
                  <a:gd name="connsiteX1" fmla="*/ 1285398 w 1600200"/>
                  <a:gd name="connsiteY1" fmla="*/ 285274 h 409575"/>
                  <a:gd name="connsiteX2" fmla="*/ 1257776 w 1600200"/>
                  <a:gd name="connsiteY2" fmla="*/ 323374 h 409575"/>
                  <a:gd name="connsiteX3" fmla="*/ 1217771 w 1600200"/>
                  <a:gd name="connsiteY3" fmla="*/ 153829 h 409575"/>
                  <a:gd name="connsiteX4" fmla="*/ 1181576 w 1600200"/>
                  <a:gd name="connsiteY4" fmla="*/ 285274 h 409575"/>
                  <a:gd name="connsiteX5" fmla="*/ 1093946 w 1600200"/>
                  <a:gd name="connsiteY5" fmla="*/ 285274 h 409575"/>
                  <a:gd name="connsiteX6" fmla="*/ 1080611 w 1600200"/>
                  <a:gd name="connsiteY6" fmla="*/ 335756 h 409575"/>
                  <a:gd name="connsiteX7" fmla="*/ 1056798 w 1600200"/>
                  <a:gd name="connsiteY7" fmla="*/ 277654 h 409575"/>
                  <a:gd name="connsiteX8" fmla="*/ 1032986 w 1600200"/>
                  <a:gd name="connsiteY8" fmla="*/ 322421 h 409575"/>
                  <a:gd name="connsiteX9" fmla="*/ 988219 w 1600200"/>
                  <a:gd name="connsiteY9" fmla="*/ 21431 h 409575"/>
                  <a:gd name="connsiteX10" fmla="*/ 932973 w 1600200"/>
                  <a:gd name="connsiteY10" fmla="*/ 393859 h 409575"/>
                  <a:gd name="connsiteX11" fmla="*/ 912019 w 1600200"/>
                  <a:gd name="connsiteY11" fmla="*/ 285274 h 409575"/>
                  <a:gd name="connsiteX12" fmla="*/ 686276 w 1600200"/>
                  <a:gd name="connsiteY12" fmla="*/ 285274 h 409575"/>
                  <a:gd name="connsiteX13" fmla="*/ 656748 w 1600200"/>
                  <a:gd name="connsiteY13" fmla="*/ 344329 h 409575"/>
                  <a:gd name="connsiteX14" fmla="*/ 621506 w 1600200"/>
                  <a:gd name="connsiteY14" fmla="*/ 150971 h 409575"/>
                  <a:gd name="connsiteX15" fmla="*/ 578644 w 1600200"/>
                  <a:gd name="connsiteY15" fmla="*/ 285274 h 409575"/>
                  <a:gd name="connsiteX16" fmla="*/ 491966 w 1600200"/>
                  <a:gd name="connsiteY16" fmla="*/ 285274 h 409575"/>
                  <a:gd name="connsiteX17" fmla="*/ 467201 w 1600200"/>
                  <a:gd name="connsiteY17" fmla="*/ 322421 h 409575"/>
                  <a:gd name="connsiteX18" fmla="*/ 441484 w 1600200"/>
                  <a:gd name="connsiteY18" fmla="*/ 275749 h 409575"/>
                  <a:gd name="connsiteX19" fmla="*/ 408146 w 1600200"/>
                  <a:gd name="connsiteY19" fmla="*/ 336709 h 409575"/>
                  <a:gd name="connsiteX20" fmla="*/ 376714 w 1600200"/>
                  <a:gd name="connsiteY20" fmla="*/ 72866 h 409575"/>
                  <a:gd name="connsiteX21" fmla="*/ 335756 w 1600200"/>
                  <a:gd name="connsiteY21" fmla="*/ 377666 h 409575"/>
                  <a:gd name="connsiteX22" fmla="*/ 308134 w 1600200"/>
                  <a:gd name="connsiteY22" fmla="*/ 285274 h 409575"/>
                  <a:gd name="connsiteX23" fmla="*/ 238601 w 1600200"/>
                  <a:gd name="connsiteY23" fmla="*/ 285274 h 409575"/>
                  <a:gd name="connsiteX24" fmla="*/ 210026 w 1600200"/>
                  <a:gd name="connsiteY24" fmla="*/ 237649 h 409575"/>
                  <a:gd name="connsiteX25" fmla="*/ 177641 w 1600200"/>
                  <a:gd name="connsiteY25" fmla="*/ 285274 h 409575"/>
                  <a:gd name="connsiteX26" fmla="*/ 21431 w 1600200"/>
                  <a:gd name="connsiteY26" fmla="*/ 28527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00200" h="409575">
                    <a:moveTo>
                      <a:pt x="1578769" y="285274"/>
                    </a:moveTo>
                    <a:lnTo>
                      <a:pt x="1285398" y="285274"/>
                    </a:lnTo>
                    <a:lnTo>
                      <a:pt x="1257776" y="323374"/>
                    </a:lnTo>
                    <a:lnTo>
                      <a:pt x="1217771" y="153829"/>
                    </a:lnTo>
                    <a:lnTo>
                      <a:pt x="1181576" y="285274"/>
                    </a:lnTo>
                    <a:lnTo>
                      <a:pt x="1093946" y="285274"/>
                    </a:lnTo>
                    <a:lnTo>
                      <a:pt x="1080611" y="335756"/>
                    </a:lnTo>
                    <a:lnTo>
                      <a:pt x="1056798" y="277654"/>
                    </a:lnTo>
                    <a:lnTo>
                      <a:pt x="1032986" y="322421"/>
                    </a:lnTo>
                    <a:lnTo>
                      <a:pt x="988219" y="21431"/>
                    </a:lnTo>
                    <a:lnTo>
                      <a:pt x="932973" y="393859"/>
                    </a:lnTo>
                    <a:lnTo>
                      <a:pt x="912019" y="285274"/>
                    </a:lnTo>
                    <a:lnTo>
                      <a:pt x="686276" y="285274"/>
                    </a:lnTo>
                    <a:lnTo>
                      <a:pt x="656748" y="344329"/>
                    </a:lnTo>
                    <a:lnTo>
                      <a:pt x="621506" y="150971"/>
                    </a:lnTo>
                    <a:lnTo>
                      <a:pt x="578644" y="285274"/>
                    </a:lnTo>
                    <a:lnTo>
                      <a:pt x="491966" y="285274"/>
                    </a:lnTo>
                    <a:lnTo>
                      <a:pt x="467201" y="322421"/>
                    </a:lnTo>
                    <a:lnTo>
                      <a:pt x="441484" y="275749"/>
                    </a:lnTo>
                    <a:lnTo>
                      <a:pt x="408146" y="336709"/>
                    </a:lnTo>
                    <a:lnTo>
                      <a:pt x="376714" y="72866"/>
                    </a:lnTo>
                    <a:lnTo>
                      <a:pt x="335756" y="377666"/>
                    </a:lnTo>
                    <a:lnTo>
                      <a:pt x="308134" y="285274"/>
                    </a:lnTo>
                    <a:lnTo>
                      <a:pt x="238601" y="285274"/>
                    </a:lnTo>
                    <a:lnTo>
                      <a:pt x="210026" y="237649"/>
                    </a:lnTo>
                    <a:lnTo>
                      <a:pt x="177641" y="285274"/>
                    </a:lnTo>
                    <a:lnTo>
                      <a:pt x="21431" y="285274"/>
                    </a:lnTo>
                  </a:path>
                </a:pathLst>
              </a:custGeom>
              <a:noFill/>
              <a:ln w="28575" cap="rnd">
                <a:solidFill>
                  <a:srgbClr val="FFFFFF"/>
                </a:solidFill>
                <a:prstDash val="solid"/>
                <a:round/>
              </a:ln>
            </p:spPr>
            <p:txBody>
              <a:bodyPr rtlCol="0" anchor="ctr"/>
              <a:lstStyle/>
              <a:p>
                <a:endParaRPr lang="en-US"/>
              </a:p>
            </p:txBody>
          </p:sp>
          <p:pic>
            <p:nvPicPr>
              <p:cNvPr id="67" name="Picture 66">
                <a:extLst>
                  <a:ext uri="{FF2B5EF4-FFF2-40B4-BE49-F238E27FC236}">
                    <a16:creationId xmlns:a16="http://schemas.microsoft.com/office/drawing/2014/main" id="{32EBC4F2-FDAB-458F-B3D6-C655FBB2CB3A}"/>
                  </a:ext>
                </a:extLst>
              </p:cNvPr>
              <p:cNvPicPr>
                <a:picLocks noChangeAspect="1"/>
              </p:cNvPicPr>
              <p:nvPr/>
            </p:nvPicPr>
            <p:blipFill rotWithShape="1">
              <a:blip r:embed="rId4"/>
              <a:srcRect l="-8934" r="1"/>
              <a:stretch/>
            </p:blipFill>
            <p:spPr>
              <a:xfrm>
                <a:off x="-491345" y="1797483"/>
                <a:ext cx="5676900" cy="495300"/>
              </a:xfrm>
              <a:custGeom>
                <a:avLst/>
                <a:gdLst>
                  <a:gd name="connsiteX0" fmla="*/ 0 w 5676900"/>
                  <a:gd name="connsiteY0" fmla="*/ 0 h 495300"/>
                  <a:gd name="connsiteX1" fmla="*/ 5685282 w 5676900"/>
                  <a:gd name="connsiteY1" fmla="*/ 0 h 495300"/>
                  <a:gd name="connsiteX2" fmla="*/ 5685282 w 5676900"/>
                  <a:gd name="connsiteY2" fmla="*/ 500634 h 495300"/>
                  <a:gd name="connsiteX3" fmla="*/ 0 w 5676900"/>
                  <a:gd name="connsiteY3" fmla="*/ 500634 h 495300"/>
                </a:gdLst>
                <a:ahLst/>
                <a:cxnLst>
                  <a:cxn ang="0">
                    <a:pos x="connsiteX0" y="connsiteY0"/>
                  </a:cxn>
                  <a:cxn ang="0">
                    <a:pos x="connsiteX1" y="connsiteY1"/>
                  </a:cxn>
                  <a:cxn ang="0">
                    <a:pos x="connsiteX2" y="connsiteY2"/>
                  </a:cxn>
                  <a:cxn ang="0">
                    <a:pos x="connsiteX3" y="connsiteY3"/>
                  </a:cxn>
                </a:cxnLst>
                <a:rect l="l" t="t" r="r" b="b"/>
                <a:pathLst>
                  <a:path w="5676900" h="495300">
                    <a:moveTo>
                      <a:pt x="0" y="0"/>
                    </a:moveTo>
                    <a:lnTo>
                      <a:pt x="5685282" y="0"/>
                    </a:lnTo>
                    <a:lnTo>
                      <a:pt x="5685282" y="500634"/>
                    </a:lnTo>
                    <a:lnTo>
                      <a:pt x="0" y="500634"/>
                    </a:lnTo>
                    <a:close/>
                  </a:path>
                </a:pathLst>
              </a:custGeom>
              <a:ln/>
            </p:spPr>
          </p:pic>
          <p:sp>
            <p:nvSpPr>
              <p:cNvPr id="68" name="Freeform: Shape 67">
                <a:extLst>
                  <a:ext uri="{FF2B5EF4-FFF2-40B4-BE49-F238E27FC236}">
                    <a16:creationId xmlns:a16="http://schemas.microsoft.com/office/drawing/2014/main" id="{5653D0CF-464F-41CE-9CC7-5B508C75BCB1}"/>
                  </a:ext>
                </a:extLst>
              </p:cNvPr>
              <p:cNvSpPr/>
              <p:nvPr/>
            </p:nvSpPr>
            <p:spPr>
              <a:xfrm>
                <a:off x="14351" y="1860842"/>
                <a:ext cx="5196891"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196891" h="372428">
                    <a:moveTo>
                      <a:pt x="5196891" y="263843"/>
                    </a:moveTo>
                    <a:lnTo>
                      <a:pt x="4903521" y="263843"/>
                    </a:lnTo>
                    <a:lnTo>
                      <a:pt x="4875899" y="301943"/>
                    </a:lnTo>
                    <a:lnTo>
                      <a:pt x="4835893" y="132398"/>
                    </a:lnTo>
                    <a:lnTo>
                      <a:pt x="4799699" y="263843"/>
                    </a:lnTo>
                    <a:lnTo>
                      <a:pt x="4712068" y="263843"/>
                    </a:lnTo>
                    <a:lnTo>
                      <a:pt x="4698733" y="314325"/>
                    </a:lnTo>
                    <a:lnTo>
                      <a:pt x="4674921" y="256223"/>
                    </a:lnTo>
                    <a:lnTo>
                      <a:pt x="4651108" y="300990"/>
                    </a:lnTo>
                    <a:lnTo>
                      <a:pt x="4606341" y="0"/>
                    </a:lnTo>
                    <a:lnTo>
                      <a:pt x="4551096" y="372428"/>
                    </a:lnTo>
                    <a:lnTo>
                      <a:pt x="4530141" y="263843"/>
                    </a:lnTo>
                    <a:lnTo>
                      <a:pt x="4304399" y="263843"/>
                    </a:lnTo>
                    <a:lnTo>
                      <a:pt x="4274871" y="322898"/>
                    </a:lnTo>
                    <a:lnTo>
                      <a:pt x="4239628" y="129540"/>
                    </a:lnTo>
                    <a:lnTo>
                      <a:pt x="4196766" y="263843"/>
                    </a:lnTo>
                    <a:lnTo>
                      <a:pt x="4110088" y="263843"/>
                    </a:lnTo>
                    <a:lnTo>
                      <a:pt x="4085324" y="300990"/>
                    </a:lnTo>
                    <a:lnTo>
                      <a:pt x="4059606" y="254318"/>
                    </a:lnTo>
                    <a:lnTo>
                      <a:pt x="4026268" y="315278"/>
                    </a:lnTo>
                    <a:lnTo>
                      <a:pt x="3994836" y="51435"/>
                    </a:lnTo>
                    <a:lnTo>
                      <a:pt x="3953878" y="356235"/>
                    </a:lnTo>
                    <a:lnTo>
                      <a:pt x="3926256" y="263843"/>
                    </a:lnTo>
                    <a:lnTo>
                      <a:pt x="3856724" y="263843"/>
                    </a:lnTo>
                    <a:lnTo>
                      <a:pt x="3828149" y="216218"/>
                    </a:lnTo>
                    <a:lnTo>
                      <a:pt x="3795763" y="263843"/>
                    </a:lnTo>
                    <a:lnTo>
                      <a:pt x="0" y="263842"/>
                    </a:lnTo>
                  </a:path>
                </a:pathLst>
              </a:custGeom>
              <a:noFill/>
              <a:ln w="28575" cap="rnd">
                <a:solidFill>
                  <a:srgbClr val="FFFFFF"/>
                </a:solidFill>
                <a:prstDash val="solid"/>
                <a:round/>
              </a:ln>
            </p:spPr>
            <p:txBody>
              <a:bodyPr rtlCol="0" anchor="ctr"/>
              <a:lstStyle/>
              <a:p>
                <a:endParaRPr lang="en-US"/>
              </a:p>
            </p:txBody>
          </p:sp>
          <p:pic>
            <p:nvPicPr>
              <p:cNvPr id="69" name="Picture 68">
                <a:extLst>
                  <a:ext uri="{FF2B5EF4-FFF2-40B4-BE49-F238E27FC236}">
                    <a16:creationId xmlns:a16="http://schemas.microsoft.com/office/drawing/2014/main" id="{5DEF24CD-3AAD-4FCE-BB30-02BFFC7D05A7}"/>
                  </a:ext>
                </a:extLst>
              </p:cNvPr>
              <p:cNvPicPr>
                <a:picLocks noChangeAspect="1"/>
              </p:cNvPicPr>
              <p:nvPr/>
            </p:nvPicPr>
            <p:blipFill>
              <a:blip r:embed="rId5"/>
              <a:stretch>
                <a:fillRect/>
              </a:stretch>
            </p:blipFill>
            <p:spPr>
              <a:xfrm>
                <a:off x="5082352" y="1731618"/>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70" name="Freeform: Shape 69">
                <a:extLst>
                  <a:ext uri="{FF2B5EF4-FFF2-40B4-BE49-F238E27FC236}">
                    <a16:creationId xmlns:a16="http://schemas.microsoft.com/office/drawing/2014/main" id="{32FC8001-B8F3-49FB-AF84-BD616B5629B2}"/>
                  </a:ext>
                </a:extLst>
              </p:cNvPr>
              <p:cNvSpPr/>
              <p:nvPr/>
            </p:nvSpPr>
            <p:spPr>
              <a:xfrm>
                <a:off x="5117451" y="1766003"/>
                <a:ext cx="800100" cy="695325"/>
              </a:xfrm>
              <a:custGeom>
                <a:avLst/>
                <a:gdLst>
                  <a:gd name="connsiteX0" fmla="*/ 778669 w 800100"/>
                  <a:gd name="connsiteY0" fmla="*/ 349091 h 695325"/>
                  <a:gd name="connsiteX1" fmla="*/ 589122 w 800100"/>
                  <a:gd name="connsiteY1" fmla="*/ 676751 h 695325"/>
                  <a:gd name="connsiteX2" fmla="*/ 210027 w 800100"/>
                  <a:gd name="connsiteY2" fmla="*/ 676751 h 695325"/>
                  <a:gd name="connsiteX3" fmla="*/ 21431 w 800100"/>
                  <a:gd name="connsiteY3" fmla="*/ 349091 h 695325"/>
                  <a:gd name="connsiteX4" fmla="*/ 210027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027" y="676751"/>
                    </a:lnTo>
                    <a:lnTo>
                      <a:pt x="21431" y="349091"/>
                    </a:lnTo>
                    <a:lnTo>
                      <a:pt x="210027"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71" name="Picture 70">
                <a:extLst>
                  <a:ext uri="{FF2B5EF4-FFF2-40B4-BE49-F238E27FC236}">
                    <a16:creationId xmlns:a16="http://schemas.microsoft.com/office/drawing/2014/main" id="{94A1CF25-E437-4C2B-B3E8-D51797868892}"/>
                  </a:ext>
                </a:extLst>
              </p:cNvPr>
              <p:cNvPicPr>
                <a:picLocks noChangeAspect="1"/>
              </p:cNvPicPr>
              <p:nvPr/>
            </p:nvPicPr>
            <p:blipFill>
              <a:blip r:embed="rId6"/>
              <a:stretch>
                <a:fillRect/>
              </a:stretch>
            </p:blipFill>
            <p:spPr>
              <a:xfrm>
                <a:off x="5653852" y="2058516"/>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72" name="Freeform: Shape 71">
                <a:extLst>
                  <a:ext uri="{FF2B5EF4-FFF2-40B4-BE49-F238E27FC236}">
                    <a16:creationId xmlns:a16="http://schemas.microsoft.com/office/drawing/2014/main" id="{202212BC-E82C-4073-9C8E-B0E894C02C8A}"/>
                  </a:ext>
                </a:extLst>
              </p:cNvPr>
              <p:cNvSpPr/>
              <p:nvPr/>
            </p:nvSpPr>
            <p:spPr>
              <a:xfrm>
                <a:off x="5688951" y="2092711"/>
                <a:ext cx="800100" cy="695325"/>
              </a:xfrm>
              <a:custGeom>
                <a:avLst/>
                <a:gdLst>
                  <a:gd name="connsiteX0" fmla="*/ 778669 w 800100"/>
                  <a:gd name="connsiteY0" fmla="*/ 349091 h 695325"/>
                  <a:gd name="connsiteX1" fmla="*/ 589122 w 800100"/>
                  <a:gd name="connsiteY1" fmla="*/ 676751 h 695325"/>
                  <a:gd name="connsiteX2" fmla="*/ 210027 w 800100"/>
                  <a:gd name="connsiteY2" fmla="*/ 676751 h 695325"/>
                  <a:gd name="connsiteX3" fmla="*/ 21431 w 800100"/>
                  <a:gd name="connsiteY3" fmla="*/ 349091 h 695325"/>
                  <a:gd name="connsiteX4" fmla="*/ 210027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027" y="676751"/>
                    </a:lnTo>
                    <a:lnTo>
                      <a:pt x="21431" y="349091"/>
                    </a:lnTo>
                    <a:lnTo>
                      <a:pt x="210027"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73" name="Picture 72">
                <a:extLst>
                  <a:ext uri="{FF2B5EF4-FFF2-40B4-BE49-F238E27FC236}">
                    <a16:creationId xmlns:a16="http://schemas.microsoft.com/office/drawing/2014/main" id="{37C064A4-6E82-470C-BF77-FF3F6357BE81}"/>
                  </a:ext>
                </a:extLst>
              </p:cNvPr>
              <p:cNvPicPr>
                <a:picLocks noChangeAspect="1"/>
              </p:cNvPicPr>
              <p:nvPr/>
            </p:nvPicPr>
            <p:blipFill>
              <a:blip r:embed="rId7"/>
              <a:stretch>
                <a:fillRect/>
              </a:stretch>
            </p:blipFill>
            <p:spPr>
              <a:xfrm>
                <a:off x="5649280" y="1404720"/>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74" name="Freeform: Shape 73">
                <a:extLst>
                  <a:ext uri="{FF2B5EF4-FFF2-40B4-BE49-F238E27FC236}">
                    <a16:creationId xmlns:a16="http://schemas.microsoft.com/office/drawing/2014/main" id="{F8ECD751-6127-4DE6-8D9F-40183E34C7AE}"/>
                  </a:ext>
                </a:extLst>
              </p:cNvPr>
              <p:cNvSpPr/>
              <p:nvPr/>
            </p:nvSpPr>
            <p:spPr>
              <a:xfrm>
                <a:off x="5685141" y="1437391"/>
                <a:ext cx="800100" cy="695325"/>
              </a:xfrm>
              <a:custGeom>
                <a:avLst/>
                <a:gdLst>
                  <a:gd name="connsiteX0" fmla="*/ 778669 w 800100"/>
                  <a:gd name="connsiteY0" fmla="*/ 350044 h 695325"/>
                  <a:gd name="connsiteX1" fmla="*/ 589121 w 800100"/>
                  <a:gd name="connsiteY1" fmla="*/ 677704 h 695325"/>
                  <a:gd name="connsiteX2" fmla="*/ 210978 w 800100"/>
                  <a:gd name="connsiteY2" fmla="*/ 677704 h 695325"/>
                  <a:gd name="connsiteX3" fmla="*/ 21431 w 800100"/>
                  <a:gd name="connsiteY3" fmla="*/ 350044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50044"/>
                    </a:moveTo>
                    <a:lnTo>
                      <a:pt x="589121" y="677704"/>
                    </a:lnTo>
                    <a:lnTo>
                      <a:pt x="210978" y="677704"/>
                    </a:lnTo>
                    <a:lnTo>
                      <a:pt x="21431" y="350044"/>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pic>
            <p:nvPicPr>
              <p:cNvPr id="75" name="Picture 74">
                <a:extLst>
                  <a:ext uri="{FF2B5EF4-FFF2-40B4-BE49-F238E27FC236}">
                    <a16:creationId xmlns:a16="http://schemas.microsoft.com/office/drawing/2014/main" id="{A095F136-6DBD-4EDF-8707-71F0C82E9264}"/>
                  </a:ext>
                </a:extLst>
              </p:cNvPr>
              <p:cNvPicPr>
                <a:picLocks noChangeAspect="1"/>
              </p:cNvPicPr>
              <p:nvPr/>
            </p:nvPicPr>
            <p:blipFill>
              <a:blip r:embed="rId8"/>
              <a:stretch>
                <a:fillRect/>
              </a:stretch>
            </p:blipFill>
            <p:spPr>
              <a:xfrm>
                <a:off x="7354636" y="1731618"/>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76" name="Freeform: Shape 75">
                <a:extLst>
                  <a:ext uri="{FF2B5EF4-FFF2-40B4-BE49-F238E27FC236}">
                    <a16:creationId xmlns:a16="http://schemas.microsoft.com/office/drawing/2014/main" id="{6AE7AB1A-1A18-4A4B-9420-C20A711060D6}"/>
                  </a:ext>
                </a:extLst>
              </p:cNvPr>
              <p:cNvSpPr/>
              <p:nvPr/>
            </p:nvSpPr>
            <p:spPr>
              <a:xfrm>
                <a:off x="7390116" y="1764098"/>
                <a:ext cx="800100" cy="695325"/>
              </a:xfrm>
              <a:custGeom>
                <a:avLst/>
                <a:gdLst>
                  <a:gd name="connsiteX0" fmla="*/ 778669 w 800100"/>
                  <a:gd name="connsiteY0" fmla="*/ 350044 h 695325"/>
                  <a:gd name="connsiteX1" fmla="*/ 589121 w 800100"/>
                  <a:gd name="connsiteY1" fmla="*/ 677704 h 695325"/>
                  <a:gd name="connsiteX2" fmla="*/ 210978 w 800100"/>
                  <a:gd name="connsiteY2" fmla="*/ 677704 h 695325"/>
                  <a:gd name="connsiteX3" fmla="*/ 21431 w 800100"/>
                  <a:gd name="connsiteY3" fmla="*/ 350044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50044"/>
                    </a:moveTo>
                    <a:lnTo>
                      <a:pt x="589121" y="677704"/>
                    </a:lnTo>
                    <a:lnTo>
                      <a:pt x="210978" y="677704"/>
                    </a:lnTo>
                    <a:lnTo>
                      <a:pt x="21431" y="350044"/>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pic>
            <p:nvPicPr>
              <p:cNvPr id="77" name="Picture 76">
                <a:extLst>
                  <a:ext uri="{FF2B5EF4-FFF2-40B4-BE49-F238E27FC236}">
                    <a16:creationId xmlns:a16="http://schemas.microsoft.com/office/drawing/2014/main" id="{47D7980E-90EE-44E0-8175-17619F826AC7}"/>
                  </a:ext>
                </a:extLst>
              </p:cNvPr>
              <p:cNvPicPr>
                <a:picLocks noChangeAspect="1"/>
              </p:cNvPicPr>
              <p:nvPr/>
            </p:nvPicPr>
            <p:blipFill>
              <a:blip r:embed="rId9"/>
              <a:stretch>
                <a:fillRect/>
              </a:stretch>
            </p:blipFill>
            <p:spPr>
              <a:xfrm>
                <a:off x="6218494" y="2387700"/>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78" name="Freeform: Shape 77">
                <a:extLst>
                  <a:ext uri="{FF2B5EF4-FFF2-40B4-BE49-F238E27FC236}">
                    <a16:creationId xmlns:a16="http://schemas.microsoft.com/office/drawing/2014/main" id="{5B87D4CB-9826-46FA-9AB5-6ED8FED6C16A}"/>
                  </a:ext>
                </a:extLst>
              </p:cNvPr>
              <p:cNvSpPr/>
              <p:nvPr/>
            </p:nvSpPr>
            <p:spPr>
              <a:xfrm>
                <a:off x="6252831" y="2421323"/>
                <a:ext cx="800100" cy="695325"/>
              </a:xfrm>
              <a:custGeom>
                <a:avLst/>
                <a:gdLst>
                  <a:gd name="connsiteX0" fmla="*/ 778669 w 800100"/>
                  <a:gd name="connsiteY0" fmla="*/ 349091 h 695325"/>
                  <a:gd name="connsiteX1" fmla="*/ 589122 w 800100"/>
                  <a:gd name="connsiteY1" fmla="*/ 677704 h 695325"/>
                  <a:gd name="connsiteX2" fmla="*/ 210979 w 800100"/>
                  <a:gd name="connsiteY2" fmla="*/ 677704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7704"/>
                    </a:lnTo>
                    <a:lnTo>
                      <a:pt x="210979" y="677704"/>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79" name="Picture 78">
                <a:extLst>
                  <a:ext uri="{FF2B5EF4-FFF2-40B4-BE49-F238E27FC236}">
                    <a16:creationId xmlns:a16="http://schemas.microsoft.com/office/drawing/2014/main" id="{A9A12785-C9A1-406C-83CA-2579807EC12A}"/>
                  </a:ext>
                </a:extLst>
              </p:cNvPr>
              <p:cNvPicPr>
                <a:picLocks noChangeAspect="1"/>
              </p:cNvPicPr>
              <p:nvPr/>
            </p:nvPicPr>
            <p:blipFill>
              <a:blip r:embed="rId10"/>
              <a:stretch>
                <a:fillRect/>
              </a:stretch>
            </p:blipFill>
            <p:spPr>
              <a:xfrm>
                <a:off x="6218494" y="1731618"/>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80" name="Freeform: Shape 79">
                <a:extLst>
                  <a:ext uri="{FF2B5EF4-FFF2-40B4-BE49-F238E27FC236}">
                    <a16:creationId xmlns:a16="http://schemas.microsoft.com/office/drawing/2014/main" id="{B1EC3330-2CEB-473D-A022-3EA3BA01ACAE}"/>
                  </a:ext>
                </a:extLst>
              </p:cNvPr>
              <p:cNvSpPr/>
              <p:nvPr/>
            </p:nvSpPr>
            <p:spPr>
              <a:xfrm>
                <a:off x="6252831" y="1766003"/>
                <a:ext cx="800100" cy="695325"/>
              </a:xfrm>
              <a:custGeom>
                <a:avLst/>
                <a:gdLst>
                  <a:gd name="connsiteX0" fmla="*/ 778669 w 800100"/>
                  <a:gd name="connsiteY0" fmla="*/ 349091 h 695325"/>
                  <a:gd name="connsiteX1" fmla="*/ 589122 w 800100"/>
                  <a:gd name="connsiteY1" fmla="*/ 676751 h 695325"/>
                  <a:gd name="connsiteX2" fmla="*/ 210979 w 800100"/>
                  <a:gd name="connsiteY2" fmla="*/ 676751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979" y="676751"/>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81" name="Picture 80">
                <a:extLst>
                  <a:ext uri="{FF2B5EF4-FFF2-40B4-BE49-F238E27FC236}">
                    <a16:creationId xmlns:a16="http://schemas.microsoft.com/office/drawing/2014/main" id="{8E8CD869-3CB8-4111-BBCB-29C5222A5695}"/>
                  </a:ext>
                </a:extLst>
              </p:cNvPr>
              <p:cNvPicPr>
                <a:picLocks noChangeAspect="1"/>
              </p:cNvPicPr>
              <p:nvPr/>
            </p:nvPicPr>
            <p:blipFill>
              <a:blip r:embed="rId11"/>
              <a:stretch>
                <a:fillRect/>
              </a:stretch>
            </p:blipFill>
            <p:spPr>
              <a:xfrm>
                <a:off x="6218494" y="1077822"/>
                <a:ext cx="904875" cy="800100"/>
              </a:xfrm>
              <a:custGeom>
                <a:avLst/>
                <a:gdLst>
                  <a:gd name="connsiteX0" fmla="*/ 0 w 904875"/>
                  <a:gd name="connsiteY0" fmla="*/ 0 h 800100"/>
                  <a:gd name="connsiteX1" fmla="*/ 907542 w 904875"/>
                  <a:gd name="connsiteY1" fmla="*/ 0 h 800100"/>
                  <a:gd name="connsiteX2" fmla="*/ 907542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2386"/>
                    </a:lnTo>
                    <a:lnTo>
                      <a:pt x="0" y="802386"/>
                    </a:lnTo>
                    <a:close/>
                  </a:path>
                </a:pathLst>
              </a:custGeom>
              <a:ln/>
            </p:spPr>
          </p:pic>
          <p:sp>
            <p:nvSpPr>
              <p:cNvPr id="82" name="Freeform: Shape 81">
                <a:extLst>
                  <a:ext uri="{FF2B5EF4-FFF2-40B4-BE49-F238E27FC236}">
                    <a16:creationId xmlns:a16="http://schemas.microsoft.com/office/drawing/2014/main" id="{7DCAB668-9C55-4FB4-A127-3B5E7EF9570B}"/>
                  </a:ext>
                </a:extLst>
              </p:cNvPr>
              <p:cNvSpPr/>
              <p:nvPr/>
            </p:nvSpPr>
            <p:spPr>
              <a:xfrm>
                <a:off x="6252831" y="1109731"/>
                <a:ext cx="800100" cy="695325"/>
              </a:xfrm>
              <a:custGeom>
                <a:avLst/>
                <a:gdLst>
                  <a:gd name="connsiteX0" fmla="*/ 778669 w 800100"/>
                  <a:gd name="connsiteY0" fmla="*/ 349091 h 695325"/>
                  <a:gd name="connsiteX1" fmla="*/ 589122 w 800100"/>
                  <a:gd name="connsiteY1" fmla="*/ 677704 h 695325"/>
                  <a:gd name="connsiteX2" fmla="*/ 210979 w 800100"/>
                  <a:gd name="connsiteY2" fmla="*/ 677704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7704"/>
                    </a:lnTo>
                    <a:lnTo>
                      <a:pt x="210979" y="677704"/>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83" name="Picture 82">
                <a:extLst>
                  <a:ext uri="{FF2B5EF4-FFF2-40B4-BE49-F238E27FC236}">
                    <a16:creationId xmlns:a16="http://schemas.microsoft.com/office/drawing/2014/main" id="{203AB0EB-1196-4F26-B3C3-FFCD0FF761EE}"/>
                  </a:ext>
                </a:extLst>
              </p:cNvPr>
              <p:cNvPicPr>
                <a:picLocks noChangeAspect="1"/>
              </p:cNvPicPr>
              <p:nvPr/>
            </p:nvPicPr>
            <p:blipFill>
              <a:blip r:embed="rId12"/>
              <a:stretch>
                <a:fillRect/>
              </a:stretch>
            </p:blipFill>
            <p:spPr>
              <a:xfrm>
                <a:off x="6785422" y="1409292"/>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84" name="Freeform: Shape 83">
                <a:extLst>
                  <a:ext uri="{FF2B5EF4-FFF2-40B4-BE49-F238E27FC236}">
                    <a16:creationId xmlns:a16="http://schemas.microsoft.com/office/drawing/2014/main" id="{CDC82CB9-9BDA-45C9-94D9-717A04FB1CDB}"/>
                  </a:ext>
                </a:extLst>
              </p:cNvPr>
              <p:cNvSpPr/>
              <p:nvPr/>
            </p:nvSpPr>
            <p:spPr>
              <a:xfrm>
                <a:off x="6820521" y="1442153"/>
                <a:ext cx="800100" cy="695325"/>
              </a:xfrm>
              <a:custGeom>
                <a:avLst/>
                <a:gdLst>
                  <a:gd name="connsiteX0" fmla="*/ 778669 w 800100"/>
                  <a:gd name="connsiteY0" fmla="*/ 349091 h 695325"/>
                  <a:gd name="connsiteX1" fmla="*/ 589121 w 800100"/>
                  <a:gd name="connsiteY1" fmla="*/ 676751 h 695325"/>
                  <a:gd name="connsiteX2" fmla="*/ 210978 w 800100"/>
                  <a:gd name="connsiteY2" fmla="*/ 676751 h 695325"/>
                  <a:gd name="connsiteX3" fmla="*/ 21431 w 800100"/>
                  <a:gd name="connsiteY3" fmla="*/ 349091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1" y="676751"/>
                    </a:lnTo>
                    <a:lnTo>
                      <a:pt x="210978" y="676751"/>
                    </a:lnTo>
                    <a:lnTo>
                      <a:pt x="21431" y="349091"/>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pic>
            <p:nvPicPr>
              <p:cNvPr id="85" name="Picture 84">
                <a:extLst>
                  <a:ext uri="{FF2B5EF4-FFF2-40B4-BE49-F238E27FC236}">
                    <a16:creationId xmlns:a16="http://schemas.microsoft.com/office/drawing/2014/main" id="{EC288035-393E-4E82-8D0E-2D38BA726005}"/>
                  </a:ext>
                </a:extLst>
              </p:cNvPr>
              <p:cNvPicPr>
                <a:picLocks noChangeAspect="1"/>
              </p:cNvPicPr>
              <p:nvPr/>
            </p:nvPicPr>
            <p:blipFill>
              <a:blip r:embed="rId13"/>
              <a:stretch>
                <a:fillRect/>
              </a:stretch>
            </p:blipFill>
            <p:spPr>
              <a:xfrm>
                <a:off x="6783136" y="2056230"/>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86" name="Freeform: Shape 85">
                <a:extLst>
                  <a:ext uri="{FF2B5EF4-FFF2-40B4-BE49-F238E27FC236}">
                    <a16:creationId xmlns:a16="http://schemas.microsoft.com/office/drawing/2014/main" id="{EE6EEB66-3C31-48A2-94CD-E23DC7686ACA}"/>
                  </a:ext>
                </a:extLst>
              </p:cNvPr>
              <p:cNvSpPr/>
              <p:nvPr/>
            </p:nvSpPr>
            <p:spPr>
              <a:xfrm>
                <a:off x="6818616" y="2088901"/>
                <a:ext cx="800100" cy="695325"/>
              </a:xfrm>
              <a:custGeom>
                <a:avLst/>
                <a:gdLst>
                  <a:gd name="connsiteX0" fmla="*/ 778669 w 800100"/>
                  <a:gd name="connsiteY0" fmla="*/ 349091 h 695325"/>
                  <a:gd name="connsiteX1" fmla="*/ 589121 w 800100"/>
                  <a:gd name="connsiteY1" fmla="*/ 677704 h 695325"/>
                  <a:gd name="connsiteX2" fmla="*/ 210978 w 800100"/>
                  <a:gd name="connsiteY2" fmla="*/ 677704 h 695325"/>
                  <a:gd name="connsiteX3" fmla="*/ 21431 w 800100"/>
                  <a:gd name="connsiteY3" fmla="*/ 349091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1" y="677704"/>
                    </a:lnTo>
                    <a:lnTo>
                      <a:pt x="210978" y="677704"/>
                    </a:lnTo>
                    <a:lnTo>
                      <a:pt x="21431" y="349091"/>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6244E1C3-F079-4EFB-803F-40EF14727899}"/>
                  </a:ext>
                </a:extLst>
              </p:cNvPr>
              <p:cNvSpPr/>
              <p:nvPr/>
            </p:nvSpPr>
            <p:spPr>
              <a:xfrm>
                <a:off x="5662281" y="239655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5D2893A2-AFA7-4149-AC8F-D62A458240ED}"/>
                  </a:ext>
                </a:extLst>
              </p:cNvPr>
              <p:cNvSpPr/>
              <p:nvPr/>
            </p:nvSpPr>
            <p:spPr>
              <a:xfrm>
                <a:off x="6411899" y="239655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F2D05D44-5D69-4FF5-87BC-47E408F8F7AC}"/>
                  </a:ext>
                </a:extLst>
              </p:cNvPr>
              <p:cNvSpPr/>
              <p:nvPr/>
            </p:nvSpPr>
            <p:spPr>
              <a:xfrm>
                <a:off x="5087924" y="206413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6194"/>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95704AB-AFD0-494C-BD0E-E679DF43E381}"/>
                  </a:ext>
                </a:extLst>
              </p:cNvPr>
              <p:cNvSpPr/>
              <p:nvPr/>
            </p:nvSpPr>
            <p:spPr>
              <a:xfrm>
                <a:off x="5836589" y="206413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E4E68002-92C6-479D-8129-2FB73152B8C6}"/>
                  </a:ext>
                </a:extLst>
              </p:cNvPr>
              <p:cNvSpPr/>
              <p:nvPr/>
            </p:nvSpPr>
            <p:spPr>
              <a:xfrm>
                <a:off x="6223304" y="271945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7146" y="7144"/>
                      <a:pt x="50959" y="7144"/>
                    </a:cubicBezTo>
                    <a:close/>
                  </a:path>
                </a:pathLst>
              </a:custGeom>
              <a:solidFill>
                <a:srgbClr val="FFFFFF"/>
              </a:solid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656B0D46-299F-4250-B618-D70B349F75D6}"/>
                  </a:ext>
                </a:extLst>
              </p:cNvPr>
              <p:cNvSpPr/>
              <p:nvPr/>
            </p:nvSpPr>
            <p:spPr>
              <a:xfrm>
                <a:off x="6971969" y="271945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8097"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4C8D0A7-D41E-422F-A266-191C34F03698}"/>
                  </a:ext>
                </a:extLst>
              </p:cNvPr>
              <p:cNvSpPr/>
              <p:nvPr/>
            </p:nvSpPr>
            <p:spPr>
              <a:xfrm>
                <a:off x="6793851"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A2EAAECE-D16A-4907-B3CF-C0C7B96C45A2}"/>
                  </a:ext>
                </a:extLst>
              </p:cNvPr>
              <p:cNvSpPr/>
              <p:nvPr/>
            </p:nvSpPr>
            <p:spPr>
              <a:xfrm>
                <a:off x="7543469"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9AB52FB-64FE-49AC-8AD8-9934EA894A7B}"/>
                  </a:ext>
                </a:extLst>
              </p:cNvPr>
              <p:cNvSpPr/>
              <p:nvPr/>
            </p:nvSpPr>
            <p:spPr>
              <a:xfrm>
                <a:off x="6237591" y="20708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1AE41194-B771-4BBF-976F-957B556E252B}"/>
                  </a:ext>
                </a:extLst>
              </p:cNvPr>
              <p:cNvSpPr/>
              <p:nvPr/>
            </p:nvSpPr>
            <p:spPr>
              <a:xfrm>
                <a:off x="6986256" y="20708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46348478-C452-48FE-A7B5-B73A70870EF0}"/>
                  </a:ext>
                </a:extLst>
              </p:cNvPr>
              <p:cNvSpPr/>
              <p:nvPr/>
            </p:nvSpPr>
            <p:spPr>
              <a:xfrm>
                <a:off x="6405231" y="10802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FA32F7C6-0721-4EEF-B405-AA5C8A7627AB}"/>
                  </a:ext>
                </a:extLst>
              </p:cNvPr>
              <p:cNvSpPr/>
              <p:nvPr/>
            </p:nvSpPr>
            <p:spPr>
              <a:xfrm>
                <a:off x="5281281"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7A206452-003C-42C5-960B-445240E81A6D}"/>
                  </a:ext>
                </a:extLst>
              </p:cNvPr>
              <p:cNvSpPr/>
              <p:nvPr/>
            </p:nvSpPr>
            <p:spPr>
              <a:xfrm>
                <a:off x="5281281" y="23908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5C686EB5-C8FE-4891-8076-9D71FD8063BB}"/>
                  </a:ext>
                </a:extLst>
              </p:cNvPr>
              <p:cNvSpPr/>
              <p:nvPr/>
            </p:nvSpPr>
            <p:spPr>
              <a:xfrm>
                <a:off x="7928279" y="173266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BD9BD41B-5859-4C58-8446-F43E90AECA36}"/>
                  </a:ext>
                </a:extLst>
              </p:cNvPr>
              <p:cNvSpPr/>
              <p:nvPr/>
            </p:nvSpPr>
            <p:spPr>
              <a:xfrm>
                <a:off x="7919706" y="238608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6E7957D-FB68-4176-A09E-3A9F54E216DF}"/>
                  </a:ext>
                </a:extLst>
              </p:cNvPr>
              <p:cNvSpPr/>
              <p:nvPr/>
            </p:nvSpPr>
            <p:spPr>
              <a:xfrm>
                <a:off x="5852781" y="272421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360B0828-BB2D-4532-AEBF-AAC3020DC0CB}"/>
                  </a:ext>
                </a:extLst>
              </p:cNvPr>
              <p:cNvSpPr/>
              <p:nvPr/>
            </p:nvSpPr>
            <p:spPr>
              <a:xfrm>
                <a:off x="5848019" y="140500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471B953-873D-4244-9088-11FA00BE5DBA}"/>
                  </a:ext>
                </a:extLst>
              </p:cNvPr>
              <p:cNvSpPr/>
              <p:nvPr/>
            </p:nvSpPr>
            <p:spPr>
              <a:xfrm>
                <a:off x="6795756" y="109068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FCECEE60-ABBF-4525-B0C0-1B5711EF7E38}"/>
                  </a:ext>
                </a:extLst>
              </p:cNvPr>
              <p:cNvSpPr/>
              <p:nvPr/>
            </p:nvSpPr>
            <p:spPr>
              <a:xfrm>
                <a:off x="6414756" y="30518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2DD139F9-0FE2-4403-A962-8926F1493492}"/>
                  </a:ext>
                </a:extLst>
              </p:cNvPr>
              <p:cNvSpPr/>
              <p:nvPr/>
            </p:nvSpPr>
            <p:spPr>
              <a:xfrm>
                <a:off x="6809091" y="30518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2B891EFB-7C1F-4500-849D-BEE4D8FD2D77}"/>
                  </a:ext>
                </a:extLst>
              </p:cNvPr>
              <p:cNvSpPr/>
              <p:nvPr/>
            </p:nvSpPr>
            <p:spPr>
              <a:xfrm>
                <a:off x="7357731" y="141834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4A20E701-FF62-4849-AEFF-3C818DE43037}"/>
                  </a:ext>
                </a:extLst>
              </p:cNvPr>
              <p:cNvSpPr/>
              <p:nvPr/>
            </p:nvSpPr>
            <p:spPr>
              <a:xfrm>
                <a:off x="5656566" y="17279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753CCE51-E41E-4712-910F-3C825D3177F2}"/>
                  </a:ext>
                </a:extLst>
              </p:cNvPr>
              <p:cNvSpPr/>
              <p:nvPr/>
            </p:nvSpPr>
            <p:spPr>
              <a:xfrm>
                <a:off x="6405231" y="17279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A8D70A6F-CDEE-4994-9BC4-75BFE0CA8072}"/>
                  </a:ext>
                </a:extLst>
              </p:cNvPr>
              <p:cNvSpPr/>
              <p:nvPr/>
            </p:nvSpPr>
            <p:spPr>
              <a:xfrm>
                <a:off x="6237591" y="14135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F08A348F-DB67-4712-A703-7C4DDE40F88C}"/>
                  </a:ext>
                </a:extLst>
              </p:cNvPr>
              <p:cNvSpPr/>
              <p:nvPr/>
            </p:nvSpPr>
            <p:spPr>
              <a:xfrm>
                <a:off x="6986256" y="14135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193D0D9D-9844-4580-8D58-7162522A218A}"/>
                  </a:ext>
                </a:extLst>
              </p:cNvPr>
              <p:cNvSpPr/>
              <p:nvPr/>
            </p:nvSpPr>
            <p:spPr>
              <a:xfrm>
                <a:off x="7355826" y="206699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54DF8A19-BB01-4EB8-976D-6BD6EA8E1EC8}"/>
                  </a:ext>
                </a:extLst>
              </p:cNvPr>
              <p:cNvSpPr/>
              <p:nvPr/>
            </p:nvSpPr>
            <p:spPr>
              <a:xfrm>
                <a:off x="8105444" y="206699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E3ED7F1A-2F84-415F-AB29-3F663713BADA}"/>
                  </a:ext>
                </a:extLst>
              </p:cNvPr>
              <p:cNvSpPr/>
              <p:nvPr/>
            </p:nvSpPr>
            <p:spPr>
              <a:xfrm>
                <a:off x="6794804" y="239751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65AB82E7-D434-4AC9-ABFC-12FCAA3A5B1A}"/>
                  </a:ext>
                </a:extLst>
              </p:cNvPr>
              <p:cNvSpPr/>
              <p:nvPr/>
            </p:nvSpPr>
            <p:spPr>
              <a:xfrm>
                <a:off x="7543469" y="239751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grpSp>
        <p:sp>
          <p:nvSpPr>
            <p:cNvPr id="126" name="Oval 50">
              <a:extLst>
                <a:ext uri="{FF2B5EF4-FFF2-40B4-BE49-F238E27FC236}">
                  <a16:creationId xmlns:a16="http://schemas.microsoft.com/office/drawing/2014/main" id="{169ED708-ADC2-4720-9F63-4407AC91F700}"/>
                </a:ext>
              </a:extLst>
            </p:cNvPr>
            <p:cNvSpPr>
              <a:spLocks noChangeAspect="1"/>
            </p:cNvSpPr>
            <p:nvPr/>
          </p:nvSpPr>
          <p:spPr>
            <a:xfrm>
              <a:off x="6525711" y="1969510"/>
              <a:ext cx="304016" cy="343366"/>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7" name="Heart 17">
              <a:extLst>
                <a:ext uri="{FF2B5EF4-FFF2-40B4-BE49-F238E27FC236}">
                  <a16:creationId xmlns:a16="http://schemas.microsoft.com/office/drawing/2014/main" id="{2EE49FC1-0219-4B4C-9FB8-AD7DD1EE884C}"/>
                </a:ext>
              </a:extLst>
            </p:cNvPr>
            <p:cNvSpPr/>
            <p:nvPr/>
          </p:nvSpPr>
          <p:spPr>
            <a:xfrm>
              <a:off x="7080464" y="1663425"/>
              <a:ext cx="324888" cy="318540"/>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8" name="Rounded Rectangle 25">
              <a:extLst>
                <a:ext uri="{FF2B5EF4-FFF2-40B4-BE49-F238E27FC236}">
                  <a16:creationId xmlns:a16="http://schemas.microsoft.com/office/drawing/2014/main" id="{4345DF51-F8C5-4678-9C98-512CF8A517CB}"/>
                </a:ext>
              </a:extLst>
            </p:cNvPr>
            <p:cNvSpPr/>
            <p:nvPr/>
          </p:nvSpPr>
          <p:spPr>
            <a:xfrm>
              <a:off x="5940450" y="1659330"/>
              <a:ext cx="322534" cy="271830"/>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9" name="Chord 32">
              <a:extLst>
                <a:ext uri="{FF2B5EF4-FFF2-40B4-BE49-F238E27FC236}">
                  <a16:creationId xmlns:a16="http://schemas.microsoft.com/office/drawing/2014/main" id="{2DAF35A8-C677-474E-AD0B-9ACBA6746D57}"/>
                </a:ext>
              </a:extLst>
            </p:cNvPr>
            <p:cNvSpPr/>
            <p:nvPr/>
          </p:nvSpPr>
          <p:spPr>
            <a:xfrm>
              <a:off x="6509664" y="2627883"/>
              <a:ext cx="322534" cy="319706"/>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0" name="Rounded Rectangle 40">
              <a:extLst>
                <a:ext uri="{FF2B5EF4-FFF2-40B4-BE49-F238E27FC236}">
                  <a16:creationId xmlns:a16="http://schemas.microsoft.com/office/drawing/2014/main" id="{D58E3EE1-2360-4C17-B1F0-32E858CB619A}"/>
                </a:ext>
              </a:extLst>
            </p:cNvPr>
            <p:cNvSpPr/>
            <p:nvPr/>
          </p:nvSpPr>
          <p:spPr>
            <a:xfrm rot="2942052">
              <a:off x="6522986" y="1320229"/>
              <a:ext cx="299808" cy="318950"/>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2" name="Rounded Rectangle 17">
              <a:extLst>
                <a:ext uri="{FF2B5EF4-FFF2-40B4-BE49-F238E27FC236}">
                  <a16:creationId xmlns:a16="http://schemas.microsoft.com/office/drawing/2014/main" id="{F296E04D-9E20-4C75-B95A-12826B8B03FB}"/>
                </a:ext>
              </a:extLst>
            </p:cNvPr>
            <p:cNvSpPr>
              <a:spLocks noChangeAspect="1"/>
            </p:cNvSpPr>
            <p:nvPr/>
          </p:nvSpPr>
          <p:spPr>
            <a:xfrm>
              <a:off x="7117850" y="2281894"/>
              <a:ext cx="215808" cy="343366"/>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3" name="Oval 25">
              <a:extLst>
                <a:ext uri="{FF2B5EF4-FFF2-40B4-BE49-F238E27FC236}">
                  <a16:creationId xmlns:a16="http://schemas.microsoft.com/office/drawing/2014/main" id="{B06A24B7-6534-4AA2-98CA-74AF5CB53B42}"/>
                </a:ext>
              </a:extLst>
            </p:cNvPr>
            <p:cNvSpPr>
              <a:spLocks noChangeAspect="1"/>
            </p:cNvSpPr>
            <p:nvPr/>
          </p:nvSpPr>
          <p:spPr>
            <a:xfrm>
              <a:off x="7651283" y="1958406"/>
              <a:ext cx="342900" cy="343366"/>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4" name="Block Arc 20">
              <a:extLst>
                <a:ext uri="{FF2B5EF4-FFF2-40B4-BE49-F238E27FC236}">
                  <a16:creationId xmlns:a16="http://schemas.microsoft.com/office/drawing/2014/main" id="{8FC96FD2-5D5F-404A-915E-586E7FE73A53}"/>
                </a:ext>
              </a:extLst>
            </p:cNvPr>
            <p:cNvSpPr>
              <a:spLocks noChangeAspect="1"/>
            </p:cNvSpPr>
            <p:nvPr/>
          </p:nvSpPr>
          <p:spPr>
            <a:xfrm rot="10800000">
              <a:off x="5913625" y="2280181"/>
              <a:ext cx="355562" cy="385538"/>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35" name="Trapezoid 28">
              <a:extLst>
                <a:ext uri="{FF2B5EF4-FFF2-40B4-BE49-F238E27FC236}">
                  <a16:creationId xmlns:a16="http://schemas.microsoft.com/office/drawing/2014/main" id="{1D60120A-81C6-430F-99C8-17685A96D765}"/>
                </a:ext>
              </a:extLst>
            </p:cNvPr>
            <p:cNvSpPr>
              <a:spLocks noChangeAspect="1"/>
            </p:cNvSpPr>
            <p:nvPr/>
          </p:nvSpPr>
          <p:spPr>
            <a:xfrm>
              <a:off x="5391982" y="1942120"/>
              <a:ext cx="283330" cy="343366"/>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sp>
        <p:nvSpPr>
          <p:cNvPr id="14" name="TextBox 13">
            <a:extLst>
              <a:ext uri="{FF2B5EF4-FFF2-40B4-BE49-F238E27FC236}">
                <a16:creationId xmlns:a16="http://schemas.microsoft.com/office/drawing/2014/main" id="{DF166F6B-B975-4F3C-BCF2-9971086140FB}"/>
              </a:ext>
            </a:extLst>
          </p:cNvPr>
          <p:cNvSpPr txBox="1"/>
          <p:nvPr/>
        </p:nvSpPr>
        <p:spPr>
          <a:xfrm>
            <a:off x="237157" y="5104581"/>
            <a:ext cx="7419274" cy="1463542"/>
          </a:xfrm>
          <a:prstGeom prst="rect">
            <a:avLst/>
          </a:prstGeom>
          <a:noFill/>
        </p:spPr>
        <p:txBody>
          <a:bodyPr wrap="square" rtlCol="0" anchor="ctr">
            <a:spAutoFit/>
          </a:bodyPr>
          <a:lstStyle/>
          <a:p>
            <a:pPr algn="ctr">
              <a:lnSpc>
                <a:spcPct val="130000"/>
              </a:lnSpc>
            </a:pPr>
            <a:r>
              <a:rPr lang="en-US" sz="1400" b="1" i="1" dirty="0">
                <a:solidFill>
                  <a:schemeClr val="bg1"/>
                </a:solidFill>
              </a:rPr>
              <a:t>ALY 6980 Capstone</a:t>
            </a:r>
          </a:p>
          <a:p>
            <a:pPr algn="ctr">
              <a:lnSpc>
                <a:spcPct val="130000"/>
              </a:lnSpc>
            </a:pPr>
            <a:r>
              <a:rPr lang="en-US" altLang="zh-CN" sz="1400" b="1" i="1" dirty="0">
                <a:solidFill>
                  <a:schemeClr val="bg1"/>
                </a:solidFill>
              </a:rPr>
              <a:t>Director:</a:t>
            </a:r>
            <a:r>
              <a:rPr lang="zh-CN" altLang="en-US" sz="1400" b="1" i="1" dirty="0">
                <a:solidFill>
                  <a:schemeClr val="bg1"/>
                </a:solidFill>
              </a:rPr>
              <a:t> </a:t>
            </a:r>
            <a:r>
              <a:rPr lang="en-US" altLang="zh-CN" sz="1400" b="1" i="1" dirty="0">
                <a:solidFill>
                  <a:schemeClr val="bg1"/>
                </a:solidFill>
              </a:rPr>
              <a:t>Katya</a:t>
            </a:r>
            <a:r>
              <a:rPr lang="zh-CN" altLang="en-US" sz="1400" b="1" i="1" dirty="0">
                <a:solidFill>
                  <a:schemeClr val="bg1"/>
                </a:solidFill>
              </a:rPr>
              <a:t> </a:t>
            </a:r>
            <a:r>
              <a:rPr lang="en-US" altLang="zh-CN" sz="1400" b="1" i="1" dirty="0" err="1">
                <a:solidFill>
                  <a:schemeClr val="bg1"/>
                </a:solidFill>
              </a:rPr>
              <a:t>Tsaioun</a:t>
            </a:r>
            <a:r>
              <a:rPr lang="en-US" altLang="zh-CN" sz="1400" b="1" i="1" dirty="0">
                <a:solidFill>
                  <a:schemeClr val="bg1"/>
                </a:solidFill>
              </a:rPr>
              <a:t>,</a:t>
            </a:r>
            <a:r>
              <a:rPr lang="zh-CN" altLang="en-US" sz="1400" b="1" i="1" dirty="0">
                <a:solidFill>
                  <a:schemeClr val="bg1"/>
                </a:solidFill>
              </a:rPr>
              <a:t> </a:t>
            </a:r>
            <a:r>
              <a:rPr lang="en-US" altLang="zh-CN" sz="1400" b="1" i="1" dirty="0">
                <a:solidFill>
                  <a:schemeClr val="bg1"/>
                </a:solidFill>
              </a:rPr>
              <a:t>PhD.</a:t>
            </a:r>
            <a:r>
              <a:rPr lang="zh-CN" altLang="en-US" sz="1400" b="1" i="1" dirty="0">
                <a:solidFill>
                  <a:schemeClr val="bg1"/>
                </a:solidFill>
              </a:rPr>
              <a:t>  </a:t>
            </a:r>
            <a:r>
              <a:rPr lang="en-US" altLang="zh-CN" sz="1400" b="1" i="1" dirty="0">
                <a:solidFill>
                  <a:schemeClr val="bg1"/>
                </a:solidFill>
              </a:rPr>
              <a:t>Johns</a:t>
            </a:r>
            <a:r>
              <a:rPr lang="zh-CN" altLang="en-US" sz="1400" b="1" i="1" dirty="0">
                <a:solidFill>
                  <a:schemeClr val="bg1"/>
                </a:solidFill>
              </a:rPr>
              <a:t> </a:t>
            </a:r>
            <a:r>
              <a:rPr lang="en-US" altLang="zh-CN" sz="1400" b="1" i="1" dirty="0">
                <a:solidFill>
                  <a:schemeClr val="bg1"/>
                </a:solidFill>
              </a:rPr>
              <a:t>Hopkins</a:t>
            </a:r>
            <a:r>
              <a:rPr lang="zh-CN" altLang="en-US" sz="1400" b="1" i="1" dirty="0">
                <a:solidFill>
                  <a:schemeClr val="bg1"/>
                </a:solidFill>
              </a:rPr>
              <a:t> </a:t>
            </a:r>
            <a:r>
              <a:rPr lang="en-US" altLang="zh-CN" sz="1400" b="1" i="1" dirty="0">
                <a:solidFill>
                  <a:schemeClr val="bg1"/>
                </a:solidFill>
              </a:rPr>
              <a:t>Bloomberg</a:t>
            </a:r>
            <a:r>
              <a:rPr lang="zh-CN" altLang="en-US" sz="1400" b="1" i="1" dirty="0">
                <a:solidFill>
                  <a:schemeClr val="bg1"/>
                </a:solidFill>
              </a:rPr>
              <a:t> </a:t>
            </a:r>
            <a:r>
              <a:rPr lang="en-US" altLang="zh-CN" sz="1400" b="1" i="1" dirty="0">
                <a:solidFill>
                  <a:schemeClr val="bg1"/>
                </a:solidFill>
              </a:rPr>
              <a:t>School</a:t>
            </a:r>
            <a:r>
              <a:rPr lang="zh-CN" altLang="en-US" sz="1400" b="1" i="1" dirty="0">
                <a:solidFill>
                  <a:schemeClr val="bg1"/>
                </a:solidFill>
              </a:rPr>
              <a:t> </a:t>
            </a:r>
            <a:r>
              <a:rPr lang="en-US" altLang="zh-CN" sz="1400" b="1" i="1" dirty="0">
                <a:solidFill>
                  <a:schemeClr val="bg1"/>
                </a:solidFill>
              </a:rPr>
              <a:t>of</a:t>
            </a:r>
            <a:r>
              <a:rPr lang="zh-CN" altLang="en-US" sz="1400" b="1" i="1" dirty="0">
                <a:solidFill>
                  <a:schemeClr val="bg1"/>
                </a:solidFill>
              </a:rPr>
              <a:t> </a:t>
            </a:r>
            <a:r>
              <a:rPr lang="en-US" altLang="zh-CN" sz="1400" b="1" i="1" dirty="0">
                <a:solidFill>
                  <a:schemeClr val="bg1"/>
                </a:solidFill>
              </a:rPr>
              <a:t>Public</a:t>
            </a:r>
            <a:r>
              <a:rPr lang="zh-CN" altLang="en-US" sz="1400" b="1" i="1" dirty="0">
                <a:solidFill>
                  <a:schemeClr val="bg1"/>
                </a:solidFill>
              </a:rPr>
              <a:t> </a:t>
            </a:r>
            <a:r>
              <a:rPr lang="en-US" altLang="zh-CN" sz="1400" b="1" i="1" dirty="0">
                <a:solidFill>
                  <a:schemeClr val="bg1"/>
                </a:solidFill>
              </a:rPr>
              <a:t>Health</a:t>
            </a:r>
            <a:endParaRPr lang="en-US" sz="1400" dirty="0">
              <a:solidFill>
                <a:schemeClr val="bg1"/>
              </a:solidFill>
            </a:endParaRPr>
          </a:p>
          <a:p>
            <a:pPr algn="ctr">
              <a:lnSpc>
                <a:spcPct val="130000"/>
              </a:lnSpc>
            </a:pPr>
            <a:r>
              <a:rPr lang="en-US" sz="1400" b="1" i="1" dirty="0">
                <a:solidFill>
                  <a:schemeClr val="bg1"/>
                </a:solidFill>
              </a:rPr>
              <a:t>Instructor: Caroline</a:t>
            </a:r>
            <a:r>
              <a:rPr lang="zh-CN" altLang="en-US" sz="1400" b="1" i="1" dirty="0">
                <a:solidFill>
                  <a:schemeClr val="bg1"/>
                </a:solidFill>
              </a:rPr>
              <a:t> </a:t>
            </a:r>
            <a:r>
              <a:rPr lang="en-US" altLang="zh-CN" sz="1400" b="1" i="1" dirty="0">
                <a:solidFill>
                  <a:schemeClr val="bg1"/>
                </a:solidFill>
              </a:rPr>
              <a:t>Moore-</a:t>
            </a:r>
            <a:r>
              <a:rPr lang="en-US" altLang="zh-CN" sz="1400" b="1" i="1" dirty="0" err="1">
                <a:solidFill>
                  <a:schemeClr val="bg1"/>
                </a:solidFill>
              </a:rPr>
              <a:t>Kochlacs</a:t>
            </a:r>
            <a:r>
              <a:rPr lang="en-US" altLang="zh-CN" sz="1400" b="1" i="1" dirty="0">
                <a:solidFill>
                  <a:schemeClr val="bg1"/>
                </a:solidFill>
              </a:rPr>
              <a:t>,</a:t>
            </a:r>
            <a:r>
              <a:rPr lang="zh-CN" altLang="en-US" sz="1400" b="1" i="1" dirty="0">
                <a:solidFill>
                  <a:schemeClr val="bg1"/>
                </a:solidFill>
              </a:rPr>
              <a:t> </a:t>
            </a:r>
            <a:r>
              <a:rPr lang="en-US" altLang="zh-CN" sz="1400" b="1" i="1" dirty="0">
                <a:solidFill>
                  <a:schemeClr val="bg1"/>
                </a:solidFill>
              </a:rPr>
              <a:t>PhD.</a:t>
            </a:r>
            <a:r>
              <a:rPr lang="zh-CN" altLang="en-US" sz="1400" b="1" i="1" dirty="0">
                <a:solidFill>
                  <a:schemeClr val="bg1"/>
                </a:solidFill>
              </a:rPr>
              <a:t> </a:t>
            </a:r>
            <a:r>
              <a:rPr lang="en-US" altLang="zh-CN" sz="1400" b="1" i="1" dirty="0">
                <a:solidFill>
                  <a:schemeClr val="bg1"/>
                </a:solidFill>
              </a:rPr>
              <a:t>Northeastern</a:t>
            </a:r>
            <a:r>
              <a:rPr lang="zh-CN" altLang="en-US" sz="1400" b="1" i="1" dirty="0">
                <a:solidFill>
                  <a:schemeClr val="bg1"/>
                </a:solidFill>
              </a:rPr>
              <a:t> </a:t>
            </a:r>
            <a:r>
              <a:rPr lang="en-US" altLang="zh-CN" sz="1400" b="1" i="1" dirty="0">
                <a:solidFill>
                  <a:schemeClr val="bg1"/>
                </a:solidFill>
              </a:rPr>
              <a:t>University</a:t>
            </a:r>
            <a:endParaRPr lang="en-US" sz="1400" dirty="0">
              <a:solidFill>
                <a:schemeClr val="bg1"/>
              </a:solidFill>
            </a:endParaRPr>
          </a:p>
          <a:p>
            <a:pPr algn="ctr">
              <a:lnSpc>
                <a:spcPct val="130000"/>
              </a:lnSpc>
            </a:pPr>
            <a:r>
              <a:rPr lang="en-US" sz="1400" b="1" i="1" dirty="0">
                <a:solidFill>
                  <a:schemeClr val="bg1"/>
                </a:solidFill>
              </a:rPr>
              <a:t>Group 1: Kai-Nan Liao, Le Ding, </a:t>
            </a:r>
            <a:r>
              <a:rPr lang="en-US" sz="1400" b="1" i="1" dirty="0" err="1">
                <a:solidFill>
                  <a:schemeClr val="bg1"/>
                </a:solidFill>
              </a:rPr>
              <a:t>Shuhang</a:t>
            </a:r>
            <a:r>
              <a:rPr lang="en-US" sz="1400" b="1" i="1" dirty="0">
                <a:solidFill>
                  <a:schemeClr val="bg1"/>
                </a:solidFill>
              </a:rPr>
              <a:t> Li, Tian Yue, Yifan Wang, Yu-Sheng Chang</a:t>
            </a:r>
            <a:endParaRPr lang="en-US" sz="1400" dirty="0">
              <a:solidFill>
                <a:schemeClr val="bg1"/>
              </a:solidFill>
            </a:endParaRPr>
          </a:p>
          <a:p>
            <a:pPr algn="ctr">
              <a:lnSpc>
                <a:spcPct val="130000"/>
              </a:lnSpc>
            </a:pPr>
            <a:r>
              <a:rPr lang="en-US" sz="1400" b="1" i="1" dirty="0">
                <a:solidFill>
                  <a:schemeClr val="bg1"/>
                </a:solidFill>
              </a:rPr>
              <a:t>Date: June 26</a:t>
            </a:r>
            <a:r>
              <a:rPr lang="en-US" sz="1400" b="1" i="1" baseline="30000" dirty="0">
                <a:solidFill>
                  <a:schemeClr val="bg1"/>
                </a:solidFill>
              </a:rPr>
              <a:t>th</a:t>
            </a:r>
            <a:r>
              <a:rPr lang="en-US" sz="1400" b="1" i="1" dirty="0">
                <a:solidFill>
                  <a:schemeClr val="bg1"/>
                </a:solidFill>
              </a:rPr>
              <a:t>, 2019</a:t>
            </a:r>
            <a:endParaRPr lang="ko-KR" altLang="en-US" sz="1400" b="1" dirty="0">
              <a:solidFill>
                <a:schemeClr val="bg1"/>
              </a:solidFill>
              <a:cs typeface="Arial" pitchFamily="34" charset="0"/>
            </a:endParaRPr>
          </a:p>
        </p:txBody>
      </p:sp>
      <p:sp>
        <p:nvSpPr>
          <p:cNvPr id="2" name="TextBox 1">
            <a:extLst>
              <a:ext uri="{FF2B5EF4-FFF2-40B4-BE49-F238E27FC236}">
                <a16:creationId xmlns:a16="http://schemas.microsoft.com/office/drawing/2014/main" id="{4C1E6FA4-CF9E-1741-84FC-AAE7CF061079}"/>
              </a:ext>
            </a:extLst>
          </p:cNvPr>
          <p:cNvSpPr txBox="1"/>
          <p:nvPr/>
        </p:nvSpPr>
        <p:spPr>
          <a:xfrm>
            <a:off x="354447" y="2711071"/>
            <a:ext cx="5197169" cy="1938992"/>
          </a:xfrm>
          <a:prstGeom prst="rect">
            <a:avLst/>
          </a:prstGeom>
          <a:noFill/>
        </p:spPr>
        <p:txBody>
          <a:bodyPr wrap="square" rtlCol="0">
            <a:spAutoFit/>
          </a:bodyPr>
          <a:lstStyle/>
          <a:p>
            <a:r>
              <a:rPr lang="en-US" sz="4000" b="1" i="1" dirty="0">
                <a:solidFill>
                  <a:schemeClr val="bg1"/>
                </a:solidFill>
              </a:rPr>
              <a:t>Systematic Review Meta-analysis on EBTC Tox21 Project</a:t>
            </a:r>
            <a:endParaRPr lang="en-US" sz="4000" dirty="0">
              <a:solidFill>
                <a:schemeClr val="bg1"/>
              </a:solidFill>
            </a:endParaRPr>
          </a:p>
        </p:txBody>
      </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pPr algn="r"/>
            <a:r>
              <a:rPr lang="en-US" sz="3600" b="1" i="1" dirty="0">
                <a:solidFill>
                  <a:srgbClr val="00B0F0"/>
                </a:solidFill>
              </a:rPr>
              <a:t>Box Plots by Species</a:t>
            </a:r>
          </a:p>
        </p:txBody>
      </p:sp>
      <p:sp>
        <p:nvSpPr>
          <p:cNvPr id="58" name="Freeform 55">
            <a:extLst>
              <a:ext uri="{FF2B5EF4-FFF2-40B4-BE49-F238E27FC236}">
                <a16:creationId xmlns:a16="http://schemas.microsoft.com/office/drawing/2014/main" id="{4BF66E3F-6AF2-4346-B798-CDFBA59121BF}"/>
              </a:ext>
            </a:extLst>
          </p:cNvPr>
          <p:cNvSpPr/>
          <p:nvPr/>
        </p:nvSpPr>
        <p:spPr>
          <a:xfrm rot="2700000">
            <a:off x="5922840" y="3310061"/>
            <a:ext cx="346320" cy="848601"/>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9218" name="Picture 2" descr="https://lh3.googleusercontent.com/gmAwqx_Ahl8qLyiPCqYbpGWH5MDvkZyqO0rxtodOttF_fLJofBwstvrhX3wc60kL5RAfqbqNovgOQc6e3Ily3uTMmEkrJi3-MMDY_l-XhkErNspElRQNyT0UVSGJ4LgFWUWrDR8u10k">
            <a:hlinkClick r:id="rId3"/>
            <a:extLst>
              <a:ext uri="{FF2B5EF4-FFF2-40B4-BE49-F238E27FC236}">
                <a16:creationId xmlns:a16="http://schemas.microsoft.com/office/drawing/2014/main" id="{066AC84B-4691-B64D-AD31-555EE81AF9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3387" y="1063756"/>
            <a:ext cx="8713339" cy="492369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91EB157-F8FE-0246-96BC-4EF568D33C8D}"/>
              </a:ext>
            </a:extLst>
          </p:cNvPr>
          <p:cNvSpPr txBox="1"/>
          <p:nvPr/>
        </p:nvSpPr>
        <p:spPr>
          <a:xfrm>
            <a:off x="193431" y="2848127"/>
            <a:ext cx="2989956" cy="3139321"/>
          </a:xfrm>
          <a:prstGeom prst="rect">
            <a:avLst/>
          </a:prstGeom>
          <a:noFill/>
        </p:spPr>
        <p:txBody>
          <a:bodyPr wrap="square" rtlCol="0">
            <a:spAutoFit/>
          </a:bodyPr>
          <a:lstStyle/>
          <a:p>
            <a:pPr marL="285750" indent="-285750" fontAlgn="base">
              <a:buFont typeface="Arial" panose="020B0604020202020204" pitchFamily="34" charset="0"/>
              <a:buChar char="•"/>
            </a:pPr>
            <a:r>
              <a:rPr lang="en-US" dirty="0"/>
              <a:t>The collected dataset for “mouse” lacks the experimental data of Troglitazone</a:t>
            </a:r>
          </a:p>
          <a:p>
            <a:pPr marL="285750" indent="-285750" fontAlgn="base">
              <a:buFont typeface="Arial" panose="020B0604020202020204" pitchFamily="34" charset="0"/>
              <a:buChar char="•"/>
            </a:pPr>
            <a:br>
              <a:rPr lang="en-US" dirty="0"/>
            </a:br>
            <a:r>
              <a:rPr lang="en-US" dirty="0"/>
              <a:t>The collected dataset for “non-human primate” lacks the experimental data of Rosiglitazone</a:t>
            </a:r>
          </a:p>
          <a:p>
            <a:br>
              <a:rPr lang="en-US" dirty="0"/>
            </a:br>
            <a:endParaRPr lang="en-US" dirty="0"/>
          </a:p>
        </p:txBody>
      </p:sp>
    </p:spTree>
    <p:extLst>
      <p:ext uri="{BB962C8B-B14F-4D97-AF65-F5344CB8AC3E}">
        <p14:creationId xmlns:p14="http://schemas.microsoft.com/office/powerpoint/2010/main" val="1718257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17315D99-E14D-8F4A-8272-1A85850E7856}"/>
              </a:ext>
            </a:extLst>
          </p:cNvPr>
          <p:cNvSpPr txBox="1">
            <a:spLocks/>
          </p:cNvSpPr>
          <p:nvPr/>
        </p:nvSpPr>
        <p:spPr>
          <a:xfrm>
            <a:off x="323529" y="339509"/>
            <a:ext cx="11573197" cy="724247"/>
          </a:xfrm>
          <a:prstGeom prst="rect">
            <a:avLst/>
          </a:prstGeom>
        </p:spPr>
        <p:txBody>
          <a:bodyPr>
            <a:normAutofit/>
          </a:bodyPr>
          <a:lst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i="1" dirty="0">
                <a:solidFill>
                  <a:srgbClr val="00B0F0"/>
                </a:solidFill>
              </a:rPr>
              <a:t>Forest Plot</a:t>
            </a:r>
          </a:p>
        </p:txBody>
      </p:sp>
      <p:pic>
        <p:nvPicPr>
          <p:cNvPr id="5" name="Picture 4">
            <a:extLst>
              <a:ext uri="{FF2B5EF4-FFF2-40B4-BE49-F238E27FC236}">
                <a16:creationId xmlns:a16="http://schemas.microsoft.com/office/drawing/2014/main" id="{CEFAE273-11F0-EB46-A108-379B25A0B1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0923"/>
            <a:ext cx="12081238" cy="5152293"/>
          </a:xfrm>
          <a:prstGeom prst="rect">
            <a:avLst/>
          </a:prstGeom>
        </p:spPr>
      </p:pic>
    </p:spTree>
    <p:extLst>
      <p:ext uri="{BB962C8B-B14F-4D97-AF65-F5344CB8AC3E}">
        <p14:creationId xmlns:p14="http://schemas.microsoft.com/office/powerpoint/2010/main" val="2256317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17315D99-E14D-8F4A-8272-1A85850E7856}"/>
              </a:ext>
            </a:extLst>
          </p:cNvPr>
          <p:cNvSpPr txBox="1">
            <a:spLocks/>
          </p:cNvSpPr>
          <p:nvPr/>
        </p:nvSpPr>
        <p:spPr>
          <a:xfrm>
            <a:off x="323529" y="339509"/>
            <a:ext cx="11573197" cy="724247"/>
          </a:xfrm>
          <a:prstGeom prst="rect">
            <a:avLst/>
          </a:prstGeom>
        </p:spPr>
        <p:txBody>
          <a:bodyPr>
            <a:normAutofit/>
          </a:bodyPr>
          <a:lst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i="1" dirty="0">
                <a:solidFill>
                  <a:srgbClr val="00B0F0"/>
                </a:solidFill>
              </a:rPr>
              <a:t>Forest Plot</a:t>
            </a:r>
          </a:p>
        </p:txBody>
      </p:sp>
      <p:sp>
        <p:nvSpPr>
          <p:cNvPr id="2" name="TextBox 1">
            <a:extLst>
              <a:ext uri="{FF2B5EF4-FFF2-40B4-BE49-F238E27FC236}">
                <a16:creationId xmlns:a16="http://schemas.microsoft.com/office/drawing/2014/main" id="{DF811D48-9562-7D4B-BC87-7C6756633A3B}"/>
              </a:ext>
            </a:extLst>
          </p:cNvPr>
          <p:cNvSpPr txBox="1"/>
          <p:nvPr/>
        </p:nvSpPr>
        <p:spPr>
          <a:xfrm>
            <a:off x="323529" y="1063756"/>
            <a:ext cx="11573197" cy="369332"/>
          </a:xfrm>
          <a:prstGeom prst="rect">
            <a:avLst/>
          </a:prstGeom>
          <a:noFill/>
        </p:spPr>
        <p:txBody>
          <a:bodyPr wrap="square" rtlCol="0">
            <a:spAutoFit/>
          </a:bodyPr>
          <a:lstStyle/>
          <a:p>
            <a:pPr algn="ctr"/>
            <a:r>
              <a:rPr lang="en-US" b="1" i="1" dirty="0"/>
              <a:t>Effect on ALT of Drug T among Different Species with Control Group on Time Point</a:t>
            </a:r>
          </a:p>
        </p:txBody>
      </p:sp>
      <p:pic>
        <p:nvPicPr>
          <p:cNvPr id="5" name="Picture 4">
            <a:extLst>
              <a:ext uri="{FF2B5EF4-FFF2-40B4-BE49-F238E27FC236}">
                <a16:creationId xmlns:a16="http://schemas.microsoft.com/office/drawing/2014/main" id="{8EB52EA7-220F-F643-A885-456780A27A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200" y="1433088"/>
            <a:ext cx="10160000" cy="5219700"/>
          </a:xfrm>
          <a:prstGeom prst="rect">
            <a:avLst/>
          </a:prstGeom>
        </p:spPr>
      </p:pic>
    </p:spTree>
    <p:extLst>
      <p:ext uri="{BB962C8B-B14F-4D97-AF65-F5344CB8AC3E}">
        <p14:creationId xmlns:p14="http://schemas.microsoft.com/office/powerpoint/2010/main" val="1903754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17315D99-E14D-8F4A-8272-1A85850E7856}"/>
              </a:ext>
            </a:extLst>
          </p:cNvPr>
          <p:cNvSpPr txBox="1">
            <a:spLocks/>
          </p:cNvSpPr>
          <p:nvPr/>
        </p:nvSpPr>
        <p:spPr>
          <a:xfrm>
            <a:off x="323529" y="339509"/>
            <a:ext cx="11573197" cy="724247"/>
          </a:xfrm>
          <a:prstGeom prst="rect">
            <a:avLst/>
          </a:prstGeom>
        </p:spPr>
        <p:txBody>
          <a:bodyPr>
            <a:normAutofit/>
          </a:bodyPr>
          <a:lst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i="1" dirty="0">
                <a:solidFill>
                  <a:srgbClr val="00B0F0"/>
                </a:solidFill>
              </a:rPr>
              <a:t>Forest Plot</a:t>
            </a:r>
          </a:p>
        </p:txBody>
      </p:sp>
      <p:pic>
        <p:nvPicPr>
          <p:cNvPr id="5" name="Picture 4">
            <a:extLst>
              <a:ext uri="{FF2B5EF4-FFF2-40B4-BE49-F238E27FC236}">
                <a16:creationId xmlns:a16="http://schemas.microsoft.com/office/drawing/2014/main" id="{F46F2626-929C-DC46-911F-FF7A958E79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00" y="1063756"/>
            <a:ext cx="10160000" cy="5454735"/>
          </a:xfrm>
          <a:prstGeom prst="rect">
            <a:avLst/>
          </a:prstGeom>
        </p:spPr>
      </p:pic>
    </p:spTree>
    <p:extLst>
      <p:ext uri="{BB962C8B-B14F-4D97-AF65-F5344CB8AC3E}">
        <p14:creationId xmlns:p14="http://schemas.microsoft.com/office/powerpoint/2010/main" val="1536302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17315D99-E14D-8F4A-8272-1A85850E7856}"/>
              </a:ext>
            </a:extLst>
          </p:cNvPr>
          <p:cNvSpPr txBox="1">
            <a:spLocks/>
          </p:cNvSpPr>
          <p:nvPr/>
        </p:nvSpPr>
        <p:spPr>
          <a:xfrm>
            <a:off x="323529" y="339509"/>
            <a:ext cx="11573197" cy="724247"/>
          </a:xfrm>
          <a:prstGeom prst="rect">
            <a:avLst/>
          </a:prstGeom>
        </p:spPr>
        <p:txBody>
          <a:bodyPr>
            <a:normAutofit/>
          </a:bodyPr>
          <a:lst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i="1" dirty="0">
                <a:solidFill>
                  <a:srgbClr val="00B0F0"/>
                </a:solidFill>
              </a:rPr>
              <a:t>Forest Plot</a:t>
            </a:r>
          </a:p>
        </p:txBody>
      </p:sp>
      <p:pic>
        <p:nvPicPr>
          <p:cNvPr id="5" name="Picture 4">
            <a:extLst>
              <a:ext uri="{FF2B5EF4-FFF2-40B4-BE49-F238E27FC236}">
                <a16:creationId xmlns:a16="http://schemas.microsoft.com/office/drawing/2014/main" id="{4CC0A945-CAF8-434E-A438-4403157F14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00" y="1063756"/>
            <a:ext cx="10160000" cy="5454735"/>
          </a:xfrm>
          <a:prstGeom prst="rect">
            <a:avLst/>
          </a:prstGeom>
        </p:spPr>
      </p:pic>
    </p:spTree>
    <p:extLst>
      <p:ext uri="{BB962C8B-B14F-4D97-AF65-F5344CB8AC3E}">
        <p14:creationId xmlns:p14="http://schemas.microsoft.com/office/powerpoint/2010/main" val="2756565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 Placeholder 1">
            <a:extLst>
              <a:ext uri="{FF2B5EF4-FFF2-40B4-BE49-F238E27FC236}">
                <a16:creationId xmlns:a16="http://schemas.microsoft.com/office/drawing/2014/main" id="{4E829FD9-B4A6-0F49-91A3-4B833032E415}"/>
              </a:ext>
            </a:extLst>
          </p:cNvPr>
          <p:cNvSpPr txBox="1">
            <a:spLocks/>
          </p:cNvSpPr>
          <p:nvPr/>
        </p:nvSpPr>
        <p:spPr>
          <a:xfrm>
            <a:off x="182879" y="1842625"/>
            <a:ext cx="4318783" cy="2887636"/>
          </a:xfrm>
          <a:prstGeom prst="rect">
            <a:avLst/>
          </a:prstGeom>
        </p:spPr>
        <p:txBody>
          <a:bodyPr vert="horz" lIns="91440" tIns="45720" rIns="91440" bIns="45720" rtlCol="0" anchor="ctr">
            <a:normAutofit/>
          </a:bodyPr>
          <a:lst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spcBef>
                <a:spcPct val="0"/>
              </a:spcBef>
              <a:spcAft>
                <a:spcPts val="600"/>
              </a:spcAft>
              <a:buNone/>
            </a:pPr>
            <a:r>
              <a:rPr lang="en-US" sz="3600" b="1" i="1" kern="1200" dirty="0">
                <a:solidFill>
                  <a:srgbClr val="FFFFFF"/>
                </a:solidFill>
                <a:latin typeface="+mj-lt"/>
                <a:ea typeface="+mj-ea"/>
                <a:cs typeface="+mj-cs"/>
              </a:rPr>
              <a:t>Interpretation &amp; Recommendation</a:t>
            </a:r>
          </a:p>
        </p:txBody>
      </p:sp>
      <p:sp>
        <p:nvSpPr>
          <p:cNvPr id="6" name="TextBox 5">
            <a:extLst>
              <a:ext uri="{FF2B5EF4-FFF2-40B4-BE49-F238E27FC236}">
                <a16:creationId xmlns:a16="http://schemas.microsoft.com/office/drawing/2014/main" id="{9414DBAD-097C-9846-A5AD-88B14FA43561}"/>
              </a:ext>
            </a:extLst>
          </p:cNvPr>
          <p:cNvSpPr txBox="1"/>
          <p:nvPr/>
        </p:nvSpPr>
        <p:spPr>
          <a:xfrm>
            <a:off x="6090573" y="801865"/>
            <a:ext cx="5831795" cy="5845119"/>
          </a:xfrm>
          <a:prstGeom prst="rect">
            <a:avLst/>
          </a:prstGeom>
        </p:spPr>
        <p:txBody>
          <a:bodyPr vert="horz" lIns="91440" tIns="45720" rIns="91440" bIns="45720" rtlCol="0" anchor="ctr">
            <a:normAutofit/>
          </a:bodyPr>
          <a:lstStyle/>
          <a:p>
            <a:pPr marL="285750" indent="-285750" defTabSz="914400" fontAlgn="base">
              <a:lnSpc>
                <a:spcPct val="90000"/>
              </a:lnSpc>
              <a:spcAft>
                <a:spcPts val="600"/>
              </a:spcAft>
              <a:buFont typeface="Arial" panose="020B0604020202020204" pitchFamily="34" charset="0"/>
              <a:buChar char="•"/>
            </a:pPr>
            <a:r>
              <a:rPr lang="en-US" sz="1400" b="1" dirty="0">
                <a:solidFill>
                  <a:srgbClr val="000000"/>
                </a:solidFill>
              </a:rPr>
              <a:t>For scatter plot and bubble plot: </a:t>
            </a:r>
          </a:p>
          <a:p>
            <a:pPr defTabSz="914400">
              <a:lnSpc>
                <a:spcPct val="90000"/>
              </a:lnSpc>
              <a:spcAft>
                <a:spcPts val="600"/>
              </a:spcAft>
            </a:pPr>
            <a:r>
              <a:rPr lang="en-US" sz="1400" dirty="0">
                <a:solidFill>
                  <a:srgbClr val="000000"/>
                </a:solidFill>
              </a:rPr>
              <a:t>Except for the experimental data based on ALT, other endpoint names’ results should be visualized and observed too. Sole </a:t>
            </a:r>
            <a:r>
              <a:rPr lang="en-US" altLang="zh-CN" sz="1400" dirty="0">
                <a:solidFill>
                  <a:srgbClr val="000000"/>
                </a:solidFill>
              </a:rPr>
              <a:t>ALT</a:t>
            </a:r>
            <a:r>
              <a:rPr lang="zh-CN" altLang="en-US" sz="1400" dirty="0">
                <a:solidFill>
                  <a:srgbClr val="000000"/>
                </a:solidFill>
              </a:rPr>
              <a:t> </a:t>
            </a:r>
            <a:r>
              <a:rPr lang="en-US" sz="1400" dirty="0">
                <a:solidFill>
                  <a:srgbClr val="000000"/>
                </a:solidFill>
              </a:rPr>
              <a:t>observation can not accurately reflect the pattern of the effect value with rising daily dose.</a:t>
            </a:r>
          </a:p>
          <a:p>
            <a:pPr defTabSz="914400">
              <a:lnSpc>
                <a:spcPct val="90000"/>
              </a:lnSpc>
              <a:spcAft>
                <a:spcPts val="600"/>
              </a:spcAft>
            </a:pPr>
            <a:endParaRPr lang="en-US" sz="1400" dirty="0">
              <a:solidFill>
                <a:srgbClr val="000000"/>
              </a:solidFill>
            </a:endParaRPr>
          </a:p>
          <a:p>
            <a:pPr marL="285750" indent="-285750" defTabSz="914400" fontAlgn="base">
              <a:lnSpc>
                <a:spcPct val="90000"/>
              </a:lnSpc>
              <a:spcAft>
                <a:spcPts val="600"/>
              </a:spcAft>
              <a:buFont typeface="Arial" panose="020B0604020202020204" pitchFamily="34" charset="0"/>
              <a:buChar char="•"/>
            </a:pPr>
            <a:r>
              <a:rPr lang="en-US" sz="1400" b="1" dirty="0">
                <a:solidFill>
                  <a:srgbClr val="000000"/>
                </a:solidFill>
              </a:rPr>
              <a:t>For the box plot grouped by species:</a:t>
            </a:r>
            <a:r>
              <a:rPr lang="en-US" sz="1400" dirty="0">
                <a:solidFill>
                  <a:srgbClr val="000000"/>
                </a:solidFill>
              </a:rPr>
              <a:t> </a:t>
            </a:r>
          </a:p>
          <a:p>
            <a:pPr defTabSz="914400">
              <a:lnSpc>
                <a:spcPct val="90000"/>
              </a:lnSpc>
              <a:spcAft>
                <a:spcPts val="600"/>
              </a:spcAft>
            </a:pPr>
            <a:r>
              <a:rPr lang="en-US" sz="1400" dirty="0">
                <a:solidFill>
                  <a:srgbClr val="000000"/>
                </a:solidFill>
              </a:rPr>
              <a:t>In order to observe the side effects for different species, it is better to collect more experimental data using Rosiglitazone/Avandia drug on non-human primate, and more data using Troglitazone/</a:t>
            </a:r>
            <a:r>
              <a:rPr lang="en-US" sz="1400" dirty="0" err="1">
                <a:solidFill>
                  <a:srgbClr val="000000"/>
                </a:solidFill>
              </a:rPr>
              <a:t>Rezulin</a:t>
            </a:r>
            <a:r>
              <a:rPr lang="en-US" sz="1400" dirty="0">
                <a:solidFill>
                  <a:srgbClr val="000000"/>
                </a:solidFill>
              </a:rPr>
              <a:t> drug on mouse.</a:t>
            </a:r>
          </a:p>
          <a:p>
            <a:pPr defTabSz="914400">
              <a:lnSpc>
                <a:spcPct val="90000"/>
              </a:lnSpc>
              <a:spcAft>
                <a:spcPts val="600"/>
              </a:spcAft>
            </a:pPr>
            <a:endParaRPr lang="en-US" sz="1400" dirty="0">
              <a:solidFill>
                <a:srgbClr val="000000"/>
              </a:solidFill>
            </a:endParaRPr>
          </a:p>
          <a:p>
            <a:pPr marL="285750" indent="-285750" defTabSz="914400" fontAlgn="base">
              <a:lnSpc>
                <a:spcPct val="90000"/>
              </a:lnSpc>
              <a:spcAft>
                <a:spcPts val="600"/>
              </a:spcAft>
              <a:buFont typeface="Arial" panose="020B0604020202020204" pitchFamily="34" charset="0"/>
              <a:buChar char="•"/>
            </a:pPr>
            <a:r>
              <a:rPr lang="en-US" sz="1400" b="1" dirty="0">
                <a:solidFill>
                  <a:srgbClr val="000000"/>
                </a:solidFill>
              </a:rPr>
              <a:t>For the boxplot grouped by levels:</a:t>
            </a:r>
          </a:p>
          <a:p>
            <a:pPr defTabSz="914400">
              <a:lnSpc>
                <a:spcPct val="90000"/>
              </a:lnSpc>
              <a:spcAft>
                <a:spcPts val="600"/>
              </a:spcAft>
            </a:pPr>
            <a:r>
              <a:rPr lang="en-US" sz="1400" dirty="0">
                <a:solidFill>
                  <a:srgbClr val="000000"/>
                </a:solidFill>
              </a:rPr>
              <a:t>It is better to collect more experimental data for high level cumulative Rosiglitazone</a:t>
            </a:r>
            <a:r>
              <a:rPr lang="en-US" altLang="zh-CN" sz="1400" dirty="0">
                <a:solidFill>
                  <a:srgbClr val="000000"/>
                </a:solidFill>
              </a:rPr>
              <a:t>/Avandia </a:t>
            </a:r>
            <a:r>
              <a:rPr lang="zh-CN" altLang="en-US" sz="1400" dirty="0">
                <a:solidFill>
                  <a:srgbClr val="000000"/>
                </a:solidFill>
              </a:rPr>
              <a:t> </a:t>
            </a:r>
            <a:r>
              <a:rPr lang="en-US" sz="1400" dirty="0">
                <a:solidFill>
                  <a:srgbClr val="000000"/>
                </a:solidFill>
              </a:rPr>
              <a:t>dosage</a:t>
            </a:r>
            <a:r>
              <a:rPr lang="en-US" altLang="zh-CN" sz="1400" dirty="0">
                <a:solidFill>
                  <a:srgbClr val="000000"/>
                </a:solidFill>
              </a:rPr>
              <a:t>.</a:t>
            </a:r>
          </a:p>
          <a:p>
            <a:pPr defTabSz="914400">
              <a:lnSpc>
                <a:spcPct val="90000"/>
              </a:lnSpc>
              <a:spcAft>
                <a:spcPts val="600"/>
              </a:spcAft>
            </a:pPr>
            <a:endParaRPr lang="en-US" sz="1400" dirty="0">
              <a:solidFill>
                <a:srgbClr val="000000"/>
              </a:solidFill>
            </a:endParaRPr>
          </a:p>
          <a:p>
            <a:pPr marL="285750" indent="-285750" defTabSz="914400" fontAlgn="base">
              <a:lnSpc>
                <a:spcPct val="90000"/>
              </a:lnSpc>
              <a:spcAft>
                <a:spcPts val="600"/>
              </a:spcAft>
              <a:buFont typeface="Arial" panose="020B0604020202020204" pitchFamily="34" charset="0"/>
              <a:buChar char="•"/>
            </a:pPr>
            <a:r>
              <a:rPr lang="en-US" sz="1400" b="1" dirty="0">
                <a:solidFill>
                  <a:srgbClr val="000000"/>
                </a:solidFill>
              </a:rPr>
              <a:t>For the forest plot:</a:t>
            </a:r>
          </a:p>
          <a:p>
            <a:pPr defTabSz="914400">
              <a:lnSpc>
                <a:spcPct val="90000"/>
              </a:lnSpc>
              <a:spcAft>
                <a:spcPts val="600"/>
              </a:spcAft>
            </a:pPr>
            <a:r>
              <a:rPr lang="en-US" sz="1400" dirty="0">
                <a:solidFill>
                  <a:srgbClr val="000000"/>
                </a:solidFill>
              </a:rPr>
              <a:t>During the data visualization process, we found that records for different  species are insufficient, which might increase the difficulty for comparison. Therefore for each drug category, we recommend recording  more integrated experimental data. </a:t>
            </a:r>
            <a:br>
              <a:rPr lang="en-US" sz="1100" dirty="0">
                <a:solidFill>
                  <a:srgbClr val="000000"/>
                </a:solidFill>
              </a:rPr>
            </a:br>
            <a:endParaRPr lang="en-US" sz="1100" dirty="0">
              <a:solidFill>
                <a:srgbClr val="000000"/>
              </a:solidFill>
            </a:endParaRPr>
          </a:p>
        </p:txBody>
      </p:sp>
    </p:spTree>
    <p:extLst>
      <p:ext uri="{BB962C8B-B14F-4D97-AF65-F5344CB8AC3E}">
        <p14:creationId xmlns:p14="http://schemas.microsoft.com/office/powerpoint/2010/main" val="3559480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 Placeholder 1">
            <a:extLst>
              <a:ext uri="{FF2B5EF4-FFF2-40B4-BE49-F238E27FC236}">
                <a16:creationId xmlns:a16="http://schemas.microsoft.com/office/drawing/2014/main" id="{D083A3E9-6E1C-B443-BBE5-66F8E2C9CF8C}"/>
              </a:ext>
            </a:extLst>
          </p:cNvPr>
          <p:cNvSpPr txBox="1">
            <a:spLocks/>
          </p:cNvSpPr>
          <p:nvPr/>
        </p:nvSpPr>
        <p:spPr>
          <a:xfrm>
            <a:off x="1179226" y="826680"/>
            <a:ext cx="9833548" cy="1325563"/>
          </a:xfrm>
          <a:prstGeom prst="rect">
            <a:avLst/>
          </a:prstGeom>
        </p:spPr>
        <p:txBody>
          <a:bodyPr vert="horz" lIns="91440" tIns="45720" rIns="91440" bIns="45720" rtlCol="0" anchor="ctr">
            <a:normAutofit/>
          </a:bodyPr>
          <a:lst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914400">
              <a:spcBef>
                <a:spcPct val="0"/>
              </a:spcBef>
              <a:spcAft>
                <a:spcPts val="600"/>
              </a:spcAft>
              <a:buNone/>
            </a:pPr>
            <a:r>
              <a:rPr lang="en-US" sz="4000" b="1" i="1" kern="1200">
                <a:solidFill>
                  <a:srgbClr val="FFFFFF"/>
                </a:solidFill>
                <a:latin typeface="+mj-lt"/>
                <a:ea typeface="+mj-ea"/>
                <a:cs typeface="+mj-cs"/>
              </a:rPr>
              <a:t>Reference</a:t>
            </a:r>
          </a:p>
        </p:txBody>
      </p:sp>
      <p:sp>
        <p:nvSpPr>
          <p:cNvPr id="4" name="TextBox 3">
            <a:extLst>
              <a:ext uri="{FF2B5EF4-FFF2-40B4-BE49-F238E27FC236}">
                <a16:creationId xmlns:a16="http://schemas.microsoft.com/office/drawing/2014/main" id="{D06E0D7A-7020-2843-8411-1ED6C3BBE7FA}"/>
              </a:ext>
            </a:extLst>
          </p:cNvPr>
          <p:cNvSpPr txBox="1"/>
          <p:nvPr/>
        </p:nvSpPr>
        <p:spPr>
          <a:xfrm>
            <a:off x="1179226" y="3092970"/>
            <a:ext cx="9833548" cy="2693976"/>
          </a:xfrm>
          <a:prstGeom prst="rect">
            <a:avLst/>
          </a:prstGeom>
        </p:spPr>
        <p:txBody>
          <a:bodyPr vert="horz" lIns="91440" tIns="45720" rIns="91440" bIns="45720" rtlCol="0">
            <a:normAutofit/>
          </a:bodyPr>
          <a:lstStyle/>
          <a:p>
            <a:pPr defTabSz="914400">
              <a:lnSpc>
                <a:spcPct val="90000"/>
              </a:lnSpc>
              <a:spcAft>
                <a:spcPts val="600"/>
              </a:spcAft>
            </a:pPr>
            <a:r>
              <a:rPr lang="en-US" sz="2000" dirty="0">
                <a:solidFill>
                  <a:srgbClr val="000000"/>
                </a:solidFill>
              </a:rPr>
              <a:t>“Alanine Aminotransferase (ALT/SGPT”). (2019). </a:t>
            </a:r>
            <a:r>
              <a:rPr lang="en-US" sz="2000" i="1" dirty="0" err="1">
                <a:solidFill>
                  <a:srgbClr val="000000"/>
                </a:solidFill>
              </a:rPr>
              <a:t>Unitslab</a:t>
            </a:r>
            <a:r>
              <a:rPr lang="en-US" sz="2000" dirty="0">
                <a:solidFill>
                  <a:srgbClr val="000000"/>
                </a:solidFill>
              </a:rPr>
              <a:t>. Retrieved from: </a:t>
            </a:r>
          </a:p>
          <a:p>
            <a:pPr defTabSz="914400">
              <a:lnSpc>
                <a:spcPct val="90000"/>
              </a:lnSpc>
              <a:spcAft>
                <a:spcPts val="600"/>
              </a:spcAft>
            </a:pPr>
            <a:r>
              <a:rPr lang="en-US" sz="2000" u="sng" dirty="0">
                <a:solidFill>
                  <a:srgbClr val="000000"/>
                </a:solidFill>
                <a:hlinkClick r:id="rId4">
                  <a:extLst>
                    <a:ext uri="{A12FA001-AC4F-418D-AE19-62706E023703}">
                      <ahyp:hlinkClr xmlns:ahyp="http://schemas.microsoft.com/office/drawing/2018/hyperlinkcolor" val="tx"/>
                    </a:ext>
                  </a:extLst>
                </a:hlinkClick>
              </a:rPr>
              <a:t>http://unitslab.com/node/30</a:t>
            </a:r>
            <a:endParaRPr lang="en-US" sz="2000" u="sng" dirty="0">
              <a:solidFill>
                <a:srgbClr val="000000"/>
              </a:solidFill>
            </a:endParaRPr>
          </a:p>
          <a:p>
            <a:pPr defTabSz="914400">
              <a:lnSpc>
                <a:spcPct val="90000"/>
              </a:lnSpc>
              <a:spcAft>
                <a:spcPts val="600"/>
              </a:spcAft>
            </a:pPr>
            <a:br>
              <a:rPr lang="en-US" sz="2000" dirty="0">
                <a:solidFill>
                  <a:srgbClr val="000000"/>
                </a:solidFill>
              </a:rPr>
            </a:br>
            <a:r>
              <a:rPr lang="en-US" sz="2000" dirty="0">
                <a:solidFill>
                  <a:srgbClr val="000000"/>
                </a:solidFill>
              </a:rPr>
              <a:t>Nair, A. B., &amp; Jacob, S. (2016). A simple practice guide for dose conversion between animals and human. </a:t>
            </a:r>
            <a:r>
              <a:rPr lang="en-US" sz="2000" i="1" dirty="0">
                <a:solidFill>
                  <a:srgbClr val="000000"/>
                </a:solidFill>
              </a:rPr>
              <a:t>Journal of basic and clinical pharmacy</a:t>
            </a:r>
            <a:r>
              <a:rPr lang="en-US" sz="2000" dirty="0">
                <a:solidFill>
                  <a:srgbClr val="000000"/>
                </a:solidFill>
              </a:rPr>
              <a:t>, </a:t>
            </a:r>
            <a:r>
              <a:rPr lang="en-US" sz="2000" i="1" dirty="0">
                <a:solidFill>
                  <a:srgbClr val="000000"/>
                </a:solidFill>
              </a:rPr>
              <a:t>7</a:t>
            </a:r>
            <a:r>
              <a:rPr lang="en-US" sz="2000" dirty="0">
                <a:solidFill>
                  <a:srgbClr val="000000"/>
                </a:solidFill>
              </a:rPr>
              <a:t>(2), 27.</a:t>
            </a:r>
          </a:p>
        </p:txBody>
      </p:sp>
    </p:spTree>
    <p:extLst>
      <p:ext uri="{BB962C8B-B14F-4D97-AF65-F5344CB8AC3E}">
        <p14:creationId xmlns:p14="http://schemas.microsoft.com/office/powerpoint/2010/main" val="98094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5410B6B-6011-421E-B292-D2F9EB28C1AF}"/>
              </a:ext>
            </a:extLst>
          </p:cNvPr>
          <p:cNvGrpSpPr/>
          <p:nvPr/>
        </p:nvGrpSpPr>
        <p:grpSpPr>
          <a:xfrm>
            <a:off x="-652519" y="3762837"/>
            <a:ext cx="12969199" cy="2665260"/>
            <a:chOff x="-491345" y="1077822"/>
            <a:chExt cx="10267188" cy="2109978"/>
          </a:xfrm>
        </p:grpSpPr>
        <p:grpSp>
          <p:nvGrpSpPr>
            <p:cNvPr id="6" name="Group 5">
              <a:extLst>
                <a:ext uri="{FF2B5EF4-FFF2-40B4-BE49-F238E27FC236}">
                  <a16:creationId xmlns:a16="http://schemas.microsoft.com/office/drawing/2014/main" id="{C394E979-B09C-4577-A5F2-9EB206B59E10}"/>
                </a:ext>
              </a:extLst>
            </p:cNvPr>
            <p:cNvGrpSpPr/>
            <p:nvPr/>
          </p:nvGrpSpPr>
          <p:grpSpPr>
            <a:xfrm>
              <a:off x="-491345" y="1077822"/>
              <a:ext cx="10267188" cy="2109978"/>
              <a:chOff x="-491345" y="1077822"/>
              <a:chExt cx="10267188" cy="2109978"/>
            </a:xfrm>
          </p:grpSpPr>
          <p:pic>
            <p:nvPicPr>
              <p:cNvPr id="7" name="Picture 6">
                <a:extLst>
                  <a:ext uri="{FF2B5EF4-FFF2-40B4-BE49-F238E27FC236}">
                    <a16:creationId xmlns:a16="http://schemas.microsoft.com/office/drawing/2014/main" id="{B474E62D-6D21-44E1-B7B1-8BBFB010617E}"/>
                  </a:ext>
                </a:extLst>
              </p:cNvPr>
              <p:cNvPicPr>
                <a:picLocks noChangeAspect="1"/>
              </p:cNvPicPr>
              <p:nvPr/>
            </p:nvPicPr>
            <p:blipFill>
              <a:blip r:embed="rId3"/>
              <a:stretch>
                <a:fillRect/>
              </a:stretch>
            </p:blipFill>
            <p:spPr>
              <a:xfrm>
                <a:off x="8099443" y="1808913"/>
                <a:ext cx="1676400" cy="495300"/>
              </a:xfrm>
              <a:custGeom>
                <a:avLst/>
                <a:gdLst>
                  <a:gd name="connsiteX0" fmla="*/ 0 w 1676400"/>
                  <a:gd name="connsiteY0" fmla="*/ 0 h 495300"/>
                  <a:gd name="connsiteX1" fmla="*/ 1684782 w 1676400"/>
                  <a:gd name="connsiteY1" fmla="*/ 0 h 495300"/>
                  <a:gd name="connsiteX2" fmla="*/ 1684782 w 1676400"/>
                  <a:gd name="connsiteY2" fmla="*/ 498348 h 495300"/>
                  <a:gd name="connsiteX3" fmla="*/ 0 w 1676400"/>
                  <a:gd name="connsiteY3" fmla="*/ 498348 h 495300"/>
                </a:gdLst>
                <a:ahLst/>
                <a:cxnLst>
                  <a:cxn ang="0">
                    <a:pos x="connsiteX0" y="connsiteY0"/>
                  </a:cxn>
                  <a:cxn ang="0">
                    <a:pos x="connsiteX1" y="connsiteY1"/>
                  </a:cxn>
                  <a:cxn ang="0">
                    <a:pos x="connsiteX2" y="connsiteY2"/>
                  </a:cxn>
                  <a:cxn ang="0">
                    <a:pos x="connsiteX3" y="connsiteY3"/>
                  </a:cxn>
                </a:cxnLst>
                <a:rect l="l" t="t" r="r" b="b"/>
                <a:pathLst>
                  <a:path w="1676400" h="495300">
                    <a:moveTo>
                      <a:pt x="0" y="0"/>
                    </a:moveTo>
                    <a:lnTo>
                      <a:pt x="1684782" y="0"/>
                    </a:lnTo>
                    <a:lnTo>
                      <a:pt x="1684782" y="498348"/>
                    </a:lnTo>
                    <a:lnTo>
                      <a:pt x="0" y="498348"/>
                    </a:lnTo>
                    <a:close/>
                  </a:path>
                </a:pathLst>
              </a:custGeom>
              <a:ln/>
            </p:spPr>
          </p:pic>
          <p:sp>
            <p:nvSpPr>
              <p:cNvPr id="8" name="Freeform: Shape 7">
                <a:extLst>
                  <a:ext uri="{FF2B5EF4-FFF2-40B4-BE49-F238E27FC236}">
                    <a16:creationId xmlns:a16="http://schemas.microsoft.com/office/drawing/2014/main" id="{D928CE9C-1948-44F3-A7A6-B5C4C2E28A46}"/>
                  </a:ext>
                </a:extLst>
              </p:cNvPr>
              <p:cNvSpPr/>
              <p:nvPr/>
            </p:nvSpPr>
            <p:spPr>
              <a:xfrm>
                <a:off x="8125446" y="1833631"/>
                <a:ext cx="1600200" cy="409575"/>
              </a:xfrm>
              <a:custGeom>
                <a:avLst/>
                <a:gdLst>
                  <a:gd name="connsiteX0" fmla="*/ 1578769 w 1600200"/>
                  <a:gd name="connsiteY0" fmla="*/ 285274 h 409575"/>
                  <a:gd name="connsiteX1" fmla="*/ 1285398 w 1600200"/>
                  <a:gd name="connsiteY1" fmla="*/ 285274 h 409575"/>
                  <a:gd name="connsiteX2" fmla="*/ 1257776 w 1600200"/>
                  <a:gd name="connsiteY2" fmla="*/ 323374 h 409575"/>
                  <a:gd name="connsiteX3" fmla="*/ 1217771 w 1600200"/>
                  <a:gd name="connsiteY3" fmla="*/ 153829 h 409575"/>
                  <a:gd name="connsiteX4" fmla="*/ 1181576 w 1600200"/>
                  <a:gd name="connsiteY4" fmla="*/ 285274 h 409575"/>
                  <a:gd name="connsiteX5" fmla="*/ 1093946 w 1600200"/>
                  <a:gd name="connsiteY5" fmla="*/ 285274 h 409575"/>
                  <a:gd name="connsiteX6" fmla="*/ 1080611 w 1600200"/>
                  <a:gd name="connsiteY6" fmla="*/ 335756 h 409575"/>
                  <a:gd name="connsiteX7" fmla="*/ 1056798 w 1600200"/>
                  <a:gd name="connsiteY7" fmla="*/ 277654 h 409575"/>
                  <a:gd name="connsiteX8" fmla="*/ 1032986 w 1600200"/>
                  <a:gd name="connsiteY8" fmla="*/ 322421 h 409575"/>
                  <a:gd name="connsiteX9" fmla="*/ 988219 w 1600200"/>
                  <a:gd name="connsiteY9" fmla="*/ 21431 h 409575"/>
                  <a:gd name="connsiteX10" fmla="*/ 932973 w 1600200"/>
                  <a:gd name="connsiteY10" fmla="*/ 393859 h 409575"/>
                  <a:gd name="connsiteX11" fmla="*/ 912019 w 1600200"/>
                  <a:gd name="connsiteY11" fmla="*/ 285274 h 409575"/>
                  <a:gd name="connsiteX12" fmla="*/ 686276 w 1600200"/>
                  <a:gd name="connsiteY12" fmla="*/ 285274 h 409575"/>
                  <a:gd name="connsiteX13" fmla="*/ 656748 w 1600200"/>
                  <a:gd name="connsiteY13" fmla="*/ 344329 h 409575"/>
                  <a:gd name="connsiteX14" fmla="*/ 621506 w 1600200"/>
                  <a:gd name="connsiteY14" fmla="*/ 150971 h 409575"/>
                  <a:gd name="connsiteX15" fmla="*/ 578644 w 1600200"/>
                  <a:gd name="connsiteY15" fmla="*/ 285274 h 409575"/>
                  <a:gd name="connsiteX16" fmla="*/ 491966 w 1600200"/>
                  <a:gd name="connsiteY16" fmla="*/ 285274 h 409575"/>
                  <a:gd name="connsiteX17" fmla="*/ 467201 w 1600200"/>
                  <a:gd name="connsiteY17" fmla="*/ 322421 h 409575"/>
                  <a:gd name="connsiteX18" fmla="*/ 441484 w 1600200"/>
                  <a:gd name="connsiteY18" fmla="*/ 275749 h 409575"/>
                  <a:gd name="connsiteX19" fmla="*/ 408146 w 1600200"/>
                  <a:gd name="connsiteY19" fmla="*/ 336709 h 409575"/>
                  <a:gd name="connsiteX20" fmla="*/ 376714 w 1600200"/>
                  <a:gd name="connsiteY20" fmla="*/ 72866 h 409575"/>
                  <a:gd name="connsiteX21" fmla="*/ 335756 w 1600200"/>
                  <a:gd name="connsiteY21" fmla="*/ 377666 h 409575"/>
                  <a:gd name="connsiteX22" fmla="*/ 308134 w 1600200"/>
                  <a:gd name="connsiteY22" fmla="*/ 285274 h 409575"/>
                  <a:gd name="connsiteX23" fmla="*/ 238601 w 1600200"/>
                  <a:gd name="connsiteY23" fmla="*/ 285274 h 409575"/>
                  <a:gd name="connsiteX24" fmla="*/ 210026 w 1600200"/>
                  <a:gd name="connsiteY24" fmla="*/ 237649 h 409575"/>
                  <a:gd name="connsiteX25" fmla="*/ 177641 w 1600200"/>
                  <a:gd name="connsiteY25" fmla="*/ 285274 h 409575"/>
                  <a:gd name="connsiteX26" fmla="*/ 21431 w 1600200"/>
                  <a:gd name="connsiteY26" fmla="*/ 28527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00200" h="409575">
                    <a:moveTo>
                      <a:pt x="1578769" y="285274"/>
                    </a:moveTo>
                    <a:lnTo>
                      <a:pt x="1285398" y="285274"/>
                    </a:lnTo>
                    <a:lnTo>
                      <a:pt x="1257776" y="323374"/>
                    </a:lnTo>
                    <a:lnTo>
                      <a:pt x="1217771" y="153829"/>
                    </a:lnTo>
                    <a:lnTo>
                      <a:pt x="1181576" y="285274"/>
                    </a:lnTo>
                    <a:lnTo>
                      <a:pt x="1093946" y="285274"/>
                    </a:lnTo>
                    <a:lnTo>
                      <a:pt x="1080611" y="335756"/>
                    </a:lnTo>
                    <a:lnTo>
                      <a:pt x="1056798" y="277654"/>
                    </a:lnTo>
                    <a:lnTo>
                      <a:pt x="1032986" y="322421"/>
                    </a:lnTo>
                    <a:lnTo>
                      <a:pt x="988219" y="21431"/>
                    </a:lnTo>
                    <a:lnTo>
                      <a:pt x="932973" y="393859"/>
                    </a:lnTo>
                    <a:lnTo>
                      <a:pt x="912019" y="285274"/>
                    </a:lnTo>
                    <a:lnTo>
                      <a:pt x="686276" y="285274"/>
                    </a:lnTo>
                    <a:lnTo>
                      <a:pt x="656748" y="344329"/>
                    </a:lnTo>
                    <a:lnTo>
                      <a:pt x="621506" y="150971"/>
                    </a:lnTo>
                    <a:lnTo>
                      <a:pt x="578644" y="285274"/>
                    </a:lnTo>
                    <a:lnTo>
                      <a:pt x="491966" y="285274"/>
                    </a:lnTo>
                    <a:lnTo>
                      <a:pt x="467201" y="322421"/>
                    </a:lnTo>
                    <a:lnTo>
                      <a:pt x="441484" y="275749"/>
                    </a:lnTo>
                    <a:lnTo>
                      <a:pt x="408146" y="336709"/>
                    </a:lnTo>
                    <a:lnTo>
                      <a:pt x="376714" y="72866"/>
                    </a:lnTo>
                    <a:lnTo>
                      <a:pt x="335756" y="377666"/>
                    </a:lnTo>
                    <a:lnTo>
                      <a:pt x="308134" y="285274"/>
                    </a:lnTo>
                    <a:lnTo>
                      <a:pt x="238601" y="285274"/>
                    </a:lnTo>
                    <a:lnTo>
                      <a:pt x="210026" y="237649"/>
                    </a:lnTo>
                    <a:lnTo>
                      <a:pt x="177641" y="285274"/>
                    </a:lnTo>
                    <a:lnTo>
                      <a:pt x="21431" y="285274"/>
                    </a:lnTo>
                  </a:path>
                </a:pathLst>
              </a:custGeom>
              <a:noFill/>
              <a:ln w="28575" cap="rnd">
                <a:solidFill>
                  <a:srgbClr val="FFFFFF"/>
                </a:solidFill>
                <a:prstDash val="solid"/>
                <a:round/>
              </a:ln>
            </p:spPr>
            <p:txBody>
              <a:bodyPr rtlCol="0" anchor="ctr"/>
              <a:lstStyle/>
              <a:p>
                <a:endParaRPr lang="en-US" dirty="0"/>
              </a:p>
            </p:txBody>
          </p:sp>
          <p:pic>
            <p:nvPicPr>
              <p:cNvPr id="9" name="Picture 8">
                <a:extLst>
                  <a:ext uri="{FF2B5EF4-FFF2-40B4-BE49-F238E27FC236}">
                    <a16:creationId xmlns:a16="http://schemas.microsoft.com/office/drawing/2014/main" id="{444CE9DF-B4F5-4E54-B1DD-04A2FB9CA5E5}"/>
                  </a:ext>
                </a:extLst>
              </p:cNvPr>
              <p:cNvPicPr>
                <a:picLocks noChangeAspect="1"/>
              </p:cNvPicPr>
              <p:nvPr/>
            </p:nvPicPr>
            <p:blipFill rotWithShape="1">
              <a:blip r:embed="rId4"/>
              <a:srcRect l="-8934" r="1"/>
              <a:stretch/>
            </p:blipFill>
            <p:spPr>
              <a:xfrm>
                <a:off x="-491345" y="1797483"/>
                <a:ext cx="5676900" cy="495300"/>
              </a:xfrm>
              <a:custGeom>
                <a:avLst/>
                <a:gdLst>
                  <a:gd name="connsiteX0" fmla="*/ 0 w 5676900"/>
                  <a:gd name="connsiteY0" fmla="*/ 0 h 495300"/>
                  <a:gd name="connsiteX1" fmla="*/ 5685282 w 5676900"/>
                  <a:gd name="connsiteY1" fmla="*/ 0 h 495300"/>
                  <a:gd name="connsiteX2" fmla="*/ 5685282 w 5676900"/>
                  <a:gd name="connsiteY2" fmla="*/ 500634 h 495300"/>
                  <a:gd name="connsiteX3" fmla="*/ 0 w 5676900"/>
                  <a:gd name="connsiteY3" fmla="*/ 500634 h 495300"/>
                </a:gdLst>
                <a:ahLst/>
                <a:cxnLst>
                  <a:cxn ang="0">
                    <a:pos x="connsiteX0" y="connsiteY0"/>
                  </a:cxn>
                  <a:cxn ang="0">
                    <a:pos x="connsiteX1" y="connsiteY1"/>
                  </a:cxn>
                  <a:cxn ang="0">
                    <a:pos x="connsiteX2" y="connsiteY2"/>
                  </a:cxn>
                  <a:cxn ang="0">
                    <a:pos x="connsiteX3" y="connsiteY3"/>
                  </a:cxn>
                </a:cxnLst>
                <a:rect l="l" t="t" r="r" b="b"/>
                <a:pathLst>
                  <a:path w="5676900" h="495300">
                    <a:moveTo>
                      <a:pt x="0" y="0"/>
                    </a:moveTo>
                    <a:lnTo>
                      <a:pt x="5685282" y="0"/>
                    </a:lnTo>
                    <a:lnTo>
                      <a:pt x="5685282" y="500634"/>
                    </a:lnTo>
                    <a:lnTo>
                      <a:pt x="0" y="500634"/>
                    </a:lnTo>
                    <a:close/>
                  </a:path>
                </a:pathLst>
              </a:custGeom>
              <a:ln/>
            </p:spPr>
          </p:pic>
          <p:sp>
            <p:nvSpPr>
              <p:cNvPr id="10" name="Freeform: Shape 9">
                <a:extLst>
                  <a:ext uri="{FF2B5EF4-FFF2-40B4-BE49-F238E27FC236}">
                    <a16:creationId xmlns:a16="http://schemas.microsoft.com/office/drawing/2014/main" id="{5DE13F53-8EF6-4B38-99FF-9CB84A6B2EBF}"/>
                  </a:ext>
                </a:extLst>
              </p:cNvPr>
              <p:cNvSpPr/>
              <p:nvPr/>
            </p:nvSpPr>
            <p:spPr>
              <a:xfrm>
                <a:off x="14351" y="1860842"/>
                <a:ext cx="5196891"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196891" h="372428">
                    <a:moveTo>
                      <a:pt x="5196891" y="263843"/>
                    </a:moveTo>
                    <a:lnTo>
                      <a:pt x="4903521" y="263843"/>
                    </a:lnTo>
                    <a:lnTo>
                      <a:pt x="4875899" y="301943"/>
                    </a:lnTo>
                    <a:lnTo>
                      <a:pt x="4835893" y="132398"/>
                    </a:lnTo>
                    <a:lnTo>
                      <a:pt x="4799699" y="263843"/>
                    </a:lnTo>
                    <a:lnTo>
                      <a:pt x="4712068" y="263843"/>
                    </a:lnTo>
                    <a:lnTo>
                      <a:pt x="4698733" y="314325"/>
                    </a:lnTo>
                    <a:lnTo>
                      <a:pt x="4674921" y="256223"/>
                    </a:lnTo>
                    <a:lnTo>
                      <a:pt x="4651108" y="300990"/>
                    </a:lnTo>
                    <a:lnTo>
                      <a:pt x="4606341" y="0"/>
                    </a:lnTo>
                    <a:lnTo>
                      <a:pt x="4551096" y="372428"/>
                    </a:lnTo>
                    <a:lnTo>
                      <a:pt x="4530141" y="263843"/>
                    </a:lnTo>
                    <a:lnTo>
                      <a:pt x="4304399" y="263843"/>
                    </a:lnTo>
                    <a:lnTo>
                      <a:pt x="4274871" y="322898"/>
                    </a:lnTo>
                    <a:lnTo>
                      <a:pt x="4239628" y="129540"/>
                    </a:lnTo>
                    <a:lnTo>
                      <a:pt x="4196766" y="263843"/>
                    </a:lnTo>
                    <a:lnTo>
                      <a:pt x="4110088" y="263843"/>
                    </a:lnTo>
                    <a:lnTo>
                      <a:pt x="4085324" y="300990"/>
                    </a:lnTo>
                    <a:lnTo>
                      <a:pt x="4059606" y="254318"/>
                    </a:lnTo>
                    <a:lnTo>
                      <a:pt x="4026268" y="315278"/>
                    </a:lnTo>
                    <a:lnTo>
                      <a:pt x="3994836" y="51435"/>
                    </a:lnTo>
                    <a:lnTo>
                      <a:pt x="3953878" y="356235"/>
                    </a:lnTo>
                    <a:lnTo>
                      <a:pt x="3926256" y="263843"/>
                    </a:lnTo>
                    <a:lnTo>
                      <a:pt x="3856724" y="263843"/>
                    </a:lnTo>
                    <a:lnTo>
                      <a:pt x="3828149" y="216218"/>
                    </a:lnTo>
                    <a:lnTo>
                      <a:pt x="3795763" y="263843"/>
                    </a:lnTo>
                    <a:lnTo>
                      <a:pt x="0" y="263842"/>
                    </a:lnTo>
                  </a:path>
                </a:pathLst>
              </a:custGeom>
              <a:noFill/>
              <a:ln w="28575" cap="rnd">
                <a:solidFill>
                  <a:srgbClr val="FFFFFF"/>
                </a:solidFill>
                <a:prstDash val="solid"/>
                <a:round/>
              </a:ln>
            </p:spPr>
            <p:txBody>
              <a:bodyPr rtlCol="0" anchor="ctr"/>
              <a:lstStyle/>
              <a:p>
                <a:endParaRPr lang="en-US"/>
              </a:p>
            </p:txBody>
          </p:sp>
          <p:pic>
            <p:nvPicPr>
              <p:cNvPr id="11" name="Picture 10">
                <a:extLst>
                  <a:ext uri="{FF2B5EF4-FFF2-40B4-BE49-F238E27FC236}">
                    <a16:creationId xmlns:a16="http://schemas.microsoft.com/office/drawing/2014/main" id="{8404E05A-C550-48DC-AF23-091129FB9E93}"/>
                  </a:ext>
                </a:extLst>
              </p:cNvPr>
              <p:cNvPicPr>
                <a:picLocks noChangeAspect="1"/>
              </p:cNvPicPr>
              <p:nvPr/>
            </p:nvPicPr>
            <p:blipFill>
              <a:blip r:embed="rId5"/>
              <a:stretch>
                <a:fillRect/>
              </a:stretch>
            </p:blipFill>
            <p:spPr>
              <a:xfrm>
                <a:off x="5082352" y="1731618"/>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12" name="Freeform: Shape 11">
                <a:extLst>
                  <a:ext uri="{FF2B5EF4-FFF2-40B4-BE49-F238E27FC236}">
                    <a16:creationId xmlns:a16="http://schemas.microsoft.com/office/drawing/2014/main" id="{3266C0E3-1F97-4E8A-BE13-09E8C68B1D30}"/>
                  </a:ext>
                </a:extLst>
              </p:cNvPr>
              <p:cNvSpPr/>
              <p:nvPr/>
            </p:nvSpPr>
            <p:spPr>
              <a:xfrm>
                <a:off x="5117451" y="1766003"/>
                <a:ext cx="800100" cy="695325"/>
              </a:xfrm>
              <a:custGeom>
                <a:avLst/>
                <a:gdLst>
                  <a:gd name="connsiteX0" fmla="*/ 778669 w 800100"/>
                  <a:gd name="connsiteY0" fmla="*/ 349091 h 695325"/>
                  <a:gd name="connsiteX1" fmla="*/ 589122 w 800100"/>
                  <a:gd name="connsiteY1" fmla="*/ 676751 h 695325"/>
                  <a:gd name="connsiteX2" fmla="*/ 210027 w 800100"/>
                  <a:gd name="connsiteY2" fmla="*/ 676751 h 695325"/>
                  <a:gd name="connsiteX3" fmla="*/ 21431 w 800100"/>
                  <a:gd name="connsiteY3" fmla="*/ 349091 h 695325"/>
                  <a:gd name="connsiteX4" fmla="*/ 210027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027" y="676751"/>
                    </a:lnTo>
                    <a:lnTo>
                      <a:pt x="21431" y="349091"/>
                    </a:lnTo>
                    <a:lnTo>
                      <a:pt x="210027"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13" name="Picture 12">
                <a:extLst>
                  <a:ext uri="{FF2B5EF4-FFF2-40B4-BE49-F238E27FC236}">
                    <a16:creationId xmlns:a16="http://schemas.microsoft.com/office/drawing/2014/main" id="{DD326577-A8A2-481E-B73B-DE69E270811B}"/>
                  </a:ext>
                </a:extLst>
              </p:cNvPr>
              <p:cNvPicPr>
                <a:picLocks noChangeAspect="1"/>
              </p:cNvPicPr>
              <p:nvPr/>
            </p:nvPicPr>
            <p:blipFill>
              <a:blip r:embed="rId6"/>
              <a:stretch>
                <a:fillRect/>
              </a:stretch>
            </p:blipFill>
            <p:spPr>
              <a:xfrm>
                <a:off x="5653852" y="2058516"/>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14" name="Freeform: Shape 13">
                <a:extLst>
                  <a:ext uri="{FF2B5EF4-FFF2-40B4-BE49-F238E27FC236}">
                    <a16:creationId xmlns:a16="http://schemas.microsoft.com/office/drawing/2014/main" id="{0EDF3D62-F28A-44E5-ABCD-94F0110C155A}"/>
                  </a:ext>
                </a:extLst>
              </p:cNvPr>
              <p:cNvSpPr/>
              <p:nvPr/>
            </p:nvSpPr>
            <p:spPr>
              <a:xfrm>
                <a:off x="5688951" y="2092711"/>
                <a:ext cx="800100" cy="695325"/>
              </a:xfrm>
              <a:custGeom>
                <a:avLst/>
                <a:gdLst>
                  <a:gd name="connsiteX0" fmla="*/ 778669 w 800100"/>
                  <a:gd name="connsiteY0" fmla="*/ 349091 h 695325"/>
                  <a:gd name="connsiteX1" fmla="*/ 589122 w 800100"/>
                  <a:gd name="connsiteY1" fmla="*/ 676751 h 695325"/>
                  <a:gd name="connsiteX2" fmla="*/ 210027 w 800100"/>
                  <a:gd name="connsiteY2" fmla="*/ 676751 h 695325"/>
                  <a:gd name="connsiteX3" fmla="*/ 21431 w 800100"/>
                  <a:gd name="connsiteY3" fmla="*/ 349091 h 695325"/>
                  <a:gd name="connsiteX4" fmla="*/ 210027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027" y="676751"/>
                    </a:lnTo>
                    <a:lnTo>
                      <a:pt x="21431" y="349091"/>
                    </a:lnTo>
                    <a:lnTo>
                      <a:pt x="210027"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15" name="Picture 14">
                <a:extLst>
                  <a:ext uri="{FF2B5EF4-FFF2-40B4-BE49-F238E27FC236}">
                    <a16:creationId xmlns:a16="http://schemas.microsoft.com/office/drawing/2014/main" id="{CE380E09-C093-4D1D-A08A-845BC9523EF6}"/>
                  </a:ext>
                </a:extLst>
              </p:cNvPr>
              <p:cNvPicPr>
                <a:picLocks noChangeAspect="1"/>
              </p:cNvPicPr>
              <p:nvPr/>
            </p:nvPicPr>
            <p:blipFill>
              <a:blip r:embed="rId7"/>
              <a:stretch>
                <a:fillRect/>
              </a:stretch>
            </p:blipFill>
            <p:spPr>
              <a:xfrm>
                <a:off x="5649280" y="1404720"/>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16" name="Freeform: Shape 15">
                <a:extLst>
                  <a:ext uri="{FF2B5EF4-FFF2-40B4-BE49-F238E27FC236}">
                    <a16:creationId xmlns:a16="http://schemas.microsoft.com/office/drawing/2014/main" id="{DCF3A511-9611-4093-B594-6AE2F05BE879}"/>
                  </a:ext>
                </a:extLst>
              </p:cNvPr>
              <p:cNvSpPr/>
              <p:nvPr/>
            </p:nvSpPr>
            <p:spPr>
              <a:xfrm>
                <a:off x="5685141" y="1437391"/>
                <a:ext cx="800100" cy="695325"/>
              </a:xfrm>
              <a:custGeom>
                <a:avLst/>
                <a:gdLst>
                  <a:gd name="connsiteX0" fmla="*/ 778669 w 800100"/>
                  <a:gd name="connsiteY0" fmla="*/ 350044 h 695325"/>
                  <a:gd name="connsiteX1" fmla="*/ 589121 w 800100"/>
                  <a:gd name="connsiteY1" fmla="*/ 677704 h 695325"/>
                  <a:gd name="connsiteX2" fmla="*/ 210978 w 800100"/>
                  <a:gd name="connsiteY2" fmla="*/ 677704 h 695325"/>
                  <a:gd name="connsiteX3" fmla="*/ 21431 w 800100"/>
                  <a:gd name="connsiteY3" fmla="*/ 350044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50044"/>
                    </a:moveTo>
                    <a:lnTo>
                      <a:pt x="589121" y="677704"/>
                    </a:lnTo>
                    <a:lnTo>
                      <a:pt x="210978" y="677704"/>
                    </a:lnTo>
                    <a:lnTo>
                      <a:pt x="21431" y="350044"/>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pic>
            <p:nvPicPr>
              <p:cNvPr id="17" name="Picture 16">
                <a:extLst>
                  <a:ext uri="{FF2B5EF4-FFF2-40B4-BE49-F238E27FC236}">
                    <a16:creationId xmlns:a16="http://schemas.microsoft.com/office/drawing/2014/main" id="{2F51158A-E743-48FC-8224-04B98F0CECE2}"/>
                  </a:ext>
                </a:extLst>
              </p:cNvPr>
              <p:cNvPicPr>
                <a:picLocks noChangeAspect="1"/>
              </p:cNvPicPr>
              <p:nvPr/>
            </p:nvPicPr>
            <p:blipFill>
              <a:blip r:embed="rId8"/>
              <a:stretch>
                <a:fillRect/>
              </a:stretch>
            </p:blipFill>
            <p:spPr>
              <a:xfrm>
                <a:off x="7354636" y="1731618"/>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18" name="Freeform: Shape 17">
                <a:extLst>
                  <a:ext uri="{FF2B5EF4-FFF2-40B4-BE49-F238E27FC236}">
                    <a16:creationId xmlns:a16="http://schemas.microsoft.com/office/drawing/2014/main" id="{1992C31C-769C-4343-961C-733B5FE310C1}"/>
                  </a:ext>
                </a:extLst>
              </p:cNvPr>
              <p:cNvSpPr/>
              <p:nvPr/>
            </p:nvSpPr>
            <p:spPr>
              <a:xfrm>
                <a:off x="7390116" y="1764098"/>
                <a:ext cx="800100" cy="695325"/>
              </a:xfrm>
              <a:custGeom>
                <a:avLst/>
                <a:gdLst>
                  <a:gd name="connsiteX0" fmla="*/ 778669 w 800100"/>
                  <a:gd name="connsiteY0" fmla="*/ 350044 h 695325"/>
                  <a:gd name="connsiteX1" fmla="*/ 589121 w 800100"/>
                  <a:gd name="connsiteY1" fmla="*/ 677704 h 695325"/>
                  <a:gd name="connsiteX2" fmla="*/ 210978 w 800100"/>
                  <a:gd name="connsiteY2" fmla="*/ 677704 h 695325"/>
                  <a:gd name="connsiteX3" fmla="*/ 21431 w 800100"/>
                  <a:gd name="connsiteY3" fmla="*/ 350044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50044"/>
                    </a:moveTo>
                    <a:lnTo>
                      <a:pt x="589121" y="677704"/>
                    </a:lnTo>
                    <a:lnTo>
                      <a:pt x="210978" y="677704"/>
                    </a:lnTo>
                    <a:lnTo>
                      <a:pt x="21431" y="350044"/>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pic>
            <p:nvPicPr>
              <p:cNvPr id="19" name="Picture 18">
                <a:extLst>
                  <a:ext uri="{FF2B5EF4-FFF2-40B4-BE49-F238E27FC236}">
                    <a16:creationId xmlns:a16="http://schemas.microsoft.com/office/drawing/2014/main" id="{69CFF72F-5045-4C23-9D3C-8504DD17011E}"/>
                  </a:ext>
                </a:extLst>
              </p:cNvPr>
              <p:cNvPicPr>
                <a:picLocks noChangeAspect="1"/>
              </p:cNvPicPr>
              <p:nvPr/>
            </p:nvPicPr>
            <p:blipFill>
              <a:blip r:embed="rId9"/>
              <a:stretch>
                <a:fillRect/>
              </a:stretch>
            </p:blipFill>
            <p:spPr>
              <a:xfrm>
                <a:off x="6218494" y="2387700"/>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20" name="Freeform: Shape 19">
                <a:extLst>
                  <a:ext uri="{FF2B5EF4-FFF2-40B4-BE49-F238E27FC236}">
                    <a16:creationId xmlns:a16="http://schemas.microsoft.com/office/drawing/2014/main" id="{F38C6726-09E0-496A-8529-AFDF0C58F1CF}"/>
                  </a:ext>
                </a:extLst>
              </p:cNvPr>
              <p:cNvSpPr/>
              <p:nvPr/>
            </p:nvSpPr>
            <p:spPr>
              <a:xfrm>
                <a:off x="6252831" y="2421323"/>
                <a:ext cx="800100" cy="695325"/>
              </a:xfrm>
              <a:custGeom>
                <a:avLst/>
                <a:gdLst>
                  <a:gd name="connsiteX0" fmla="*/ 778669 w 800100"/>
                  <a:gd name="connsiteY0" fmla="*/ 349091 h 695325"/>
                  <a:gd name="connsiteX1" fmla="*/ 589122 w 800100"/>
                  <a:gd name="connsiteY1" fmla="*/ 677704 h 695325"/>
                  <a:gd name="connsiteX2" fmla="*/ 210979 w 800100"/>
                  <a:gd name="connsiteY2" fmla="*/ 677704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7704"/>
                    </a:lnTo>
                    <a:lnTo>
                      <a:pt x="210979" y="677704"/>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21" name="Picture 20">
                <a:extLst>
                  <a:ext uri="{FF2B5EF4-FFF2-40B4-BE49-F238E27FC236}">
                    <a16:creationId xmlns:a16="http://schemas.microsoft.com/office/drawing/2014/main" id="{22948EA9-DAD6-4BB2-A566-24B2D3CE3217}"/>
                  </a:ext>
                </a:extLst>
              </p:cNvPr>
              <p:cNvPicPr>
                <a:picLocks noChangeAspect="1"/>
              </p:cNvPicPr>
              <p:nvPr/>
            </p:nvPicPr>
            <p:blipFill>
              <a:blip r:embed="rId10"/>
              <a:stretch>
                <a:fillRect/>
              </a:stretch>
            </p:blipFill>
            <p:spPr>
              <a:xfrm>
                <a:off x="6218494" y="1731618"/>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22" name="Freeform: Shape 21">
                <a:extLst>
                  <a:ext uri="{FF2B5EF4-FFF2-40B4-BE49-F238E27FC236}">
                    <a16:creationId xmlns:a16="http://schemas.microsoft.com/office/drawing/2014/main" id="{25EBC715-8A01-447B-964A-23145C52B0CB}"/>
                  </a:ext>
                </a:extLst>
              </p:cNvPr>
              <p:cNvSpPr/>
              <p:nvPr/>
            </p:nvSpPr>
            <p:spPr>
              <a:xfrm>
                <a:off x="6252831" y="1766003"/>
                <a:ext cx="800100" cy="695325"/>
              </a:xfrm>
              <a:custGeom>
                <a:avLst/>
                <a:gdLst>
                  <a:gd name="connsiteX0" fmla="*/ 778669 w 800100"/>
                  <a:gd name="connsiteY0" fmla="*/ 349091 h 695325"/>
                  <a:gd name="connsiteX1" fmla="*/ 589122 w 800100"/>
                  <a:gd name="connsiteY1" fmla="*/ 676751 h 695325"/>
                  <a:gd name="connsiteX2" fmla="*/ 210979 w 800100"/>
                  <a:gd name="connsiteY2" fmla="*/ 676751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979" y="676751"/>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23" name="Picture 22">
                <a:extLst>
                  <a:ext uri="{FF2B5EF4-FFF2-40B4-BE49-F238E27FC236}">
                    <a16:creationId xmlns:a16="http://schemas.microsoft.com/office/drawing/2014/main" id="{1D81EE9D-D152-4232-9D73-C3AB9943D9FA}"/>
                  </a:ext>
                </a:extLst>
              </p:cNvPr>
              <p:cNvPicPr>
                <a:picLocks noChangeAspect="1"/>
              </p:cNvPicPr>
              <p:nvPr/>
            </p:nvPicPr>
            <p:blipFill>
              <a:blip r:embed="rId11"/>
              <a:stretch>
                <a:fillRect/>
              </a:stretch>
            </p:blipFill>
            <p:spPr>
              <a:xfrm>
                <a:off x="6218494" y="1077822"/>
                <a:ext cx="904875" cy="800100"/>
              </a:xfrm>
              <a:custGeom>
                <a:avLst/>
                <a:gdLst>
                  <a:gd name="connsiteX0" fmla="*/ 0 w 904875"/>
                  <a:gd name="connsiteY0" fmla="*/ 0 h 800100"/>
                  <a:gd name="connsiteX1" fmla="*/ 907542 w 904875"/>
                  <a:gd name="connsiteY1" fmla="*/ 0 h 800100"/>
                  <a:gd name="connsiteX2" fmla="*/ 907542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2386"/>
                    </a:lnTo>
                    <a:lnTo>
                      <a:pt x="0" y="802386"/>
                    </a:lnTo>
                    <a:close/>
                  </a:path>
                </a:pathLst>
              </a:custGeom>
              <a:ln/>
            </p:spPr>
          </p:pic>
          <p:sp>
            <p:nvSpPr>
              <p:cNvPr id="24" name="Freeform: Shape 23">
                <a:extLst>
                  <a:ext uri="{FF2B5EF4-FFF2-40B4-BE49-F238E27FC236}">
                    <a16:creationId xmlns:a16="http://schemas.microsoft.com/office/drawing/2014/main" id="{C177518C-AC45-48B6-8670-ABF6FEDA4A9C}"/>
                  </a:ext>
                </a:extLst>
              </p:cNvPr>
              <p:cNvSpPr/>
              <p:nvPr/>
            </p:nvSpPr>
            <p:spPr>
              <a:xfrm>
                <a:off x="6252831" y="1109731"/>
                <a:ext cx="800100" cy="695325"/>
              </a:xfrm>
              <a:custGeom>
                <a:avLst/>
                <a:gdLst>
                  <a:gd name="connsiteX0" fmla="*/ 778669 w 800100"/>
                  <a:gd name="connsiteY0" fmla="*/ 349091 h 695325"/>
                  <a:gd name="connsiteX1" fmla="*/ 589122 w 800100"/>
                  <a:gd name="connsiteY1" fmla="*/ 677704 h 695325"/>
                  <a:gd name="connsiteX2" fmla="*/ 210979 w 800100"/>
                  <a:gd name="connsiteY2" fmla="*/ 677704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7704"/>
                    </a:lnTo>
                    <a:lnTo>
                      <a:pt x="210979" y="677704"/>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25" name="Picture 24">
                <a:extLst>
                  <a:ext uri="{FF2B5EF4-FFF2-40B4-BE49-F238E27FC236}">
                    <a16:creationId xmlns:a16="http://schemas.microsoft.com/office/drawing/2014/main" id="{EC41258C-6DBC-474E-95C3-8577E3B9BE98}"/>
                  </a:ext>
                </a:extLst>
              </p:cNvPr>
              <p:cNvPicPr>
                <a:picLocks noChangeAspect="1"/>
              </p:cNvPicPr>
              <p:nvPr/>
            </p:nvPicPr>
            <p:blipFill>
              <a:blip r:embed="rId12"/>
              <a:stretch>
                <a:fillRect/>
              </a:stretch>
            </p:blipFill>
            <p:spPr>
              <a:xfrm>
                <a:off x="6785422" y="1409292"/>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26" name="Freeform: Shape 25">
                <a:extLst>
                  <a:ext uri="{FF2B5EF4-FFF2-40B4-BE49-F238E27FC236}">
                    <a16:creationId xmlns:a16="http://schemas.microsoft.com/office/drawing/2014/main" id="{F0AC16D1-7106-4E06-9F10-E08171AD3548}"/>
                  </a:ext>
                </a:extLst>
              </p:cNvPr>
              <p:cNvSpPr/>
              <p:nvPr/>
            </p:nvSpPr>
            <p:spPr>
              <a:xfrm>
                <a:off x="6820521" y="1442153"/>
                <a:ext cx="800100" cy="695325"/>
              </a:xfrm>
              <a:custGeom>
                <a:avLst/>
                <a:gdLst>
                  <a:gd name="connsiteX0" fmla="*/ 778669 w 800100"/>
                  <a:gd name="connsiteY0" fmla="*/ 349091 h 695325"/>
                  <a:gd name="connsiteX1" fmla="*/ 589121 w 800100"/>
                  <a:gd name="connsiteY1" fmla="*/ 676751 h 695325"/>
                  <a:gd name="connsiteX2" fmla="*/ 210978 w 800100"/>
                  <a:gd name="connsiteY2" fmla="*/ 676751 h 695325"/>
                  <a:gd name="connsiteX3" fmla="*/ 21431 w 800100"/>
                  <a:gd name="connsiteY3" fmla="*/ 349091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1" y="676751"/>
                    </a:lnTo>
                    <a:lnTo>
                      <a:pt x="210978" y="676751"/>
                    </a:lnTo>
                    <a:lnTo>
                      <a:pt x="21431" y="349091"/>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pic>
            <p:nvPicPr>
              <p:cNvPr id="27" name="Picture 26">
                <a:extLst>
                  <a:ext uri="{FF2B5EF4-FFF2-40B4-BE49-F238E27FC236}">
                    <a16:creationId xmlns:a16="http://schemas.microsoft.com/office/drawing/2014/main" id="{87B65909-BFEA-4557-A8F7-1368CD7775DC}"/>
                  </a:ext>
                </a:extLst>
              </p:cNvPr>
              <p:cNvPicPr>
                <a:picLocks noChangeAspect="1"/>
              </p:cNvPicPr>
              <p:nvPr/>
            </p:nvPicPr>
            <p:blipFill>
              <a:blip r:embed="rId13"/>
              <a:stretch>
                <a:fillRect/>
              </a:stretch>
            </p:blipFill>
            <p:spPr>
              <a:xfrm>
                <a:off x="6783136" y="2056230"/>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28" name="Freeform: Shape 27">
                <a:extLst>
                  <a:ext uri="{FF2B5EF4-FFF2-40B4-BE49-F238E27FC236}">
                    <a16:creationId xmlns:a16="http://schemas.microsoft.com/office/drawing/2014/main" id="{71F27F21-3210-4737-9FFC-A902445BB4B7}"/>
                  </a:ext>
                </a:extLst>
              </p:cNvPr>
              <p:cNvSpPr/>
              <p:nvPr/>
            </p:nvSpPr>
            <p:spPr>
              <a:xfrm>
                <a:off x="6818616" y="2088901"/>
                <a:ext cx="800100" cy="695325"/>
              </a:xfrm>
              <a:custGeom>
                <a:avLst/>
                <a:gdLst>
                  <a:gd name="connsiteX0" fmla="*/ 778669 w 800100"/>
                  <a:gd name="connsiteY0" fmla="*/ 349091 h 695325"/>
                  <a:gd name="connsiteX1" fmla="*/ 589121 w 800100"/>
                  <a:gd name="connsiteY1" fmla="*/ 677704 h 695325"/>
                  <a:gd name="connsiteX2" fmla="*/ 210978 w 800100"/>
                  <a:gd name="connsiteY2" fmla="*/ 677704 h 695325"/>
                  <a:gd name="connsiteX3" fmla="*/ 21431 w 800100"/>
                  <a:gd name="connsiteY3" fmla="*/ 349091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1" y="677704"/>
                    </a:lnTo>
                    <a:lnTo>
                      <a:pt x="210978" y="677704"/>
                    </a:lnTo>
                    <a:lnTo>
                      <a:pt x="21431" y="349091"/>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EDCAEA2-8FB6-4956-9BA3-45DD62347B87}"/>
                  </a:ext>
                </a:extLst>
              </p:cNvPr>
              <p:cNvSpPr/>
              <p:nvPr/>
            </p:nvSpPr>
            <p:spPr>
              <a:xfrm>
                <a:off x="5662281" y="239655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17780A0A-DCB2-4EF2-A847-4F54A38FCEA6}"/>
                  </a:ext>
                </a:extLst>
              </p:cNvPr>
              <p:cNvSpPr/>
              <p:nvPr/>
            </p:nvSpPr>
            <p:spPr>
              <a:xfrm>
                <a:off x="6411899" y="239655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3622B21-3B6F-4407-8482-809005EA2ADD}"/>
                  </a:ext>
                </a:extLst>
              </p:cNvPr>
              <p:cNvSpPr/>
              <p:nvPr/>
            </p:nvSpPr>
            <p:spPr>
              <a:xfrm>
                <a:off x="5087924" y="206413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6194"/>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F61E8961-28AD-4CC1-83B6-6CC96EA62D9F}"/>
                  </a:ext>
                </a:extLst>
              </p:cNvPr>
              <p:cNvSpPr/>
              <p:nvPr/>
            </p:nvSpPr>
            <p:spPr>
              <a:xfrm>
                <a:off x="5836589" y="206413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59281B8-AFE7-40CB-B94F-B556AFF30842}"/>
                  </a:ext>
                </a:extLst>
              </p:cNvPr>
              <p:cNvSpPr/>
              <p:nvPr/>
            </p:nvSpPr>
            <p:spPr>
              <a:xfrm>
                <a:off x="6223304" y="271945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7146" y="7144"/>
                      <a:pt x="50959" y="7144"/>
                    </a:cubicBezTo>
                    <a:close/>
                  </a:path>
                </a:pathLst>
              </a:custGeom>
              <a:solidFill>
                <a:srgbClr val="FFFFFF"/>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FB7730AD-88C3-470D-95EE-6C592180BF8E}"/>
                  </a:ext>
                </a:extLst>
              </p:cNvPr>
              <p:cNvSpPr/>
              <p:nvPr/>
            </p:nvSpPr>
            <p:spPr>
              <a:xfrm>
                <a:off x="6971969" y="271945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8097"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312EC327-9CE2-4E3E-995D-9523741564B3}"/>
                  </a:ext>
                </a:extLst>
              </p:cNvPr>
              <p:cNvSpPr/>
              <p:nvPr/>
            </p:nvSpPr>
            <p:spPr>
              <a:xfrm>
                <a:off x="6793851"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664F6B07-D79E-40C5-9370-275725178352}"/>
                  </a:ext>
                </a:extLst>
              </p:cNvPr>
              <p:cNvSpPr/>
              <p:nvPr/>
            </p:nvSpPr>
            <p:spPr>
              <a:xfrm>
                <a:off x="7543469"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142BC9D-D39A-498C-870F-CA011B16C9D5}"/>
                  </a:ext>
                </a:extLst>
              </p:cNvPr>
              <p:cNvSpPr/>
              <p:nvPr/>
            </p:nvSpPr>
            <p:spPr>
              <a:xfrm>
                <a:off x="6237591" y="20708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76D3A2E-7DF4-4EED-8D92-6C36414E8717}"/>
                  </a:ext>
                </a:extLst>
              </p:cNvPr>
              <p:cNvSpPr/>
              <p:nvPr/>
            </p:nvSpPr>
            <p:spPr>
              <a:xfrm>
                <a:off x="6986256" y="20708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466690D1-41D4-4E17-9F36-4685D44FD95E}"/>
                  </a:ext>
                </a:extLst>
              </p:cNvPr>
              <p:cNvSpPr/>
              <p:nvPr/>
            </p:nvSpPr>
            <p:spPr>
              <a:xfrm>
                <a:off x="6405231" y="10802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9BED3960-5180-4AAA-80BD-DB951F6087FF}"/>
                  </a:ext>
                </a:extLst>
              </p:cNvPr>
              <p:cNvSpPr/>
              <p:nvPr/>
            </p:nvSpPr>
            <p:spPr>
              <a:xfrm>
                <a:off x="5281281"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32F97BE-7DF7-47A9-BBD0-3F612C6B8108}"/>
                  </a:ext>
                </a:extLst>
              </p:cNvPr>
              <p:cNvSpPr/>
              <p:nvPr/>
            </p:nvSpPr>
            <p:spPr>
              <a:xfrm>
                <a:off x="5281281" y="23908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4CBA1E20-2419-43C3-B456-E71DAB21F9CC}"/>
                  </a:ext>
                </a:extLst>
              </p:cNvPr>
              <p:cNvSpPr/>
              <p:nvPr/>
            </p:nvSpPr>
            <p:spPr>
              <a:xfrm>
                <a:off x="7928279" y="173266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287A11D9-84D4-462F-B4C5-66115E6124A9}"/>
                  </a:ext>
                </a:extLst>
              </p:cNvPr>
              <p:cNvSpPr/>
              <p:nvPr/>
            </p:nvSpPr>
            <p:spPr>
              <a:xfrm>
                <a:off x="7919706" y="238608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792FCEAB-A000-4946-943B-A214BDE3E562}"/>
                  </a:ext>
                </a:extLst>
              </p:cNvPr>
              <p:cNvSpPr/>
              <p:nvPr/>
            </p:nvSpPr>
            <p:spPr>
              <a:xfrm>
                <a:off x="5852781" y="272421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521403E-7E4A-4D69-99E3-E970DE2EEEB7}"/>
                  </a:ext>
                </a:extLst>
              </p:cNvPr>
              <p:cNvSpPr/>
              <p:nvPr/>
            </p:nvSpPr>
            <p:spPr>
              <a:xfrm>
                <a:off x="5848019" y="140500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60DA077-A86D-4C5E-A109-0CD4D25C15AC}"/>
                  </a:ext>
                </a:extLst>
              </p:cNvPr>
              <p:cNvSpPr/>
              <p:nvPr/>
            </p:nvSpPr>
            <p:spPr>
              <a:xfrm>
                <a:off x="6795756" y="109068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E5E8354-4811-4A2B-B804-87E9E34AA435}"/>
                  </a:ext>
                </a:extLst>
              </p:cNvPr>
              <p:cNvSpPr/>
              <p:nvPr/>
            </p:nvSpPr>
            <p:spPr>
              <a:xfrm>
                <a:off x="6414756" y="30518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98091443-1C9A-4177-A133-4E59C7496804}"/>
                  </a:ext>
                </a:extLst>
              </p:cNvPr>
              <p:cNvSpPr/>
              <p:nvPr/>
            </p:nvSpPr>
            <p:spPr>
              <a:xfrm>
                <a:off x="6809091" y="30518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2A171E5-2C42-425D-A986-C20E6895EC2A}"/>
                  </a:ext>
                </a:extLst>
              </p:cNvPr>
              <p:cNvSpPr/>
              <p:nvPr/>
            </p:nvSpPr>
            <p:spPr>
              <a:xfrm>
                <a:off x="7357731" y="141834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00862ADA-C0A9-4A15-9EA8-24FF9446A7E3}"/>
                  </a:ext>
                </a:extLst>
              </p:cNvPr>
              <p:cNvSpPr/>
              <p:nvPr/>
            </p:nvSpPr>
            <p:spPr>
              <a:xfrm>
                <a:off x="5656566" y="17279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AC72DF8A-B9C9-440C-8886-CF7F39063B84}"/>
                  </a:ext>
                </a:extLst>
              </p:cNvPr>
              <p:cNvSpPr/>
              <p:nvPr/>
            </p:nvSpPr>
            <p:spPr>
              <a:xfrm>
                <a:off x="6405231" y="17279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2E23715B-EFB6-463F-814D-367600B33C79}"/>
                  </a:ext>
                </a:extLst>
              </p:cNvPr>
              <p:cNvSpPr/>
              <p:nvPr/>
            </p:nvSpPr>
            <p:spPr>
              <a:xfrm>
                <a:off x="6237591" y="14135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EC78FEBB-A3EA-4CC6-A652-1DCF74D5C81A}"/>
                  </a:ext>
                </a:extLst>
              </p:cNvPr>
              <p:cNvSpPr/>
              <p:nvPr/>
            </p:nvSpPr>
            <p:spPr>
              <a:xfrm>
                <a:off x="6986256" y="14135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FBEFF9F5-6376-41F2-8939-F8097772054D}"/>
                  </a:ext>
                </a:extLst>
              </p:cNvPr>
              <p:cNvSpPr/>
              <p:nvPr/>
            </p:nvSpPr>
            <p:spPr>
              <a:xfrm>
                <a:off x="7355826" y="206699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69F6A752-08BD-46E4-B973-A81A6F32AC2E}"/>
                  </a:ext>
                </a:extLst>
              </p:cNvPr>
              <p:cNvSpPr/>
              <p:nvPr/>
            </p:nvSpPr>
            <p:spPr>
              <a:xfrm>
                <a:off x="8105444" y="206699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6984086-B98C-4320-B1F9-30B281E4899B}"/>
                  </a:ext>
                </a:extLst>
              </p:cNvPr>
              <p:cNvSpPr/>
              <p:nvPr/>
            </p:nvSpPr>
            <p:spPr>
              <a:xfrm>
                <a:off x="6794804" y="239751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EFA6350A-81D4-4A1B-9D09-88766B50BAB0}"/>
                  </a:ext>
                </a:extLst>
              </p:cNvPr>
              <p:cNvSpPr/>
              <p:nvPr/>
            </p:nvSpPr>
            <p:spPr>
              <a:xfrm>
                <a:off x="7543469" y="239751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grpSp>
        <p:sp>
          <p:nvSpPr>
            <p:cNvPr id="58" name="Oval 50">
              <a:extLst>
                <a:ext uri="{FF2B5EF4-FFF2-40B4-BE49-F238E27FC236}">
                  <a16:creationId xmlns:a16="http://schemas.microsoft.com/office/drawing/2014/main" id="{0E6456BA-AC71-4096-83DA-EA702E023A85}"/>
                </a:ext>
              </a:extLst>
            </p:cNvPr>
            <p:cNvSpPr>
              <a:spLocks noChangeAspect="1"/>
            </p:cNvSpPr>
            <p:nvPr/>
          </p:nvSpPr>
          <p:spPr>
            <a:xfrm>
              <a:off x="6525711" y="1969510"/>
              <a:ext cx="304016" cy="343366"/>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9" name="Heart 17">
              <a:extLst>
                <a:ext uri="{FF2B5EF4-FFF2-40B4-BE49-F238E27FC236}">
                  <a16:creationId xmlns:a16="http://schemas.microsoft.com/office/drawing/2014/main" id="{6073EECC-4242-4E2B-B1F1-DE00F9AF9DC8}"/>
                </a:ext>
              </a:extLst>
            </p:cNvPr>
            <p:cNvSpPr/>
            <p:nvPr/>
          </p:nvSpPr>
          <p:spPr>
            <a:xfrm>
              <a:off x="7080464" y="1663425"/>
              <a:ext cx="324888" cy="318540"/>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0" name="Rounded Rectangle 25">
              <a:extLst>
                <a:ext uri="{FF2B5EF4-FFF2-40B4-BE49-F238E27FC236}">
                  <a16:creationId xmlns:a16="http://schemas.microsoft.com/office/drawing/2014/main" id="{11F58AA1-3539-4E8B-B0FB-7802210163F6}"/>
                </a:ext>
              </a:extLst>
            </p:cNvPr>
            <p:cNvSpPr/>
            <p:nvPr/>
          </p:nvSpPr>
          <p:spPr>
            <a:xfrm>
              <a:off x="5940450" y="1659330"/>
              <a:ext cx="322534" cy="271830"/>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1" name="Chord 32">
              <a:extLst>
                <a:ext uri="{FF2B5EF4-FFF2-40B4-BE49-F238E27FC236}">
                  <a16:creationId xmlns:a16="http://schemas.microsoft.com/office/drawing/2014/main" id="{21A0C472-AAC4-49A9-948D-97723C0A5ADF}"/>
                </a:ext>
              </a:extLst>
            </p:cNvPr>
            <p:cNvSpPr/>
            <p:nvPr/>
          </p:nvSpPr>
          <p:spPr>
            <a:xfrm>
              <a:off x="6509664" y="2627883"/>
              <a:ext cx="322534" cy="319706"/>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2" name="Rounded Rectangle 40">
              <a:extLst>
                <a:ext uri="{FF2B5EF4-FFF2-40B4-BE49-F238E27FC236}">
                  <a16:creationId xmlns:a16="http://schemas.microsoft.com/office/drawing/2014/main" id="{5820F5DC-6F22-43B6-9A5C-8EC86264E369}"/>
                </a:ext>
              </a:extLst>
            </p:cNvPr>
            <p:cNvSpPr/>
            <p:nvPr/>
          </p:nvSpPr>
          <p:spPr>
            <a:xfrm rot="2942052">
              <a:off x="6522986" y="1320229"/>
              <a:ext cx="299808" cy="318950"/>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3" name="Rounded Rectangle 17">
              <a:extLst>
                <a:ext uri="{FF2B5EF4-FFF2-40B4-BE49-F238E27FC236}">
                  <a16:creationId xmlns:a16="http://schemas.microsoft.com/office/drawing/2014/main" id="{5C3A7F7C-87B3-47C9-AC4C-2A684ED633DE}"/>
                </a:ext>
              </a:extLst>
            </p:cNvPr>
            <p:cNvSpPr>
              <a:spLocks noChangeAspect="1"/>
            </p:cNvSpPr>
            <p:nvPr/>
          </p:nvSpPr>
          <p:spPr>
            <a:xfrm>
              <a:off x="7117850" y="2281894"/>
              <a:ext cx="215808" cy="343366"/>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4" name="Oval 25">
              <a:extLst>
                <a:ext uri="{FF2B5EF4-FFF2-40B4-BE49-F238E27FC236}">
                  <a16:creationId xmlns:a16="http://schemas.microsoft.com/office/drawing/2014/main" id="{8A8A0221-2C80-4C4D-8D2D-E1EBBC66D5AA}"/>
                </a:ext>
              </a:extLst>
            </p:cNvPr>
            <p:cNvSpPr>
              <a:spLocks noChangeAspect="1"/>
            </p:cNvSpPr>
            <p:nvPr/>
          </p:nvSpPr>
          <p:spPr>
            <a:xfrm>
              <a:off x="7651283" y="1958406"/>
              <a:ext cx="342900" cy="343366"/>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5" name="Block Arc 20">
              <a:extLst>
                <a:ext uri="{FF2B5EF4-FFF2-40B4-BE49-F238E27FC236}">
                  <a16:creationId xmlns:a16="http://schemas.microsoft.com/office/drawing/2014/main" id="{D2A491B2-B970-4632-8510-227152B05F51}"/>
                </a:ext>
              </a:extLst>
            </p:cNvPr>
            <p:cNvSpPr>
              <a:spLocks noChangeAspect="1"/>
            </p:cNvSpPr>
            <p:nvPr/>
          </p:nvSpPr>
          <p:spPr>
            <a:xfrm rot="10800000">
              <a:off x="5913625" y="2280181"/>
              <a:ext cx="355562" cy="385538"/>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66" name="Trapezoid 28">
              <a:extLst>
                <a:ext uri="{FF2B5EF4-FFF2-40B4-BE49-F238E27FC236}">
                  <a16:creationId xmlns:a16="http://schemas.microsoft.com/office/drawing/2014/main" id="{9788695E-8B6F-48E1-A450-8299D4F5B266}"/>
                </a:ext>
              </a:extLst>
            </p:cNvPr>
            <p:cNvSpPr>
              <a:spLocks noChangeAspect="1"/>
            </p:cNvSpPr>
            <p:nvPr/>
          </p:nvSpPr>
          <p:spPr>
            <a:xfrm>
              <a:off x="5391982" y="1942120"/>
              <a:ext cx="283330" cy="343366"/>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sp>
        <p:nvSpPr>
          <p:cNvPr id="3" name="Rectangle 2">
            <a:extLst>
              <a:ext uri="{FF2B5EF4-FFF2-40B4-BE49-F238E27FC236}">
                <a16:creationId xmlns:a16="http://schemas.microsoft.com/office/drawing/2014/main" id="{4CD23C1A-BE80-4BAB-9EFD-3E2A28811B74}"/>
              </a:ext>
            </a:extLst>
          </p:cNvPr>
          <p:cNvSpPr/>
          <p:nvPr/>
        </p:nvSpPr>
        <p:spPr>
          <a:xfrm>
            <a:off x="2593075" y="765885"/>
            <a:ext cx="9598777" cy="24020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B2F21A8-A2DC-448E-8003-AFE4C77CBA6F}"/>
              </a:ext>
            </a:extLst>
          </p:cNvPr>
          <p:cNvSpPr txBox="1"/>
          <p:nvPr/>
        </p:nvSpPr>
        <p:spPr>
          <a:xfrm>
            <a:off x="2995448" y="1353459"/>
            <a:ext cx="8400113" cy="958596"/>
          </a:xfrm>
          <a:prstGeom prst="rect">
            <a:avLst/>
          </a:prstGeom>
          <a:noFill/>
        </p:spPr>
        <p:txBody>
          <a:bodyPr wrap="square" rtlCol="0" anchor="ctr">
            <a:spAutoFit/>
          </a:bodyPr>
          <a:lstStyle/>
          <a:p>
            <a:pPr algn="ctr">
              <a:lnSpc>
                <a:spcPct val="150000"/>
              </a:lnSpc>
            </a:pPr>
            <a:r>
              <a:rPr lang="en-US" altLang="zh-CN" sz="2000" dirty="0">
                <a:solidFill>
                  <a:schemeClr val="bg1"/>
                </a:solidFill>
              </a:rPr>
              <a:t>Special</a:t>
            </a:r>
            <a:r>
              <a:rPr lang="zh-CN" altLang="en-US" sz="2000" dirty="0">
                <a:solidFill>
                  <a:schemeClr val="bg1"/>
                </a:solidFill>
              </a:rPr>
              <a:t> </a:t>
            </a:r>
            <a:r>
              <a:rPr lang="en-US" altLang="zh-CN" sz="2000" dirty="0">
                <a:solidFill>
                  <a:schemeClr val="bg1"/>
                </a:solidFill>
              </a:rPr>
              <a:t>thanks</a:t>
            </a:r>
            <a:r>
              <a:rPr lang="zh-CN" altLang="en-US" sz="2000" dirty="0">
                <a:solidFill>
                  <a:schemeClr val="bg1"/>
                </a:solidFill>
              </a:rPr>
              <a:t> </a:t>
            </a:r>
            <a:r>
              <a:rPr lang="en-US" altLang="zh-CN" sz="2000" dirty="0">
                <a:solidFill>
                  <a:schemeClr val="bg1"/>
                </a:solidFill>
              </a:rPr>
              <a:t>to</a:t>
            </a:r>
            <a:r>
              <a:rPr lang="zh-CN" altLang="en-US" sz="2000" dirty="0">
                <a:solidFill>
                  <a:schemeClr val="bg1"/>
                </a:solidFill>
              </a:rPr>
              <a:t> </a:t>
            </a:r>
            <a:r>
              <a:rPr lang="en-US" altLang="zh-CN" sz="2000" dirty="0">
                <a:solidFill>
                  <a:schemeClr val="bg1"/>
                </a:solidFill>
              </a:rPr>
              <a:t>Dr.</a:t>
            </a:r>
            <a:r>
              <a:rPr lang="zh-CN" altLang="en-US" sz="2000" dirty="0">
                <a:solidFill>
                  <a:schemeClr val="bg1"/>
                </a:solidFill>
              </a:rPr>
              <a:t> </a:t>
            </a:r>
            <a:r>
              <a:rPr lang="en-US" altLang="zh-CN" sz="2000" dirty="0" err="1">
                <a:solidFill>
                  <a:schemeClr val="bg1"/>
                </a:solidFill>
              </a:rPr>
              <a:t>Cathalijin</a:t>
            </a:r>
            <a:r>
              <a:rPr lang="zh-CN" altLang="en-US" sz="2000" dirty="0">
                <a:solidFill>
                  <a:schemeClr val="bg1"/>
                </a:solidFill>
              </a:rPr>
              <a:t> </a:t>
            </a:r>
            <a:r>
              <a:rPr lang="en-US" altLang="zh-CN" sz="2000" dirty="0" err="1">
                <a:solidFill>
                  <a:schemeClr val="bg1"/>
                </a:solidFill>
              </a:rPr>
              <a:t>Leenaars</a:t>
            </a:r>
            <a:r>
              <a:rPr lang="zh-CN" altLang="en-US" sz="2000" dirty="0">
                <a:solidFill>
                  <a:schemeClr val="bg1"/>
                </a:solidFill>
              </a:rPr>
              <a:t> </a:t>
            </a:r>
            <a:r>
              <a:rPr lang="en-US" altLang="zh-CN" sz="2000" dirty="0">
                <a:solidFill>
                  <a:schemeClr val="bg1"/>
                </a:solidFill>
              </a:rPr>
              <a:t>from</a:t>
            </a:r>
            <a:r>
              <a:rPr lang="zh-CN" altLang="en-US" sz="2000" dirty="0">
                <a:solidFill>
                  <a:schemeClr val="bg1"/>
                </a:solidFill>
              </a:rPr>
              <a:t> </a:t>
            </a:r>
            <a:r>
              <a:rPr lang="en-US" altLang="zh-CN" sz="2000" dirty="0">
                <a:solidFill>
                  <a:schemeClr val="bg1"/>
                </a:solidFill>
              </a:rPr>
              <a:t>Hannover</a:t>
            </a:r>
            <a:r>
              <a:rPr lang="zh-CN" altLang="en-US" sz="2000" dirty="0">
                <a:solidFill>
                  <a:schemeClr val="bg1"/>
                </a:solidFill>
              </a:rPr>
              <a:t> </a:t>
            </a:r>
            <a:r>
              <a:rPr lang="en-US" altLang="zh-CN" sz="2000" dirty="0">
                <a:solidFill>
                  <a:schemeClr val="bg1"/>
                </a:solidFill>
              </a:rPr>
              <a:t>Medical</a:t>
            </a:r>
            <a:r>
              <a:rPr lang="zh-CN" altLang="en-US" sz="2000" dirty="0">
                <a:solidFill>
                  <a:schemeClr val="bg1"/>
                </a:solidFill>
              </a:rPr>
              <a:t> </a:t>
            </a:r>
            <a:r>
              <a:rPr lang="en-US" altLang="zh-CN" sz="2000" dirty="0">
                <a:solidFill>
                  <a:schemeClr val="bg1"/>
                </a:solidFill>
              </a:rPr>
              <a:t>School</a:t>
            </a:r>
            <a:r>
              <a:rPr lang="zh-CN" altLang="en-US" sz="2000" dirty="0">
                <a:solidFill>
                  <a:schemeClr val="bg1"/>
                </a:solidFill>
              </a:rPr>
              <a:t> </a:t>
            </a:r>
            <a:r>
              <a:rPr lang="en-US" altLang="zh-CN" sz="2000" dirty="0">
                <a:solidFill>
                  <a:schemeClr val="bg1"/>
                </a:solidFill>
              </a:rPr>
              <a:t>for</a:t>
            </a:r>
            <a:r>
              <a:rPr lang="zh-CN" altLang="en-US" sz="2000" dirty="0">
                <a:solidFill>
                  <a:schemeClr val="bg1"/>
                </a:solidFill>
              </a:rPr>
              <a:t> </a:t>
            </a:r>
            <a:r>
              <a:rPr lang="en-US" altLang="zh-CN" sz="2000" dirty="0">
                <a:solidFill>
                  <a:schemeClr val="bg1"/>
                </a:solidFill>
              </a:rPr>
              <a:t>the</a:t>
            </a:r>
            <a:r>
              <a:rPr lang="zh-CN" altLang="en-US" sz="2000" dirty="0">
                <a:solidFill>
                  <a:schemeClr val="bg1"/>
                </a:solidFill>
              </a:rPr>
              <a:t> </a:t>
            </a:r>
            <a:r>
              <a:rPr lang="en-US" altLang="zh-CN" sz="2000" dirty="0">
                <a:solidFill>
                  <a:schemeClr val="bg1"/>
                </a:solidFill>
              </a:rPr>
              <a:t>great</a:t>
            </a:r>
            <a:r>
              <a:rPr lang="zh-CN" altLang="en-US" sz="2000" dirty="0">
                <a:solidFill>
                  <a:schemeClr val="bg1"/>
                </a:solidFill>
              </a:rPr>
              <a:t> </a:t>
            </a:r>
            <a:r>
              <a:rPr lang="en-US" altLang="zh-CN" sz="2000" dirty="0">
                <a:solidFill>
                  <a:schemeClr val="bg1"/>
                </a:solidFill>
              </a:rPr>
              <a:t>help</a:t>
            </a:r>
            <a:r>
              <a:rPr lang="zh-CN" altLang="en-US" sz="2000" dirty="0">
                <a:solidFill>
                  <a:schemeClr val="bg1"/>
                </a:solidFill>
              </a:rPr>
              <a:t> </a:t>
            </a:r>
            <a:r>
              <a:rPr lang="en-US" altLang="zh-CN" sz="2000" dirty="0">
                <a:solidFill>
                  <a:schemeClr val="bg1"/>
                </a:solidFill>
              </a:rPr>
              <a:t>throughout</a:t>
            </a:r>
            <a:r>
              <a:rPr lang="zh-CN" altLang="en-US" sz="2000" dirty="0">
                <a:solidFill>
                  <a:schemeClr val="bg1"/>
                </a:solidFill>
              </a:rPr>
              <a:t> </a:t>
            </a:r>
            <a:r>
              <a:rPr lang="en-US" altLang="zh-CN" sz="2000" dirty="0">
                <a:solidFill>
                  <a:schemeClr val="bg1"/>
                </a:solidFill>
              </a:rPr>
              <a:t>the</a:t>
            </a:r>
            <a:r>
              <a:rPr lang="zh-CN" altLang="en-US" sz="2000" dirty="0">
                <a:solidFill>
                  <a:schemeClr val="bg1"/>
                </a:solidFill>
              </a:rPr>
              <a:t> </a:t>
            </a:r>
            <a:r>
              <a:rPr lang="en-US" altLang="zh-CN" sz="2000" dirty="0">
                <a:solidFill>
                  <a:schemeClr val="bg1"/>
                </a:solidFill>
              </a:rPr>
              <a:t>project.</a:t>
            </a:r>
            <a:endParaRPr lang="en-US" sz="2000" dirty="0">
              <a:solidFill>
                <a:schemeClr val="bg1"/>
              </a:solidFill>
            </a:endParaRPr>
          </a:p>
        </p:txBody>
      </p:sp>
    </p:spTree>
    <p:extLst>
      <p:ext uri="{BB962C8B-B14F-4D97-AF65-F5344CB8AC3E}">
        <p14:creationId xmlns:p14="http://schemas.microsoft.com/office/powerpoint/2010/main" val="722446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5410B6B-6011-421E-B292-D2F9EB28C1AF}"/>
              </a:ext>
            </a:extLst>
          </p:cNvPr>
          <p:cNvGrpSpPr/>
          <p:nvPr/>
        </p:nvGrpSpPr>
        <p:grpSpPr>
          <a:xfrm>
            <a:off x="-652519" y="3762837"/>
            <a:ext cx="12969199" cy="2665260"/>
            <a:chOff x="-491345" y="1077822"/>
            <a:chExt cx="10267188" cy="2109978"/>
          </a:xfrm>
        </p:grpSpPr>
        <p:grpSp>
          <p:nvGrpSpPr>
            <p:cNvPr id="6" name="Group 5">
              <a:extLst>
                <a:ext uri="{FF2B5EF4-FFF2-40B4-BE49-F238E27FC236}">
                  <a16:creationId xmlns:a16="http://schemas.microsoft.com/office/drawing/2014/main" id="{C394E979-B09C-4577-A5F2-9EB206B59E10}"/>
                </a:ext>
              </a:extLst>
            </p:cNvPr>
            <p:cNvGrpSpPr/>
            <p:nvPr/>
          </p:nvGrpSpPr>
          <p:grpSpPr>
            <a:xfrm>
              <a:off x="-491345" y="1077822"/>
              <a:ext cx="10267188" cy="2109978"/>
              <a:chOff x="-491345" y="1077822"/>
              <a:chExt cx="10267188" cy="2109978"/>
            </a:xfrm>
          </p:grpSpPr>
          <p:pic>
            <p:nvPicPr>
              <p:cNvPr id="7" name="Picture 6">
                <a:extLst>
                  <a:ext uri="{FF2B5EF4-FFF2-40B4-BE49-F238E27FC236}">
                    <a16:creationId xmlns:a16="http://schemas.microsoft.com/office/drawing/2014/main" id="{B474E62D-6D21-44E1-B7B1-8BBFB010617E}"/>
                  </a:ext>
                </a:extLst>
              </p:cNvPr>
              <p:cNvPicPr>
                <a:picLocks noChangeAspect="1"/>
              </p:cNvPicPr>
              <p:nvPr/>
            </p:nvPicPr>
            <p:blipFill>
              <a:blip r:embed="rId3"/>
              <a:stretch>
                <a:fillRect/>
              </a:stretch>
            </p:blipFill>
            <p:spPr>
              <a:xfrm>
                <a:off x="8099443" y="1808913"/>
                <a:ext cx="1676400" cy="495300"/>
              </a:xfrm>
              <a:custGeom>
                <a:avLst/>
                <a:gdLst>
                  <a:gd name="connsiteX0" fmla="*/ 0 w 1676400"/>
                  <a:gd name="connsiteY0" fmla="*/ 0 h 495300"/>
                  <a:gd name="connsiteX1" fmla="*/ 1684782 w 1676400"/>
                  <a:gd name="connsiteY1" fmla="*/ 0 h 495300"/>
                  <a:gd name="connsiteX2" fmla="*/ 1684782 w 1676400"/>
                  <a:gd name="connsiteY2" fmla="*/ 498348 h 495300"/>
                  <a:gd name="connsiteX3" fmla="*/ 0 w 1676400"/>
                  <a:gd name="connsiteY3" fmla="*/ 498348 h 495300"/>
                </a:gdLst>
                <a:ahLst/>
                <a:cxnLst>
                  <a:cxn ang="0">
                    <a:pos x="connsiteX0" y="connsiteY0"/>
                  </a:cxn>
                  <a:cxn ang="0">
                    <a:pos x="connsiteX1" y="connsiteY1"/>
                  </a:cxn>
                  <a:cxn ang="0">
                    <a:pos x="connsiteX2" y="connsiteY2"/>
                  </a:cxn>
                  <a:cxn ang="0">
                    <a:pos x="connsiteX3" y="connsiteY3"/>
                  </a:cxn>
                </a:cxnLst>
                <a:rect l="l" t="t" r="r" b="b"/>
                <a:pathLst>
                  <a:path w="1676400" h="495300">
                    <a:moveTo>
                      <a:pt x="0" y="0"/>
                    </a:moveTo>
                    <a:lnTo>
                      <a:pt x="1684782" y="0"/>
                    </a:lnTo>
                    <a:lnTo>
                      <a:pt x="1684782" y="498348"/>
                    </a:lnTo>
                    <a:lnTo>
                      <a:pt x="0" y="498348"/>
                    </a:lnTo>
                    <a:close/>
                  </a:path>
                </a:pathLst>
              </a:custGeom>
              <a:ln/>
            </p:spPr>
          </p:pic>
          <p:sp>
            <p:nvSpPr>
              <p:cNvPr id="8" name="Freeform: Shape 7">
                <a:extLst>
                  <a:ext uri="{FF2B5EF4-FFF2-40B4-BE49-F238E27FC236}">
                    <a16:creationId xmlns:a16="http://schemas.microsoft.com/office/drawing/2014/main" id="{D928CE9C-1948-44F3-A7A6-B5C4C2E28A46}"/>
                  </a:ext>
                </a:extLst>
              </p:cNvPr>
              <p:cNvSpPr/>
              <p:nvPr/>
            </p:nvSpPr>
            <p:spPr>
              <a:xfrm>
                <a:off x="8125446" y="1833631"/>
                <a:ext cx="1600200" cy="409575"/>
              </a:xfrm>
              <a:custGeom>
                <a:avLst/>
                <a:gdLst>
                  <a:gd name="connsiteX0" fmla="*/ 1578769 w 1600200"/>
                  <a:gd name="connsiteY0" fmla="*/ 285274 h 409575"/>
                  <a:gd name="connsiteX1" fmla="*/ 1285398 w 1600200"/>
                  <a:gd name="connsiteY1" fmla="*/ 285274 h 409575"/>
                  <a:gd name="connsiteX2" fmla="*/ 1257776 w 1600200"/>
                  <a:gd name="connsiteY2" fmla="*/ 323374 h 409575"/>
                  <a:gd name="connsiteX3" fmla="*/ 1217771 w 1600200"/>
                  <a:gd name="connsiteY3" fmla="*/ 153829 h 409575"/>
                  <a:gd name="connsiteX4" fmla="*/ 1181576 w 1600200"/>
                  <a:gd name="connsiteY4" fmla="*/ 285274 h 409575"/>
                  <a:gd name="connsiteX5" fmla="*/ 1093946 w 1600200"/>
                  <a:gd name="connsiteY5" fmla="*/ 285274 h 409575"/>
                  <a:gd name="connsiteX6" fmla="*/ 1080611 w 1600200"/>
                  <a:gd name="connsiteY6" fmla="*/ 335756 h 409575"/>
                  <a:gd name="connsiteX7" fmla="*/ 1056798 w 1600200"/>
                  <a:gd name="connsiteY7" fmla="*/ 277654 h 409575"/>
                  <a:gd name="connsiteX8" fmla="*/ 1032986 w 1600200"/>
                  <a:gd name="connsiteY8" fmla="*/ 322421 h 409575"/>
                  <a:gd name="connsiteX9" fmla="*/ 988219 w 1600200"/>
                  <a:gd name="connsiteY9" fmla="*/ 21431 h 409575"/>
                  <a:gd name="connsiteX10" fmla="*/ 932973 w 1600200"/>
                  <a:gd name="connsiteY10" fmla="*/ 393859 h 409575"/>
                  <a:gd name="connsiteX11" fmla="*/ 912019 w 1600200"/>
                  <a:gd name="connsiteY11" fmla="*/ 285274 h 409575"/>
                  <a:gd name="connsiteX12" fmla="*/ 686276 w 1600200"/>
                  <a:gd name="connsiteY12" fmla="*/ 285274 h 409575"/>
                  <a:gd name="connsiteX13" fmla="*/ 656748 w 1600200"/>
                  <a:gd name="connsiteY13" fmla="*/ 344329 h 409575"/>
                  <a:gd name="connsiteX14" fmla="*/ 621506 w 1600200"/>
                  <a:gd name="connsiteY14" fmla="*/ 150971 h 409575"/>
                  <a:gd name="connsiteX15" fmla="*/ 578644 w 1600200"/>
                  <a:gd name="connsiteY15" fmla="*/ 285274 h 409575"/>
                  <a:gd name="connsiteX16" fmla="*/ 491966 w 1600200"/>
                  <a:gd name="connsiteY16" fmla="*/ 285274 h 409575"/>
                  <a:gd name="connsiteX17" fmla="*/ 467201 w 1600200"/>
                  <a:gd name="connsiteY17" fmla="*/ 322421 h 409575"/>
                  <a:gd name="connsiteX18" fmla="*/ 441484 w 1600200"/>
                  <a:gd name="connsiteY18" fmla="*/ 275749 h 409575"/>
                  <a:gd name="connsiteX19" fmla="*/ 408146 w 1600200"/>
                  <a:gd name="connsiteY19" fmla="*/ 336709 h 409575"/>
                  <a:gd name="connsiteX20" fmla="*/ 376714 w 1600200"/>
                  <a:gd name="connsiteY20" fmla="*/ 72866 h 409575"/>
                  <a:gd name="connsiteX21" fmla="*/ 335756 w 1600200"/>
                  <a:gd name="connsiteY21" fmla="*/ 377666 h 409575"/>
                  <a:gd name="connsiteX22" fmla="*/ 308134 w 1600200"/>
                  <a:gd name="connsiteY22" fmla="*/ 285274 h 409575"/>
                  <a:gd name="connsiteX23" fmla="*/ 238601 w 1600200"/>
                  <a:gd name="connsiteY23" fmla="*/ 285274 h 409575"/>
                  <a:gd name="connsiteX24" fmla="*/ 210026 w 1600200"/>
                  <a:gd name="connsiteY24" fmla="*/ 237649 h 409575"/>
                  <a:gd name="connsiteX25" fmla="*/ 177641 w 1600200"/>
                  <a:gd name="connsiteY25" fmla="*/ 285274 h 409575"/>
                  <a:gd name="connsiteX26" fmla="*/ 21431 w 1600200"/>
                  <a:gd name="connsiteY26" fmla="*/ 28527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00200" h="409575">
                    <a:moveTo>
                      <a:pt x="1578769" y="285274"/>
                    </a:moveTo>
                    <a:lnTo>
                      <a:pt x="1285398" y="285274"/>
                    </a:lnTo>
                    <a:lnTo>
                      <a:pt x="1257776" y="323374"/>
                    </a:lnTo>
                    <a:lnTo>
                      <a:pt x="1217771" y="153829"/>
                    </a:lnTo>
                    <a:lnTo>
                      <a:pt x="1181576" y="285274"/>
                    </a:lnTo>
                    <a:lnTo>
                      <a:pt x="1093946" y="285274"/>
                    </a:lnTo>
                    <a:lnTo>
                      <a:pt x="1080611" y="335756"/>
                    </a:lnTo>
                    <a:lnTo>
                      <a:pt x="1056798" y="277654"/>
                    </a:lnTo>
                    <a:lnTo>
                      <a:pt x="1032986" y="322421"/>
                    </a:lnTo>
                    <a:lnTo>
                      <a:pt x="988219" y="21431"/>
                    </a:lnTo>
                    <a:lnTo>
                      <a:pt x="932973" y="393859"/>
                    </a:lnTo>
                    <a:lnTo>
                      <a:pt x="912019" y="285274"/>
                    </a:lnTo>
                    <a:lnTo>
                      <a:pt x="686276" y="285274"/>
                    </a:lnTo>
                    <a:lnTo>
                      <a:pt x="656748" y="344329"/>
                    </a:lnTo>
                    <a:lnTo>
                      <a:pt x="621506" y="150971"/>
                    </a:lnTo>
                    <a:lnTo>
                      <a:pt x="578644" y="285274"/>
                    </a:lnTo>
                    <a:lnTo>
                      <a:pt x="491966" y="285274"/>
                    </a:lnTo>
                    <a:lnTo>
                      <a:pt x="467201" y="322421"/>
                    </a:lnTo>
                    <a:lnTo>
                      <a:pt x="441484" y="275749"/>
                    </a:lnTo>
                    <a:lnTo>
                      <a:pt x="408146" y="336709"/>
                    </a:lnTo>
                    <a:lnTo>
                      <a:pt x="376714" y="72866"/>
                    </a:lnTo>
                    <a:lnTo>
                      <a:pt x="335756" y="377666"/>
                    </a:lnTo>
                    <a:lnTo>
                      <a:pt x="308134" y="285274"/>
                    </a:lnTo>
                    <a:lnTo>
                      <a:pt x="238601" y="285274"/>
                    </a:lnTo>
                    <a:lnTo>
                      <a:pt x="210026" y="237649"/>
                    </a:lnTo>
                    <a:lnTo>
                      <a:pt x="177641" y="285274"/>
                    </a:lnTo>
                    <a:lnTo>
                      <a:pt x="21431" y="285274"/>
                    </a:lnTo>
                  </a:path>
                </a:pathLst>
              </a:custGeom>
              <a:noFill/>
              <a:ln w="28575" cap="rnd">
                <a:solidFill>
                  <a:srgbClr val="FFFFFF"/>
                </a:solidFill>
                <a:prstDash val="solid"/>
                <a:round/>
              </a:ln>
            </p:spPr>
            <p:txBody>
              <a:bodyPr rtlCol="0" anchor="ctr"/>
              <a:lstStyle/>
              <a:p>
                <a:endParaRPr lang="en-US" dirty="0"/>
              </a:p>
            </p:txBody>
          </p:sp>
          <p:pic>
            <p:nvPicPr>
              <p:cNvPr id="9" name="Picture 8">
                <a:extLst>
                  <a:ext uri="{FF2B5EF4-FFF2-40B4-BE49-F238E27FC236}">
                    <a16:creationId xmlns:a16="http://schemas.microsoft.com/office/drawing/2014/main" id="{444CE9DF-B4F5-4E54-B1DD-04A2FB9CA5E5}"/>
                  </a:ext>
                </a:extLst>
              </p:cNvPr>
              <p:cNvPicPr>
                <a:picLocks noChangeAspect="1"/>
              </p:cNvPicPr>
              <p:nvPr/>
            </p:nvPicPr>
            <p:blipFill rotWithShape="1">
              <a:blip r:embed="rId4"/>
              <a:srcRect l="-8934" r="1"/>
              <a:stretch/>
            </p:blipFill>
            <p:spPr>
              <a:xfrm>
                <a:off x="-491345" y="1797483"/>
                <a:ext cx="5676900" cy="495300"/>
              </a:xfrm>
              <a:custGeom>
                <a:avLst/>
                <a:gdLst>
                  <a:gd name="connsiteX0" fmla="*/ 0 w 5676900"/>
                  <a:gd name="connsiteY0" fmla="*/ 0 h 495300"/>
                  <a:gd name="connsiteX1" fmla="*/ 5685282 w 5676900"/>
                  <a:gd name="connsiteY1" fmla="*/ 0 h 495300"/>
                  <a:gd name="connsiteX2" fmla="*/ 5685282 w 5676900"/>
                  <a:gd name="connsiteY2" fmla="*/ 500634 h 495300"/>
                  <a:gd name="connsiteX3" fmla="*/ 0 w 5676900"/>
                  <a:gd name="connsiteY3" fmla="*/ 500634 h 495300"/>
                </a:gdLst>
                <a:ahLst/>
                <a:cxnLst>
                  <a:cxn ang="0">
                    <a:pos x="connsiteX0" y="connsiteY0"/>
                  </a:cxn>
                  <a:cxn ang="0">
                    <a:pos x="connsiteX1" y="connsiteY1"/>
                  </a:cxn>
                  <a:cxn ang="0">
                    <a:pos x="connsiteX2" y="connsiteY2"/>
                  </a:cxn>
                  <a:cxn ang="0">
                    <a:pos x="connsiteX3" y="connsiteY3"/>
                  </a:cxn>
                </a:cxnLst>
                <a:rect l="l" t="t" r="r" b="b"/>
                <a:pathLst>
                  <a:path w="5676900" h="495300">
                    <a:moveTo>
                      <a:pt x="0" y="0"/>
                    </a:moveTo>
                    <a:lnTo>
                      <a:pt x="5685282" y="0"/>
                    </a:lnTo>
                    <a:lnTo>
                      <a:pt x="5685282" y="500634"/>
                    </a:lnTo>
                    <a:lnTo>
                      <a:pt x="0" y="500634"/>
                    </a:lnTo>
                    <a:close/>
                  </a:path>
                </a:pathLst>
              </a:custGeom>
              <a:ln/>
            </p:spPr>
          </p:pic>
          <p:sp>
            <p:nvSpPr>
              <p:cNvPr id="10" name="Freeform: Shape 9">
                <a:extLst>
                  <a:ext uri="{FF2B5EF4-FFF2-40B4-BE49-F238E27FC236}">
                    <a16:creationId xmlns:a16="http://schemas.microsoft.com/office/drawing/2014/main" id="{5DE13F53-8EF6-4B38-99FF-9CB84A6B2EBF}"/>
                  </a:ext>
                </a:extLst>
              </p:cNvPr>
              <p:cNvSpPr/>
              <p:nvPr/>
            </p:nvSpPr>
            <p:spPr>
              <a:xfrm>
                <a:off x="14351" y="1860842"/>
                <a:ext cx="5196891"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196891" h="372428">
                    <a:moveTo>
                      <a:pt x="5196891" y="263843"/>
                    </a:moveTo>
                    <a:lnTo>
                      <a:pt x="4903521" y="263843"/>
                    </a:lnTo>
                    <a:lnTo>
                      <a:pt x="4875899" y="301943"/>
                    </a:lnTo>
                    <a:lnTo>
                      <a:pt x="4835893" y="132398"/>
                    </a:lnTo>
                    <a:lnTo>
                      <a:pt x="4799699" y="263843"/>
                    </a:lnTo>
                    <a:lnTo>
                      <a:pt x="4712068" y="263843"/>
                    </a:lnTo>
                    <a:lnTo>
                      <a:pt x="4698733" y="314325"/>
                    </a:lnTo>
                    <a:lnTo>
                      <a:pt x="4674921" y="256223"/>
                    </a:lnTo>
                    <a:lnTo>
                      <a:pt x="4651108" y="300990"/>
                    </a:lnTo>
                    <a:lnTo>
                      <a:pt x="4606341" y="0"/>
                    </a:lnTo>
                    <a:lnTo>
                      <a:pt x="4551096" y="372428"/>
                    </a:lnTo>
                    <a:lnTo>
                      <a:pt x="4530141" y="263843"/>
                    </a:lnTo>
                    <a:lnTo>
                      <a:pt x="4304399" y="263843"/>
                    </a:lnTo>
                    <a:lnTo>
                      <a:pt x="4274871" y="322898"/>
                    </a:lnTo>
                    <a:lnTo>
                      <a:pt x="4239628" y="129540"/>
                    </a:lnTo>
                    <a:lnTo>
                      <a:pt x="4196766" y="263843"/>
                    </a:lnTo>
                    <a:lnTo>
                      <a:pt x="4110088" y="263843"/>
                    </a:lnTo>
                    <a:lnTo>
                      <a:pt x="4085324" y="300990"/>
                    </a:lnTo>
                    <a:lnTo>
                      <a:pt x="4059606" y="254318"/>
                    </a:lnTo>
                    <a:lnTo>
                      <a:pt x="4026268" y="315278"/>
                    </a:lnTo>
                    <a:lnTo>
                      <a:pt x="3994836" y="51435"/>
                    </a:lnTo>
                    <a:lnTo>
                      <a:pt x="3953878" y="356235"/>
                    </a:lnTo>
                    <a:lnTo>
                      <a:pt x="3926256" y="263843"/>
                    </a:lnTo>
                    <a:lnTo>
                      <a:pt x="3856724" y="263843"/>
                    </a:lnTo>
                    <a:lnTo>
                      <a:pt x="3828149" y="216218"/>
                    </a:lnTo>
                    <a:lnTo>
                      <a:pt x="3795763" y="263843"/>
                    </a:lnTo>
                    <a:lnTo>
                      <a:pt x="0" y="263842"/>
                    </a:lnTo>
                  </a:path>
                </a:pathLst>
              </a:custGeom>
              <a:noFill/>
              <a:ln w="28575" cap="rnd">
                <a:solidFill>
                  <a:srgbClr val="FFFFFF"/>
                </a:solidFill>
                <a:prstDash val="solid"/>
                <a:round/>
              </a:ln>
            </p:spPr>
            <p:txBody>
              <a:bodyPr rtlCol="0" anchor="ctr"/>
              <a:lstStyle/>
              <a:p>
                <a:endParaRPr lang="en-US"/>
              </a:p>
            </p:txBody>
          </p:sp>
          <p:pic>
            <p:nvPicPr>
              <p:cNvPr id="11" name="Picture 10">
                <a:extLst>
                  <a:ext uri="{FF2B5EF4-FFF2-40B4-BE49-F238E27FC236}">
                    <a16:creationId xmlns:a16="http://schemas.microsoft.com/office/drawing/2014/main" id="{8404E05A-C550-48DC-AF23-091129FB9E93}"/>
                  </a:ext>
                </a:extLst>
              </p:cNvPr>
              <p:cNvPicPr>
                <a:picLocks noChangeAspect="1"/>
              </p:cNvPicPr>
              <p:nvPr/>
            </p:nvPicPr>
            <p:blipFill>
              <a:blip r:embed="rId5"/>
              <a:stretch>
                <a:fillRect/>
              </a:stretch>
            </p:blipFill>
            <p:spPr>
              <a:xfrm>
                <a:off x="5082352" y="1731618"/>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12" name="Freeform: Shape 11">
                <a:extLst>
                  <a:ext uri="{FF2B5EF4-FFF2-40B4-BE49-F238E27FC236}">
                    <a16:creationId xmlns:a16="http://schemas.microsoft.com/office/drawing/2014/main" id="{3266C0E3-1F97-4E8A-BE13-09E8C68B1D30}"/>
                  </a:ext>
                </a:extLst>
              </p:cNvPr>
              <p:cNvSpPr/>
              <p:nvPr/>
            </p:nvSpPr>
            <p:spPr>
              <a:xfrm>
                <a:off x="5117451" y="1766003"/>
                <a:ext cx="800100" cy="695325"/>
              </a:xfrm>
              <a:custGeom>
                <a:avLst/>
                <a:gdLst>
                  <a:gd name="connsiteX0" fmla="*/ 778669 w 800100"/>
                  <a:gd name="connsiteY0" fmla="*/ 349091 h 695325"/>
                  <a:gd name="connsiteX1" fmla="*/ 589122 w 800100"/>
                  <a:gd name="connsiteY1" fmla="*/ 676751 h 695325"/>
                  <a:gd name="connsiteX2" fmla="*/ 210027 w 800100"/>
                  <a:gd name="connsiteY2" fmla="*/ 676751 h 695325"/>
                  <a:gd name="connsiteX3" fmla="*/ 21431 w 800100"/>
                  <a:gd name="connsiteY3" fmla="*/ 349091 h 695325"/>
                  <a:gd name="connsiteX4" fmla="*/ 210027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027" y="676751"/>
                    </a:lnTo>
                    <a:lnTo>
                      <a:pt x="21431" y="349091"/>
                    </a:lnTo>
                    <a:lnTo>
                      <a:pt x="210027"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13" name="Picture 12">
                <a:extLst>
                  <a:ext uri="{FF2B5EF4-FFF2-40B4-BE49-F238E27FC236}">
                    <a16:creationId xmlns:a16="http://schemas.microsoft.com/office/drawing/2014/main" id="{DD326577-A8A2-481E-B73B-DE69E270811B}"/>
                  </a:ext>
                </a:extLst>
              </p:cNvPr>
              <p:cNvPicPr>
                <a:picLocks noChangeAspect="1"/>
              </p:cNvPicPr>
              <p:nvPr/>
            </p:nvPicPr>
            <p:blipFill>
              <a:blip r:embed="rId6"/>
              <a:stretch>
                <a:fillRect/>
              </a:stretch>
            </p:blipFill>
            <p:spPr>
              <a:xfrm>
                <a:off x="5653852" y="2058516"/>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14" name="Freeform: Shape 13">
                <a:extLst>
                  <a:ext uri="{FF2B5EF4-FFF2-40B4-BE49-F238E27FC236}">
                    <a16:creationId xmlns:a16="http://schemas.microsoft.com/office/drawing/2014/main" id="{0EDF3D62-F28A-44E5-ABCD-94F0110C155A}"/>
                  </a:ext>
                </a:extLst>
              </p:cNvPr>
              <p:cNvSpPr/>
              <p:nvPr/>
            </p:nvSpPr>
            <p:spPr>
              <a:xfrm>
                <a:off x="5688951" y="2092711"/>
                <a:ext cx="800100" cy="695325"/>
              </a:xfrm>
              <a:custGeom>
                <a:avLst/>
                <a:gdLst>
                  <a:gd name="connsiteX0" fmla="*/ 778669 w 800100"/>
                  <a:gd name="connsiteY0" fmla="*/ 349091 h 695325"/>
                  <a:gd name="connsiteX1" fmla="*/ 589122 w 800100"/>
                  <a:gd name="connsiteY1" fmla="*/ 676751 h 695325"/>
                  <a:gd name="connsiteX2" fmla="*/ 210027 w 800100"/>
                  <a:gd name="connsiteY2" fmla="*/ 676751 h 695325"/>
                  <a:gd name="connsiteX3" fmla="*/ 21431 w 800100"/>
                  <a:gd name="connsiteY3" fmla="*/ 349091 h 695325"/>
                  <a:gd name="connsiteX4" fmla="*/ 210027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027" y="676751"/>
                    </a:lnTo>
                    <a:lnTo>
                      <a:pt x="21431" y="349091"/>
                    </a:lnTo>
                    <a:lnTo>
                      <a:pt x="210027"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15" name="Picture 14">
                <a:extLst>
                  <a:ext uri="{FF2B5EF4-FFF2-40B4-BE49-F238E27FC236}">
                    <a16:creationId xmlns:a16="http://schemas.microsoft.com/office/drawing/2014/main" id="{CE380E09-C093-4D1D-A08A-845BC9523EF6}"/>
                  </a:ext>
                </a:extLst>
              </p:cNvPr>
              <p:cNvPicPr>
                <a:picLocks noChangeAspect="1"/>
              </p:cNvPicPr>
              <p:nvPr/>
            </p:nvPicPr>
            <p:blipFill>
              <a:blip r:embed="rId7"/>
              <a:stretch>
                <a:fillRect/>
              </a:stretch>
            </p:blipFill>
            <p:spPr>
              <a:xfrm>
                <a:off x="5649280" y="1404720"/>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16" name="Freeform: Shape 15">
                <a:extLst>
                  <a:ext uri="{FF2B5EF4-FFF2-40B4-BE49-F238E27FC236}">
                    <a16:creationId xmlns:a16="http://schemas.microsoft.com/office/drawing/2014/main" id="{DCF3A511-9611-4093-B594-6AE2F05BE879}"/>
                  </a:ext>
                </a:extLst>
              </p:cNvPr>
              <p:cNvSpPr/>
              <p:nvPr/>
            </p:nvSpPr>
            <p:spPr>
              <a:xfrm>
                <a:off x="5685141" y="1437391"/>
                <a:ext cx="800100" cy="695325"/>
              </a:xfrm>
              <a:custGeom>
                <a:avLst/>
                <a:gdLst>
                  <a:gd name="connsiteX0" fmla="*/ 778669 w 800100"/>
                  <a:gd name="connsiteY0" fmla="*/ 350044 h 695325"/>
                  <a:gd name="connsiteX1" fmla="*/ 589121 w 800100"/>
                  <a:gd name="connsiteY1" fmla="*/ 677704 h 695325"/>
                  <a:gd name="connsiteX2" fmla="*/ 210978 w 800100"/>
                  <a:gd name="connsiteY2" fmla="*/ 677704 h 695325"/>
                  <a:gd name="connsiteX3" fmla="*/ 21431 w 800100"/>
                  <a:gd name="connsiteY3" fmla="*/ 350044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50044"/>
                    </a:moveTo>
                    <a:lnTo>
                      <a:pt x="589121" y="677704"/>
                    </a:lnTo>
                    <a:lnTo>
                      <a:pt x="210978" y="677704"/>
                    </a:lnTo>
                    <a:lnTo>
                      <a:pt x="21431" y="350044"/>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pic>
            <p:nvPicPr>
              <p:cNvPr id="17" name="Picture 16">
                <a:extLst>
                  <a:ext uri="{FF2B5EF4-FFF2-40B4-BE49-F238E27FC236}">
                    <a16:creationId xmlns:a16="http://schemas.microsoft.com/office/drawing/2014/main" id="{2F51158A-E743-48FC-8224-04B98F0CECE2}"/>
                  </a:ext>
                </a:extLst>
              </p:cNvPr>
              <p:cNvPicPr>
                <a:picLocks noChangeAspect="1"/>
              </p:cNvPicPr>
              <p:nvPr/>
            </p:nvPicPr>
            <p:blipFill>
              <a:blip r:embed="rId8"/>
              <a:stretch>
                <a:fillRect/>
              </a:stretch>
            </p:blipFill>
            <p:spPr>
              <a:xfrm>
                <a:off x="7354636" y="1731618"/>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18" name="Freeform: Shape 17">
                <a:extLst>
                  <a:ext uri="{FF2B5EF4-FFF2-40B4-BE49-F238E27FC236}">
                    <a16:creationId xmlns:a16="http://schemas.microsoft.com/office/drawing/2014/main" id="{1992C31C-769C-4343-961C-733B5FE310C1}"/>
                  </a:ext>
                </a:extLst>
              </p:cNvPr>
              <p:cNvSpPr/>
              <p:nvPr/>
            </p:nvSpPr>
            <p:spPr>
              <a:xfrm>
                <a:off x="7390116" y="1764098"/>
                <a:ext cx="800100" cy="695325"/>
              </a:xfrm>
              <a:custGeom>
                <a:avLst/>
                <a:gdLst>
                  <a:gd name="connsiteX0" fmla="*/ 778669 w 800100"/>
                  <a:gd name="connsiteY0" fmla="*/ 350044 h 695325"/>
                  <a:gd name="connsiteX1" fmla="*/ 589121 w 800100"/>
                  <a:gd name="connsiteY1" fmla="*/ 677704 h 695325"/>
                  <a:gd name="connsiteX2" fmla="*/ 210978 w 800100"/>
                  <a:gd name="connsiteY2" fmla="*/ 677704 h 695325"/>
                  <a:gd name="connsiteX3" fmla="*/ 21431 w 800100"/>
                  <a:gd name="connsiteY3" fmla="*/ 350044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50044"/>
                    </a:moveTo>
                    <a:lnTo>
                      <a:pt x="589121" y="677704"/>
                    </a:lnTo>
                    <a:lnTo>
                      <a:pt x="210978" y="677704"/>
                    </a:lnTo>
                    <a:lnTo>
                      <a:pt x="21431" y="350044"/>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pic>
            <p:nvPicPr>
              <p:cNvPr id="19" name="Picture 18">
                <a:extLst>
                  <a:ext uri="{FF2B5EF4-FFF2-40B4-BE49-F238E27FC236}">
                    <a16:creationId xmlns:a16="http://schemas.microsoft.com/office/drawing/2014/main" id="{69CFF72F-5045-4C23-9D3C-8504DD17011E}"/>
                  </a:ext>
                </a:extLst>
              </p:cNvPr>
              <p:cNvPicPr>
                <a:picLocks noChangeAspect="1"/>
              </p:cNvPicPr>
              <p:nvPr/>
            </p:nvPicPr>
            <p:blipFill>
              <a:blip r:embed="rId9"/>
              <a:stretch>
                <a:fillRect/>
              </a:stretch>
            </p:blipFill>
            <p:spPr>
              <a:xfrm>
                <a:off x="6218494" y="2387700"/>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20" name="Freeform: Shape 19">
                <a:extLst>
                  <a:ext uri="{FF2B5EF4-FFF2-40B4-BE49-F238E27FC236}">
                    <a16:creationId xmlns:a16="http://schemas.microsoft.com/office/drawing/2014/main" id="{F38C6726-09E0-496A-8529-AFDF0C58F1CF}"/>
                  </a:ext>
                </a:extLst>
              </p:cNvPr>
              <p:cNvSpPr/>
              <p:nvPr/>
            </p:nvSpPr>
            <p:spPr>
              <a:xfrm>
                <a:off x="6252831" y="2421323"/>
                <a:ext cx="800100" cy="695325"/>
              </a:xfrm>
              <a:custGeom>
                <a:avLst/>
                <a:gdLst>
                  <a:gd name="connsiteX0" fmla="*/ 778669 w 800100"/>
                  <a:gd name="connsiteY0" fmla="*/ 349091 h 695325"/>
                  <a:gd name="connsiteX1" fmla="*/ 589122 w 800100"/>
                  <a:gd name="connsiteY1" fmla="*/ 677704 h 695325"/>
                  <a:gd name="connsiteX2" fmla="*/ 210979 w 800100"/>
                  <a:gd name="connsiteY2" fmla="*/ 677704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7704"/>
                    </a:lnTo>
                    <a:lnTo>
                      <a:pt x="210979" y="677704"/>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21" name="Picture 20">
                <a:extLst>
                  <a:ext uri="{FF2B5EF4-FFF2-40B4-BE49-F238E27FC236}">
                    <a16:creationId xmlns:a16="http://schemas.microsoft.com/office/drawing/2014/main" id="{22948EA9-DAD6-4BB2-A566-24B2D3CE3217}"/>
                  </a:ext>
                </a:extLst>
              </p:cNvPr>
              <p:cNvPicPr>
                <a:picLocks noChangeAspect="1"/>
              </p:cNvPicPr>
              <p:nvPr/>
            </p:nvPicPr>
            <p:blipFill>
              <a:blip r:embed="rId10"/>
              <a:stretch>
                <a:fillRect/>
              </a:stretch>
            </p:blipFill>
            <p:spPr>
              <a:xfrm>
                <a:off x="6218494" y="1731618"/>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22" name="Freeform: Shape 21">
                <a:extLst>
                  <a:ext uri="{FF2B5EF4-FFF2-40B4-BE49-F238E27FC236}">
                    <a16:creationId xmlns:a16="http://schemas.microsoft.com/office/drawing/2014/main" id="{25EBC715-8A01-447B-964A-23145C52B0CB}"/>
                  </a:ext>
                </a:extLst>
              </p:cNvPr>
              <p:cNvSpPr/>
              <p:nvPr/>
            </p:nvSpPr>
            <p:spPr>
              <a:xfrm>
                <a:off x="6252831" y="1766003"/>
                <a:ext cx="800100" cy="695325"/>
              </a:xfrm>
              <a:custGeom>
                <a:avLst/>
                <a:gdLst>
                  <a:gd name="connsiteX0" fmla="*/ 778669 w 800100"/>
                  <a:gd name="connsiteY0" fmla="*/ 349091 h 695325"/>
                  <a:gd name="connsiteX1" fmla="*/ 589122 w 800100"/>
                  <a:gd name="connsiteY1" fmla="*/ 676751 h 695325"/>
                  <a:gd name="connsiteX2" fmla="*/ 210979 w 800100"/>
                  <a:gd name="connsiteY2" fmla="*/ 676751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979" y="676751"/>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23" name="Picture 22">
                <a:extLst>
                  <a:ext uri="{FF2B5EF4-FFF2-40B4-BE49-F238E27FC236}">
                    <a16:creationId xmlns:a16="http://schemas.microsoft.com/office/drawing/2014/main" id="{1D81EE9D-D152-4232-9D73-C3AB9943D9FA}"/>
                  </a:ext>
                </a:extLst>
              </p:cNvPr>
              <p:cNvPicPr>
                <a:picLocks noChangeAspect="1"/>
              </p:cNvPicPr>
              <p:nvPr/>
            </p:nvPicPr>
            <p:blipFill>
              <a:blip r:embed="rId11"/>
              <a:stretch>
                <a:fillRect/>
              </a:stretch>
            </p:blipFill>
            <p:spPr>
              <a:xfrm>
                <a:off x="6218494" y="1077822"/>
                <a:ext cx="904875" cy="800100"/>
              </a:xfrm>
              <a:custGeom>
                <a:avLst/>
                <a:gdLst>
                  <a:gd name="connsiteX0" fmla="*/ 0 w 904875"/>
                  <a:gd name="connsiteY0" fmla="*/ 0 h 800100"/>
                  <a:gd name="connsiteX1" fmla="*/ 907542 w 904875"/>
                  <a:gd name="connsiteY1" fmla="*/ 0 h 800100"/>
                  <a:gd name="connsiteX2" fmla="*/ 907542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2386"/>
                    </a:lnTo>
                    <a:lnTo>
                      <a:pt x="0" y="802386"/>
                    </a:lnTo>
                    <a:close/>
                  </a:path>
                </a:pathLst>
              </a:custGeom>
              <a:ln/>
            </p:spPr>
          </p:pic>
          <p:sp>
            <p:nvSpPr>
              <p:cNvPr id="24" name="Freeform: Shape 23">
                <a:extLst>
                  <a:ext uri="{FF2B5EF4-FFF2-40B4-BE49-F238E27FC236}">
                    <a16:creationId xmlns:a16="http://schemas.microsoft.com/office/drawing/2014/main" id="{C177518C-AC45-48B6-8670-ABF6FEDA4A9C}"/>
                  </a:ext>
                </a:extLst>
              </p:cNvPr>
              <p:cNvSpPr/>
              <p:nvPr/>
            </p:nvSpPr>
            <p:spPr>
              <a:xfrm>
                <a:off x="6252831" y="1109731"/>
                <a:ext cx="800100" cy="695325"/>
              </a:xfrm>
              <a:custGeom>
                <a:avLst/>
                <a:gdLst>
                  <a:gd name="connsiteX0" fmla="*/ 778669 w 800100"/>
                  <a:gd name="connsiteY0" fmla="*/ 349091 h 695325"/>
                  <a:gd name="connsiteX1" fmla="*/ 589122 w 800100"/>
                  <a:gd name="connsiteY1" fmla="*/ 677704 h 695325"/>
                  <a:gd name="connsiteX2" fmla="*/ 210979 w 800100"/>
                  <a:gd name="connsiteY2" fmla="*/ 677704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7704"/>
                    </a:lnTo>
                    <a:lnTo>
                      <a:pt x="210979" y="677704"/>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25" name="Picture 24">
                <a:extLst>
                  <a:ext uri="{FF2B5EF4-FFF2-40B4-BE49-F238E27FC236}">
                    <a16:creationId xmlns:a16="http://schemas.microsoft.com/office/drawing/2014/main" id="{EC41258C-6DBC-474E-95C3-8577E3B9BE98}"/>
                  </a:ext>
                </a:extLst>
              </p:cNvPr>
              <p:cNvPicPr>
                <a:picLocks noChangeAspect="1"/>
              </p:cNvPicPr>
              <p:nvPr/>
            </p:nvPicPr>
            <p:blipFill>
              <a:blip r:embed="rId12"/>
              <a:stretch>
                <a:fillRect/>
              </a:stretch>
            </p:blipFill>
            <p:spPr>
              <a:xfrm>
                <a:off x="6785422" y="1409292"/>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26" name="Freeform: Shape 25">
                <a:extLst>
                  <a:ext uri="{FF2B5EF4-FFF2-40B4-BE49-F238E27FC236}">
                    <a16:creationId xmlns:a16="http://schemas.microsoft.com/office/drawing/2014/main" id="{F0AC16D1-7106-4E06-9F10-E08171AD3548}"/>
                  </a:ext>
                </a:extLst>
              </p:cNvPr>
              <p:cNvSpPr/>
              <p:nvPr/>
            </p:nvSpPr>
            <p:spPr>
              <a:xfrm>
                <a:off x="6820521" y="1442153"/>
                <a:ext cx="800100" cy="695325"/>
              </a:xfrm>
              <a:custGeom>
                <a:avLst/>
                <a:gdLst>
                  <a:gd name="connsiteX0" fmla="*/ 778669 w 800100"/>
                  <a:gd name="connsiteY0" fmla="*/ 349091 h 695325"/>
                  <a:gd name="connsiteX1" fmla="*/ 589121 w 800100"/>
                  <a:gd name="connsiteY1" fmla="*/ 676751 h 695325"/>
                  <a:gd name="connsiteX2" fmla="*/ 210978 w 800100"/>
                  <a:gd name="connsiteY2" fmla="*/ 676751 h 695325"/>
                  <a:gd name="connsiteX3" fmla="*/ 21431 w 800100"/>
                  <a:gd name="connsiteY3" fmla="*/ 349091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1" y="676751"/>
                    </a:lnTo>
                    <a:lnTo>
                      <a:pt x="210978" y="676751"/>
                    </a:lnTo>
                    <a:lnTo>
                      <a:pt x="21431" y="349091"/>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pic>
            <p:nvPicPr>
              <p:cNvPr id="27" name="Picture 26">
                <a:extLst>
                  <a:ext uri="{FF2B5EF4-FFF2-40B4-BE49-F238E27FC236}">
                    <a16:creationId xmlns:a16="http://schemas.microsoft.com/office/drawing/2014/main" id="{87B65909-BFEA-4557-A8F7-1368CD7775DC}"/>
                  </a:ext>
                </a:extLst>
              </p:cNvPr>
              <p:cNvPicPr>
                <a:picLocks noChangeAspect="1"/>
              </p:cNvPicPr>
              <p:nvPr/>
            </p:nvPicPr>
            <p:blipFill>
              <a:blip r:embed="rId13"/>
              <a:stretch>
                <a:fillRect/>
              </a:stretch>
            </p:blipFill>
            <p:spPr>
              <a:xfrm>
                <a:off x="6783136" y="2056230"/>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28" name="Freeform: Shape 27">
                <a:extLst>
                  <a:ext uri="{FF2B5EF4-FFF2-40B4-BE49-F238E27FC236}">
                    <a16:creationId xmlns:a16="http://schemas.microsoft.com/office/drawing/2014/main" id="{71F27F21-3210-4737-9FFC-A902445BB4B7}"/>
                  </a:ext>
                </a:extLst>
              </p:cNvPr>
              <p:cNvSpPr/>
              <p:nvPr/>
            </p:nvSpPr>
            <p:spPr>
              <a:xfrm>
                <a:off x="6818616" y="2088901"/>
                <a:ext cx="800100" cy="695325"/>
              </a:xfrm>
              <a:custGeom>
                <a:avLst/>
                <a:gdLst>
                  <a:gd name="connsiteX0" fmla="*/ 778669 w 800100"/>
                  <a:gd name="connsiteY0" fmla="*/ 349091 h 695325"/>
                  <a:gd name="connsiteX1" fmla="*/ 589121 w 800100"/>
                  <a:gd name="connsiteY1" fmla="*/ 677704 h 695325"/>
                  <a:gd name="connsiteX2" fmla="*/ 210978 w 800100"/>
                  <a:gd name="connsiteY2" fmla="*/ 677704 h 695325"/>
                  <a:gd name="connsiteX3" fmla="*/ 21431 w 800100"/>
                  <a:gd name="connsiteY3" fmla="*/ 349091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1" y="677704"/>
                    </a:lnTo>
                    <a:lnTo>
                      <a:pt x="210978" y="677704"/>
                    </a:lnTo>
                    <a:lnTo>
                      <a:pt x="21431" y="349091"/>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EDCAEA2-8FB6-4956-9BA3-45DD62347B87}"/>
                  </a:ext>
                </a:extLst>
              </p:cNvPr>
              <p:cNvSpPr/>
              <p:nvPr/>
            </p:nvSpPr>
            <p:spPr>
              <a:xfrm>
                <a:off x="5662281" y="239655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17780A0A-DCB2-4EF2-A847-4F54A38FCEA6}"/>
                  </a:ext>
                </a:extLst>
              </p:cNvPr>
              <p:cNvSpPr/>
              <p:nvPr/>
            </p:nvSpPr>
            <p:spPr>
              <a:xfrm>
                <a:off x="6411899" y="239655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3622B21-3B6F-4407-8482-809005EA2ADD}"/>
                  </a:ext>
                </a:extLst>
              </p:cNvPr>
              <p:cNvSpPr/>
              <p:nvPr/>
            </p:nvSpPr>
            <p:spPr>
              <a:xfrm>
                <a:off x="5087924" y="206413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6194"/>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F61E8961-28AD-4CC1-83B6-6CC96EA62D9F}"/>
                  </a:ext>
                </a:extLst>
              </p:cNvPr>
              <p:cNvSpPr/>
              <p:nvPr/>
            </p:nvSpPr>
            <p:spPr>
              <a:xfrm>
                <a:off x="5836589" y="206413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59281B8-AFE7-40CB-B94F-B556AFF30842}"/>
                  </a:ext>
                </a:extLst>
              </p:cNvPr>
              <p:cNvSpPr/>
              <p:nvPr/>
            </p:nvSpPr>
            <p:spPr>
              <a:xfrm>
                <a:off x="6223304" y="271945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7146" y="7144"/>
                      <a:pt x="50959" y="7144"/>
                    </a:cubicBezTo>
                    <a:close/>
                  </a:path>
                </a:pathLst>
              </a:custGeom>
              <a:solidFill>
                <a:srgbClr val="FFFFFF"/>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FB7730AD-88C3-470D-95EE-6C592180BF8E}"/>
                  </a:ext>
                </a:extLst>
              </p:cNvPr>
              <p:cNvSpPr/>
              <p:nvPr/>
            </p:nvSpPr>
            <p:spPr>
              <a:xfrm>
                <a:off x="6971969" y="271945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8097"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312EC327-9CE2-4E3E-995D-9523741564B3}"/>
                  </a:ext>
                </a:extLst>
              </p:cNvPr>
              <p:cNvSpPr/>
              <p:nvPr/>
            </p:nvSpPr>
            <p:spPr>
              <a:xfrm>
                <a:off x="6793851"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664F6B07-D79E-40C5-9370-275725178352}"/>
                  </a:ext>
                </a:extLst>
              </p:cNvPr>
              <p:cNvSpPr/>
              <p:nvPr/>
            </p:nvSpPr>
            <p:spPr>
              <a:xfrm>
                <a:off x="7543469"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142BC9D-D39A-498C-870F-CA011B16C9D5}"/>
                  </a:ext>
                </a:extLst>
              </p:cNvPr>
              <p:cNvSpPr/>
              <p:nvPr/>
            </p:nvSpPr>
            <p:spPr>
              <a:xfrm>
                <a:off x="6237591" y="20708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76D3A2E-7DF4-4EED-8D92-6C36414E8717}"/>
                  </a:ext>
                </a:extLst>
              </p:cNvPr>
              <p:cNvSpPr/>
              <p:nvPr/>
            </p:nvSpPr>
            <p:spPr>
              <a:xfrm>
                <a:off x="6986256" y="20708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466690D1-41D4-4E17-9F36-4685D44FD95E}"/>
                  </a:ext>
                </a:extLst>
              </p:cNvPr>
              <p:cNvSpPr/>
              <p:nvPr/>
            </p:nvSpPr>
            <p:spPr>
              <a:xfrm>
                <a:off x="6405231" y="10802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9BED3960-5180-4AAA-80BD-DB951F6087FF}"/>
                  </a:ext>
                </a:extLst>
              </p:cNvPr>
              <p:cNvSpPr/>
              <p:nvPr/>
            </p:nvSpPr>
            <p:spPr>
              <a:xfrm>
                <a:off x="5281281"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32F97BE-7DF7-47A9-BBD0-3F612C6B8108}"/>
                  </a:ext>
                </a:extLst>
              </p:cNvPr>
              <p:cNvSpPr/>
              <p:nvPr/>
            </p:nvSpPr>
            <p:spPr>
              <a:xfrm>
                <a:off x="5281281" y="23908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4CBA1E20-2419-43C3-B456-E71DAB21F9CC}"/>
                  </a:ext>
                </a:extLst>
              </p:cNvPr>
              <p:cNvSpPr/>
              <p:nvPr/>
            </p:nvSpPr>
            <p:spPr>
              <a:xfrm>
                <a:off x="7928279" y="173266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287A11D9-84D4-462F-B4C5-66115E6124A9}"/>
                  </a:ext>
                </a:extLst>
              </p:cNvPr>
              <p:cNvSpPr/>
              <p:nvPr/>
            </p:nvSpPr>
            <p:spPr>
              <a:xfrm>
                <a:off x="7919706" y="238608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792FCEAB-A000-4946-943B-A214BDE3E562}"/>
                  </a:ext>
                </a:extLst>
              </p:cNvPr>
              <p:cNvSpPr/>
              <p:nvPr/>
            </p:nvSpPr>
            <p:spPr>
              <a:xfrm>
                <a:off x="5852781" y="272421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521403E-7E4A-4D69-99E3-E970DE2EEEB7}"/>
                  </a:ext>
                </a:extLst>
              </p:cNvPr>
              <p:cNvSpPr/>
              <p:nvPr/>
            </p:nvSpPr>
            <p:spPr>
              <a:xfrm>
                <a:off x="5848019" y="140500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60DA077-A86D-4C5E-A109-0CD4D25C15AC}"/>
                  </a:ext>
                </a:extLst>
              </p:cNvPr>
              <p:cNvSpPr/>
              <p:nvPr/>
            </p:nvSpPr>
            <p:spPr>
              <a:xfrm>
                <a:off x="6795756" y="109068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E5E8354-4811-4A2B-B804-87E9E34AA435}"/>
                  </a:ext>
                </a:extLst>
              </p:cNvPr>
              <p:cNvSpPr/>
              <p:nvPr/>
            </p:nvSpPr>
            <p:spPr>
              <a:xfrm>
                <a:off x="6414756" y="30518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98091443-1C9A-4177-A133-4E59C7496804}"/>
                  </a:ext>
                </a:extLst>
              </p:cNvPr>
              <p:cNvSpPr/>
              <p:nvPr/>
            </p:nvSpPr>
            <p:spPr>
              <a:xfrm>
                <a:off x="6809091" y="30518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2A171E5-2C42-425D-A986-C20E6895EC2A}"/>
                  </a:ext>
                </a:extLst>
              </p:cNvPr>
              <p:cNvSpPr/>
              <p:nvPr/>
            </p:nvSpPr>
            <p:spPr>
              <a:xfrm>
                <a:off x="7357731" y="141834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00862ADA-C0A9-4A15-9EA8-24FF9446A7E3}"/>
                  </a:ext>
                </a:extLst>
              </p:cNvPr>
              <p:cNvSpPr/>
              <p:nvPr/>
            </p:nvSpPr>
            <p:spPr>
              <a:xfrm>
                <a:off x="5656566" y="17279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AC72DF8A-B9C9-440C-8886-CF7F39063B84}"/>
                  </a:ext>
                </a:extLst>
              </p:cNvPr>
              <p:cNvSpPr/>
              <p:nvPr/>
            </p:nvSpPr>
            <p:spPr>
              <a:xfrm>
                <a:off x="6405231" y="17279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2E23715B-EFB6-463F-814D-367600B33C79}"/>
                  </a:ext>
                </a:extLst>
              </p:cNvPr>
              <p:cNvSpPr/>
              <p:nvPr/>
            </p:nvSpPr>
            <p:spPr>
              <a:xfrm>
                <a:off x="6237591" y="14135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EC78FEBB-A3EA-4CC6-A652-1DCF74D5C81A}"/>
                  </a:ext>
                </a:extLst>
              </p:cNvPr>
              <p:cNvSpPr/>
              <p:nvPr/>
            </p:nvSpPr>
            <p:spPr>
              <a:xfrm>
                <a:off x="6986256" y="14135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FBEFF9F5-6376-41F2-8939-F8097772054D}"/>
                  </a:ext>
                </a:extLst>
              </p:cNvPr>
              <p:cNvSpPr/>
              <p:nvPr/>
            </p:nvSpPr>
            <p:spPr>
              <a:xfrm>
                <a:off x="7355826" y="206699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69F6A752-08BD-46E4-B973-A81A6F32AC2E}"/>
                  </a:ext>
                </a:extLst>
              </p:cNvPr>
              <p:cNvSpPr/>
              <p:nvPr/>
            </p:nvSpPr>
            <p:spPr>
              <a:xfrm>
                <a:off x="8105444" y="206699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6984086-B98C-4320-B1F9-30B281E4899B}"/>
                  </a:ext>
                </a:extLst>
              </p:cNvPr>
              <p:cNvSpPr/>
              <p:nvPr/>
            </p:nvSpPr>
            <p:spPr>
              <a:xfrm>
                <a:off x="6794804" y="239751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EFA6350A-81D4-4A1B-9D09-88766B50BAB0}"/>
                  </a:ext>
                </a:extLst>
              </p:cNvPr>
              <p:cNvSpPr/>
              <p:nvPr/>
            </p:nvSpPr>
            <p:spPr>
              <a:xfrm>
                <a:off x="7543469" y="239751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grpSp>
        <p:sp>
          <p:nvSpPr>
            <p:cNvPr id="58" name="Oval 50">
              <a:extLst>
                <a:ext uri="{FF2B5EF4-FFF2-40B4-BE49-F238E27FC236}">
                  <a16:creationId xmlns:a16="http://schemas.microsoft.com/office/drawing/2014/main" id="{0E6456BA-AC71-4096-83DA-EA702E023A85}"/>
                </a:ext>
              </a:extLst>
            </p:cNvPr>
            <p:cNvSpPr>
              <a:spLocks noChangeAspect="1"/>
            </p:cNvSpPr>
            <p:nvPr/>
          </p:nvSpPr>
          <p:spPr>
            <a:xfrm>
              <a:off x="6525711" y="1969510"/>
              <a:ext cx="304016" cy="343366"/>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9" name="Heart 17">
              <a:extLst>
                <a:ext uri="{FF2B5EF4-FFF2-40B4-BE49-F238E27FC236}">
                  <a16:creationId xmlns:a16="http://schemas.microsoft.com/office/drawing/2014/main" id="{6073EECC-4242-4E2B-B1F1-DE00F9AF9DC8}"/>
                </a:ext>
              </a:extLst>
            </p:cNvPr>
            <p:cNvSpPr/>
            <p:nvPr/>
          </p:nvSpPr>
          <p:spPr>
            <a:xfrm>
              <a:off x="7080464" y="1663425"/>
              <a:ext cx="324888" cy="318540"/>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0" name="Rounded Rectangle 25">
              <a:extLst>
                <a:ext uri="{FF2B5EF4-FFF2-40B4-BE49-F238E27FC236}">
                  <a16:creationId xmlns:a16="http://schemas.microsoft.com/office/drawing/2014/main" id="{11F58AA1-3539-4E8B-B0FB-7802210163F6}"/>
                </a:ext>
              </a:extLst>
            </p:cNvPr>
            <p:cNvSpPr/>
            <p:nvPr/>
          </p:nvSpPr>
          <p:spPr>
            <a:xfrm>
              <a:off x="5940450" y="1659330"/>
              <a:ext cx="322534" cy="271830"/>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1" name="Chord 32">
              <a:extLst>
                <a:ext uri="{FF2B5EF4-FFF2-40B4-BE49-F238E27FC236}">
                  <a16:creationId xmlns:a16="http://schemas.microsoft.com/office/drawing/2014/main" id="{21A0C472-AAC4-49A9-948D-97723C0A5ADF}"/>
                </a:ext>
              </a:extLst>
            </p:cNvPr>
            <p:cNvSpPr/>
            <p:nvPr/>
          </p:nvSpPr>
          <p:spPr>
            <a:xfrm>
              <a:off x="6509664" y="2627883"/>
              <a:ext cx="322534" cy="319706"/>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2" name="Rounded Rectangle 40">
              <a:extLst>
                <a:ext uri="{FF2B5EF4-FFF2-40B4-BE49-F238E27FC236}">
                  <a16:creationId xmlns:a16="http://schemas.microsoft.com/office/drawing/2014/main" id="{5820F5DC-6F22-43B6-9A5C-8EC86264E369}"/>
                </a:ext>
              </a:extLst>
            </p:cNvPr>
            <p:cNvSpPr/>
            <p:nvPr/>
          </p:nvSpPr>
          <p:spPr>
            <a:xfrm rot="2942052">
              <a:off x="6522986" y="1320229"/>
              <a:ext cx="299808" cy="318950"/>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3" name="Rounded Rectangle 17">
              <a:extLst>
                <a:ext uri="{FF2B5EF4-FFF2-40B4-BE49-F238E27FC236}">
                  <a16:creationId xmlns:a16="http://schemas.microsoft.com/office/drawing/2014/main" id="{5C3A7F7C-87B3-47C9-AC4C-2A684ED633DE}"/>
                </a:ext>
              </a:extLst>
            </p:cNvPr>
            <p:cNvSpPr>
              <a:spLocks noChangeAspect="1"/>
            </p:cNvSpPr>
            <p:nvPr/>
          </p:nvSpPr>
          <p:spPr>
            <a:xfrm>
              <a:off x="7117850" y="2281894"/>
              <a:ext cx="215808" cy="343366"/>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4" name="Oval 25">
              <a:extLst>
                <a:ext uri="{FF2B5EF4-FFF2-40B4-BE49-F238E27FC236}">
                  <a16:creationId xmlns:a16="http://schemas.microsoft.com/office/drawing/2014/main" id="{8A8A0221-2C80-4C4D-8D2D-E1EBBC66D5AA}"/>
                </a:ext>
              </a:extLst>
            </p:cNvPr>
            <p:cNvSpPr>
              <a:spLocks noChangeAspect="1"/>
            </p:cNvSpPr>
            <p:nvPr/>
          </p:nvSpPr>
          <p:spPr>
            <a:xfrm>
              <a:off x="7651283" y="1958406"/>
              <a:ext cx="342900" cy="343366"/>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5" name="Block Arc 20">
              <a:extLst>
                <a:ext uri="{FF2B5EF4-FFF2-40B4-BE49-F238E27FC236}">
                  <a16:creationId xmlns:a16="http://schemas.microsoft.com/office/drawing/2014/main" id="{D2A491B2-B970-4632-8510-227152B05F51}"/>
                </a:ext>
              </a:extLst>
            </p:cNvPr>
            <p:cNvSpPr>
              <a:spLocks noChangeAspect="1"/>
            </p:cNvSpPr>
            <p:nvPr/>
          </p:nvSpPr>
          <p:spPr>
            <a:xfrm rot="10800000">
              <a:off x="5913625" y="2280181"/>
              <a:ext cx="355562" cy="385538"/>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66" name="Trapezoid 28">
              <a:extLst>
                <a:ext uri="{FF2B5EF4-FFF2-40B4-BE49-F238E27FC236}">
                  <a16:creationId xmlns:a16="http://schemas.microsoft.com/office/drawing/2014/main" id="{9788695E-8B6F-48E1-A450-8299D4F5B266}"/>
                </a:ext>
              </a:extLst>
            </p:cNvPr>
            <p:cNvSpPr>
              <a:spLocks noChangeAspect="1"/>
            </p:cNvSpPr>
            <p:nvPr/>
          </p:nvSpPr>
          <p:spPr>
            <a:xfrm>
              <a:off x="5391982" y="1942120"/>
              <a:ext cx="283330" cy="343366"/>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sp>
        <p:nvSpPr>
          <p:cNvPr id="3" name="Rectangle 2">
            <a:extLst>
              <a:ext uri="{FF2B5EF4-FFF2-40B4-BE49-F238E27FC236}">
                <a16:creationId xmlns:a16="http://schemas.microsoft.com/office/drawing/2014/main" id="{4CD23C1A-BE80-4BAB-9EFD-3E2A28811B74}"/>
              </a:ext>
            </a:extLst>
          </p:cNvPr>
          <p:cNvSpPr/>
          <p:nvPr/>
        </p:nvSpPr>
        <p:spPr>
          <a:xfrm>
            <a:off x="2593075" y="765885"/>
            <a:ext cx="9598777" cy="24020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F691C40-340A-44BC-A6B3-C3A20A9ED913}"/>
              </a:ext>
            </a:extLst>
          </p:cNvPr>
          <p:cNvSpPr txBox="1"/>
          <p:nvPr/>
        </p:nvSpPr>
        <p:spPr>
          <a:xfrm>
            <a:off x="4462670" y="979841"/>
            <a:ext cx="7729182" cy="1015663"/>
          </a:xfrm>
          <a:prstGeom prst="rect">
            <a:avLst/>
          </a:prstGeom>
          <a:noFill/>
        </p:spPr>
        <p:txBody>
          <a:bodyPr wrap="square" rtlCol="0" anchor="ctr">
            <a:spAutoFit/>
          </a:bodyPr>
          <a:lstStyle/>
          <a:p>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5" name="TextBox 4">
            <a:extLst>
              <a:ext uri="{FF2B5EF4-FFF2-40B4-BE49-F238E27FC236}">
                <a16:creationId xmlns:a16="http://schemas.microsoft.com/office/drawing/2014/main" id="{FB2F21A8-A2DC-448E-8003-AFE4C77CBA6F}"/>
              </a:ext>
            </a:extLst>
          </p:cNvPr>
          <p:cNvSpPr txBox="1"/>
          <p:nvPr/>
        </p:nvSpPr>
        <p:spPr>
          <a:xfrm>
            <a:off x="4462764" y="2123902"/>
            <a:ext cx="7729088" cy="400110"/>
          </a:xfrm>
          <a:prstGeom prst="rect">
            <a:avLst/>
          </a:prstGeom>
          <a:noFill/>
        </p:spPr>
        <p:txBody>
          <a:bodyPr wrap="square" rtlCol="0" anchor="ctr">
            <a:spAutoFit/>
          </a:bodyPr>
          <a:lstStyle/>
          <a:p>
            <a:r>
              <a:rPr lang="en-US" sz="2000" dirty="0">
                <a:solidFill>
                  <a:schemeClr val="bg1"/>
                </a:solidFill>
              </a:rPr>
              <a:t>Systematic Review Meta-analysis on EBTC Tox21 Project</a:t>
            </a:r>
          </a:p>
        </p:txBody>
      </p:sp>
    </p:spTree>
    <p:extLst>
      <p:ext uri="{BB962C8B-B14F-4D97-AF65-F5344CB8AC3E}">
        <p14:creationId xmlns:p14="http://schemas.microsoft.com/office/powerpoint/2010/main" val="2582224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7EB02D49-8C0B-40D9-818D-EACE6BC422B7}"/>
              </a:ext>
            </a:extLst>
          </p:cNvPr>
          <p:cNvSpPr/>
          <p:nvPr/>
        </p:nvSpPr>
        <p:spPr>
          <a:xfrm>
            <a:off x="11770892" y="0"/>
            <a:ext cx="421108" cy="6858000"/>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extBox 1"/>
          <p:cNvSpPr txBox="1"/>
          <p:nvPr/>
        </p:nvSpPr>
        <p:spPr>
          <a:xfrm>
            <a:off x="5113486" y="347054"/>
            <a:ext cx="6025744" cy="923330"/>
          </a:xfrm>
          <a:prstGeom prst="rect">
            <a:avLst/>
          </a:prstGeom>
          <a:noFill/>
        </p:spPr>
        <p:txBody>
          <a:bodyPr wrap="square" rtlCol="0" anchor="ctr">
            <a:spAutoFit/>
          </a:bodyPr>
          <a:lstStyle/>
          <a:p>
            <a:r>
              <a:rPr lang="en-US" altLang="ko-KR" sz="5400" b="1" i="1" dirty="0">
                <a:solidFill>
                  <a:schemeClr val="bg1"/>
                </a:solidFill>
                <a:cs typeface="Arial" pitchFamily="34" charset="0"/>
              </a:rPr>
              <a:t>Table of Contents</a:t>
            </a:r>
            <a:endParaRPr lang="ko-KR" altLang="en-US" sz="5400" b="1" i="1" dirty="0">
              <a:solidFill>
                <a:schemeClr val="bg1"/>
              </a:solidFill>
              <a:cs typeface="Arial" pitchFamily="34" charset="0"/>
            </a:endParaRPr>
          </a:p>
        </p:txBody>
      </p:sp>
      <p:sp>
        <p:nvSpPr>
          <p:cNvPr id="33" name="Rectangle 32">
            <a:extLst>
              <a:ext uri="{FF2B5EF4-FFF2-40B4-BE49-F238E27FC236}">
                <a16:creationId xmlns:a16="http://schemas.microsoft.com/office/drawing/2014/main" id="{088F0E76-DED9-47A2-9146-B3DD1A3BBB79}"/>
              </a:ext>
            </a:extLst>
          </p:cNvPr>
          <p:cNvSpPr/>
          <p:nvPr/>
        </p:nvSpPr>
        <p:spPr>
          <a:xfrm>
            <a:off x="11349784" y="0"/>
            <a:ext cx="421108" cy="6858000"/>
          </a:xfrm>
          <a:prstGeom prst="rect">
            <a:avLst/>
          </a:pr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extBox 3">
            <a:extLst>
              <a:ext uri="{FF2B5EF4-FFF2-40B4-BE49-F238E27FC236}">
                <a16:creationId xmlns:a16="http://schemas.microsoft.com/office/drawing/2014/main" id="{D08B8E54-875F-C643-8896-D9852F245EC8}"/>
              </a:ext>
            </a:extLst>
          </p:cNvPr>
          <p:cNvSpPr txBox="1"/>
          <p:nvPr/>
        </p:nvSpPr>
        <p:spPr>
          <a:xfrm>
            <a:off x="5234819" y="2011681"/>
            <a:ext cx="6430796" cy="4247317"/>
          </a:xfrm>
          <a:prstGeom prst="rect">
            <a:avLst/>
          </a:prstGeom>
          <a:noFill/>
        </p:spPr>
        <p:txBody>
          <a:bodyPr wrap="square" rtlCol="0">
            <a:spAutoFit/>
          </a:bodyPr>
          <a:lstStyle/>
          <a:p>
            <a:pPr marL="285750" indent="-285750">
              <a:buFont typeface="Arial" panose="020B0604020202020204" pitchFamily="34" charset="0"/>
              <a:buChar char="•"/>
            </a:pPr>
            <a:r>
              <a:rPr lang="en-US" b="1" i="1" dirty="0">
                <a:solidFill>
                  <a:schemeClr val="bg1"/>
                </a:solidFill>
              </a:rPr>
              <a:t>EBTC Tox21 Project Introduction</a:t>
            </a:r>
          </a:p>
          <a:p>
            <a:endParaRPr lang="en-US" dirty="0">
              <a:solidFill>
                <a:schemeClr val="bg1"/>
              </a:solidFill>
            </a:endParaRPr>
          </a:p>
          <a:p>
            <a:pPr marL="285750" indent="-285750">
              <a:buFont typeface="Arial" panose="020B0604020202020204" pitchFamily="34" charset="0"/>
              <a:buChar char="•"/>
            </a:pPr>
            <a:r>
              <a:rPr lang="en-US" b="1" i="1" dirty="0">
                <a:solidFill>
                  <a:schemeClr val="bg1"/>
                </a:solidFill>
              </a:rPr>
              <a:t>Project Objectives</a:t>
            </a:r>
          </a:p>
          <a:p>
            <a:endParaRPr lang="en-US" dirty="0">
              <a:solidFill>
                <a:schemeClr val="bg1"/>
              </a:solidFill>
            </a:endParaRPr>
          </a:p>
          <a:p>
            <a:pPr marL="285750" indent="-285750">
              <a:buFont typeface="Arial" panose="020B0604020202020204" pitchFamily="34" charset="0"/>
              <a:buChar char="•"/>
            </a:pPr>
            <a:r>
              <a:rPr lang="en-US" b="1" i="1" dirty="0">
                <a:solidFill>
                  <a:schemeClr val="bg1"/>
                </a:solidFill>
              </a:rPr>
              <a:t>Data Specification &amp; Processing</a:t>
            </a:r>
          </a:p>
          <a:p>
            <a:endParaRPr lang="en-US" dirty="0">
              <a:solidFill>
                <a:schemeClr val="bg1"/>
              </a:solidFill>
            </a:endParaRPr>
          </a:p>
          <a:p>
            <a:pPr marL="285750" indent="-285750">
              <a:buFont typeface="Arial" panose="020B0604020202020204" pitchFamily="34" charset="0"/>
              <a:buChar char="•"/>
            </a:pPr>
            <a:r>
              <a:rPr lang="en-US" b="1" i="1" dirty="0">
                <a:solidFill>
                  <a:schemeClr val="bg1"/>
                </a:solidFill>
              </a:rPr>
              <a:t>Data Visualization Part 1 (Bubble &amp; Scatter Plots)</a:t>
            </a:r>
          </a:p>
          <a:p>
            <a:endParaRPr lang="en-US" dirty="0">
              <a:solidFill>
                <a:schemeClr val="bg1"/>
              </a:solidFill>
            </a:endParaRPr>
          </a:p>
          <a:p>
            <a:pPr marL="285750" indent="-285750">
              <a:buFont typeface="Arial" panose="020B0604020202020204" pitchFamily="34" charset="0"/>
              <a:buChar char="•"/>
            </a:pPr>
            <a:r>
              <a:rPr lang="en-US" b="1" i="1" dirty="0">
                <a:solidFill>
                  <a:schemeClr val="bg1"/>
                </a:solidFill>
              </a:rPr>
              <a:t>Data Visualization Part 2(Box &amp; Forest Plots)</a:t>
            </a:r>
          </a:p>
          <a:p>
            <a:endParaRPr lang="en-US" dirty="0">
              <a:solidFill>
                <a:schemeClr val="bg1"/>
              </a:solidFill>
            </a:endParaRPr>
          </a:p>
          <a:p>
            <a:pPr marL="285750" indent="-285750">
              <a:buFont typeface="Arial" panose="020B0604020202020204" pitchFamily="34" charset="0"/>
              <a:buChar char="•"/>
            </a:pPr>
            <a:r>
              <a:rPr lang="en-US" b="1" i="1" dirty="0">
                <a:solidFill>
                  <a:schemeClr val="bg1"/>
                </a:solidFill>
              </a:rPr>
              <a:t>Interpretation &amp; Recommendation  </a:t>
            </a:r>
          </a:p>
          <a:p>
            <a:endParaRPr lang="en-US" dirty="0">
              <a:solidFill>
                <a:schemeClr val="bg1"/>
              </a:solidFill>
            </a:endParaRPr>
          </a:p>
          <a:p>
            <a:pPr marL="285750" indent="-285750">
              <a:buFont typeface="Arial" panose="020B0604020202020204" pitchFamily="34" charset="0"/>
              <a:buChar char="•"/>
            </a:pPr>
            <a:r>
              <a:rPr lang="en-US" b="1" i="1" dirty="0">
                <a:solidFill>
                  <a:schemeClr val="bg1"/>
                </a:solidFill>
              </a:rPr>
              <a:t>Reference</a:t>
            </a:r>
            <a:endParaRPr lang="en-US" dirty="0">
              <a:solidFill>
                <a:schemeClr val="bg1"/>
              </a:solidFill>
            </a:endParaRPr>
          </a:p>
          <a:p>
            <a:br>
              <a:rPr lang="en-US" dirty="0"/>
            </a:br>
            <a:endParaRPr lang="en-US" dirty="0"/>
          </a:p>
        </p:txBody>
      </p:sp>
    </p:spTree>
    <p:extLst>
      <p:ext uri="{BB962C8B-B14F-4D97-AF65-F5344CB8AC3E}">
        <p14:creationId xmlns:p14="http://schemas.microsoft.com/office/powerpoint/2010/main" val="4033384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pPr algn="l"/>
            <a:r>
              <a:rPr lang="en-US" sz="3600" b="1" i="1" dirty="0">
                <a:solidFill>
                  <a:srgbClr val="00B0F0"/>
                </a:solidFill>
              </a:rPr>
              <a:t>EBTC Tox21 Project Introduction</a:t>
            </a:r>
          </a:p>
        </p:txBody>
      </p:sp>
      <p:sp>
        <p:nvSpPr>
          <p:cNvPr id="4" name="TextBox 3">
            <a:extLst>
              <a:ext uri="{FF2B5EF4-FFF2-40B4-BE49-F238E27FC236}">
                <a16:creationId xmlns:a16="http://schemas.microsoft.com/office/drawing/2014/main" id="{45D3F382-8235-3741-883A-6277B611782F}"/>
              </a:ext>
            </a:extLst>
          </p:cNvPr>
          <p:cNvSpPr txBox="1"/>
          <p:nvPr/>
        </p:nvSpPr>
        <p:spPr>
          <a:xfrm>
            <a:off x="323529" y="1706880"/>
            <a:ext cx="8942391" cy="3724096"/>
          </a:xfrm>
          <a:prstGeom prst="rect">
            <a:avLst/>
          </a:prstGeom>
          <a:noFill/>
        </p:spPr>
        <p:txBody>
          <a:bodyPr wrap="square" rtlCol="0">
            <a:spAutoFit/>
          </a:bodyPr>
          <a:lstStyle/>
          <a:p>
            <a:pPr marL="285750" indent="-285750" fontAlgn="base">
              <a:buFont typeface="Arial" panose="020B0604020202020204" pitchFamily="34" charset="0"/>
              <a:buChar char="•"/>
            </a:pPr>
            <a:r>
              <a:rPr lang="en-US" sz="2000" dirty="0"/>
              <a:t>EBTC Tox21 is reviewing the existing literature about the impact of drugs on the liver based on in vivo studies on animals and humans. </a:t>
            </a:r>
          </a:p>
          <a:p>
            <a:pPr marL="285750" indent="-285750" fontAlgn="base">
              <a:buFont typeface="Arial" panose="020B0604020202020204" pitchFamily="34" charset="0"/>
              <a:buChar char="•"/>
            </a:pPr>
            <a:endParaRPr lang="en-US" sz="2000" dirty="0"/>
          </a:p>
          <a:p>
            <a:pPr fontAlgn="base"/>
            <a:endParaRPr lang="en-US" sz="2000" dirty="0"/>
          </a:p>
          <a:p>
            <a:pPr marL="285750" indent="-285750" fontAlgn="base">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dirty="0"/>
              <a:t>Systematic literature review of animal and human published studies.</a:t>
            </a:r>
          </a:p>
          <a:p>
            <a:pPr fontAlgn="base"/>
            <a:r>
              <a:rPr lang="en-US" sz="2000" dirty="0"/>
              <a:t> </a:t>
            </a:r>
          </a:p>
          <a:p>
            <a:pPr marL="285750" indent="-285750" fontAlgn="base">
              <a:buFont typeface="Arial" panose="020B0604020202020204" pitchFamily="34" charset="0"/>
              <a:buChar char="•"/>
            </a:pPr>
            <a:endParaRPr lang="en-US" sz="2000" dirty="0"/>
          </a:p>
          <a:p>
            <a:pPr fontAlgn="base"/>
            <a:endParaRPr lang="en-US" sz="2000" dirty="0"/>
          </a:p>
          <a:p>
            <a:pPr marL="285750" indent="-285750" fontAlgn="base">
              <a:buFont typeface="Arial" panose="020B0604020202020204" pitchFamily="34" charset="0"/>
              <a:buChar char="•"/>
            </a:pPr>
            <a:r>
              <a:rPr lang="en-US" sz="2000" b="1" dirty="0"/>
              <a:t>Project Deliverables</a:t>
            </a:r>
            <a:r>
              <a:rPr lang="en-US" sz="2000" dirty="0"/>
              <a:t>: Visualization Plots (R Shiny, </a:t>
            </a:r>
            <a:r>
              <a:rPr lang="en-US" sz="2000" dirty="0" err="1"/>
              <a:t>Plotly</a:t>
            </a:r>
            <a:r>
              <a:rPr lang="en-US" sz="2000" dirty="0"/>
              <a:t>), Code (</a:t>
            </a:r>
            <a:r>
              <a:rPr lang="en-US" sz="2000" dirty="0" err="1"/>
              <a:t>RStudio</a:t>
            </a:r>
            <a:r>
              <a:rPr lang="en-US" sz="2000" dirty="0"/>
              <a:t>, Python), Data documentation, Project documentation, Presentation.</a:t>
            </a:r>
          </a:p>
          <a:p>
            <a:endParaRPr lang="en-US" sz="1600" dirty="0"/>
          </a:p>
        </p:txBody>
      </p:sp>
    </p:spTree>
    <p:extLst>
      <p:ext uri="{BB962C8B-B14F-4D97-AF65-F5344CB8AC3E}">
        <p14:creationId xmlns:p14="http://schemas.microsoft.com/office/powerpoint/2010/main" val="3385714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4E442CD5-E887-4BC0-A447-2C9BD87CCF6D}"/>
              </a:ext>
            </a:extLst>
          </p:cNvPr>
          <p:cNvSpPr txBox="1"/>
          <p:nvPr/>
        </p:nvSpPr>
        <p:spPr>
          <a:xfrm>
            <a:off x="640079" y="2053641"/>
            <a:ext cx="3669161" cy="2760098"/>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altLang="ko-KR" sz="4400" b="1" i="1" kern="1200" dirty="0">
                <a:solidFill>
                  <a:srgbClr val="FFFFFF"/>
                </a:solidFill>
                <a:latin typeface="+mj-lt"/>
                <a:ea typeface="+mj-ea"/>
                <a:cs typeface="+mj-cs"/>
              </a:rPr>
              <a:t>Project Objectives</a:t>
            </a:r>
          </a:p>
        </p:txBody>
      </p:sp>
      <p:sp>
        <p:nvSpPr>
          <p:cNvPr id="3" name="TextBox 2">
            <a:extLst>
              <a:ext uri="{FF2B5EF4-FFF2-40B4-BE49-F238E27FC236}">
                <a16:creationId xmlns:a16="http://schemas.microsoft.com/office/drawing/2014/main" id="{5268E749-46D1-5B40-B8E3-4AFA5F52EAF3}"/>
              </a:ext>
            </a:extLst>
          </p:cNvPr>
          <p:cNvSpPr txBox="1"/>
          <p:nvPr/>
        </p:nvSpPr>
        <p:spPr>
          <a:xfrm>
            <a:off x="6096000" y="921136"/>
            <a:ext cx="5306084" cy="5230634"/>
          </a:xfrm>
          <a:prstGeom prst="rect">
            <a:avLst/>
          </a:prstGeom>
        </p:spPr>
        <p:txBody>
          <a:bodyPr vert="horz" lIns="91440" tIns="45720" rIns="91440" bIns="45720" rtlCol="0" anchor="ctr">
            <a:normAutofit/>
          </a:bodyPr>
          <a:lstStyle/>
          <a:p>
            <a:pPr marL="285750" indent="-228600" defTabSz="914400" fontAlgn="base">
              <a:lnSpc>
                <a:spcPct val="90000"/>
              </a:lnSpc>
              <a:spcAft>
                <a:spcPts val="600"/>
              </a:spcAft>
              <a:buFont typeface="Arial" panose="020B0604020202020204" pitchFamily="34" charset="0"/>
              <a:buChar char="•"/>
            </a:pPr>
            <a:r>
              <a:rPr lang="en-US" sz="2400" dirty="0">
                <a:solidFill>
                  <a:srgbClr val="000000"/>
                </a:solidFill>
              </a:rPr>
              <a:t>Visualization of systematic review</a:t>
            </a:r>
          </a:p>
          <a:p>
            <a:pPr marL="285750" indent="-228600" defTabSz="914400" fontAlgn="base">
              <a:lnSpc>
                <a:spcPct val="90000"/>
              </a:lnSpc>
              <a:spcAft>
                <a:spcPts val="600"/>
              </a:spcAft>
              <a:buFont typeface="Arial" panose="020B0604020202020204" pitchFamily="34" charset="0"/>
              <a:buChar char="•"/>
            </a:pPr>
            <a:endParaRPr lang="en-US" sz="2400" dirty="0">
              <a:solidFill>
                <a:srgbClr val="000000"/>
              </a:solidFill>
            </a:endParaRPr>
          </a:p>
          <a:p>
            <a:pPr marL="285750" indent="-228600" defTabSz="914400" fontAlgn="base">
              <a:lnSpc>
                <a:spcPct val="90000"/>
              </a:lnSpc>
              <a:spcAft>
                <a:spcPts val="600"/>
              </a:spcAft>
              <a:buFont typeface="Arial" panose="020B0604020202020204" pitchFamily="34" charset="0"/>
              <a:buChar char="•"/>
            </a:pPr>
            <a:r>
              <a:rPr lang="en-US" sz="2400" dirty="0">
                <a:solidFill>
                  <a:srgbClr val="000000"/>
                </a:solidFill>
              </a:rPr>
              <a:t>Explore the pattern of liver toxicity of Troglitazone </a:t>
            </a:r>
            <a:r>
              <a:rPr lang="en-US" altLang="ja-JP" sz="2400" dirty="0">
                <a:solidFill>
                  <a:srgbClr val="000000"/>
                </a:solidFill>
              </a:rPr>
              <a:t>under different conditions</a:t>
            </a:r>
            <a:r>
              <a:rPr lang="en-US" sz="2400" dirty="0">
                <a:solidFill>
                  <a:srgbClr val="000000"/>
                </a:solidFill>
              </a:rPr>
              <a:t>(compared with Rosiglitazone)</a:t>
            </a:r>
          </a:p>
          <a:p>
            <a:pPr marL="57150" defTabSz="914400" fontAlgn="base">
              <a:lnSpc>
                <a:spcPct val="90000"/>
              </a:lnSpc>
              <a:spcAft>
                <a:spcPts val="600"/>
              </a:spcAft>
            </a:pPr>
            <a:endParaRPr lang="en-US" sz="2400" dirty="0">
              <a:solidFill>
                <a:srgbClr val="000000"/>
              </a:solidFill>
            </a:endParaRPr>
          </a:p>
          <a:p>
            <a:pPr marL="285750" indent="-228600" defTabSz="914400" fontAlgn="base">
              <a:lnSpc>
                <a:spcPct val="90000"/>
              </a:lnSpc>
              <a:spcAft>
                <a:spcPts val="600"/>
              </a:spcAft>
              <a:buFont typeface="Arial" panose="020B0604020202020204" pitchFamily="34" charset="0"/>
              <a:buChar char="•"/>
            </a:pPr>
            <a:r>
              <a:rPr lang="en-US" sz="2400" dirty="0">
                <a:solidFill>
                  <a:srgbClr val="000000"/>
                </a:solidFill>
              </a:rPr>
              <a:t>Provide some recommendations about the future researches</a:t>
            </a:r>
            <a:br>
              <a:rPr lang="en-US" sz="2400" dirty="0">
                <a:solidFill>
                  <a:srgbClr val="000000"/>
                </a:solidFill>
              </a:rPr>
            </a:br>
            <a:endParaRPr lang="en-US" sz="2400" dirty="0">
              <a:solidFill>
                <a:srgbClr val="000000"/>
              </a:solidFill>
            </a:endParaRPr>
          </a:p>
          <a:p>
            <a:pPr defTabSz="914400">
              <a:lnSpc>
                <a:spcPct val="90000"/>
              </a:lnSpc>
              <a:spcAft>
                <a:spcPts val="600"/>
              </a:spcAft>
            </a:pPr>
            <a:endParaRPr lang="en-US" sz="2400" dirty="0">
              <a:solidFill>
                <a:srgbClr val="000000"/>
              </a:solidFill>
            </a:endParaRPr>
          </a:p>
        </p:txBody>
      </p:sp>
    </p:spTree>
    <p:extLst>
      <p:ext uri="{BB962C8B-B14F-4D97-AF65-F5344CB8AC3E}">
        <p14:creationId xmlns:p14="http://schemas.microsoft.com/office/powerpoint/2010/main" val="3674524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D91E02-F7D8-844D-93AD-5F4D7FFB3834}"/>
              </a:ext>
            </a:extLst>
          </p:cNvPr>
          <p:cNvSpPr>
            <a:spLocks noGrp="1"/>
          </p:cNvSpPr>
          <p:nvPr>
            <p:ph type="body" sz="quarter" idx="10"/>
          </p:nvPr>
        </p:nvSpPr>
        <p:spPr>
          <a:xfrm>
            <a:off x="-1179807" y="138031"/>
            <a:ext cx="11573197" cy="724247"/>
          </a:xfrm>
        </p:spPr>
        <p:txBody>
          <a:bodyPr/>
          <a:lstStyle/>
          <a:p>
            <a:r>
              <a:rPr lang="en-US" sz="3600" b="1" i="1" dirty="0">
                <a:solidFill>
                  <a:srgbClr val="00B0F0"/>
                </a:solidFill>
              </a:rPr>
              <a:t>Data Specification &amp; Processing (Part A)</a:t>
            </a:r>
            <a:endParaRPr lang="en-US" b="1" i="1" dirty="0">
              <a:solidFill>
                <a:srgbClr val="00B0F0"/>
              </a:solidFill>
            </a:endParaRPr>
          </a:p>
        </p:txBody>
      </p:sp>
      <p:pic>
        <p:nvPicPr>
          <p:cNvPr id="1026" name="Picture 2" descr="https://lh5.googleusercontent.com/vnsznjN11jNvozCfAG9pOnChC_BtW3JOayKNi9ITAOEBRn1_8AZxWzbMjmqfttrxfOZSaAxDDYZfgImM0rWokKpfwdgYPfZCHn1RULm25Ul_5kqrOrwSpZ975LQO2uvik7Zq2w9sZNY">
            <a:extLst>
              <a:ext uri="{FF2B5EF4-FFF2-40B4-BE49-F238E27FC236}">
                <a16:creationId xmlns:a16="http://schemas.microsoft.com/office/drawing/2014/main" id="{46DC3ECA-C1C9-1048-9ABA-04B06C44B9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2854" y="1322540"/>
            <a:ext cx="9636622" cy="4225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083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699888-D848-AD40-83D9-F58F7B9EF636}"/>
              </a:ext>
            </a:extLst>
          </p:cNvPr>
          <p:cNvSpPr>
            <a:spLocks noGrp="1"/>
          </p:cNvSpPr>
          <p:nvPr>
            <p:ph type="body" sz="quarter" idx="10"/>
          </p:nvPr>
        </p:nvSpPr>
        <p:spPr>
          <a:xfrm>
            <a:off x="-1117814" y="122533"/>
            <a:ext cx="11573197" cy="724247"/>
          </a:xfrm>
        </p:spPr>
        <p:txBody>
          <a:bodyPr/>
          <a:lstStyle/>
          <a:p>
            <a:r>
              <a:rPr lang="en-US" sz="3600" b="1" i="1" dirty="0">
                <a:solidFill>
                  <a:srgbClr val="00B0F0"/>
                </a:solidFill>
              </a:rPr>
              <a:t>Data Specification &amp; Processing (Part B)</a:t>
            </a:r>
          </a:p>
        </p:txBody>
      </p:sp>
      <p:pic>
        <p:nvPicPr>
          <p:cNvPr id="7" name="Picture 6">
            <a:extLst>
              <a:ext uri="{FF2B5EF4-FFF2-40B4-BE49-F238E27FC236}">
                <a16:creationId xmlns:a16="http://schemas.microsoft.com/office/drawing/2014/main" id="{4D5E2C4F-94D3-E04C-8DB9-6D75D79130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2511" y="822434"/>
            <a:ext cx="10026489" cy="4524316"/>
          </a:xfrm>
          <a:prstGeom prst="rect">
            <a:avLst/>
          </a:prstGeom>
        </p:spPr>
      </p:pic>
      <p:sp>
        <p:nvSpPr>
          <p:cNvPr id="3" name="TextBox 2">
            <a:extLst>
              <a:ext uri="{FF2B5EF4-FFF2-40B4-BE49-F238E27FC236}">
                <a16:creationId xmlns:a16="http://schemas.microsoft.com/office/drawing/2014/main" id="{3C5B5DF6-ED6D-B645-897B-7B3BBFCEB3C1}"/>
              </a:ext>
            </a:extLst>
          </p:cNvPr>
          <p:cNvSpPr txBox="1"/>
          <p:nvPr/>
        </p:nvSpPr>
        <p:spPr>
          <a:xfrm>
            <a:off x="8046440" y="5184621"/>
            <a:ext cx="4122073" cy="1477328"/>
          </a:xfrm>
          <a:prstGeom prst="rect">
            <a:avLst/>
          </a:prstGeom>
          <a:noFill/>
        </p:spPr>
        <p:txBody>
          <a:bodyPr wrap="square" rtlCol="0">
            <a:spAutoFit/>
          </a:bodyPr>
          <a:lstStyle/>
          <a:p>
            <a:pPr marL="285750" indent="-285750">
              <a:buFont typeface="Arial" panose="020B0604020202020204" pitchFamily="34" charset="0"/>
              <a:buChar char="•"/>
            </a:pPr>
            <a:r>
              <a:rPr lang="en-US" b="1" dirty="0" err="1"/>
              <a:t>ComparedID</a:t>
            </a:r>
            <a:r>
              <a:rPr lang="en-US" dirty="0"/>
              <a:t>: specify different treatment groups for the same control group</a:t>
            </a:r>
          </a:p>
          <a:p>
            <a:endParaRPr lang="en-US" dirty="0"/>
          </a:p>
          <a:p>
            <a:endParaRPr lang="en-US" dirty="0"/>
          </a:p>
        </p:txBody>
      </p:sp>
      <p:sp>
        <p:nvSpPr>
          <p:cNvPr id="5" name="TextBox 4">
            <a:extLst>
              <a:ext uri="{FF2B5EF4-FFF2-40B4-BE49-F238E27FC236}">
                <a16:creationId xmlns:a16="http://schemas.microsoft.com/office/drawing/2014/main" id="{953C0B5A-AB5C-7349-90B8-8A746D311F9A}"/>
              </a:ext>
            </a:extLst>
          </p:cNvPr>
          <p:cNvSpPr txBox="1"/>
          <p:nvPr/>
        </p:nvSpPr>
        <p:spPr>
          <a:xfrm>
            <a:off x="258921" y="5321360"/>
            <a:ext cx="4175182" cy="923330"/>
          </a:xfrm>
          <a:prstGeom prst="rect">
            <a:avLst/>
          </a:prstGeom>
          <a:noFill/>
        </p:spPr>
        <p:txBody>
          <a:bodyPr wrap="none" rtlCol="0">
            <a:spAutoFit/>
          </a:bodyPr>
          <a:lstStyle/>
          <a:p>
            <a:pPr marL="285750" indent="-285750">
              <a:buFont typeface="Arial" panose="020B0604020202020204" pitchFamily="34" charset="0"/>
              <a:buChar char="•"/>
            </a:pPr>
            <a:r>
              <a:rPr lang="en-US" b="1" dirty="0" err="1"/>
              <a:t>StudyID</a:t>
            </a:r>
            <a:r>
              <a:rPr lang="en-US" dirty="0"/>
              <a:t>: specify different species in</a:t>
            </a:r>
          </a:p>
          <a:p>
            <a:r>
              <a:rPr lang="en-US" dirty="0"/>
              <a:t>the same study.</a:t>
            </a:r>
          </a:p>
          <a:p>
            <a:endParaRPr lang="en-US" dirty="0"/>
          </a:p>
        </p:txBody>
      </p:sp>
      <p:sp>
        <p:nvSpPr>
          <p:cNvPr id="8" name="TextBox 7">
            <a:extLst>
              <a:ext uri="{FF2B5EF4-FFF2-40B4-BE49-F238E27FC236}">
                <a16:creationId xmlns:a16="http://schemas.microsoft.com/office/drawing/2014/main" id="{6F940AB9-85C1-FE40-B2F7-893515CFF2AC}"/>
              </a:ext>
            </a:extLst>
          </p:cNvPr>
          <p:cNvSpPr txBox="1"/>
          <p:nvPr/>
        </p:nvSpPr>
        <p:spPr>
          <a:xfrm>
            <a:off x="4357596" y="5182861"/>
            <a:ext cx="3900879"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err="1"/>
              <a:t>CombinedID</a:t>
            </a:r>
            <a:r>
              <a:rPr lang="en-US" dirty="0"/>
              <a:t>: specify different combinations of control and treatment in the same study</a:t>
            </a:r>
          </a:p>
          <a:p>
            <a:endParaRPr lang="en-US" dirty="0"/>
          </a:p>
        </p:txBody>
      </p:sp>
    </p:spTree>
    <p:extLst>
      <p:ext uri="{BB962C8B-B14F-4D97-AF65-F5344CB8AC3E}">
        <p14:creationId xmlns:p14="http://schemas.microsoft.com/office/powerpoint/2010/main" val="1140822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pPr algn="l"/>
            <a:r>
              <a:rPr lang="en-US" sz="3600" b="1" i="1" dirty="0">
                <a:solidFill>
                  <a:srgbClr val="00B0F0"/>
                </a:solidFill>
              </a:rPr>
              <a:t>Scatter Plot</a:t>
            </a:r>
          </a:p>
        </p:txBody>
      </p:sp>
      <p:sp>
        <p:nvSpPr>
          <p:cNvPr id="58" name="Freeform 55">
            <a:extLst>
              <a:ext uri="{FF2B5EF4-FFF2-40B4-BE49-F238E27FC236}">
                <a16:creationId xmlns:a16="http://schemas.microsoft.com/office/drawing/2014/main" id="{4BF66E3F-6AF2-4346-B798-CDFBA59121BF}"/>
              </a:ext>
            </a:extLst>
          </p:cNvPr>
          <p:cNvSpPr/>
          <p:nvPr/>
        </p:nvSpPr>
        <p:spPr>
          <a:xfrm rot="2700000">
            <a:off x="5922840" y="3310061"/>
            <a:ext cx="346320" cy="848601"/>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4098" name="Picture 2" descr="https://lh6.googleusercontent.com/22LJW191cdzEJ9GITPBDDcwN4Ql0tCK8mGI-mcfD7-9AbI0q0l3Xuzy1IvuECsHUks0Lqxg23EXOhNpcoRFDY5yYzc5tg_cNN03dThBiz_sTeB5yU8i2SOboQS5GBLofiKOkxvRHAnU">
            <a:hlinkClick r:id="rId3"/>
            <a:extLst>
              <a:ext uri="{FF2B5EF4-FFF2-40B4-BE49-F238E27FC236}">
                <a16:creationId xmlns:a16="http://schemas.microsoft.com/office/drawing/2014/main" id="{B1C1ADDC-2BA4-414A-BECF-B2B0A5085D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30" y="1301142"/>
            <a:ext cx="9136994" cy="45042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03EA0B4-5342-E84C-B961-3053AD758308}"/>
              </a:ext>
            </a:extLst>
          </p:cNvPr>
          <p:cNvSpPr txBox="1"/>
          <p:nvPr/>
        </p:nvSpPr>
        <p:spPr>
          <a:xfrm>
            <a:off x="9712475" y="1559630"/>
            <a:ext cx="2479525" cy="1323439"/>
          </a:xfrm>
          <a:prstGeom prst="rect">
            <a:avLst/>
          </a:prstGeom>
          <a:noFill/>
        </p:spPr>
        <p:txBody>
          <a:bodyPr wrap="square" rtlCol="0">
            <a:spAutoFit/>
          </a:bodyPr>
          <a:lstStyle/>
          <a:p>
            <a:pPr fontAlgn="base"/>
            <a:endParaRPr lang="en-US" sz="1600" dirty="0"/>
          </a:p>
          <a:p>
            <a:pPr marL="285750" indent="-285750" fontAlgn="base">
              <a:buFont typeface="Arial" panose="020B0604020202020204" pitchFamily="34" charset="0"/>
              <a:buChar char="•"/>
            </a:pPr>
            <a:endParaRPr lang="en-US" sz="1600" dirty="0"/>
          </a:p>
          <a:p>
            <a:pPr marL="285750" indent="-285750" fontAlgn="base">
              <a:buFont typeface="Arial" panose="020B0604020202020204" pitchFamily="34" charset="0"/>
              <a:buChar char="•"/>
            </a:pPr>
            <a:endParaRPr lang="en-US" sz="1600" dirty="0"/>
          </a:p>
          <a:p>
            <a:pPr marL="285750" indent="-285750" fontAlgn="base">
              <a:buFont typeface="Arial" panose="020B0604020202020204" pitchFamily="34" charset="0"/>
              <a:buChar char="•"/>
            </a:pPr>
            <a:r>
              <a:rPr lang="en-US" sz="1600" dirty="0"/>
              <a:t>No significant effect in both drugs</a:t>
            </a:r>
          </a:p>
        </p:txBody>
      </p:sp>
    </p:spTree>
    <p:extLst>
      <p:ext uri="{BB962C8B-B14F-4D97-AF65-F5344CB8AC3E}">
        <p14:creationId xmlns:p14="http://schemas.microsoft.com/office/powerpoint/2010/main" val="1685210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lh4.googleusercontent.com/mlhekb4lhZxOCY1RwIT3hBzCnt59r6wzfosGAgEWI_uo3OhHc_wyRVufreXFQkdK1vG92vAShv86rM_Yy7aNrl5sx8I1KuDJY7gIsj8l49S7iVJGNGNMNeL_t5kNLgksLx1OgWBK7-o">
            <a:hlinkClick r:id="rId3"/>
            <a:extLst>
              <a:ext uri="{FF2B5EF4-FFF2-40B4-BE49-F238E27FC236}">
                <a16:creationId xmlns:a16="http://schemas.microsoft.com/office/drawing/2014/main" id="{30CE9FDF-DCD3-5646-952A-C09972EBDA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9" y="1163285"/>
            <a:ext cx="9285420" cy="4996957"/>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p:cNvSpPr>
            <a:spLocks noGrp="1"/>
          </p:cNvSpPr>
          <p:nvPr>
            <p:ph type="body" sz="quarter" idx="10"/>
          </p:nvPr>
        </p:nvSpPr>
        <p:spPr/>
        <p:txBody>
          <a:bodyPr>
            <a:normAutofit/>
          </a:bodyPr>
          <a:lstStyle/>
          <a:p>
            <a:pPr algn="l"/>
            <a:r>
              <a:rPr lang="en-US" sz="3600" b="1" i="1" dirty="0">
                <a:solidFill>
                  <a:srgbClr val="00B0F0"/>
                </a:solidFill>
              </a:rPr>
              <a:t>Bubble Plot</a:t>
            </a:r>
          </a:p>
        </p:txBody>
      </p:sp>
      <p:sp>
        <p:nvSpPr>
          <p:cNvPr id="58" name="Freeform 55">
            <a:extLst>
              <a:ext uri="{FF2B5EF4-FFF2-40B4-BE49-F238E27FC236}">
                <a16:creationId xmlns:a16="http://schemas.microsoft.com/office/drawing/2014/main" id="{4BF66E3F-6AF2-4346-B798-CDFBA59121BF}"/>
              </a:ext>
            </a:extLst>
          </p:cNvPr>
          <p:cNvSpPr/>
          <p:nvPr/>
        </p:nvSpPr>
        <p:spPr>
          <a:xfrm rot="2700000">
            <a:off x="5922840" y="3310061"/>
            <a:ext cx="346320" cy="848601"/>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 name="TextBox 4">
            <a:extLst>
              <a:ext uri="{FF2B5EF4-FFF2-40B4-BE49-F238E27FC236}">
                <a16:creationId xmlns:a16="http://schemas.microsoft.com/office/drawing/2014/main" id="{003EA0B4-5342-E84C-B961-3053AD758308}"/>
              </a:ext>
            </a:extLst>
          </p:cNvPr>
          <p:cNvSpPr txBox="1"/>
          <p:nvPr/>
        </p:nvSpPr>
        <p:spPr>
          <a:xfrm>
            <a:off x="8536227" y="3776112"/>
            <a:ext cx="2617961" cy="1877437"/>
          </a:xfrm>
          <a:prstGeom prst="rect">
            <a:avLst/>
          </a:prstGeom>
          <a:noFill/>
        </p:spPr>
        <p:txBody>
          <a:bodyPr wrap="square" rtlCol="0">
            <a:spAutoFit/>
          </a:bodyPr>
          <a:lstStyle/>
          <a:p>
            <a:r>
              <a:rPr lang="en-US" sz="1400" dirty="0"/>
              <a:t>High reliability range of the data:</a:t>
            </a:r>
          </a:p>
          <a:p>
            <a:br>
              <a:rPr lang="en-US" sz="1400" dirty="0"/>
            </a:br>
            <a:r>
              <a:rPr lang="en-US" sz="1400" dirty="0"/>
              <a:t>Rosiglitazone 0~0.07;</a:t>
            </a:r>
          </a:p>
          <a:p>
            <a:br>
              <a:rPr lang="en-US" sz="1400" dirty="0"/>
            </a:br>
            <a:r>
              <a:rPr lang="en-US" sz="1400" dirty="0"/>
              <a:t>Troglitazone 100~600.</a:t>
            </a:r>
          </a:p>
          <a:p>
            <a:br>
              <a:rPr lang="en-US" sz="1600" dirty="0"/>
            </a:br>
            <a:endParaRPr lang="en-US" sz="1600" dirty="0"/>
          </a:p>
        </p:txBody>
      </p:sp>
      <p:pic>
        <p:nvPicPr>
          <p:cNvPr id="6152" name="Picture 8" descr="https://lh4.googleusercontent.com/JqcCUfReDZOoM4ctRzZUGnKDHDENx5wJFbVdy6mUlv1v58Sfqw5N3lnDQRxViANUB3rmgrdPQcQLhI3WIDwmYyYpPv6xlRlUs16Coex52qMLtgvXVRFLQyMcoWIuY9yHSOF3kVBydwk">
            <a:extLst>
              <a:ext uri="{FF2B5EF4-FFF2-40B4-BE49-F238E27FC236}">
                <a16:creationId xmlns:a16="http://schemas.microsoft.com/office/drawing/2014/main" id="{72D5040B-1FD4-2C4C-9A3F-16C6E8F86E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9" y="5117238"/>
            <a:ext cx="2286416" cy="86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68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pPr algn="r"/>
            <a:r>
              <a:rPr lang="en-US" sz="3600" b="1" i="1" dirty="0">
                <a:solidFill>
                  <a:srgbClr val="00B0F0"/>
                </a:solidFill>
              </a:rPr>
              <a:t>Box Plots by Levels</a:t>
            </a:r>
          </a:p>
        </p:txBody>
      </p:sp>
      <p:sp>
        <p:nvSpPr>
          <p:cNvPr id="58" name="Freeform 55">
            <a:extLst>
              <a:ext uri="{FF2B5EF4-FFF2-40B4-BE49-F238E27FC236}">
                <a16:creationId xmlns:a16="http://schemas.microsoft.com/office/drawing/2014/main" id="{4BF66E3F-6AF2-4346-B798-CDFBA59121BF}"/>
              </a:ext>
            </a:extLst>
          </p:cNvPr>
          <p:cNvSpPr/>
          <p:nvPr/>
        </p:nvSpPr>
        <p:spPr>
          <a:xfrm rot="2700000">
            <a:off x="5922840" y="3310061"/>
            <a:ext cx="346320" cy="848601"/>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8194" name="Picture 2" descr="https://lh5.googleusercontent.com/Zbxdipf8ejskAqXC__EhRvyawFL2WRd_AsmmvNBL9WPWZBqhlM2U5ZSvdO6yFRoR2RPzdPVTdUyRF_EfIPy5MAHg5dre5YvfsbUCd-fuZiZOSoPmXXxHRAEzclDi7SC0hC6Mrf-6kwI">
            <a:hlinkClick r:id="rId3"/>
            <a:extLst>
              <a:ext uri="{FF2B5EF4-FFF2-40B4-BE49-F238E27FC236}">
                <a16:creationId xmlns:a16="http://schemas.microsoft.com/office/drawing/2014/main" id="{83CBAE4A-1B29-4D42-82C5-D6926ED2F0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5933" y="1124750"/>
            <a:ext cx="9510793" cy="467861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A7E27B1-22AB-0747-BC83-5AF2FA741C4F}"/>
              </a:ext>
            </a:extLst>
          </p:cNvPr>
          <p:cNvSpPr txBox="1"/>
          <p:nvPr/>
        </p:nvSpPr>
        <p:spPr>
          <a:xfrm>
            <a:off x="415894" y="3134196"/>
            <a:ext cx="240909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No significant difference when levels increase </a:t>
            </a:r>
          </a:p>
          <a:p>
            <a:endParaRPr lang="en-US" dirty="0"/>
          </a:p>
        </p:txBody>
      </p:sp>
      <p:pic>
        <p:nvPicPr>
          <p:cNvPr id="3" name="Picture 2">
            <a:extLst>
              <a:ext uri="{FF2B5EF4-FFF2-40B4-BE49-F238E27FC236}">
                <a16:creationId xmlns:a16="http://schemas.microsoft.com/office/drawing/2014/main" id="{DD27D639-325C-6342-8A70-CB5111B0F387}"/>
              </a:ext>
            </a:extLst>
          </p:cNvPr>
          <p:cNvPicPr>
            <a:picLocks noChangeAspect="1"/>
          </p:cNvPicPr>
          <p:nvPr/>
        </p:nvPicPr>
        <p:blipFill>
          <a:blip r:embed="rId5"/>
          <a:stretch>
            <a:fillRect/>
          </a:stretch>
        </p:blipFill>
        <p:spPr>
          <a:xfrm>
            <a:off x="14131" y="5638228"/>
            <a:ext cx="5659400" cy="642418"/>
          </a:xfrm>
          <a:prstGeom prst="rect">
            <a:avLst/>
          </a:prstGeom>
        </p:spPr>
      </p:pic>
    </p:spTree>
    <p:extLst>
      <p:ext uri="{BB962C8B-B14F-4D97-AF65-F5344CB8AC3E}">
        <p14:creationId xmlns:p14="http://schemas.microsoft.com/office/powerpoint/2010/main" val="3479522249"/>
      </p:ext>
    </p:extLst>
  </p:cSld>
  <p:clrMapOvr>
    <a:masterClrMapping/>
  </p:clrMapOvr>
</p:sld>
</file>

<file path=ppt/theme/theme1.xml><?xml version="1.0" encoding="utf-8"?>
<a:theme xmlns:a="http://schemas.openxmlformats.org/drawingml/2006/main" name="Cover and End Slide Master">
  <a:themeElements>
    <a:clrScheme name="2019-Medical">
      <a:dk1>
        <a:sysClr val="windowText" lastClr="000000"/>
      </a:dk1>
      <a:lt1>
        <a:sysClr val="window" lastClr="FFFFFF"/>
      </a:lt1>
      <a:dk2>
        <a:srgbClr val="44546A"/>
      </a:dk2>
      <a:lt2>
        <a:srgbClr val="E7E6E6"/>
      </a:lt2>
      <a:accent1>
        <a:srgbClr val="60BED4"/>
      </a:accent1>
      <a:accent2>
        <a:srgbClr val="8EDADA"/>
      </a:accent2>
      <a:accent3>
        <a:srgbClr val="AAAAAA"/>
      </a:accent3>
      <a:accent4>
        <a:srgbClr val="D4D4D4"/>
      </a:accent4>
      <a:accent5>
        <a:srgbClr val="60BED4"/>
      </a:accent5>
      <a:accent6>
        <a:srgbClr val="8EDADA"/>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2019-Medical">
      <a:dk1>
        <a:sysClr val="windowText" lastClr="000000"/>
      </a:dk1>
      <a:lt1>
        <a:sysClr val="window" lastClr="FFFFFF"/>
      </a:lt1>
      <a:dk2>
        <a:srgbClr val="44546A"/>
      </a:dk2>
      <a:lt2>
        <a:srgbClr val="E7E6E6"/>
      </a:lt2>
      <a:accent1>
        <a:srgbClr val="60BED4"/>
      </a:accent1>
      <a:accent2>
        <a:srgbClr val="8EDADA"/>
      </a:accent2>
      <a:accent3>
        <a:srgbClr val="AAAAAA"/>
      </a:accent3>
      <a:accent4>
        <a:srgbClr val="D4D4D4"/>
      </a:accent4>
      <a:accent5>
        <a:srgbClr val="60BED4"/>
      </a:accent5>
      <a:accent6>
        <a:srgbClr val="8EDADA"/>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2019-Medical">
      <a:dk1>
        <a:sysClr val="windowText" lastClr="000000"/>
      </a:dk1>
      <a:lt1>
        <a:sysClr val="window" lastClr="FFFFFF"/>
      </a:lt1>
      <a:dk2>
        <a:srgbClr val="44546A"/>
      </a:dk2>
      <a:lt2>
        <a:srgbClr val="E7E6E6"/>
      </a:lt2>
      <a:accent1>
        <a:srgbClr val="60BED4"/>
      </a:accent1>
      <a:accent2>
        <a:srgbClr val="8EDADA"/>
      </a:accent2>
      <a:accent3>
        <a:srgbClr val="AAAAAA"/>
      </a:accent3>
      <a:accent4>
        <a:srgbClr val="D4D4D4"/>
      </a:accent4>
      <a:accent5>
        <a:srgbClr val="60BED4"/>
      </a:accent5>
      <a:accent6>
        <a:srgbClr val="8EDADA"/>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3607</TotalTime>
  <Words>405</Words>
  <Application>Microsoft Macintosh PowerPoint</Application>
  <PresentationFormat>Widescreen</PresentationFormat>
  <Paragraphs>100</Paragraphs>
  <Slides>18</Slides>
  <Notes>16</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18</vt:i4>
      </vt:variant>
    </vt:vector>
  </HeadingPairs>
  <TitlesOfParts>
    <vt:vector size="23" baseType="lpstr">
      <vt:lpstr>Arial</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Le Ding</cp:lastModifiedBy>
  <cp:revision>119</cp:revision>
  <dcterms:created xsi:type="dcterms:W3CDTF">2018-04-24T17:14:44Z</dcterms:created>
  <dcterms:modified xsi:type="dcterms:W3CDTF">2019-06-29T19:59:59Z</dcterms:modified>
</cp:coreProperties>
</file>