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8B597-E311-4A30-8697-F40EDAA1313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87B31E-AC1C-409C-BD2A-1C8EDEAA1AC3}">
      <dgm:prSet/>
      <dgm:spPr/>
      <dgm:t>
        <a:bodyPr/>
        <a:lstStyle/>
        <a:p>
          <a:r>
            <a:rPr lang="en-IN" dirty="0"/>
            <a:t>                          GITHUBLINK: https://github.com/YUGANDERAN/final-python-project/tree/main</a:t>
          </a:r>
        </a:p>
      </dgm:t>
    </dgm:pt>
    <dgm:pt modelId="{42CF4B98-D443-470A-9FB8-904AC0B12C62}" type="parTrans" cxnId="{2B8B64E6-0AEE-4D2E-B90C-CF9843C08471}">
      <dgm:prSet/>
      <dgm:spPr/>
      <dgm:t>
        <a:bodyPr/>
        <a:lstStyle/>
        <a:p>
          <a:endParaRPr lang="en-IN"/>
        </a:p>
      </dgm:t>
    </dgm:pt>
    <dgm:pt modelId="{8B007FCD-9A7F-4B52-9EFD-C9D2ECB4BF91}" type="sibTrans" cxnId="{2B8B64E6-0AEE-4D2E-B90C-CF9843C08471}">
      <dgm:prSet/>
      <dgm:spPr/>
      <dgm:t>
        <a:bodyPr/>
        <a:lstStyle/>
        <a:p>
          <a:endParaRPr lang="en-IN"/>
        </a:p>
      </dgm:t>
    </dgm:pt>
    <dgm:pt modelId="{81AE655C-8DC4-4CAD-B025-CA8A52A397CE}" type="pres">
      <dgm:prSet presAssocID="{6978B597-E311-4A30-8697-F40EDAA13139}" presName="linear" presStyleCnt="0">
        <dgm:presLayoutVars>
          <dgm:animLvl val="lvl"/>
          <dgm:resizeHandles val="exact"/>
        </dgm:presLayoutVars>
      </dgm:prSet>
      <dgm:spPr/>
    </dgm:pt>
    <dgm:pt modelId="{E342B669-2643-41E0-BC05-097A2413D4CB}" type="pres">
      <dgm:prSet presAssocID="{E387B31E-AC1C-409C-BD2A-1C8EDEAA1AC3}" presName="parentText" presStyleLbl="node1" presStyleIdx="0" presStyleCnt="1" custScaleY="102656">
        <dgm:presLayoutVars>
          <dgm:chMax val="0"/>
          <dgm:bulletEnabled val="1"/>
        </dgm:presLayoutVars>
      </dgm:prSet>
      <dgm:spPr/>
    </dgm:pt>
  </dgm:ptLst>
  <dgm:cxnLst>
    <dgm:cxn modelId="{DFF4CE88-6D61-4EDD-9248-05CD637D76D2}" type="presOf" srcId="{6978B597-E311-4A30-8697-F40EDAA13139}" destId="{81AE655C-8DC4-4CAD-B025-CA8A52A397CE}" srcOrd="0" destOrd="0" presId="urn:microsoft.com/office/officeart/2005/8/layout/vList2"/>
    <dgm:cxn modelId="{2B8B64E6-0AEE-4D2E-B90C-CF9843C08471}" srcId="{6978B597-E311-4A30-8697-F40EDAA13139}" destId="{E387B31E-AC1C-409C-BD2A-1C8EDEAA1AC3}" srcOrd="0" destOrd="0" parTransId="{42CF4B98-D443-470A-9FB8-904AC0B12C62}" sibTransId="{8B007FCD-9A7F-4B52-9EFD-C9D2ECB4BF91}"/>
    <dgm:cxn modelId="{58A468E7-B88A-4A06-BF29-094ED1C8553E}" type="presOf" srcId="{E387B31E-AC1C-409C-BD2A-1C8EDEAA1AC3}" destId="{E342B669-2643-41E0-BC05-097A2413D4CB}" srcOrd="0" destOrd="0" presId="urn:microsoft.com/office/officeart/2005/8/layout/vList2"/>
    <dgm:cxn modelId="{9C3684B1-554B-48CA-9857-788E72BF6618}" type="presParOf" srcId="{81AE655C-8DC4-4CAD-B025-CA8A52A397CE}" destId="{E342B669-2643-41E0-BC05-097A2413D4C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1E597-C96F-4A8C-A3A1-5CDAB94444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88FAB3D-360F-45F2-9AD4-B0B49A7DD2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Automate booking and reservation processes.</a:t>
          </a:r>
        </a:p>
      </dgm:t>
    </dgm:pt>
    <dgm:pt modelId="{B677F95D-9983-44DC-BBC1-683EF4C5FB8A}" type="parTrans" cxnId="{30C7429D-75A1-4DAA-8613-808561A134D4}">
      <dgm:prSet/>
      <dgm:spPr/>
      <dgm:t>
        <a:bodyPr/>
        <a:lstStyle/>
        <a:p>
          <a:endParaRPr lang="en-US"/>
        </a:p>
      </dgm:t>
    </dgm:pt>
    <dgm:pt modelId="{DE2717DA-CF69-4D2E-9544-6E818BFBF7FB}" type="sibTrans" cxnId="{30C7429D-75A1-4DAA-8613-808561A134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A91D9EE-F9F0-42EF-A0A2-A02B7697EF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Ensure secure role-based access control.</a:t>
          </a:r>
        </a:p>
      </dgm:t>
    </dgm:pt>
    <dgm:pt modelId="{CEF36E29-3445-4B02-AD39-1B8FEF6F8D88}" type="parTrans" cxnId="{FB21846E-1310-4C28-8F11-07FD2A7027BF}">
      <dgm:prSet/>
      <dgm:spPr/>
      <dgm:t>
        <a:bodyPr/>
        <a:lstStyle/>
        <a:p>
          <a:endParaRPr lang="en-US"/>
        </a:p>
      </dgm:t>
    </dgm:pt>
    <dgm:pt modelId="{0A0FC4DB-BB13-4AED-B972-F41654C4BDEB}" type="sibTrans" cxnId="{FB21846E-1310-4C28-8F11-07FD2A7027B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C9E138-40F4-43CA-B9B9-71A7F8C4A5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Streamline vehicle inventory management.</a:t>
          </a:r>
        </a:p>
      </dgm:t>
    </dgm:pt>
    <dgm:pt modelId="{BBB7BB67-34DC-4B96-9C88-E53110EB7473}" type="parTrans" cxnId="{7684DA6D-7D0B-4A5E-8436-DD36794DA674}">
      <dgm:prSet/>
      <dgm:spPr/>
      <dgm:t>
        <a:bodyPr/>
        <a:lstStyle/>
        <a:p>
          <a:endParaRPr lang="en-US"/>
        </a:p>
      </dgm:t>
    </dgm:pt>
    <dgm:pt modelId="{131AAB78-75F9-4F92-865D-708168CB48E6}" type="sibTrans" cxnId="{7684DA6D-7D0B-4A5E-8436-DD36794DA6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38251D-E227-4737-88FE-7AE1B3135B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Integrate payment processing with transaction confirmation.</a:t>
          </a:r>
        </a:p>
      </dgm:t>
    </dgm:pt>
    <dgm:pt modelId="{0389F388-7FBD-4A51-A64F-868BF7E77376}" type="parTrans" cxnId="{7156A6B3-4396-4DA3-8CAF-A9CAC68CCD30}">
      <dgm:prSet/>
      <dgm:spPr/>
      <dgm:t>
        <a:bodyPr/>
        <a:lstStyle/>
        <a:p>
          <a:endParaRPr lang="en-US"/>
        </a:p>
      </dgm:t>
    </dgm:pt>
    <dgm:pt modelId="{5DA1732B-F149-4E1C-814B-22E6299DFF13}" type="sibTrans" cxnId="{7156A6B3-4396-4DA3-8CAF-A9CAC68CCD3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88B1C7-ECE2-48B1-9D5D-39D46EE8CB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5. Build a scalable and adaptive system.</a:t>
          </a:r>
        </a:p>
      </dgm:t>
    </dgm:pt>
    <dgm:pt modelId="{CB0DE834-40A8-4944-A115-717EC40E7EEA}" type="parTrans" cxnId="{57B196E7-CBAC-4913-9FA3-2FFE6FE4A03E}">
      <dgm:prSet/>
      <dgm:spPr/>
      <dgm:t>
        <a:bodyPr/>
        <a:lstStyle/>
        <a:p>
          <a:endParaRPr lang="en-US"/>
        </a:p>
      </dgm:t>
    </dgm:pt>
    <dgm:pt modelId="{13068AD2-9A4F-48D1-BCFB-230361B752D4}" type="sibTrans" cxnId="{57B196E7-CBAC-4913-9FA3-2FFE6FE4A03E}">
      <dgm:prSet/>
      <dgm:spPr/>
      <dgm:t>
        <a:bodyPr/>
        <a:lstStyle/>
        <a:p>
          <a:endParaRPr lang="en-US"/>
        </a:p>
      </dgm:t>
    </dgm:pt>
    <dgm:pt modelId="{934AADE4-428F-4625-AB3D-0D610EECCF8C}" type="pres">
      <dgm:prSet presAssocID="{8B41E597-C96F-4A8C-A3A1-5CDAB944446D}" presName="root" presStyleCnt="0">
        <dgm:presLayoutVars>
          <dgm:dir/>
          <dgm:resizeHandles val="exact"/>
        </dgm:presLayoutVars>
      </dgm:prSet>
      <dgm:spPr/>
    </dgm:pt>
    <dgm:pt modelId="{94B1F560-BFDD-4740-904B-56A96C1ADD8A}" type="pres">
      <dgm:prSet presAssocID="{888FAB3D-360F-45F2-9AD4-B0B49A7DD26A}" presName="compNode" presStyleCnt="0"/>
      <dgm:spPr/>
    </dgm:pt>
    <dgm:pt modelId="{DA7293ED-2E32-4E9F-9613-6837807B0147}" type="pres">
      <dgm:prSet presAssocID="{888FAB3D-360F-45F2-9AD4-B0B49A7DD26A}" presName="iconRect" presStyleLbl="node1" presStyleIdx="0" presStyleCnt="5" custScaleX="143697" custScaleY="133063" custLinFactNeighborX="3604" custLinFactNeighborY="-3023"/>
      <dgm:spPr>
        <a:blipFill rotWithShape="1">
          <a:blip xmlns:r="http://schemas.openxmlformats.org/officeDocument/2006/relationships" r:embed="rId1"/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1330FF19-C929-4EA0-882E-BB82CCB69B4C}" type="pres">
      <dgm:prSet presAssocID="{888FAB3D-360F-45F2-9AD4-B0B49A7DD26A}" presName="spaceRect" presStyleCnt="0"/>
      <dgm:spPr/>
    </dgm:pt>
    <dgm:pt modelId="{56851E86-9DB5-41F6-9C5E-F1868E187CAF}" type="pres">
      <dgm:prSet presAssocID="{888FAB3D-360F-45F2-9AD4-B0B49A7DD26A}" presName="textRect" presStyleLbl="revTx" presStyleIdx="0" presStyleCnt="5">
        <dgm:presLayoutVars>
          <dgm:chMax val="1"/>
          <dgm:chPref val="1"/>
        </dgm:presLayoutVars>
      </dgm:prSet>
      <dgm:spPr/>
    </dgm:pt>
    <dgm:pt modelId="{51BFEDEE-BE14-4225-9BB4-39F0FE7379A9}" type="pres">
      <dgm:prSet presAssocID="{DE2717DA-CF69-4D2E-9544-6E818BFBF7FB}" presName="sibTrans" presStyleCnt="0"/>
      <dgm:spPr/>
    </dgm:pt>
    <dgm:pt modelId="{B107AB6A-0B19-42DE-9E46-5D935D30FD1D}" type="pres">
      <dgm:prSet presAssocID="{BA91D9EE-F9F0-42EF-A0A2-A02B7697EF39}" presName="compNode" presStyleCnt="0"/>
      <dgm:spPr/>
    </dgm:pt>
    <dgm:pt modelId="{747E5A5B-E198-4CC9-A13D-ECFA03C9FDE5}" type="pres">
      <dgm:prSet presAssocID="{BA91D9EE-F9F0-42EF-A0A2-A02B7697EF39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B8FE95D-9526-41E5-83CB-23DBD963CDA9}" type="pres">
      <dgm:prSet presAssocID="{BA91D9EE-F9F0-42EF-A0A2-A02B7697EF39}" presName="spaceRect" presStyleCnt="0"/>
      <dgm:spPr/>
    </dgm:pt>
    <dgm:pt modelId="{D95B5078-57A0-4E16-A05E-598C5FE0CC67}" type="pres">
      <dgm:prSet presAssocID="{BA91D9EE-F9F0-42EF-A0A2-A02B7697EF39}" presName="textRect" presStyleLbl="revTx" presStyleIdx="1" presStyleCnt="5">
        <dgm:presLayoutVars>
          <dgm:chMax val="1"/>
          <dgm:chPref val="1"/>
        </dgm:presLayoutVars>
      </dgm:prSet>
      <dgm:spPr/>
    </dgm:pt>
    <dgm:pt modelId="{65851CB7-D9DE-41C4-BBE2-089A36A5A8A1}" type="pres">
      <dgm:prSet presAssocID="{0A0FC4DB-BB13-4AED-B972-F41654C4BDEB}" presName="sibTrans" presStyleCnt="0"/>
      <dgm:spPr/>
    </dgm:pt>
    <dgm:pt modelId="{ACB58718-F58C-4B8C-990E-FE75B04A22C5}" type="pres">
      <dgm:prSet presAssocID="{FCC9E138-40F4-43CA-B9B9-71A7F8C4A5D4}" presName="compNode" presStyleCnt="0"/>
      <dgm:spPr/>
    </dgm:pt>
    <dgm:pt modelId="{D173D2A2-312E-4652-ABB5-20FF24E088E4}" type="pres">
      <dgm:prSet presAssocID="{FCC9E138-40F4-43CA-B9B9-71A7F8C4A5D4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FC6CAB89-7E5F-4716-BFC0-F3E268CAF8B2}" type="pres">
      <dgm:prSet presAssocID="{FCC9E138-40F4-43CA-B9B9-71A7F8C4A5D4}" presName="spaceRect" presStyleCnt="0"/>
      <dgm:spPr/>
    </dgm:pt>
    <dgm:pt modelId="{42C5FDB2-BEE8-445E-9680-2767F93B814D}" type="pres">
      <dgm:prSet presAssocID="{FCC9E138-40F4-43CA-B9B9-71A7F8C4A5D4}" presName="textRect" presStyleLbl="revTx" presStyleIdx="2" presStyleCnt="5">
        <dgm:presLayoutVars>
          <dgm:chMax val="1"/>
          <dgm:chPref val="1"/>
        </dgm:presLayoutVars>
      </dgm:prSet>
      <dgm:spPr/>
    </dgm:pt>
    <dgm:pt modelId="{1810117C-F7D0-42EE-A030-0CB0E5E274B3}" type="pres">
      <dgm:prSet presAssocID="{131AAB78-75F9-4F92-865D-708168CB48E6}" presName="sibTrans" presStyleCnt="0"/>
      <dgm:spPr/>
    </dgm:pt>
    <dgm:pt modelId="{E84E235C-693D-45EC-A595-7A2DC16ECC39}" type="pres">
      <dgm:prSet presAssocID="{8638251D-E227-4737-88FE-7AE1B3135B56}" presName="compNode" presStyleCnt="0"/>
      <dgm:spPr/>
    </dgm:pt>
    <dgm:pt modelId="{F67BE166-45E6-41B9-A71F-9C986CCDB4B8}" type="pres">
      <dgm:prSet presAssocID="{8638251D-E227-4737-88FE-7AE1B3135B56}" presName="iconRect" presStyleLbl="node1" presStyleIdx="3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BAE8AF24-D6BF-4AFC-BF13-E96E9C6A94D1}" type="pres">
      <dgm:prSet presAssocID="{8638251D-E227-4737-88FE-7AE1B3135B56}" presName="spaceRect" presStyleCnt="0"/>
      <dgm:spPr/>
    </dgm:pt>
    <dgm:pt modelId="{D43B5805-920A-42F9-8B42-6A832371D818}" type="pres">
      <dgm:prSet presAssocID="{8638251D-E227-4737-88FE-7AE1B3135B56}" presName="textRect" presStyleLbl="revTx" presStyleIdx="3" presStyleCnt="5">
        <dgm:presLayoutVars>
          <dgm:chMax val="1"/>
          <dgm:chPref val="1"/>
        </dgm:presLayoutVars>
      </dgm:prSet>
      <dgm:spPr/>
    </dgm:pt>
    <dgm:pt modelId="{14C79F4C-6328-4637-9010-0A9A137B5914}" type="pres">
      <dgm:prSet presAssocID="{5DA1732B-F149-4E1C-814B-22E6299DFF13}" presName="sibTrans" presStyleCnt="0"/>
      <dgm:spPr/>
    </dgm:pt>
    <dgm:pt modelId="{8B96027A-209B-4922-8DF5-5090F6A75F9C}" type="pres">
      <dgm:prSet presAssocID="{5A88B1C7-ECE2-48B1-9D5D-39D46EE8CBB8}" presName="compNode" presStyleCnt="0"/>
      <dgm:spPr/>
    </dgm:pt>
    <dgm:pt modelId="{F2CE605B-2BC8-467F-84ED-2CE040D49CFE}" type="pres">
      <dgm:prSet presAssocID="{5A88B1C7-ECE2-48B1-9D5D-39D46EE8CBB8}" presName="iconRect" presStyleLbl="node1" presStyleIdx="4" presStyleCnt="5" custScaleX="220127" custScaleY="161317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0BC02A0B-F04B-464E-A99D-5DB242C14375}" type="pres">
      <dgm:prSet presAssocID="{5A88B1C7-ECE2-48B1-9D5D-39D46EE8CBB8}" presName="spaceRect" presStyleCnt="0"/>
      <dgm:spPr/>
    </dgm:pt>
    <dgm:pt modelId="{EAC63EB1-61BD-4A6D-ABFD-7CD6139BB3ED}" type="pres">
      <dgm:prSet presAssocID="{5A88B1C7-ECE2-48B1-9D5D-39D46EE8CBB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1E7D317-8FD6-4158-B329-E5D4445B9537}" type="presOf" srcId="{5A88B1C7-ECE2-48B1-9D5D-39D46EE8CBB8}" destId="{EAC63EB1-61BD-4A6D-ABFD-7CD6139BB3ED}" srcOrd="0" destOrd="0" presId="urn:microsoft.com/office/officeart/2018/2/layout/IconLabelList"/>
    <dgm:cxn modelId="{262C5E3A-6CFA-4471-B48B-E6DEF402C0F2}" type="presOf" srcId="{BA91D9EE-F9F0-42EF-A0A2-A02B7697EF39}" destId="{D95B5078-57A0-4E16-A05E-598C5FE0CC67}" srcOrd="0" destOrd="0" presId="urn:microsoft.com/office/officeart/2018/2/layout/IconLabelList"/>
    <dgm:cxn modelId="{1B0E0A6B-9A7A-43F8-B68D-5B217F30EC9D}" type="presOf" srcId="{8B41E597-C96F-4A8C-A3A1-5CDAB944446D}" destId="{934AADE4-428F-4625-AB3D-0D610EECCF8C}" srcOrd="0" destOrd="0" presId="urn:microsoft.com/office/officeart/2018/2/layout/IconLabelList"/>
    <dgm:cxn modelId="{7684DA6D-7D0B-4A5E-8436-DD36794DA674}" srcId="{8B41E597-C96F-4A8C-A3A1-5CDAB944446D}" destId="{FCC9E138-40F4-43CA-B9B9-71A7F8C4A5D4}" srcOrd="2" destOrd="0" parTransId="{BBB7BB67-34DC-4B96-9C88-E53110EB7473}" sibTransId="{131AAB78-75F9-4F92-865D-708168CB48E6}"/>
    <dgm:cxn modelId="{FB21846E-1310-4C28-8F11-07FD2A7027BF}" srcId="{8B41E597-C96F-4A8C-A3A1-5CDAB944446D}" destId="{BA91D9EE-F9F0-42EF-A0A2-A02B7697EF39}" srcOrd="1" destOrd="0" parTransId="{CEF36E29-3445-4B02-AD39-1B8FEF6F8D88}" sibTransId="{0A0FC4DB-BB13-4AED-B972-F41654C4BDEB}"/>
    <dgm:cxn modelId="{AE9D6873-D17B-4E22-B5F7-B42B73C1A6C2}" type="presOf" srcId="{FCC9E138-40F4-43CA-B9B9-71A7F8C4A5D4}" destId="{42C5FDB2-BEE8-445E-9680-2767F93B814D}" srcOrd="0" destOrd="0" presId="urn:microsoft.com/office/officeart/2018/2/layout/IconLabelList"/>
    <dgm:cxn modelId="{6B00BC93-C670-4067-836D-0EA6127CE3BB}" type="presOf" srcId="{888FAB3D-360F-45F2-9AD4-B0B49A7DD26A}" destId="{56851E86-9DB5-41F6-9C5E-F1868E187CAF}" srcOrd="0" destOrd="0" presId="urn:microsoft.com/office/officeart/2018/2/layout/IconLabelList"/>
    <dgm:cxn modelId="{30C7429D-75A1-4DAA-8613-808561A134D4}" srcId="{8B41E597-C96F-4A8C-A3A1-5CDAB944446D}" destId="{888FAB3D-360F-45F2-9AD4-B0B49A7DD26A}" srcOrd="0" destOrd="0" parTransId="{B677F95D-9983-44DC-BBC1-683EF4C5FB8A}" sibTransId="{DE2717DA-CF69-4D2E-9544-6E818BFBF7FB}"/>
    <dgm:cxn modelId="{C0DD25B3-009F-4360-9594-85B26DBA253A}" type="presOf" srcId="{8638251D-E227-4737-88FE-7AE1B3135B56}" destId="{D43B5805-920A-42F9-8B42-6A832371D818}" srcOrd="0" destOrd="0" presId="urn:microsoft.com/office/officeart/2018/2/layout/IconLabelList"/>
    <dgm:cxn modelId="{7156A6B3-4396-4DA3-8CAF-A9CAC68CCD30}" srcId="{8B41E597-C96F-4A8C-A3A1-5CDAB944446D}" destId="{8638251D-E227-4737-88FE-7AE1B3135B56}" srcOrd="3" destOrd="0" parTransId="{0389F388-7FBD-4A51-A64F-868BF7E77376}" sibTransId="{5DA1732B-F149-4E1C-814B-22E6299DFF13}"/>
    <dgm:cxn modelId="{57B196E7-CBAC-4913-9FA3-2FFE6FE4A03E}" srcId="{8B41E597-C96F-4A8C-A3A1-5CDAB944446D}" destId="{5A88B1C7-ECE2-48B1-9D5D-39D46EE8CBB8}" srcOrd="4" destOrd="0" parTransId="{CB0DE834-40A8-4944-A115-717EC40E7EEA}" sibTransId="{13068AD2-9A4F-48D1-BCFB-230361B752D4}"/>
    <dgm:cxn modelId="{DA2C95CA-9EB9-441A-B5E0-E90D821DC862}" type="presParOf" srcId="{934AADE4-428F-4625-AB3D-0D610EECCF8C}" destId="{94B1F560-BFDD-4740-904B-56A96C1ADD8A}" srcOrd="0" destOrd="0" presId="urn:microsoft.com/office/officeart/2018/2/layout/IconLabelList"/>
    <dgm:cxn modelId="{2657E3F4-160B-4226-92EC-595BF5048C00}" type="presParOf" srcId="{94B1F560-BFDD-4740-904B-56A96C1ADD8A}" destId="{DA7293ED-2E32-4E9F-9613-6837807B0147}" srcOrd="0" destOrd="0" presId="urn:microsoft.com/office/officeart/2018/2/layout/IconLabelList"/>
    <dgm:cxn modelId="{38614BE7-F76D-4CF2-AF3E-7A4373766891}" type="presParOf" srcId="{94B1F560-BFDD-4740-904B-56A96C1ADD8A}" destId="{1330FF19-C929-4EA0-882E-BB82CCB69B4C}" srcOrd="1" destOrd="0" presId="urn:microsoft.com/office/officeart/2018/2/layout/IconLabelList"/>
    <dgm:cxn modelId="{74882BAD-EB9C-4ECA-B4D6-FE0368CC2545}" type="presParOf" srcId="{94B1F560-BFDD-4740-904B-56A96C1ADD8A}" destId="{56851E86-9DB5-41F6-9C5E-F1868E187CAF}" srcOrd="2" destOrd="0" presId="urn:microsoft.com/office/officeart/2018/2/layout/IconLabelList"/>
    <dgm:cxn modelId="{2DF97790-4FAF-4F1C-A900-76F555987B4E}" type="presParOf" srcId="{934AADE4-428F-4625-AB3D-0D610EECCF8C}" destId="{51BFEDEE-BE14-4225-9BB4-39F0FE7379A9}" srcOrd="1" destOrd="0" presId="urn:microsoft.com/office/officeart/2018/2/layout/IconLabelList"/>
    <dgm:cxn modelId="{04FF870B-3C65-402F-9C98-110DEEDF704A}" type="presParOf" srcId="{934AADE4-428F-4625-AB3D-0D610EECCF8C}" destId="{B107AB6A-0B19-42DE-9E46-5D935D30FD1D}" srcOrd="2" destOrd="0" presId="urn:microsoft.com/office/officeart/2018/2/layout/IconLabelList"/>
    <dgm:cxn modelId="{8E361305-32A0-4C6A-B3C9-D459ABC81433}" type="presParOf" srcId="{B107AB6A-0B19-42DE-9E46-5D935D30FD1D}" destId="{747E5A5B-E198-4CC9-A13D-ECFA03C9FDE5}" srcOrd="0" destOrd="0" presId="urn:microsoft.com/office/officeart/2018/2/layout/IconLabelList"/>
    <dgm:cxn modelId="{F131BEC9-22CB-4372-B961-045DB3A0E0CF}" type="presParOf" srcId="{B107AB6A-0B19-42DE-9E46-5D935D30FD1D}" destId="{EB8FE95D-9526-41E5-83CB-23DBD963CDA9}" srcOrd="1" destOrd="0" presId="urn:microsoft.com/office/officeart/2018/2/layout/IconLabelList"/>
    <dgm:cxn modelId="{920260A2-9D58-453E-9704-1FC82935E4F8}" type="presParOf" srcId="{B107AB6A-0B19-42DE-9E46-5D935D30FD1D}" destId="{D95B5078-57A0-4E16-A05E-598C5FE0CC67}" srcOrd="2" destOrd="0" presId="urn:microsoft.com/office/officeart/2018/2/layout/IconLabelList"/>
    <dgm:cxn modelId="{EA40E530-5FDD-4179-810A-D4A9FC5A06CB}" type="presParOf" srcId="{934AADE4-428F-4625-AB3D-0D610EECCF8C}" destId="{65851CB7-D9DE-41C4-BBE2-089A36A5A8A1}" srcOrd="3" destOrd="0" presId="urn:microsoft.com/office/officeart/2018/2/layout/IconLabelList"/>
    <dgm:cxn modelId="{EE5F30F1-ABFB-46C5-9065-7ADA023280A4}" type="presParOf" srcId="{934AADE4-428F-4625-AB3D-0D610EECCF8C}" destId="{ACB58718-F58C-4B8C-990E-FE75B04A22C5}" srcOrd="4" destOrd="0" presId="urn:microsoft.com/office/officeart/2018/2/layout/IconLabelList"/>
    <dgm:cxn modelId="{521789E6-8A4D-4125-95F3-A6DB58632AB8}" type="presParOf" srcId="{ACB58718-F58C-4B8C-990E-FE75B04A22C5}" destId="{D173D2A2-312E-4652-ABB5-20FF24E088E4}" srcOrd="0" destOrd="0" presId="urn:microsoft.com/office/officeart/2018/2/layout/IconLabelList"/>
    <dgm:cxn modelId="{AFB11A66-78F1-418C-A3DD-E0F6FEAD576E}" type="presParOf" srcId="{ACB58718-F58C-4B8C-990E-FE75B04A22C5}" destId="{FC6CAB89-7E5F-4716-BFC0-F3E268CAF8B2}" srcOrd="1" destOrd="0" presId="urn:microsoft.com/office/officeart/2018/2/layout/IconLabelList"/>
    <dgm:cxn modelId="{5E7BB81B-0744-486F-94B4-2EDB82EFD857}" type="presParOf" srcId="{ACB58718-F58C-4B8C-990E-FE75B04A22C5}" destId="{42C5FDB2-BEE8-445E-9680-2767F93B814D}" srcOrd="2" destOrd="0" presId="urn:microsoft.com/office/officeart/2018/2/layout/IconLabelList"/>
    <dgm:cxn modelId="{FBFBFCBC-EE77-4271-8186-6978053508C7}" type="presParOf" srcId="{934AADE4-428F-4625-AB3D-0D610EECCF8C}" destId="{1810117C-F7D0-42EE-A030-0CB0E5E274B3}" srcOrd="5" destOrd="0" presId="urn:microsoft.com/office/officeart/2018/2/layout/IconLabelList"/>
    <dgm:cxn modelId="{B0867D93-7591-479A-A1CC-C3D3A7B4168D}" type="presParOf" srcId="{934AADE4-428F-4625-AB3D-0D610EECCF8C}" destId="{E84E235C-693D-45EC-A595-7A2DC16ECC39}" srcOrd="6" destOrd="0" presId="urn:microsoft.com/office/officeart/2018/2/layout/IconLabelList"/>
    <dgm:cxn modelId="{2D138762-C8C3-419F-B1B3-551F35EA43CD}" type="presParOf" srcId="{E84E235C-693D-45EC-A595-7A2DC16ECC39}" destId="{F67BE166-45E6-41B9-A71F-9C986CCDB4B8}" srcOrd="0" destOrd="0" presId="urn:microsoft.com/office/officeart/2018/2/layout/IconLabelList"/>
    <dgm:cxn modelId="{5B01D831-9660-4389-8322-33F655354727}" type="presParOf" srcId="{E84E235C-693D-45EC-A595-7A2DC16ECC39}" destId="{BAE8AF24-D6BF-4AFC-BF13-E96E9C6A94D1}" srcOrd="1" destOrd="0" presId="urn:microsoft.com/office/officeart/2018/2/layout/IconLabelList"/>
    <dgm:cxn modelId="{8A1DEFD1-9CE1-4CCD-ABF6-2DD876D71C41}" type="presParOf" srcId="{E84E235C-693D-45EC-A595-7A2DC16ECC39}" destId="{D43B5805-920A-42F9-8B42-6A832371D818}" srcOrd="2" destOrd="0" presId="urn:microsoft.com/office/officeart/2018/2/layout/IconLabelList"/>
    <dgm:cxn modelId="{6A1E3612-B002-46B3-9171-2347630ABEF9}" type="presParOf" srcId="{934AADE4-428F-4625-AB3D-0D610EECCF8C}" destId="{14C79F4C-6328-4637-9010-0A9A137B5914}" srcOrd="7" destOrd="0" presId="urn:microsoft.com/office/officeart/2018/2/layout/IconLabelList"/>
    <dgm:cxn modelId="{DA9F6ED6-3BC7-4830-AC7D-FEF4B37C8952}" type="presParOf" srcId="{934AADE4-428F-4625-AB3D-0D610EECCF8C}" destId="{8B96027A-209B-4922-8DF5-5090F6A75F9C}" srcOrd="8" destOrd="0" presId="urn:microsoft.com/office/officeart/2018/2/layout/IconLabelList"/>
    <dgm:cxn modelId="{93DF066D-3108-410D-BB50-E34227FA48CE}" type="presParOf" srcId="{8B96027A-209B-4922-8DF5-5090F6A75F9C}" destId="{F2CE605B-2BC8-467F-84ED-2CE040D49CFE}" srcOrd="0" destOrd="0" presId="urn:microsoft.com/office/officeart/2018/2/layout/IconLabelList"/>
    <dgm:cxn modelId="{97DF67C4-AA89-4035-8285-89D40B6319AC}" type="presParOf" srcId="{8B96027A-209B-4922-8DF5-5090F6A75F9C}" destId="{0BC02A0B-F04B-464E-A99D-5DB242C14375}" srcOrd="1" destOrd="0" presId="urn:microsoft.com/office/officeart/2018/2/layout/IconLabelList"/>
    <dgm:cxn modelId="{EC5BFDD8-ED91-4F2E-9B95-AE11ED9B85A3}" type="presParOf" srcId="{8B96027A-209B-4922-8DF5-5090F6A75F9C}" destId="{EAC63EB1-61BD-4A6D-ABFD-7CD6139BB3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ADA6D9-BD0D-4F5E-A9E3-FFEF9B4A3A45}" type="doc">
      <dgm:prSet loTypeId="urn:microsoft.com/office/officeart/2018/2/layout/IconLabel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5DDFB77-CD02-406B-BA75-BC843CF70B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Admin Dashboard: Manage vehicles, customers, and bookings.</a:t>
          </a:r>
        </a:p>
      </dgm:t>
    </dgm:pt>
    <dgm:pt modelId="{F67F5534-E3CD-4335-9760-2AF8B7CA7D82}" type="parTrans" cxnId="{494D4BBD-8004-4514-B339-220CAAE0AAED}">
      <dgm:prSet/>
      <dgm:spPr/>
      <dgm:t>
        <a:bodyPr/>
        <a:lstStyle/>
        <a:p>
          <a:endParaRPr lang="en-US"/>
        </a:p>
      </dgm:t>
    </dgm:pt>
    <dgm:pt modelId="{BC2CD40A-38E9-4155-818D-1316DA955149}" type="sibTrans" cxnId="{494D4BBD-8004-4514-B339-220CAAE0AAED}">
      <dgm:prSet/>
      <dgm:spPr/>
      <dgm:t>
        <a:bodyPr/>
        <a:lstStyle/>
        <a:p>
          <a:endParaRPr lang="en-US"/>
        </a:p>
      </dgm:t>
    </dgm:pt>
    <dgm:pt modelId="{FB5BD262-F6F4-45EA-9EF2-35C61BC41B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Customer Data Management: Create and update profiles.</a:t>
          </a:r>
        </a:p>
      </dgm:t>
    </dgm:pt>
    <dgm:pt modelId="{E396A132-7147-4FD9-B476-2B799405CC5E}" type="parTrans" cxnId="{1C2B44CA-7142-429D-8A5E-418E3FEF35AF}">
      <dgm:prSet/>
      <dgm:spPr/>
      <dgm:t>
        <a:bodyPr/>
        <a:lstStyle/>
        <a:p>
          <a:endParaRPr lang="en-US"/>
        </a:p>
      </dgm:t>
    </dgm:pt>
    <dgm:pt modelId="{FF3439FB-0CAF-4DD3-8438-9A93CB3973D7}" type="sibTrans" cxnId="{1C2B44CA-7142-429D-8A5E-418E3FEF35AF}">
      <dgm:prSet/>
      <dgm:spPr/>
      <dgm:t>
        <a:bodyPr/>
        <a:lstStyle/>
        <a:p>
          <a:endParaRPr lang="en-US"/>
        </a:p>
      </dgm:t>
    </dgm:pt>
    <dgm:pt modelId="{4532C481-3FBD-4F4D-97E3-E26A24F809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Real-Time Availability: Track and update inventory.</a:t>
          </a:r>
        </a:p>
      </dgm:t>
    </dgm:pt>
    <dgm:pt modelId="{4B18C155-1733-408E-9FDB-9B2414FC5360}" type="parTrans" cxnId="{59357EC4-0FDD-48AF-9A50-F96B4383289B}">
      <dgm:prSet/>
      <dgm:spPr/>
      <dgm:t>
        <a:bodyPr/>
        <a:lstStyle/>
        <a:p>
          <a:endParaRPr lang="en-US"/>
        </a:p>
      </dgm:t>
    </dgm:pt>
    <dgm:pt modelId="{9F148B01-9050-4C95-80DF-291B6A5682C5}" type="sibTrans" cxnId="{59357EC4-0FDD-48AF-9A50-F96B4383289B}">
      <dgm:prSet/>
      <dgm:spPr/>
      <dgm:t>
        <a:bodyPr/>
        <a:lstStyle/>
        <a:p>
          <a:endParaRPr lang="en-US"/>
        </a:p>
      </dgm:t>
    </dgm:pt>
    <dgm:pt modelId="{2D0C338E-FDC9-4838-9BA1-6085250889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Secure Database Integration: Use MySQL for data management.</a:t>
          </a:r>
        </a:p>
      </dgm:t>
    </dgm:pt>
    <dgm:pt modelId="{94A5A1AF-B6E7-415F-9214-E7138C8F8595}" type="parTrans" cxnId="{BBC46E1A-9EDC-4468-960A-70E1AB25EB63}">
      <dgm:prSet/>
      <dgm:spPr/>
      <dgm:t>
        <a:bodyPr/>
        <a:lstStyle/>
        <a:p>
          <a:endParaRPr lang="en-US"/>
        </a:p>
      </dgm:t>
    </dgm:pt>
    <dgm:pt modelId="{AA965D5B-0FA6-400B-A9BE-348D8D9460CE}" type="sibTrans" cxnId="{BBC46E1A-9EDC-4468-960A-70E1AB25EB63}">
      <dgm:prSet/>
      <dgm:spPr/>
      <dgm:t>
        <a:bodyPr/>
        <a:lstStyle/>
        <a:p>
          <a:endParaRPr lang="en-US"/>
        </a:p>
      </dgm:t>
    </dgm:pt>
    <dgm:pt modelId="{36718EC6-B0F7-411C-AC53-43C2CB377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5. Expandable Design: Ready for future upgrades like loyalty programs.</a:t>
          </a:r>
        </a:p>
      </dgm:t>
    </dgm:pt>
    <dgm:pt modelId="{DC5692C9-E8A7-4CD4-A979-F2D2FE6EC1A0}" type="parTrans" cxnId="{F420B195-F5A7-4460-B5DE-B15CD3EA7CFA}">
      <dgm:prSet/>
      <dgm:spPr/>
      <dgm:t>
        <a:bodyPr/>
        <a:lstStyle/>
        <a:p>
          <a:endParaRPr lang="en-US"/>
        </a:p>
      </dgm:t>
    </dgm:pt>
    <dgm:pt modelId="{6CB8CC6A-B281-44D6-BD01-D4E49E5AF5CC}" type="sibTrans" cxnId="{F420B195-F5A7-4460-B5DE-B15CD3EA7CFA}">
      <dgm:prSet/>
      <dgm:spPr/>
      <dgm:t>
        <a:bodyPr/>
        <a:lstStyle/>
        <a:p>
          <a:endParaRPr lang="en-US"/>
        </a:p>
      </dgm:t>
    </dgm:pt>
    <dgm:pt modelId="{F2E411CC-FDCD-4473-A95D-ECB7EEE44DAE}" type="pres">
      <dgm:prSet presAssocID="{5BADA6D9-BD0D-4F5E-A9E3-FFEF9B4A3A45}" presName="root" presStyleCnt="0">
        <dgm:presLayoutVars>
          <dgm:dir/>
          <dgm:resizeHandles val="exact"/>
        </dgm:presLayoutVars>
      </dgm:prSet>
      <dgm:spPr/>
    </dgm:pt>
    <dgm:pt modelId="{DDDE6B9F-52EC-40A5-881F-1C6D86FC9D4C}" type="pres">
      <dgm:prSet presAssocID="{25DDFB77-CD02-406B-BA75-BC843CF70B49}" presName="compNode" presStyleCnt="0"/>
      <dgm:spPr/>
    </dgm:pt>
    <dgm:pt modelId="{1A3AFEC6-FEEB-4044-832D-BD34B89DEA2C}" type="pres">
      <dgm:prSet presAssocID="{25DDFB77-CD02-406B-BA75-BC843CF70B4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4035487-F19A-49E0-A833-F5928AB0E945}" type="pres">
      <dgm:prSet presAssocID="{25DDFB77-CD02-406B-BA75-BC843CF70B49}" presName="spaceRect" presStyleCnt="0"/>
      <dgm:spPr/>
    </dgm:pt>
    <dgm:pt modelId="{90E416D4-D25E-448C-90D9-9A8C229BEC04}" type="pres">
      <dgm:prSet presAssocID="{25DDFB77-CD02-406B-BA75-BC843CF70B49}" presName="textRect" presStyleLbl="revTx" presStyleIdx="0" presStyleCnt="5">
        <dgm:presLayoutVars>
          <dgm:chMax val="1"/>
          <dgm:chPref val="1"/>
        </dgm:presLayoutVars>
      </dgm:prSet>
      <dgm:spPr/>
    </dgm:pt>
    <dgm:pt modelId="{9A7C5FE8-4EF4-4CA0-A21D-52934C8768CE}" type="pres">
      <dgm:prSet presAssocID="{BC2CD40A-38E9-4155-818D-1316DA955149}" presName="sibTrans" presStyleCnt="0"/>
      <dgm:spPr/>
    </dgm:pt>
    <dgm:pt modelId="{FC7E7B11-FB0F-4048-8BCA-E0216B9E26C6}" type="pres">
      <dgm:prSet presAssocID="{FB5BD262-F6F4-45EA-9EF2-35C61BC41B69}" presName="compNode" presStyleCnt="0"/>
      <dgm:spPr/>
    </dgm:pt>
    <dgm:pt modelId="{B4B520B1-72B1-48F7-BA76-E958569C66BD}" type="pres">
      <dgm:prSet presAssocID="{FB5BD262-F6F4-45EA-9EF2-35C61BC41B6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0C224C9A-775B-42A1-97DA-BC8C030F80F4}" type="pres">
      <dgm:prSet presAssocID="{FB5BD262-F6F4-45EA-9EF2-35C61BC41B69}" presName="spaceRect" presStyleCnt="0"/>
      <dgm:spPr/>
    </dgm:pt>
    <dgm:pt modelId="{E107EFBE-ABBF-471A-A0A6-702315AB9528}" type="pres">
      <dgm:prSet presAssocID="{FB5BD262-F6F4-45EA-9EF2-35C61BC41B69}" presName="textRect" presStyleLbl="revTx" presStyleIdx="1" presStyleCnt="5">
        <dgm:presLayoutVars>
          <dgm:chMax val="1"/>
          <dgm:chPref val="1"/>
        </dgm:presLayoutVars>
      </dgm:prSet>
      <dgm:spPr/>
    </dgm:pt>
    <dgm:pt modelId="{020AD774-6975-486C-A8B7-CF047D66EF27}" type="pres">
      <dgm:prSet presAssocID="{FF3439FB-0CAF-4DD3-8438-9A93CB3973D7}" presName="sibTrans" presStyleCnt="0"/>
      <dgm:spPr/>
    </dgm:pt>
    <dgm:pt modelId="{B36B73F1-E507-4EB1-91E9-20CD74C74C78}" type="pres">
      <dgm:prSet presAssocID="{4532C481-3FBD-4F4D-97E3-E26A24F80945}" presName="compNode" presStyleCnt="0"/>
      <dgm:spPr/>
    </dgm:pt>
    <dgm:pt modelId="{86D2BCC9-726B-41C9-BA24-A5A6CF611562}" type="pres">
      <dgm:prSet presAssocID="{4532C481-3FBD-4F4D-97E3-E26A24F8094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D9E11ACA-1D5F-4D34-A84B-62F696F06D05}" type="pres">
      <dgm:prSet presAssocID="{4532C481-3FBD-4F4D-97E3-E26A24F80945}" presName="spaceRect" presStyleCnt="0"/>
      <dgm:spPr/>
    </dgm:pt>
    <dgm:pt modelId="{F8E1F3ED-C27A-44AD-B523-A6EB74D5B76D}" type="pres">
      <dgm:prSet presAssocID="{4532C481-3FBD-4F4D-97E3-E26A24F80945}" presName="textRect" presStyleLbl="revTx" presStyleIdx="2" presStyleCnt="5">
        <dgm:presLayoutVars>
          <dgm:chMax val="1"/>
          <dgm:chPref val="1"/>
        </dgm:presLayoutVars>
      </dgm:prSet>
      <dgm:spPr/>
    </dgm:pt>
    <dgm:pt modelId="{AFCFAA2F-5E17-457A-B307-4AB4212C368A}" type="pres">
      <dgm:prSet presAssocID="{9F148B01-9050-4C95-80DF-291B6A5682C5}" presName="sibTrans" presStyleCnt="0"/>
      <dgm:spPr/>
    </dgm:pt>
    <dgm:pt modelId="{E6884C54-89C9-4381-AE2E-F1CDC61CCFB9}" type="pres">
      <dgm:prSet presAssocID="{2D0C338E-FDC9-4838-9BA1-60852508898F}" presName="compNode" presStyleCnt="0"/>
      <dgm:spPr/>
    </dgm:pt>
    <dgm:pt modelId="{13283B67-B16C-426F-A45A-8E451B0E3CF2}" type="pres">
      <dgm:prSet presAssocID="{2D0C338E-FDC9-4838-9BA1-60852508898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B40A7FF-A028-45C2-A917-541265266D80}" type="pres">
      <dgm:prSet presAssocID="{2D0C338E-FDC9-4838-9BA1-60852508898F}" presName="spaceRect" presStyleCnt="0"/>
      <dgm:spPr/>
    </dgm:pt>
    <dgm:pt modelId="{3750A2F6-3204-4AF0-A2A5-FF4C40A12400}" type="pres">
      <dgm:prSet presAssocID="{2D0C338E-FDC9-4838-9BA1-60852508898F}" presName="textRect" presStyleLbl="revTx" presStyleIdx="3" presStyleCnt="5">
        <dgm:presLayoutVars>
          <dgm:chMax val="1"/>
          <dgm:chPref val="1"/>
        </dgm:presLayoutVars>
      </dgm:prSet>
      <dgm:spPr/>
    </dgm:pt>
    <dgm:pt modelId="{C27A29ED-CA73-4569-A526-6817BACA6F67}" type="pres">
      <dgm:prSet presAssocID="{AA965D5B-0FA6-400B-A9BE-348D8D9460CE}" presName="sibTrans" presStyleCnt="0"/>
      <dgm:spPr/>
    </dgm:pt>
    <dgm:pt modelId="{06D5A935-8EF0-4893-94B6-967394815EC0}" type="pres">
      <dgm:prSet presAssocID="{36718EC6-B0F7-411C-AC53-43C2CB377363}" presName="compNode" presStyleCnt="0"/>
      <dgm:spPr/>
    </dgm:pt>
    <dgm:pt modelId="{473B4BC9-1308-47EA-857A-A76FFC985EDD}" type="pres">
      <dgm:prSet presAssocID="{36718EC6-B0F7-411C-AC53-43C2CB37736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07BA26D-C157-4EB1-B5C5-E0EA9B333605}" type="pres">
      <dgm:prSet presAssocID="{36718EC6-B0F7-411C-AC53-43C2CB377363}" presName="spaceRect" presStyleCnt="0"/>
      <dgm:spPr/>
    </dgm:pt>
    <dgm:pt modelId="{66B6A2F5-8605-4867-835B-C6A6AC8BE73F}" type="pres">
      <dgm:prSet presAssocID="{36718EC6-B0F7-411C-AC53-43C2CB37736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BC46E1A-9EDC-4468-960A-70E1AB25EB63}" srcId="{5BADA6D9-BD0D-4F5E-A9E3-FFEF9B4A3A45}" destId="{2D0C338E-FDC9-4838-9BA1-60852508898F}" srcOrd="3" destOrd="0" parTransId="{94A5A1AF-B6E7-415F-9214-E7138C8F8595}" sibTransId="{AA965D5B-0FA6-400B-A9BE-348D8D9460CE}"/>
    <dgm:cxn modelId="{F81E2F1B-BAA1-4A51-BBDE-22DBC6A6CEEA}" type="presOf" srcId="{36718EC6-B0F7-411C-AC53-43C2CB377363}" destId="{66B6A2F5-8605-4867-835B-C6A6AC8BE73F}" srcOrd="0" destOrd="0" presId="urn:microsoft.com/office/officeart/2018/2/layout/IconLabelList"/>
    <dgm:cxn modelId="{1A9F0761-11CB-4802-A2A3-A2ECAFBEF364}" type="presOf" srcId="{2D0C338E-FDC9-4838-9BA1-60852508898F}" destId="{3750A2F6-3204-4AF0-A2A5-FF4C40A12400}" srcOrd="0" destOrd="0" presId="urn:microsoft.com/office/officeart/2018/2/layout/IconLabelList"/>
    <dgm:cxn modelId="{32F27495-1C1D-4ED0-A71E-100D5B865A21}" type="presOf" srcId="{4532C481-3FBD-4F4D-97E3-E26A24F80945}" destId="{F8E1F3ED-C27A-44AD-B523-A6EB74D5B76D}" srcOrd="0" destOrd="0" presId="urn:microsoft.com/office/officeart/2018/2/layout/IconLabelList"/>
    <dgm:cxn modelId="{F420B195-F5A7-4460-B5DE-B15CD3EA7CFA}" srcId="{5BADA6D9-BD0D-4F5E-A9E3-FFEF9B4A3A45}" destId="{36718EC6-B0F7-411C-AC53-43C2CB377363}" srcOrd="4" destOrd="0" parTransId="{DC5692C9-E8A7-4CD4-A979-F2D2FE6EC1A0}" sibTransId="{6CB8CC6A-B281-44D6-BD01-D4E49E5AF5CC}"/>
    <dgm:cxn modelId="{494D4BBD-8004-4514-B339-220CAAE0AAED}" srcId="{5BADA6D9-BD0D-4F5E-A9E3-FFEF9B4A3A45}" destId="{25DDFB77-CD02-406B-BA75-BC843CF70B49}" srcOrd="0" destOrd="0" parTransId="{F67F5534-E3CD-4335-9760-2AF8B7CA7D82}" sibTransId="{BC2CD40A-38E9-4155-818D-1316DA955149}"/>
    <dgm:cxn modelId="{59357EC4-0FDD-48AF-9A50-F96B4383289B}" srcId="{5BADA6D9-BD0D-4F5E-A9E3-FFEF9B4A3A45}" destId="{4532C481-3FBD-4F4D-97E3-E26A24F80945}" srcOrd="2" destOrd="0" parTransId="{4B18C155-1733-408E-9FDB-9B2414FC5360}" sibTransId="{9F148B01-9050-4C95-80DF-291B6A5682C5}"/>
    <dgm:cxn modelId="{1C2B44CA-7142-429D-8A5E-418E3FEF35AF}" srcId="{5BADA6D9-BD0D-4F5E-A9E3-FFEF9B4A3A45}" destId="{FB5BD262-F6F4-45EA-9EF2-35C61BC41B69}" srcOrd="1" destOrd="0" parTransId="{E396A132-7147-4FD9-B476-2B799405CC5E}" sibTransId="{FF3439FB-0CAF-4DD3-8438-9A93CB3973D7}"/>
    <dgm:cxn modelId="{F3B24DE8-D84F-4A26-9EC0-62C751DBD052}" type="presOf" srcId="{5BADA6D9-BD0D-4F5E-A9E3-FFEF9B4A3A45}" destId="{F2E411CC-FDCD-4473-A95D-ECB7EEE44DAE}" srcOrd="0" destOrd="0" presId="urn:microsoft.com/office/officeart/2018/2/layout/IconLabelList"/>
    <dgm:cxn modelId="{27F0FFE8-A34A-4FC1-A221-17FD7BC169F8}" type="presOf" srcId="{FB5BD262-F6F4-45EA-9EF2-35C61BC41B69}" destId="{E107EFBE-ABBF-471A-A0A6-702315AB9528}" srcOrd="0" destOrd="0" presId="urn:microsoft.com/office/officeart/2018/2/layout/IconLabelList"/>
    <dgm:cxn modelId="{8F8215F1-2836-4ADE-AABC-A0F79BDD6AD7}" type="presOf" srcId="{25DDFB77-CD02-406B-BA75-BC843CF70B49}" destId="{90E416D4-D25E-448C-90D9-9A8C229BEC04}" srcOrd="0" destOrd="0" presId="urn:microsoft.com/office/officeart/2018/2/layout/IconLabelList"/>
    <dgm:cxn modelId="{5A40F862-8351-4B8A-86FF-5F56C4665514}" type="presParOf" srcId="{F2E411CC-FDCD-4473-A95D-ECB7EEE44DAE}" destId="{DDDE6B9F-52EC-40A5-881F-1C6D86FC9D4C}" srcOrd="0" destOrd="0" presId="urn:microsoft.com/office/officeart/2018/2/layout/IconLabelList"/>
    <dgm:cxn modelId="{F64CC590-8354-4567-A0CA-99F1F56EDFEF}" type="presParOf" srcId="{DDDE6B9F-52EC-40A5-881F-1C6D86FC9D4C}" destId="{1A3AFEC6-FEEB-4044-832D-BD34B89DEA2C}" srcOrd="0" destOrd="0" presId="urn:microsoft.com/office/officeart/2018/2/layout/IconLabelList"/>
    <dgm:cxn modelId="{5F8E0A84-2B26-44E3-AE56-8E96A5DD90EE}" type="presParOf" srcId="{DDDE6B9F-52EC-40A5-881F-1C6D86FC9D4C}" destId="{44035487-F19A-49E0-A833-F5928AB0E945}" srcOrd="1" destOrd="0" presId="urn:microsoft.com/office/officeart/2018/2/layout/IconLabelList"/>
    <dgm:cxn modelId="{6C5AC15A-1009-423F-A8C4-AD1EAFF775C1}" type="presParOf" srcId="{DDDE6B9F-52EC-40A5-881F-1C6D86FC9D4C}" destId="{90E416D4-D25E-448C-90D9-9A8C229BEC04}" srcOrd="2" destOrd="0" presId="urn:microsoft.com/office/officeart/2018/2/layout/IconLabelList"/>
    <dgm:cxn modelId="{AFB8FF10-B314-4B00-BBE7-6A3792869554}" type="presParOf" srcId="{F2E411CC-FDCD-4473-A95D-ECB7EEE44DAE}" destId="{9A7C5FE8-4EF4-4CA0-A21D-52934C8768CE}" srcOrd="1" destOrd="0" presId="urn:microsoft.com/office/officeart/2018/2/layout/IconLabelList"/>
    <dgm:cxn modelId="{E736BF14-AAB3-4686-B529-CA3BCED5DC9C}" type="presParOf" srcId="{F2E411CC-FDCD-4473-A95D-ECB7EEE44DAE}" destId="{FC7E7B11-FB0F-4048-8BCA-E0216B9E26C6}" srcOrd="2" destOrd="0" presId="urn:microsoft.com/office/officeart/2018/2/layout/IconLabelList"/>
    <dgm:cxn modelId="{B2B1FB86-29A0-4ED1-BE6B-B1F117F1CB42}" type="presParOf" srcId="{FC7E7B11-FB0F-4048-8BCA-E0216B9E26C6}" destId="{B4B520B1-72B1-48F7-BA76-E958569C66BD}" srcOrd="0" destOrd="0" presId="urn:microsoft.com/office/officeart/2018/2/layout/IconLabelList"/>
    <dgm:cxn modelId="{A7E021ED-7D57-4B66-9616-9D9D09D5FF17}" type="presParOf" srcId="{FC7E7B11-FB0F-4048-8BCA-E0216B9E26C6}" destId="{0C224C9A-775B-42A1-97DA-BC8C030F80F4}" srcOrd="1" destOrd="0" presId="urn:microsoft.com/office/officeart/2018/2/layout/IconLabelList"/>
    <dgm:cxn modelId="{EBAE3847-F416-408B-9664-9AF47109B722}" type="presParOf" srcId="{FC7E7B11-FB0F-4048-8BCA-E0216B9E26C6}" destId="{E107EFBE-ABBF-471A-A0A6-702315AB9528}" srcOrd="2" destOrd="0" presId="urn:microsoft.com/office/officeart/2018/2/layout/IconLabelList"/>
    <dgm:cxn modelId="{4ABADAAA-9034-44A9-8B6C-1BA0ABCB4B46}" type="presParOf" srcId="{F2E411CC-FDCD-4473-A95D-ECB7EEE44DAE}" destId="{020AD774-6975-486C-A8B7-CF047D66EF27}" srcOrd="3" destOrd="0" presId="urn:microsoft.com/office/officeart/2018/2/layout/IconLabelList"/>
    <dgm:cxn modelId="{7E6129D2-7260-4FE9-B87F-08E7E9201C01}" type="presParOf" srcId="{F2E411CC-FDCD-4473-A95D-ECB7EEE44DAE}" destId="{B36B73F1-E507-4EB1-91E9-20CD74C74C78}" srcOrd="4" destOrd="0" presId="urn:microsoft.com/office/officeart/2018/2/layout/IconLabelList"/>
    <dgm:cxn modelId="{66538C0A-CEB8-4BF0-90EA-E0ED6BD8F88A}" type="presParOf" srcId="{B36B73F1-E507-4EB1-91E9-20CD74C74C78}" destId="{86D2BCC9-726B-41C9-BA24-A5A6CF611562}" srcOrd="0" destOrd="0" presId="urn:microsoft.com/office/officeart/2018/2/layout/IconLabelList"/>
    <dgm:cxn modelId="{6DB52B42-82CF-413E-922A-B8EE4B1F347F}" type="presParOf" srcId="{B36B73F1-E507-4EB1-91E9-20CD74C74C78}" destId="{D9E11ACA-1D5F-4D34-A84B-62F696F06D05}" srcOrd="1" destOrd="0" presId="urn:microsoft.com/office/officeart/2018/2/layout/IconLabelList"/>
    <dgm:cxn modelId="{C2FFA668-1C4E-4870-A08D-E38320E54CE1}" type="presParOf" srcId="{B36B73F1-E507-4EB1-91E9-20CD74C74C78}" destId="{F8E1F3ED-C27A-44AD-B523-A6EB74D5B76D}" srcOrd="2" destOrd="0" presId="urn:microsoft.com/office/officeart/2018/2/layout/IconLabelList"/>
    <dgm:cxn modelId="{F27684B0-9C0A-45A9-A0DC-3E2CEF7EFCE2}" type="presParOf" srcId="{F2E411CC-FDCD-4473-A95D-ECB7EEE44DAE}" destId="{AFCFAA2F-5E17-457A-B307-4AB4212C368A}" srcOrd="5" destOrd="0" presId="urn:microsoft.com/office/officeart/2018/2/layout/IconLabelList"/>
    <dgm:cxn modelId="{822EFDE2-2C4D-4AC3-B06D-FD86DE2CB132}" type="presParOf" srcId="{F2E411CC-FDCD-4473-A95D-ECB7EEE44DAE}" destId="{E6884C54-89C9-4381-AE2E-F1CDC61CCFB9}" srcOrd="6" destOrd="0" presId="urn:microsoft.com/office/officeart/2018/2/layout/IconLabelList"/>
    <dgm:cxn modelId="{DF024914-3513-4797-AA58-4C78AB69A3BB}" type="presParOf" srcId="{E6884C54-89C9-4381-AE2E-F1CDC61CCFB9}" destId="{13283B67-B16C-426F-A45A-8E451B0E3CF2}" srcOrd="0" destOrd="0" presId="urn:microsoft.com/office/officeart/2018/2/layout/IconLabelList"/>
    <dgm:cxn modelId="{EAE1F4B1-AA4C-40BC-B155-FCF7E75631C7}" type="presParOf" srcId="{E6884C54-89C9-4381-AE2E-F1CDC61CCFB9}" destId="{FB40A7FF-A028-45C2-A917-541265266D80}" srcOrd="1" destOrd="0" presId="urn:microsoft.com/office/officeart/2018/2/layout/IconLabelList"/>
    <dgm:cxn modelId="{359735E5-8F19-495B-BBD0-38D3ACB1B20F}" type="presParOf" srcId="{E6884C54-89C9-4381-AE2E-F1CDC61CCFB9}" destId="{3750A2F6-3204-4AF0-A2A5-FF4C40A12400}" srcOrd="2" destOrd="0" presId="urn:microsoft.com/office/officeart/2018/2/layout/IconLabelList"/>
    <dgm:cxn modelId="{4C20972C-2F76-4ED9-B9ED-1DBE38FA9327}" type="presParOf" srcId="{F2E411CC-FDCD-4473-A95D-ECB7EEE44DAE}" destId="{C27A29ED-CA73-4569-A526-6817BACA6F67}" srcOrd="7" destOrd="0" presId="urn:microsoft.com/office/officeart/2018/2/layout/IconLabelList"/>
    <dgm:cxn modelId="{1ACAD515-A1A8-4234-91CC-9529EC8D783A}" type="presParOf" srcId="{F2E411CC-FDCD-4473-A95D-ECB7EEE44DAE}" destId="{06D5A935-8EF0-4893-94B6-967394815EC0}" srcOrd="8" destOrd="0" presId="urn:microsoft.com/office/officeart/2018/2/layout/IconLabelList"/>
    <dgm:cxn modelId="{3BD44FAD-47BD-4621-B2D7-DFC4CFD68DC7}" type="presParOf" srcId="{06D5A935-8EF0-4893-94B6-967394815EC0}" destId="{473B4BC9-1308-47EA-857A-A76FFC985EDD}" srcOrd="0" destOrd="0" presId="urn:microsoft.com/office/officeart/2018/2/layout/IconLabelList"/>
    <dgm:cxn modelId="{7F234DFA-965F-4581-9EE4-CDF02DD06891}" type="presParOf" srcId="{06D5A935-8EF0-4893-94B6-967394815EC0}" destId="{307BA26D-C157-4EB1-B5C5-E0EA9B333605}" srcOrd="1" destOrd="0" presId="urn:microsoft.com/office/officeart/2018/2/layout/IconLabelList"/>
    <dgm:cxn modelId="{E9FBC4E9-3F0E-4B06-9D64-19EDCE61CD6C}" type="presParOf" srcId="{06D5A935-8EF0-4893-94B6-967394815EC0}" destId="{66B6A2F5-8605-4867-835B-C6A6AC8BE7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554786-DAE7-4F97-96FF-24618BCE4D3F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FE5E94A-7392-4F71-B9C4-161DDCE2EFD1}">
      <dgm:prSet/>
      <dgm:spPr/>
      <dgm:t>
        <a:bodyPr/>
        <a:lstStyle/>
        <a:p>
          <a:r>
            <a:rPr lang="en-US"/>
            <a:t>Programming Language: Python</a:t>
          </a:r>
        </a:p>
      </dgm:t>
    </dgm:pt>
    <dgm:pt modelId="{DE6C00D0-D322-4058-96D3-918640B97AF5}" type="parTrans" cxnId="{7A70F085-75B1-4436-8159-AF309806694B}">
      <dgm:prSet/>
      <dgm:spPr/>
      <dgm:t>
        <a:bodyPr/>
        <a:lstStyle/>
        <a:p>
          <a:endParaRPr lang="en-US"/>
        </a:p>
      </dgm:t>
    </dgm:pt>
    <dgm:pt modelId="{AE014798-8FBB-498A-B4A8-3DE362EC3121}" type="sibTrans" cxnId="{7A70F085-75B1-4436-8159-AF309806694B}">
      <dgm:prSet/>
      <dgm:spPr/>
      <dgm:t>
        <a:bodyPr/>
        <a:lstStyle/>
        <a:p>
          <a:endParaRPr lang="en-US"/>
        </a:p>
      </dgm:t>
    </dgm:pt>
    <dgm:pt modelId="{B7B8C0ED-6C98-4F95-92B6-557B7AD114FF}">
      <dgm:prSet/>
      <dgm:spPr/>
      <dgm:t>
        <a:bodyPr/>
        <a:lstStyle/>
        <a:p>
          <a:r>
            <a:rPr lang="en-US"/>
            <a:t>- Tkinter: For GUI</a:t>
          </a:r>
        </a:p>
      </dgm:t>
    </dgm:pt>
    <dgm:pt modelId="{0446C1EB-79E8-4895-A97C-E3061C28188C}" type="parTrans" cxnId="{FD75CC5C-C2C8-4981-B4C2-591DE8698710}">
      <dgm:prSet/>
      <dgm:spPr/>
      <dgm:t>
        <a:bodyPr/>
        <a:lstStyle/>
        <a:p>
          <a:endParaRPr lang="en-US"/>
        </a:p>
      </dgm:t>
    </dgm:pt>
    <dgm:pt modelId="{E4C56B53-B957-4135-833B-97B179E4EC22}" type="sibTrans" cxnId="{FD75CC5C-C2C8-4981-B4C2-591DE8698710}">
      <dgm:prSet/>
      <dgm:spPr/>
      <dgm:t>
        <a:bodyPr/>
        <a:lstStyle/>
        <a:p>
          <a:endParaRPr lang="en-US"/>
        </a:p>
      </dgm:t>
    </dgm:pt>
    <dgm:pt modelId="{B2E04EBD-CDBA-4D40-AA40-6EFB6CF88CD9}">
      <dgm:prSet/>
      <dgm:spPr/>
      <dgm:t>
        <a:bodyPr/>
        <a:lstStyle/>
        <a:p>
          <a:r>
            <a:rPr lang="en-US"/>
            <a:t>- MySQL Connector: For database operations</a:t>
          </a:r>
        </a:p>
      </dgm:t>
    </dgm:pt>
    <dgm:pt modelId="{41E93F5A-154B-47C0-A30B-D58487245EBD}" type="parTrans" cxnId="{4E4147F2-32C8-4B4D-B9C7-A1A5840EF0B9}">
      <dgm:prSet/>
      <dgm:spPr/>
      <dgm:t>
        <a:bodyPr/>
        <a:lstStyle/>
        <a:p>
          <a:endParaRPr lang="en-US"/>
        </a:p>
      </dgm:t>
    </dgm:pt>
    <dgm:pt modelId="{9110B87B-18BF-4C0D-A163-B6C1C6782CE1}" type="sibTrans" cxnId="{4E4147F2-32C8-4B4D-B9C7-A1A5840EF0B9}">
      <dgm:prSet/>
      <dgm:spPr/>
      <dgm:t>
        <a:bodyPr/>
        <a:lstStyle/>
        <a:p>
          <a:endParaRPr lang="en-US"/>
        </a:p>
      </dgm:t>
    </dgm:pt>
    <dgm:pt modelId="{7EA55644-779F-43EE-B535-6AF67453B9D8}">
      <dgm:prSet/>
      <dgm:spPr/>
      <dgm:t>
        <a:bodyPr/>
        <a:lstStyle/>
        <a:p>
          <a:r>
            <a:rPr lang="en-US"/>
            <a:t>- Pillow: For images</a:t>
          </a:r>
        </a:p>
      </dgm:t>
    </dgm:pt>
    <dgm:pt modelId="{3290E615-A343-4A57-84D5-B69B729DF335}" type="parTrans" cxnId="{6FB80BE0-CF9B-4A09-9568-73C5A721AAE2}">
      <dgm:prSet/>
      <dgm:spPr/>
      <dgm:t>
        <a:bodyPr/>
        <a:lstStyle/>
        <a:p>
          <a:endParaRPr lang="en-US"/>
        </a:p>
      </dgm:t>
    </dgm:pt>
    <dgm:pt modelId="{C87C7798-72E0-4D36-A42B-6B60FE6D59D9}" type="sibTrans" cxnId="{6FB80BE0-CF9B-4A09-9568-73C5A721AAE2}">
      <dgm:prSet/>
      <dgm:spPr/>
      <dgm:t>
        <a:bodyPr/>
        <a:lstStyle/>
        <a:p>
          <a:endParaRPr lang="en-US"/>
        </a:p>
      </dgm:t>
    </dgm:pt>
    <dgm:pt modelId="{6B98CC91-A422-4B00-B37F-D9A74ED436E5}">
      <dgm:prSet/>
      <dgm:spPr/>
      <dgm:t>
        <a:bodyPr/>
        <a:lstStyle/>
        <a:p>
          <a:r>
            <a:rPr lang="en-US" dirty="0"/>
            <a:t>- Subprocess: For modular design</a:t>
          </a:r>
        </a:p>
      </dgm:t>
    </dgm:pt>
    <dgm:pt modelId="{BECFFBA9-8D8B-4E3C-87E8-C90BBD17EEA6}" type="parTrans" cxnId="{E1EBD4D8-1C45-41DD-ACB3-8DABA2B1508B}">
      <dgm:prSet/>
      <dgm:spPr/>
      <dgm:t>
        <a:bodyPr/>
        <a:lstStyle/>
        <a:p>
          <a:endParaRPr lang="en-US"/>
        </a:p>
      </dgm:t>
    </dgm:pt>
    <dgm:pt modelId="{341B985F-BE31-4534-BD11-6479021EC21E}" type="sibTrans" cxnId="{E1EBD4D8-1C45-41DD-ACB3-8DABA2B1508B}">
      <dgm:prSet/>
      <dgm:spPr/>
      <dgm:t>
        <a:bodyPr/>
        <a:lstStyle/>
        <a:p>
          <a:endParaRPr lang="en-US"/>
        </a:p>
      </dgm:t>
    </dgm:pt>
    <dgm:pt modelId="{0C03D187-AB75-4C8B-8368-AFCDDB5DC7B3}">
      <dgm:prSet/>
      <dgm:spPr/>
      <dgm:t>
        <a:bodyPr/>
        <a:lstStyle/>
        <a:p>
          <a:r>
            <a:rPr lang="en-US"/>
            <a:t>Database Tools:</a:t>
          </a:r>
        </a:p>
      </dgm:t>
    </dgm:pt>
    <dgm:pt modelId="{52520009-3255-4087-8B3A-BD3DEC21E49D}" type="parTrans" cxnId="{661BE5C5-665C-4527-AC95-986AE000A0AC}">
      <dgm:prSet/>
      <dgm:spPr/>
      <dgm:t>
        <a:bodyPr/>
        <a:lstStyle/>
        <a:p>
          <a:endParaRPr lang="en-US"/>
        </a:p>
      </dgm:t>
    </dgm:pt>
    <dgm:pt modelId="{AA0A6D0A-07CF-407C-B523-F881C993C987}" type="sibTrans" cxnId="{661BE5C5-665C-4527-AC95-986AE000A0AC}">
      <dgm:prSet/>
      <dgm:spPr/>
      <dgm:t>
        <a:bodyPr/>
        <a:lstStyle/>
        <a:p>
          <a:endParaRPr lang="en-US"/>
        </a:p>
      </dgm:t>
    </dgm:pt>
    <dgm:pt modelId="{65518EA3-130E-47C2-BA57-1312A92D3A07}">
      <dgm:prSet/>
      <dgm:spPr/>
      <dgm:t>
        <a:bodyPr/>
        <a:lstStyle/>
        <a:p>
          <a:r>
            <a:rPr lang="en-US" dirty="0"/>
            <a:t>- MySQL Workbench and CLI</a:t>
          </a:r>
        </a:p>
      </dgm:t>
    </dgm:pt>
    <dgm:pt modelId="{2B3FEAC3-E44B-4F26-85A8-6C76CC9CE5C0}" type="parTrans" cxnId="{48886F87-6066-4A46-A9B2-BFFC723B4F87}">
      <dgm:prSet/>
      <dgm:spPr/>
      <dgm:t>
        <a:bodyPr/>
        <a:lstStyle/>
        <a:p>
          <a:endParaRPr lang="en-US"/>
        </a:p>
      </dgm:t>
    </dgm:pt>
    <dgm:pt modelId="{7FB03BEE-D36F-41F0-966D-25E7782B26B8}" type="sibTrans" cxnId="{48886F87-6066-4A46-A9B2-BFFC723B4F87}">
      <dgm:prSet/>
      <dgm:spPr/>
      <dgm:t>
        <a:bodyPr/>
        <a:lstStyle/>
        <a:p>
          <a:endParaRPr lang="en-US"/>
        </a:p>
      </dgm:t>
    </dgm:pt>
    <dgm:pt modelId="{E8B2AEE5-0B5B-4651-91D0-ACDBFB3BB60E}">
      <dgm:prSet/>
      <dgm:spPr/>
      <dgm:t>
        <a:bodyPr/>
        <a:lstStyle/>
        <a:p>
          <a:r>
            <a:rPr lang="en-US" dirty="0"/>
            <a:t>IDE: Python IDLE</a:t>
          </a:r>
        </a:p>
      </dgm:t>
    </dgm:pt>
    <dgm:pt modelId="{E525AC99-8FF1-44A6-BB99-FDCB5395D45D}" type="parTrans" cxnId="{4B57A7D3-8F72-423A-83CA-C554AA745EDC}">
      <dgm:prSet/>
      <dgm:spPr/>
      <dgm:t>
        <a:bodyPr/>
        <a:lstStyle/>
        <a:p>
          <a:endParaRPr lang="en-US"/>
        </a:p>
      </dgm:t>
    </dgm:pt>
    <dgm:pt modelId="{13C4CA39-3BC3-4988-9B61-CAD93DCE78C2}" type="sibTrans" cxnId="{4B57A7D3-8F72-423A-83CA-C554AA745EDC}">
      <dgm:prSet/>
      <dgm:spPr/>
      <dgm:t>
        <a:bodyPr/>
        <a:lstStyle/>
        <a:p>
          <a:endParaRPr lang="en-US"/>
        </a:p>
      </dgm:t>
    </dgm:pt>
    <dgm:pt modelId="{8FDFCFFD-F00F-4324-9EC4-4E70FDC2AAD3}" type="pres">
      <dgm:prSet presAssocID="{0D554786-DAE7-4F97-96FF-24618BCE4D3F}" presName="diagram" presStyleCnt="0">
        <dgm:presLayoutVars>
          <dgm:dir/>
          <dgm:resizeHandles val="exact"/>
        </dgm:presLayoutVars>
      </dgm:prSet>
      <dgm:spPr/>
    </dgm:pt>
    <dgm:pt modelId="{D468EFB6-8A01-4508-9EC9-C39ED01AB2E1}" type="pres">
      <dgm:prSet presAssocID="{0FE5E94A-7392-4F71-B9C4-161DDCE2EFD1}" presName="node" presStyleLbl="node1" presStyleIdx="0" presStyleCnt="8">
        <dgm:presLayoutVars>
          <dgm:bulletEnabled val="1"/>
        </dgm:presLayoutVars>
      </dgm:prSet>
      <dgm:spPr/>
    </dgm:pt>
    <dgm:pt modelId="{F6762E91-7B3D-411E-B510-D1E16FC47E9F}" type="pres">
      <dgm:prSet presAssocID="{AE014798-8FBB-498A-B4A8-3DE362EC3121}" presName="sibTrans" presStyleCnt="0"/>
      <dgm:spPr/>
    </dgm:pt>
    <dgm:pt modelId="{69D0D5FA-266F-417E-A80B-F6C43E21A986}" type="pres">
      <dgm:prSet presAssocID="{B7B8C0ED-6C98-4F95-92B6-557B7AD114FF}" presName="node" presStyleLbl="node1" presStyleIdx="1" presStyleCnt="8" custLinFactNeighborX="-53" custLinFactNeighborY="-287">
        <dgm:presLayoutVars>
          <dgm:bulletEnabled val="1"/>
        </dgm:presLayoutVars>
      </dgm:prSet>
      <dgm:spPr/>
    </dgm:pt>
    <dgm:pt modelId="{D7021DA4-9514-404C-9E6D-C6849926F6A8}" type="pres">
      <dgm:prSet presAssocID="{E4C56B53-B957-4135-833B-97B179E4EC22}" presName="sibTrans" presStyleCnt="0"/>
      <dgm:spPr/>
    </dgm:pt>
    <dgm:pt modelId="{C13A1A8C-A89F-444B-AF64-FCB8E3E08135}" type="pres">
      <dgm:prSet presAssocID="{B2E04EBD-CDBA-4D40-AA40-6EFB6CF88CD9}" presName="node" presStyleLbl="node1" presStyleIdx="2" presStyleCnt="8">
        <dgm:presLayoutVars>
          <dgm:bulletEnabled val="1"/>
        </dgm:presLayoutVars>
      </dgm:prSet>
      <dgm:spPr/>
    </dgm:pt>
    <dgm:pt modelId="{E226DD95-B0F6-4CD0-B7EE-548413C5FCFC}" type="pres">
      <dgm:prSet presAssocID="{9110B87B-18BF-4C0D-A163-B6C1C6782CE1}" presName="sibTrans" presStyleCnt="0"/>
      <dgm:spPr/>
    </dgm:pt>
    <dgm:pt modelId="{B071E024-466E-4435-8004-E4741D7CD01A}" type="pres">
      <dgm:prSet presAssocID="{7EA55644-779F-43EE-B535-6AF67453B9D8}" presName="node" presStyleLbl="node1" presStyleIdx="3" presStyleCnt="8" custLinFactY="16954" custLinFactNeighborX="2263" custLinFactNeighborY="100000">
        <dgm:presLayoutVars>
          <dgm:bulletEnabled val="1"/>
        </dgm:presLayoutVars>
      </dgm:prSet>
      <dgm:spPr/>
    </dgm:pt>
    <dgm:pt modelId="{230DA3D3-03E2-418B-B637-8F96488E959C}" type="pres">
      <dgm:prSet presAssocID="{C87C7798-72E0-4D36-A42B-6B60FE6D59D9}" presName="sibTrans" presStyleCnt="0"/>
      <dgm:spPr/>
    </dgm:pt>
    <dgm:pt modelId="{90925C41-7C55-471E-BD09-D0CF796DDB64}" type="pres">
      <dgm:prSet presAssocID="{6B98CC91-A422-4B00-B37F-D9A74ED436E5}" presName="node" presStyleLbl="node1" presStyleIdx="4" presStyleCnt="8" custLinFactX="-10006" custLinFactNeighborX="-100000" custLinFactNeighborY="754">
        <dgm:presLayoutVars>
          <dgm:bulletEnabled val="1"/>
        </dgm:presLayoutVars>
      </dgm:prSet>
      <dgm:spPr/>
    </dgm:pt>
    <dgm:pt modelId="{9619B713-4085-49E9-AD4A-D0A5D78B2E0E}" type="pres">
      <dgm:prSet presAssocID="{341B985F-BE31-4534-BD11-6479021EC21E}" presName="sibTrans" presStyleCnt="0"/>
      <dgm:spPr/>
    </dgm:pt>
    <dgm:pt modelId="{E7992D00-F326-4411-8F62-BB8F83C95066}" type="pres">
      <dgm:prSet presAssocID="{0C03D187-AB75-4C8B-8368-AFCDDB5DC7B3}" presName="node" presStyleLbl="node1" presStyleIdx="5" presStyleCnt="8">
        <dgm:presLayoutVars>
          <dgm:bulletEnabled val="1"/>
        </dgm:presLayoutVars>
      </dgm:prSet>
      <dgm:spPr/>
    </dgm:pt>
    <dgm:pt modelId="{19BE5238-B50D-4BA8-BC5E-EF2987D6283D}" type="pres">
      <dgm:prSet presAssocID="{AA0A6D0A-07CF-407C-B523-F881C993C987}" presName="sibTrans" presStyleCnt="0"/>
      <dgm:spPr/>
    </dgm:pt>
    <dgm:pt modelId="{568C6D41-9C89-4FD4-9CFB-4CABA9D09E44}" type="pres">
      <dgm:prSet presAssocID="{65518EA3-130E-47C2-BA57-1312A92D3A07}" presName="node" presStyleLbl="node1" presStyleIdx="6" presStyleCnt="8" custLinFactNeighborX="54947" custLinFactNeighborY="288">
        <dgm:presLayoutVars>
          <dgm:bulletEnabled val="1"/>
        </dgm:presLayoutVars>
      </dgm:prSet>
      <dgm:spPr/>
    </dgm:pt>
    <dgm:pt modelId="{E0A49939-42F2-45A6-B46B-84D8EE27927F}" type="pres">
      <dgm:prSet presAssocID="{7FB03BEE-D36F-41F0-966D-25E7782B26B8}" presName="sibTrans" presStyleCnt="0"/>
      <dgm:spPr/>
    </dgm:pt>
    <dgm:pt modelId="{82725319-FBBA-4B5F-99FF-DEDD29575152}" type="pres">
      <dgm:prSet presAssocID="{E8B2AEE5-0B5B-4651-91D0-ACDBFB3BB60E}" presName="node" presStyleLbl="node1" presStyleIdx="7" presStyleCnt="8" custLinFactNeighborX="55736" custLinFactNeighborY="288">
        <dgm:presLayoutVars>
          <dgm:bulletEnabled val="1"/>
        </dgm:presLayoutVars>
      </dgm:prSet>
      <dgm:spPr/>
    </dgm:pt>
  </dgm:ptLst>
  <dgm:cxnLst>
    <dgm:cxn modelId="{6846A207-45D3-4801-BE2C-952BD6D79160}" type="presOf" srcId="{B7B8C0ED-6C98-4F95-92B6-557B7AD114FF}" destId="{69D0D5FA-266F-417E-A80B-F6C43E21A986}" srcOrd="0" destOrd="0" presId="urn:microsoft.com/office/officeart/2005/8/layout/default"/>
    <dgm:cxn modelId="{D7E63724-CF6F-4F97-BB81-D26CA4C794CD}" type="presOf" srcId="{0D554786-DAE7-4F97-96FF-24618BCE4D3F}" destId="{8FDFCFFD-F00F-4324-9EC4-4E70FDC2AAD3}" srcOrd="0" destOrd="0" presId="urn:microsoft.com/office/officeart/2005/8/layout/default"/>
    <dgm:cxn modelId="{D60BCF2F-5A08-4D81-8D20-3BAECF700F68}" type="presOf" srcId="{6B98CC91-A422-4B00-B37F-D9A74ED436E5}" destId="{90925C41-7C55-471E-BD09-D0CF796DDB64}" srcOrd="0" destOrd="0" presId="urn:microsoft.com/office/officeart/2005/8/layout/default"/>
    <dgm:cxn modelId="{FD75CC5C-C2C8-4981-B4C2-591DE8698710}" srcId="{0D554786-DAE7-4F97-96FF-24618BCE4D3F}" destId="{B7B8C0ED-6C98-4F95-92B6-557B7AD114FF}" srcOrd="1" destOrd="0" parTransId="{0446C1EB-79E8-4895-A97C-E3061C28188C}" sibTransId="{E4C56B53-B957-4135-833B-97B179E4EC22}"/>
    <dgm:cxn modelId="{DFF84166-70E8-46AD-847C-48CFB4FADAD2}" type="presOf" srcId="{7EA55644-779F-43EE-B535-6AF67453B9D8}" destId="{B071E024-466E-4435-8004-E4741D7CD01A}" srcOrd="0" destOrd="0" presId="urn:microsoft.com/office/officeart/2005/8/layout/default"/>
    <dgm:cxn modelId="{80E4FA79-F2A3-440E-A69B-A6E41FDA0F1F}" type="presOf" srcId="{0C03D187-AB75-4C8B-8368-AFCDDB5DC7B3}" destId="{E7992D00-F326-4411-8F62-BB8F83C95066}" srcOrd="0" destOrd="0" presId="urn:microsoft.com/office/officeart/2005/8/layout/default"/>
    <dgm:cxn modelId="{7A70F085-75B1-4436-8159-AF309806694B}" srcId="{0D554786-DAE7-4F97-96FF-24618BCE4D3F}" destId="{0FE5E94A-7392-4F71-B9C4-161DDCE2EFD1}" srcOrd="0" destOrd="0" parTransId="{DE6C00D0-D322-4058-96D3-918640B97AF5}" sibTransId="{AE014798-8FBB-498A-B4A8-3DE362EC3121}"/>
    <dgm:cxn modelId="{48886F87-6066-4A46-A9B2-BFFC723B4F87}" srcId="{0D554786-DAE7-4F97-96FF-24618BCE4D3F}" destId="{65518EA3-130E-47C2-BA57-1312A92D3A07}" srcOrd="6" destOrd="0" parTransId="{2B3FEAC3-E44B-4F26-85A8-6C76CC9CE5C0}" sibTransId="{7FB03BEE-D36F-41F0-966D-25E7782B26B8}"/>
    <dgm:cxn modelId="{661BE5C5-665C-4527-AC95-986AE000A0AC}" srcId="{0D554786-DAE7-4F97-96FF-24618BCE4D3F}" destId="{0C03D187-AB75-4C8B-8368-AFCDDB5DC7B3}" srcOrd="5" destOrd="0" parTransId="{52520009-3255-4087-8B3A-BD3DEC21E49D}" sibTransId="{AA0A6D0A-07CF-407C-B523-F881C993C987}"/>
    <dgm:cxn modelId="{3F46B5CC-8F6F-42C3-A3EC-55444D4C7171}" type="presOf" srcId="{E8B2AEE5-0B5B-4651-91D0-ACDBFB3BB60E}" destId="{82725319-FBBA-4B5F-99FF-DEDD29575152}" srcOrd="0" destOrd="0" presId="urn:microsoft.com/office/officeart/2005/8/layout/default"/>
    <dgm:cxn modelId="{4B57A7D3-8F72-423A-83CA-C554AA745EDC}" srcId="{0D554786-DAE7-4F97-96FF-24618BCE4D3F}" destId="{E8B2AEE5-0B5B-4651-91D0-ACDBFB3BB60E}" srcOrd="7" destOrd="0" parTransId="{E525AC99-8FF1-44A6-BB99-FDCB5395D45D}" sibTransId="{13C4CA39-3BC3-4988-9B61-CAD93DCE78C2}"/>
    <dgm:cxn modelId="{E1EBD4D8-1C45-41DD-ACB3-8DABA2B1508B}" srcId="{0D554786-DAE7-4F97-96FF-24618BCE4D3F}" destId="{6B98CC91-A422-4B00-B37F-D9A74ED436E5}" srcOrd="4" destOrd="0" parTransId="{BECFFBA9-8D8B-4E3C-87E8-C90BBD17EEA6}" sibTransId="{341B985F-BE31-4534-BD11-6479021EC21E}"/>
    <dgm:cxn modelId="{6FB80BE0-CF9B-4A09-9568-73C5A721AAE2}" srcId="{0D554786-DAE7-4F97-96FF-24618BCE4D3F}" destId="{7EA55644-779F-43EE-B535-6AF67453B9D8}" srcOrd="3" destOrd="0" parTransId="{3290E615-A343-4A57-84D5-B69B729DF335}" sibTransId="{C87C7798-72E0-4D36-A42B-6B60FE6D59D9}"/>
    <dgm:cxn modelId="{C7A0ADE6-9BBD-40F3-9A42-2D2360D9E946}" type="presOf" srcId="{0FE5E94A-7392-4F71-B9C4-161DDCE2EFD1}" destId="{D468EFB6-8A01-4508-9EC9-C39ED01AB2E1}" srcOrd="0" destOrd="0" presId="urn:microsoft.com/office/officeart/2005/8/layout/default"/>
    <dgm:cxn modelId="{8D7A0CED-C493-40E4-9A82-EC0191F646CE}" type="presOf" srcId="{65518EA3-130E-47C2-BA57-1312A92D3A07}" destId="{568C6D41-9C89-4FD4-9CFB-4CABA9D09E44}" srcOrd="0" destOrd="0" presId="urn:microsoft.com/office/officeart/2005/8/layout/default"/>
    <dgm:cxn modelId="{4E4147F2-32C8-4B4D-B9C7-A1A5840EF0B9}" srcId="{0D554786-DAE7-4F97-96FF-24618BCE4D3F}" destId="{B2E04EBD-CDBA-4D40-AA40-6EFB6CF88CD9}" srcOrd="2" destOrd="0" parTransId="{41E93F5A-154B-47C0-A30B-D58487245EBD}" sibTransId="{9110B87B-18BF-4C0D-A163-B6C1C6782CE1}"/>
    <dgm:cxn modelId="{EEAA62FF-FA16-4274-8E27-F3092EB84718}" type="presOf" srcId="{B2E04EBD-CDBA-4D40-AA40-6EFB6CF88CD9}" destId="{C13A1A8C-A89F-444B-AF64-FCB8E3E08135}" srcOrd="0" destOrd="0" presId="urn:microsoft.com/office/officeart/2005/8/layout/default"/>
    <dgm:cxn modelId="{856D389D-09AD-4BE5-9071-F717E92EB478}" type="presParOf" srcId="{8FDFCFFD-F00F-4324-9EC4-4E70FDC2AAD3}" destId="{D468EFB6-8A01-4508-9EC9-C39ED01AB2E1}" srcOrd="0" destOrd="0" presId="urn:microsoft.com/office/officeart/2005/8/layout/default"/>
    <dgm:cxn modelId="{79C96964-9C55-4502-8F99-924C2DC531DE}" type="presParOf" srcId="{8FDFCFFD-F00F-4324-9EC4-4E70FDC2AAD3}" destId="{F6762E91-7B3D-411E-B510-D1E16FC47E9F}" srcOrd="1" destOrd="0" presId="urn:microsoft.com/office/officeart/2005/8/layout/default"/>
    <dgm:cxn modelId="{6B1E1C98-37A0-443C-8D7B-219E3816F725}" type="presParOf" srcId="{8FDFCFFD-F00F-4324-9EC4-4E70FDC2AAD3}" destId="{69D0D5FA-266F-417E-A80B-F6C43E21A986}" srcOrd="2" destOrd="0" presId="urn:microsoft.com/office/officeart/2005/8/layout/default"/>
    <dgm:cxn modelId="{1CDF35F9-5179-4C5D-ADF5-F1D3D6FDC576}" type="presParOf" srcId="{8FDFCFFD-F00F-4324-9EC4-4E70FDC2AAD3}" destId="{D7021DA4-9514-404C-9E6D-C6849926F6A8}" srcOrd="3" destOrd="0" presId="urn:microsoft.com/office/officeart/2005/8/layout/default"/>
    <dgm:cxn modelId="{1D8DC01B-12CE-437F-8A26-E01610534863}" type="presParOf" srcId="{8FDFCFFD-F00F-4324-9EC4-4E70FDC2AAD3}" destId="{C13A1A8C-A89F-444B-AF64-FCB8E3E08135}" srcOrd="4" destOrd="0" presId="urn:microsoft.com/office/officeart/2005/8/layout/default"/>
    <dgm:cxn modelId="{7B15CB22-D919-4F5B-BB45-F5006BAD5838}" type="presParOf" srcId="{8FDFCFFD-F00F-4324-9EC4-4E70FDC2AAD3}" destId="{E226DD95-B0F6-4CD0-B7EE-548413C5FCFC}" srcOrd="5" destOrd="0" presId="urn:microsoft.com/office/officeart/2005/8/layout/default"/>
    <dgm:cxn modelId="{AF42D32E-A986-49E0-9DB8-1D407C7AA7A3}" type="presParOf" srcId="{8FDFCFFD-F00F-4324-9EC4-4E70FDC2AAD3}" destId="{B071E024-466E-4435-8004-E4741D7CD01A}" srcOrd="6" destOrd="0" presId="urn:microsoft.com/office/officeart/2005/8/layout/default"/>
    <dgm:cxn modelId="{918E356D-9274-45F5-A114-56E506D3B6F5}" type="presParOf" srcId="{8FDFCFFD-F00F-4324-9EC4-4E70FDC2AAD3}" destId="{230DA3D3-03E2-418B-B637-8F96488E959C}" srcOrd="7" destOrd="0" presId="urn:microsoft.com/office/officeart/2005/8/layout/default"/>
    <dgm:cxn modelId="{B4F243BE-C15A-46C4-B583-0E93ABEE04D1}" type="presParOf" srcId="{8FDFCFFD-F00F-4324-9EC4-4E70FDC2AAD3}" destId="{90925C41-7C55-471E-BD09-D0CF796DDB64}" srcOrd="8" destOrd="0" presId="urn:microsoft.com/office/officeart/2005/8/layout/default"/>
    <dgm:cxn modelId="{ACD9B7EB-610F-4844-9979-09D8601ED039}" type="presParOf" srcId="{8FDFCFFD-F00F-4324-9EC4-4E70FDC2AAD3}" destId="{9619B713-4085-49E9-AD4A-D0A5D78B2E0E}" srcOrd="9" destOrd="0" presId="urn:microsoft.com/office/officeart/2005/8/layout/default"/>
    <dgm:cxn modelId="{661F2E9B-7D3C-4945-BB64-C04CB892E514}" type="presParOf" srcId="{8FDFCFFD-F00F-4324-9EC4-4E70FDC2AAD3}" destId="{E7992D00-F326-4411-8F62-BB8F83C95066}" srcOrd="10" destOrd="0" presId="urn:microsoft.com/office/officeart/2005/8/layout/default"/>
    <dgm:cxn modelId="{2C95CA89-87B0-4C70-A5AB-EDA8057EE126}" type="presParOf" srcId="{8FDFCFFD-F00F-4324-9EC4-4E70FDC2AAD3}" destId="{19BE5238-B50D-4BA8-BC5E-EF2987D6283D}" srcOrd="11" destOrd="0" presId="urn:microsoft.com/office/officeart/2005/8/layout/default"/>
    <dgm:cxn modelId="{8BD49D92-7D9B-49E7-8E2D-4066178BFE64}" type="presParOf" srcId="{8FDFCFFD-F00F-4324-9EC4-4E70FDC2AAD3}" destId="{568C6D41-9C89-4FD4-9CFB-4CABA9D09E44}" srcOrd="12" destOrd="0" presId="urn:microsoft.com/office/officeart/2005/8/layout/default"/>
    <dgm:cxn modelId="{7D49C52B-1DD7-4892-82C8-31BE1585AB2F}" type="presParOf" srcId="{8FDFCFFD-F00F-4324-9EC4-4E70FDC2AAD3}" destId="{E0A49939-42F2-45A6-B46B-84D8EE27927F}" srcOrd="13" destOrd="0" presId="urn:microsoft.com/office/officeart/2005/8/layout/default"/>
    <dgm:cxn modelId="{0B882014-3E19-4C3A-8335-B0A7273C71E4}" type="presParOf" srcId="{8FDFCFFD-F00F-4324-9EC4-4E70FDC2AAD3}" destId="{82725319-FBBA-4B5F-99FF-DEDD29575152}" srcOrd="14" destOrd="0" presId="urn:microsoft.com/office/officeart/2005/8/layout/defaul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8A07B1-D3F4-47D8-8F73-CDD8D37D29E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3F0AC9-9688-4353-82F7-45BEDAC601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Login Module: Secure access for admins.</a:t>
          </a:r>
        </a:p>
      </dgm:t>
    </dgm:pt>
    <dgm:pt modelId="{7AE77618-43CD-46ED-ACB1-ADD31E0A5377}" type="parTrans" cxnId="{A9725931-DF9B-43E0-A2BA-BB0AECB8ADAA}">
      <dgm:prSet/>
      <dgm:spPr/>
      <dgm:t>
        <a:bodyPr/>
        <a:lstStyle/>
        <a:p>
          <a:endParaRPr lang="en-US"/>
        </a:p>
      </dgm:t>
    </dgm:pt>
    <dgm:pt modelId="{A6D017DE-BE56-4836-9B0C-B6888A52AE32}" type="sibTrans" cxnId="{A9725931-DF9B-43E0-A2BA-BB0AECB8ADAA}">
      <dgm:prSet phldrT="1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25ACA4A-73FB-46FD-BD58-AAE33CFB0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Admin Module: Manage cars, customers, and payments.</a:t>
          </a:r>
        </a:p>
      </dgm:t>
    </dgm:pt>
    <dgm:pt modelId="{DAD1F792-9F06-46E8-AAFF-FD547C0D0DA7}" type="parTrans" cxnId="{7E97C42B-8581-4B06-9DD4-057972512DD5}">
      <dgm:prSet/>
      <dgm:spPr/>
      <dgm:t>
        <a:bodyPr/>
        <a:lstStyle/>
        <a:p>
          <a:endParaRPr lang="en-US"/>
        </a:p>
      </dgm:t>
    </dgm:pt>
    <dgm:pt modelId="{7951253E-A86E-4F40-A4E7-0D75E5DE43E7}" type="sibTrans" cxnId="{7E97C42B-8581-4B06-9DD4-057972512DD5}">
      <dgm:prSet phldrT="2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C9E7C0-26ED-40E4-9B09-456839D7BD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Customer Module: Book, pay, and manage reservations.</a:t>
          </a:r>
        </a:p>
      </dgm:t>
    </dgm:pt>
    <dgm:pt modelId="{5891CB3F-2182-48B2-8BDE-35780B74D68B}" type="parTrans" cxnId="{2E07CC2C-3810-47BE-BA46-E09ACD13AF06}">
      <dgm:prSet/>
      <dgm:spPr/>
      <dgm:t>
        <a:bodyPr/>
        <a:lstStyle/>
        <a:p>
          <a:endParaRPr lang="en-US"/>
        </a:p>
      </dgm:t>
    </dgm:pt>
    <dgm:pt modelId="{72D3915E-22C2-441F-9EE4-30C1A7EBB533}" type="sibTrans" cxnId="{2E07CC2C-3810-47BE-BA46-E09ACD13AF06}">
      <dgm:prSet phldrT="3" phldr="0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778207-425E-47E3-9123-C923A074A6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Database Backend: Ensure data integrity with MySQL.</a:t>
          </a:r>
        </a:p>
      </dgm:t>
    </dgm:pt>
    <dgm:pt modelId="{90A8B863-AD2A-4C0E-93E9-DDB545744909}" type="parTrans" cxnId="{063A7264-9DE9-4A2A-B699-7731165FD772}">
      <dgm:prSet/>
      <dgm:spPr/>
      <dgm:t>
        <a:bodyPr/>
        <a:lstStyle/>
        <a:p>
          <a:endParaRPr lang="en-US"/>
        </a:p>
      </dgm:t>
    </dgm:pt>
    <dgm:pt modelId="{18217575-1685-4DD4-B60E-270E11A6764F}" type="sibTrans" cxnId="{063A7264-9DE9-4A2A-B699-7731165FD772}">
      <dgm:prSet phldrT="4" phldr="0"/>
      <dgm:spPr/>
      <dgm:t>
        <a:bodyPr/>
        <a:lstStyle/>
        <a:p>
          <a:endParaRPr lang="en-US"/>
        </a:p>
      </dgm:t>
    </dgm:pt>
    <dgm:pt modelId="{F2669E4D-4386-40F6-B776-165A3BC63B56}" type="pres">
      <dgm:prSet presAssocID="{DA8A07B1-D3F4-47D8-8F73-CDD8D37D29EB}" presName="root" presStyleCnt="0">
        <dgm:presLayoutVars>
          <dgm:dir/>
          <dgm:resizeHandles val="exact"/>
        </dgm:presLayoutVars>
      </dgm:prSet>
      <dgm:spPr/>
    </dgm:pt>
    <dgm:pt modelId="{359F0B30-1FCE-429A-A695-047C570B8870}" type="pres">
      <dgm:prSet presAssocID="{DA8A07B1-D3F4-47D8-8F73-CDD8D37D29EB}" presName="container" presStyleCnt="0">
        <dgm:presLayoutVars>
          <dgm:dir/>
          <dgm:resizeHandles val="exact"/>
        </dgm:presLayoutVars>
      </dgm:prSet>
      <dgm:spPr/>
    </dgm:pt>
    <dgm:pt modelId="{F03F2E6A-E993-4F96-A5E4-21020BEB620D}" type="pres">
      <dgm:prSet presAssocID="{403F0AC9-9688-4353-82F7-45BEDAC601C0}" presName="compNode" presStyleCnt="0"/>
      <dgm:spPr/>
    </dgm:pt>
    <dgm:pt modelId="{322FB074-F9D2-45DA-87E1-A8EEFC380CEC}" type="pres">
      <dgm:prSet presAssocID="{403F0AC9-9688-4353-82F7-45BEDAC601C0}" presName="iconBgRect" presStyleLbl="bgShp" presStyleIdx="0" presStyleCnt="4"/>
      <dgm:spPr/>
    </dgm:pt>
    <dgm:pt modelId="{C271E37B-494F-4E2B-8E27-BB048EBA6958}" type="pres">
      <dgm:prSet presAssocID="{403F0AC9-9688-4353-82F7-45BEDAC601C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1229DE04-3D66-4425-AFAC-AFEBBC9CB21C}" type="pres">
      <dgm:prSet presAssocID="{403F0AC9-9688-4353-82F7-45BEDAC601C0}" presName="spaceRect" presStyleCnt="0"/>
      <dgm:spPr/>
    </dgm:pt>
    <dgm:pt modelId="{EEDCBF77-4B3C-4245-9575-EFC8DEF5FA53}" type="pres">
      <dgm:prSet presAssocID="{403F0AC9-9688-4353-82F7-45BEDAC601C0}" presName="textRect" presStyleLbl="revTx" presStyleIdx="0" presStyleCnt="4">
        <dgm:presLayoutVars>
          <dgm:chMax val="1"/>
          <dgm:chPref val="1"/>
        </dgm:presLayoutVars>
      </dgm:prSet>
      <dgm:spPr/>
    </dgm:pt>
    <dgm:pt modelId="{2364D552-F9B0-486A-B7E2-475974EFA30F}" type="pres">
      <dgm:prSet presAssocID="{A6D017DE-BE56-4836-9B0C-B6888A52AE32}" presName="sibTrans" presStyleLbl="sibTrans2D1" presStyleIdx="0" presStyleCnt="0"/>
      <dgm:spPr/>
    </dgm:pt>
    <dgm:pt modelId="{4BBE3865-999F-456F-ACC6-696896D4464D}" type="pres">
      <dgm:prSet presAssocID="{C25ACA4A-73FB-46FD-BD58-AAE33CFB083D}" presName="compNode" presStyleCnt="0"/>
      <dgm:spPr/>
    </dgm:pt>
    <dgm:pt modelId="{EB56BA9C-20C8-4275-B29E-C18F91CF856E}" type="pres">
      <dgm:prSet presAssocID="{C25ACA4A-73FB-46FD-BD58-AAE33CFB083D}" presName="iconBgRect" presStyleLbl="bgShp" presStyleIdx="1" presStyleCnt="4"/>
      <dgm:spPr/>
    </dgm:pt>
    <dgm:pt modelId="{C59010E7-1F74-4FF7-86F7-0255B307F50A}" type="pres">
      <dgm:prSet presAssocID="{C25ACA4A-73FB-46FD-BD58-AAE33CFB08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8888A7BB-7B80-4082-92FF-C824649CCADF}" type="pres">
      <dgm:prSet presAssocID="{C25ACA4A-73FB-46FD-BD58-AAE33CFB083D}" presName="spaceRect" presStyleCnt="0"/>
      <dgm:spPr/>
    </dgm:pt>
    <dgm:pt modelId="{901E3269-C41F-42F1-939D-F148E5E57E5F}" type="pres">
      <dgm:prSet presAssocID="{C25ACA4A-73FB-46FD-BD58-AAE33CFB083D}" presName="textRect" presStyleLbl="revTx" presStyleIdx="1" presStyleCnt="4">
        <dgm:presLayoutVars>
          <dgm:chMax val="1"/>
          <dgm:chPref val="1"/>
        </dgm:presLayoutVars>
      </dgm:prSet>
      <dgm:spPr/>
    </dgm:pt>
    <dgm:pt modelId="{F1DBD4EA-B8D6-4FBB-92CB-AC9ACDA3637C}" type="pres">
      <dgm:prSet presAssocID="{7951253E-A86E-4F40-A4E7-0D75E5DE43E7}" presName="sibTrans" presStyleLbl="sibTrans2D1" presStyleIdx="0" presStyleCnt="0"/>
      <dgm:spPr/>
    </dgm:pt>
    <dgm:pt modelId="{6AE287BB-7B79-4142-A7E7-BFC2DADA5A22}" type="pres">
      <dgm:prSet presAssocID="{5CC9E7C0-26ED-40E4-9B09-456839D7BDD3}" presName="compNode" presStyleCnt="0"/>
      <dgm:spPr/>
    </dgm:pt>
    <dgm:pt modelId="{BD5CCF8C-FD67-4AD3-A150-3299892FD5E2}" type="pres">
      <dgm:prSet presAssocID="{5CC9E7C0-26ED-40E4-9B09-456839D7BDD3}" presName="iconBgRect" presStyleLbl="bgShp" presStyleIdx="2" presStyleCnt="4"/>
      <dgm:spPr/>
    </dgm:pt>
    <dgm:pt modelId="{38064572-2D79-4F4D-9BEA-06D3AA75E32F}" type="pres">
      <dgm:prSet presAssocID="{5CC9E7C0-26ED-40E4-9B09-456839D7BD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8D26D1EB-C92A-48C2-8746-3259E078867D}" type="pres">
      <dgm:prSet presAssocID="{5CC9E7C0-26ED-40E4-9B09-456839D7BDD3}" presName="spaceRect" presStyleCnt="0"/>
      <dgm:spPr/>
    </dgm:pt>
    <dgm:pt modelId="{4B9653B8-E43E-4C90-9358-25112B0DD06A}" type="pres">
      <dgm:prSet presAssocID="{5CC9E7C0-26ED-40E4-9B09-456839D7BDD3}" presName="textRect" presStyleLbl="revTx" presStyleIdx="2" presStyleCnt="4">
        <dgm:presLayoutVars>
          <dgm:chMax val="1"/>
          <dgm:chPref val="1"/>
        </dgm:presLayoutVars>
      </dgm:prSet>
      <dgm:spPr/>
    </dgm:pt>
    <dgm:pt modelId="{7901D582-B3DC-48E0-9B32-4C9461690FCF}" type="pres">
      <dgm:prSet presAssocID="{72D3915E-22C2-441F-9EE4-30C1A7EBB533}" presName="sibTrans" presStyleLbl="sibTrans2D1" presStyleIdx="0" presStyleCnt="0"/>
      <dgm:spPr/>
    </dgm:pt>
    <dgm:pt modelId="{4DC706EA-7AC3-478E-AA17-974021CE9658}" type="pres">
      <dgm:prSet presAssocID="{F5778207-425E-47E3-9123-C923A074A628}" presName="compNode" presStyleCnt="0"/>
      <dgm:spPr/>
    </dgm:pt>
    <dgm:pt modelId="{F0651E1C-C87E-4FB7-97FC-64AC75DE3D32}" type="pres">
      <dgm:prSet presAssocID="{F5778207-425E-47E3-9123-C923A074A628}" presName="iconBgRect" presStyleLbl="bgShp" presStyleIdx="3" presStyleCnt="4"/>
      <dgm:spPr/>
    </dgm:pt>
    <dgm:pt modelId="{4F576DCD-08E8-4CE8-90C5-0BAC8BC365ED}" type="pres">
      <dgm:prSet presAssocID="{F5778207-425E-47E3-9123-C923A074A6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D49FA34-A6D6-4545-9E66-934F7913831C}" type="pres">
      <dgm:prSet presAssocID="{F5778207-425E-47E3-9123-C923A074A628}" presName="spaceRect" presStyleCnt="0"/>
      <dgm:spPr/>
    </dgm:pt>
    <dgm:pt modelId="{4882FEBD-3881-4525-8777-34B329A81CFD}" type="pres">
      <dgm:prSet presAssocID="{F5778207-425E-47E3-9123-C923A074A6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AAB4E0A-D3F0-410B-85B7-B1400F778918}" type="presOf" srcId="{7951253E-A86E-4F40-A4E7-0D75E5DE43E7}" destId="{F1DBD4EA-B8D6-4FBB-92CB-AC9ACDA3637C}" srcOrd="0" destOrd="0" presId="urn:microsoft.com/office/officeart/2018/2/layout/IconCircleList"/>
    <dgm:cxn modelId="{7E97C42B-8581-4B06-9DD4-057972512DD5}" srcId="{DA8A07B1-D3F4-47D8-8F73-CDD8D37D29EB}" destId="{C25ACA4A-73FB-46FD-BD58-AAE33CFB083D}" srcOrd="1" destOrd="0" parTransId="{DAD1F792-9F06-46E8-AAFF-FD547C0D0DA7}" sibTransId="{7951253E-A86E-4F40-A4E7-0D75E5DE43E7}"/>
    <dgm:cxn modelId="{2E07CC2C-3810-47BE-BA46-E09ACD13AF06}" srcId="{DA8A07B1-D3F4-47D8-8F73-CDD8D37D29EB}" destId="{5CC9E7C0-26ED-40E4-9B09-456839D7BDD3}" srcOrd="2" destOrd="0" parTransId="{5891CB3F-2182-48B2-8BDE-35780B74D68B}" sibTransId="{72D3915E-22C2-441F-9EE4-30C1A7EBB533}"/>
    <dgm:cxn modelId="{A9725931-DF9B-43E0-A2BA-BB0AECB8ADAA}" srcId="{DA8A07B1-D3F4-47D8-8F73-CDD8D37D29EB}" destId="{403F0AC9-9688-4353-82F7-45BEDAC601C0}" srcOrd="0" destOrd="0" parTransId="{7AE77618-43CD-46ED-ACB1-ADD31E0A5377}" sibTransId="{A6D017DE-BE56-4836-9B0C-B6888A52AE32}"/>
    <dgm:cxn modelId="{06758E62-20C7-4610-A461-A24EDDAD5D50}" type="presOf" srcId="{F5778207-425E-47E3-9123-C923A074A628}" destId="{4882FEBD-3881-4525-8777-34B329A81CFD}" srcOrd="0" destOrd="0" presId="urn:microsoft.com/office/officeart/2018/2/layout/IconCircleList"/>
    <dgm:cxn modelId="{063A7264-9DE9-4A2A-B699-7731165FD772}" srcId="{DA8A07B1-D3F4-47D8-8F73-CDD8D37D29EB}" destId="{F5778207-425E-47E3-9123-C923A074A628}" srcOrd="3" destOrd="0" parTransId="{90A8B863-AD2A-4C0E-93E9-DDB545744909}" sibTransId="{18217575-1685-4DD4-B60E-270E11A6764F}"/>
    <dgm:cxn modelId="{BA056559-7A04-4AC6-BF18-8E7D90D92EE8}" type="presOf" srcId="{A6D017DE-BE56-4836-9B0C-B6888A52AE32}" destId="{2364D552-F9B0-486A-B7E2-475974EFA30F}" srcOrd="0" destOrd="0" presId="urn:microsoft.com/office/officeart/2018/2/layout/IconCircleList"/>
    <dgm:cxn modelId="{6E428F84-F714-43A2-9BE2-E1A4D77224D4}" type="presOf" srcId="{C25ACA4A-73FB-46FD-BD58-AAE33CFB083D}" destId="{901E3269-C41F-42F1-939D-F148E5E57E5F}" srcOrd="0" destOrd="0" presId="urn:microsoft.com/office/officeart/2018/2/layout/IconCircleList"/>
    <dgm:cxn modelId="{EB5C25AB-A8D7-4C1D-B31D-002DD1D79399}" type="presOf" srcId="{DA8A07B1-D3F4-47D8-8F73-CDD8D37D29EB}" destId="{F2669E4D-4386-40F6-B776-165A3BC63B56}" srcOrd="0" destOrd="0" presId="urn:microsoft.com/office/officeart/2018/2/layout/IconCircleList"/>
    <dgm:cxn modelId="{E8C10BC1-4232-4E8C-9C58-50484BCF145F}" type="presOf" srcId="{403F0AC9-9688-4353-82F7-45BEDAC601C0}" destId="{EEDCBF77-4B3C-4245-9575-EFC8DEF5FA53}" srcOrd="0" destOrd="0" presId="urn:microsoft.com/office/officeart/2018/2/layout/IconCircleList"/>
    <dgm:cxn modelId="{980E44CE-20AF-43C8-9753-2102BD2F6EA2}" type="presOf" srcId="{5CC9E7C0-26ED-40E4-9B09-456839D7BDD3}" destId="{4B9653B8-E43E-4C90-9358-25112B0DD06A}" srcOrd="0" destOrd="0" presId="urn:microsoft.com/office/officeart/2018/2/layout/IconCircleList"/>
    <dgm:cxn modelId="{AFB66EE8-614B-42E7-A81B-51347D5D91FF}" type="presOf" srcId="{72D3915E-22C2-441F-9EE4-30C1A7EBB533}" destId="{7901D582-B3DC-48E0-9B32-4C9461690FCF}" srcOrd="0" destOrd="0" presId="urn:microsoft.com/office/officeart/2018/2/layout/IconCircleList"/>
    <dgm:cxn modelId="{4BA2D191-9AC8-49FE-B06A-AC21BD4E0F4C}" type="presParOf" srcId="{F2669E4D-4386-40F6-B776-165A3BC63B56}" destId="{359F0B30-1FCE-429A-A695-047C570B8870}" srcOrd="0" destOrd="0" presId="urn:microsoft.com/office/officeart/2018/2/layout/IconCircleList"/>
    <dgm:cxn modelId="{B3F93DD7-5334-4000-A63B-E707320EB5B0}" type="presParOf" srcId="{359F0B30-1FCE-429A-A695-047C570B8870}" destId="{F03F2E6A-E993-4F96-A5E4-21020BEB620D}" srcOrd="0" destOrd="0" presId="urn:microsoft.com/office/officeart/2018/2/layout/IconCircleList"/>
    <dgm:cxn modelId="{173141FD-5419-450B-8077-3BD6CA66D3A4}" type="presParOf" srcId="{F03F2E6A-E993-4F96-A5E4-21020BEB620D}" destId="{322FB074-F9D2-45DA-87E1-A8EEFC380CEC}" srcOrd="0" destOrd="0" presId="urn:microsoft.com/office/officeart/2018/2/layout/IconCircleList"/>
    <dgm:cxn modelId="{3FD41FD1-BBDA-49C4-94A4-7BC54A559B47}" type="presParOf" srcId="{F03F2E6A-E993-4F96-A5E4-21020BEB620D}" destId="{C271E37B-494F-4E2B-8E27-BB048EBA6958}" srcOrd="1" destOrd="0" presId="urn:microsoft.com/office/officeart/2018/2/layout/IconCircleList"/>
    <dgm:cxn modelId="{F0302C94-EE5E-429D-8B32-FFC5C0DE731C}" type="presParOf" srcId="{F03F2E6A-E993-4F96-A5E4-21020BEB620D}" destId="{1229DE04-3D66-4425-AFAC-AFEBBC9CB21C}" srcOrd="2" destOrd="0" presId="urn:microsoft.com/office/officeart/2018/2/layout/IconCircleList"/>
    <dgm:cxn modelId="{E957F2F9-0457-43F3-8937-CFE3376AE3BC}" type="presParOf" srcId="{F03F2E6A-E993-4F96-A5E4-21020BEB620D}" destId="{EEDCBF77-4B3C-4245-9575-EFC8DEF5FA53}" srcOrd="3" destOrd="0" presId="urn:microsoft.com/office/officeart/2018/2/layout/IconCircleList"/>
    <dgm:cxn modelId="{6EFFEAA7-2AD6-466D-AEDC-BF713B1AEB6E}" type="presParOf" srcId="{359F0B30-1FCE-429A-A695-047C570B8870}" destId="{2364D552-F9B0-486A-B7E2-475974EFA30F}" srcOrd="1" destOrd="0" presId="urn:microsoft.com/office/officeart/2018/2/layout/IconCircleList"/>
    <dgm:cxn modelId="{9E5E9861-2C53-4D67-AAFD-0FB65759D038}" type="presParOf" srcId="{359F0B30-1FCE-429A-A695-047C570B8870}" destId="{4BBE3865-999F-456F-ACC6-696896D4464D}" srcOrd="2" destOrd="0" presId="urn:microsoft.com/office/officeart/2018/2/layout/IconCircleList"/>
    <dgm:cxn modelId="{1326054C-3D2B-4ADF-8DB3-20D910B2A4DC}" type="presParOf" srcId="{4BBE3865-999F-456F-ACC6-696896D4464D}" destId="{EB56BA9C-20C8-4275-B29E-C18F91CF856E}" srcOrd="0" destOrd="0" presId="urn:microsoft.com/office/officeart/2018/2/layout/IconCircleList"/>
    <dgm:cxn modelId="{7E97BC69-5BB8-4A46-8CC9-79F5665D6269}" type="presParOf" srcId="{4BBE3865-999F-456F-ACC6-696896D4464D}" destId="{C59010E7-1F74-4FF7-86F7-0255B307F50A}" srcOrd="1" destOrd="0" presId="urn:microsoft.com/office/officeart/2018/2/layout/IconCircleList"/>
    <dgm:cxn modelId="{C6B5C0D3-76B7-4BA8-B8F1-569A74D6896E}" type="presParOf" srcId="{4BBE3865-999F-456F-ACC6-696896D4464D}" destId="{8888A7BB-7B80-4082-92FF-C824649CCADF}" srcOrd="2" destOrd="0" presId="urn:microsoft.com/office/officeart/2018/2/layout/IconCircleList"/>
    <dgm:cxn modelId="{4E36345B-58B9-40CF-84D1-80B728CCD4BA}" type="presParOf" srcId="{4BBE3865-999F-456F-ACC6-696896D4464D}" destId="{901E3269-C41F-42F1-939D-F148E5E57E5F}" srcOrd="3" destOrd="0" presId="urn:microsoft.com/office/officeart/2018/2/layout/IconCircleList"/>
    <dgm:cxn modelId="{19089A68-83B3-4A61-8D99-A86F1845E7EF}" type="presParOf" srcId="{359F0B30-1FCE-429A-A695-047C570B8870}" destId="{F1DBD4EA-B8D6-4FBB-92CB-AC9ACDA3637C}" srcOrd="3" destOrd="0" presId="urn:microsoft.com/office/officeart/2018/2/layout/IconCircleList"/>
    <dgm:cxn modelId="{4333FA73-CB85-49E7-9EFF-EADB7D1DAD37}" type="presParOf" srcId="{359F0B30-1FCE-429A-A695-047C570B8870}" destId="{6AE287BB-7B79-4142-A7E7-BFC2DADA5A22}" srcOrd="4" destOrd="0" presId="urn:microsoft.com/office/officeart/2018/2/layout/IconCircleList"/>
    <dgm:cxn modelId="{A589516B-E681-48C3-8893-65A9591A7F22}" type="presParOf" srcId="{6AE287BB-7B79-4142-A7E7-BFC2DADA5A22}" destId="{BD5CCF8C-FD67-4AD3-A150-3299892FD5E2}" srcOrd="0" destOrd="0" presId="urn:microsoft.com/office/officeart/2018/2/layout/IconCircleList"/>
    <dgm:cxn modelId="{CDEF26B8-1582-4B58-8F05-5EBD8361ADDF}" type="presParOf" srcId="{6AE287BB-7B79-4142-A7E7-BFC2DADA5A22}" destId="{38064572-2D79-4F4D-9BEA-06D3AA75E32F}" srcOrd="1" destOrd="0" presId="urn:microsoft.com/office/officeart/2018/2/layout/IconCircleList"/>
    <dgm:cxn modelId="{3D1D6651-AEFB-4185-9FA0-45CE593840EB}" type="presParOf" srcId="{6AE287BB-7B79-4142-A7E7-BFC2DADA5A22}" destId="{8D26D1EB-C92A-48C2-8746-3259E078867D}" srcOrd="2" destOrd="0" presId="urn:microsoft.com/office/officeart/2018/2/layout/IconCircleList"/>
    <dgm:cxn modelId="{48E182F7-A831-4213-8586-89E9716D0BB0}" type="presParOf" srcId="{6AE287BB-7B79-4142-A7E7-BFC2DADA5A22}" destId="{4B9653B8-E43E-4C90-9358-25112B0DD06A}" srcOrd="3" destOrd="0" presId="urn:microsoft.com/office/officeart/2018/2/layout/IconCircleList"/>
    <dgm:cxn modelId="{B2A41716-7156-49D2-AAF8-E6D2A3855048}" type="presParOf" srcId="{359F0B30-1FCE-429A-A695-047C570B8870}" destId="{7901D582-B3DC-48E0-9B32-4C9461690FCF}" srcOrd="5" destOrd="0" presId="urn:microsoft.com/office/officeart/2018/2/layout/IconCircleList"/>
    <dgm:cxn modelId="{2D61FF16-1369-4154-9287-0E498DA774E5}" type="presParOf" srcId="{359F0B30-1FCE-429A-A695-047C570B8870}" destId="{4DC706EA-7AC3-478E-AA17-974021CE9658}" srcOrd="6" destOrd="0" presId="urn:microsoft.com/office/officeart/2018/2/layout/IconCircleList"/>
    <dgm:cxn modelId="{C64A2233-E8CC-4822-A670-36BEF5566112}" type="presParOf" srcId="{4DC706EA-7AC3-478E-AA17-974021CE9658}" destId="{F0651E1C-C87E-4FB7-97FC-64AC75DE3D32}" srcOrd="0" destOrd="0" presId="urn:microsoft.com/office/officeart/2018/2/layout/IconCircleList"/>
    <dgm:cxn modelId="{63299049-CB57-4174-A0EE-ED871CB91C3C}" type="presParOf" srcId="{4DC706EA-7AC3-478E-AA17-974021CE9658}" destId="{4F576DCD-08E8-4CE8-90C5-0BAC8BC365ED}" srcOrd="1" destOrd="0" presId="urn:microsoft.com/office/officeart/2018/2/layout/IconCircleList"/>
    <dgm:cxn modelId="{85EA53FD-B065-49C7-8109-56F716E79F76}" type="presParOf" srcId="{4DC706EA-7AC3-478E-AA17-974021CE9658}" destId="{9D49FA34-A6D6-4545-9E66-934F7913831C}" srcOrd="2" destOrd="0" presId="urn:microsoft.com/office/officeart/2018/2/layout/IconCircleList"/>
    <dgm:cxn modelId="{87CD487F-6EAA-4F11-844D-2D6B3D45B990}" type="presParOf" srcId="{4DC706EA-7AC3-478E-AA17-974021CE9658}" destId="{4882FEBD-3881-4525-8777-34B329A81CF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42B669-2643-41E0-BC05-097A2413D4CB}">
      <dsp:nvSpPr>
        <dsp:cNvPr id="0" name=""/>
        <dsp:cNvSpPr/>
      </dsp:nvSpPr>
      <dsp:spPr>
        <a:xfrm>
          <a:off x="0" y="0"/>
          <a:ext cx="9144000" cy="3693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                          GITHUBLINK: https://github.com/YUGANDERAN/final-python-project/tree/main</a:t>
          </a:r>
        </a:p>
      </dsp:txBody>
      <dsp:txXfrm>
        <a:off x="18029" y="18029"/>
        <a:ext cx="9107942" cy="333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7293ED-2E32-4E9F-9613-6837807B0147}">
      <dsp:nvSpPr>
        <dsp:cNvPr id="0" name=""/>
        <dsp:cNvSpPr/>
      </dsp:nvSpPr>
      <dsp:spPr>
        <a:xfrm>
          <a:off x="297496" y="785285"/>
          <a:ext cx="987762" cy="91466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7000" r="-17000"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51E86-9DB5-41F6-9C5E-F1868E187CAF}">
      <dsp:nvSpPr>
        <dsp:cNvPr id="0" name=""/>
        <dsp:cNvSpPr/>
      </dsp:nvSpPr>
      <dsp:spPr>
        <a:xfrm>
          <a:off x="2835" y="1869828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Automate booking and reservation processes.</a:t>
          </a:r>
        </a:p>
      </dsp:txBody>
      <dsp:txXfrm>
        <a:off x="2835" y="1869828"/>
        <a:ext cx="1527539" cy="611015"/>
      </dsp:txXfrm>
    </dsp:sp>
    <dsp:sp modelId="{747E5A5B-E198-4CC9-A13D-ECFA03C9FDE5}">
      <dsp:nvSpPr>
        <dsp:cNvPr id="0" name=""/>
        <dsp:cNvSpPr/>
      </dsp:nvSpPr>
      <dsp:spPr>
        <a:xfrm>
          <a:off x="2217766" y="862884"/>
          <a:ext cx="687392" cy="68739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B5078-57A0-4E16-A05E-598C5FE0CC67}">
      <dsp:nvSpPr>
        <dsp:cNvPr id="0" name=""/>
        <dsp:cNvSpPr/>
      </dsp:nvSpPr>
      <dsp:spPr>
        <a:xfrm>
          <a:off x="1797693" y="18130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Ensure secure role-based access control.</a:t>
          </a:r>
        </a:p>
      </dsp:txBody>
      <dsp:txXfrm>
        <a:off x="1797693" y="1813009"/>
        <a:ext cx="1527539" cy="611015"/>
      </dsp:txXfrm>
    </dsp:sp>
    <dsp:sp modelId="{D173D2A2-312E-4652-ABB5-20FF24E088E4}">
      <dsp:nvSpPr>
        <dsp:cNvPr id="0" name=""/>
        <dsp:cNvSpPr/>
      </dsp:nvSpPr>
      <dsp:spPr>
        <a:xfrm>
          <a:off x="4012625" y="862884"/>
          <a:ext cx="687392" cy="68739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FDB2-BEE8-445E-9680-2767F93B814D}">
      <dsp:nvSpPr>
        <dsp:cNvPr id="0" name=""/>
        <dsp:cNvSpPr/>
      </dsp:nvSpPr>
      <dsp:spPr>
        <a:xfrm>
          <a:off x="3592551" y="1813009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Streamline vehicle inventory management.</a:t>
          </a:r>
        </a:p>
      </dsp:txBody>
      <dsp:txXfrm>
        <a:off x="3592551" y="1813009"/>
        <a:ext cx="1527539" cy="611015"/>
      </dsp:txXfrm>
    </dsp:sp>
    <dsp:sp modelId="{F67BE166-45E6-41B9-A71F-9C986CCDB4B8}">
      <dsp:nvSpPr>
        <dsp:cNvPr id="0" name=""/>
        <dsp:cNvSpPr/>
      </dsp:nvSpPr>
      <dsp:spPr>
        <a:xfrm>
          <a:off x="1320337" y="2968100"/>
          <a:ext cx="687392" cy="68739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3B5805-920A-42F9-8B42-6A832371D818}">
      <dsp:nvSpPr>
        <dsp:cNvPr id="0" name=""/>
        <dsp:cNvSpPr/>
      </dsp:nvSpPr>
      <dsp:spPr>
        <a:xfrm>
          <a:off x="900264" y="3918226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Integrate payment processing with transaction confirmation.</a:t>
          </a:r>
        </a:p>
      </dsp:txBody>
      <dsp:txXfrm>
        <a:off x="900264" y="3918226"/>
        <a:ext cx="1527539" cy="611015"/>
      </dsp:txXfrm>
    </dsp:sp>
    <dsp:sp modelId="{F2CE605B-2BC8-467F-84ED-2CE040D49CFE}">
      <dsp:nvSpPr>
        <dsp:cNvPr id="0" name=""/>
        <dsp:cNvSpPr/>
      </dsp:nvSpPr>
      <dsp:spPr>
        <a:xfrm>
          <a:off x="2702323" y="2862728"/>
          <a:ext cx="1513136" cy="1108881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63EB1-61BD-4A6D-ABFD-7CD6139BB3ED}">
      <dsp:nvSpPr>
        <dsp:cNvPr id="0" name=""/>
        <dsp:cNvSpPr/>
      </dsp:nvSpPr>
      <dsp:spPr>
        <a:xfrm>
          <a:off x="2695122" y="4023598"/>
          <a:ext cx="1527539" cy="61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5. Build a scalable and adaptive system.</a:t>
          </a:r>
        </a:p>
      </dsp:txBody>
      <dsp:txXfrm>
        <a:off x="2695122" y="4023598"/>
        <a:ext cx="1527539" cy="6110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3AFEC6-FEEB-4044-832D-BD34B89DEA2C}">
      <dsp:nvSpPr>
        <dsp:cNvPr id="0" name=""/>
        <dsp:cNvSpPr/>
      </dsp:nvSpPr>
      <dsp:spPr>
        <a:xfrm>
          <a:off x="978037" y="214454"/>
          <a:ext cx="665244" cy="665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416D4-D25E-448C-90D9-9A8C229BEC04}">
      <dsp:nvSpPr>
        <dsp:cNvPr id="0" name=""/>
        <dsp:cNvSpPr/>
      </dsp:nvSpPr>
      <dsp:spPr>
        <a:xfrm>
          <a:off x="571499" y="112650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Admin Dashboard: Manage vehicles, customers, and bookings.</a:t>
          </a:r>
        </a:p>
      </dsp:txBody>
      <dsp:txXfrm>
        <a:off x="571499" y="1126509"/>
        <a:ext cx="1478320" cy="591328"/>
      </dsp:txXfrm>
    </dsp:sp>
    <dsp:sp modelId="{B4B520B1-72B1-48F7-BA76-E958569C66BD}">
      <dsp:nvSpPr>
        <dsp:cNvPr id="0" name=""/>
        <dsp:cNvSpPr/>
      </dsp:nvSpPr>
      <dsp:spPr>
        <a:xfrm>
          <a:off x="2715064" y="214454"/>
          <a:ext cx="665244" cy="665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7EFBE-ABBF-471A-A0A6-702315AB9528}">
      <dsp:nvSpPr>
        <dsp:cNvPr id="0" name=""/>
        <dsp:cNvSpPr/>
      </dsp:nvSpPr>
      <dsp:spPr>
        <a:xfrm>
          <a:off x="2308526" y="1126509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Customer Data Management: Create and update profiles.</a:t>
          </a:r>
        </a:p>
      </dsp:txBody>
      <dsp:txXfrm>
        <a:off x="2308526" y="1126509"/>
        <a:ext cx="1478320" cy="591328"/>
      </dsp:txXfrm>
    </dsp:sp>
    <dsp:sp modelId="{86D2BCC9-726B-41C9-BA24-A5A6CF611562}">
      <dsp:nvSpPr>
        <dsp:cNvPr id="0" name=""/>
        <dsp:cNvSpPr/>
      </dsp:nvSpPr>
      <dsp:spPr>
        <a:xfrm>
          <a:off x="978037" y="2087417"/>
          <a:ext cx="665244" cy="665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1F3ED-C27A-44AD-B523-A6EB74D5B76D}">
      <dsp:nvSpPr>
        <dsp:cNvPr id="0" name=""/>
        <dsp:cNvSpPr/>
      </dsp:nvSpPr>
      <dsp:spPr>
        <a:xfrm>
          <a:off x="571499" y="2999472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Real-Time Availability: Track and update inventory.</a:t>
          </a:r>
        </a:p>
      </dsp:txBody>
      <dsp:txXfrm>
        <a:off x="571499" y="2999472"/>
        <a:ext cx="1478320" cy="591328"/>
      </dsp:txXfrm>
    </dsp:sp>
    <dsp:sp modelId="{13283B67-B16C-426F-A45A-8E451B0E3CF2}">
      <dsp:nvSpPr>
        <dsp:cNvPr id="0" name=""/>
        <dsp:cNvSpPr/>
      </dsp:nvSpPr>
      <dsp:spPr>
        <a:xfrm>
          <a:off x="2715064" y="2087417"/>
          <a:ext cx="665244" cy="6652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0A2F6-3204-4AF0-A2A5-FF4C40A12400}">
      <dsp:nvSpPr>
        <dsp:cNvPr id="0" name=""/>
        <dsp:cNvSpPr/>
      </dsp:nvSpPr>
      <dsp:spPr>
        <a:xfrm>
          <a:off x="2308526" y="2999472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Secure Database Integration: Use MySQL for data management.</a:t>
          </a:r>
        </a:p>
      </dsp:txBody>
      <dsp:txXfrm>
        <a:off x="2308526" y="2999472"/>
        <a:ext cx="1478320" cy="591328"/>
      </dsp:txXfrm>
    </dsp:sp>
    <dsp:sp modelId="{473B4BC9-1308-47EA-857A-A76FFC985EDD}">
      <dsp:nvSpPr>
        <dsp:cNvPr id="0" name=""/>
        <dsp:cNvSpPr/>
      </dsp:nvSpPr>
      <dsp:spPr>
        <a:xfrm>
          <a:off x="1846550" y="3960381"/>
          <a:ext cx="665244" cy="6652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6A2F5-8605-4867-835B-C6A6AC8BE73F}">
      <dsp:nvSpPr>
        <dsp:cNvPr id="0" name=""/>
        <dsp:cNvSpPr/>
      </dsp:nvSpPr>
      <dsp:spPr>
        <a:xfrm>
          <a:off x="1440012" y="4872436"/>
          <a:ext cx="1478320" cy="5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5. Expandable Design: Ready for future upgrades like loyalty programs.</a:t>
          </a:r>
        </a:p>
      </dsp:txBody>
      <dsp:txXfrm>
        <a:off x="1440012" y="4872436"/>
        <a:ext cx="1478320" cy="5913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8EFB6-8A01-4508-9EC9-C39ED01AB2E1}">
      <dsp:nvSpPr>
        <dsp:cNvPr id="0" name=""/>
        <dsp:cNvSpPr/>
      </dsp:nvSpPr>
      <dsp:spPr>
        <a:xfrm>
          <a:off x="468272" y="3745"/>
          <a:ext cx="2171923" cy="13031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Programming Language: Python</a:t>
          </a:r>
        </a:p>
      </dsp:txBody>
      <dsp:txXfrm>
        <a:off x="468272" y="3745"/>
        <a:ext cx="2171923" cy="1303153"/>
      </dsp:txXfrm>
    </dsp:sp>
    <dsp:sp modelId="{69D0D5FA-266F-417E-A80B-F6C43E21A986}">
      <dsp:nvSpPr>
        <dsp:cNvPr id="0" name=""/>
        <dsp:cNvSpPr/>
      </dsp:nvSpPr>
      <dsp:spPr>
        <a:xfrm>
          <a:off x="2856237" y="5"/>
          <a:ext cx="2171923" cy="13031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Tkinter: For GUI</a:t>
          </a:r>
        </a:p>
      </dsp:txBody>
      <dsp:txXfrm>
        <a:off x="2856237" y="5"/>
        <a:ext cx="2171923" cy="1303153"/>
      </dsp:txXfrm>
    </dsp:sp>
    <dsp:sp modelId="{C13A1A8C-A89F-444B-AF64-FCB8E3E08135}">
      <dsp:nvSpPr>
        <dsp:cNvPr id="0" name=""/>
        <dsp:cNvSpPr/>
      </dsp:nvSpPr>
      <dsp:spPr>
        <a:xfrm>
          <a:off x="5246503" y="3745"/>
          <a:ext cx="2171923" cy="13031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MySQL Connector: For database operations</a:t>
          </a:r>
        </a:p>
      </dsp:txBody>
      <dsp:txXfrm>
        <a:off x="5246503" y="3745"/>
        <a:ext cx="2171923" cy="1303153"/>
      </dsp:txXfrm>
    </dsp:sp>
    <dsp:sp modelId="{B071E024-466E-4435-8004-E4741D7CD01A}">
      <dsp:nvSpPr>
        <dsp:cNvPr id="0" name=""/>
        <dsp:cNvSpPr/>
      </dsp:nvSpPr>
      <dsp:spPr>
        <a:xfrm>
          <a:off x="517423" y="3048182"/>
          <a:ext cx="2171923" cy="13031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Pillow: For images</a:t>
          </a:r>
        </a:p>
      </dsp:txBody>
      <dsp:txXfrm>
        <a:off x="517423" y="3048182"/>
        <a:ext cx="2171923" cy="1303153"/>
      </dsp:txXfrm>
    </dsp:sp>
    <dsp:sp modelId="{90925C41-7C55-471E-BD09-D0CF796DDB64}">
      <dsp:nvSpPr>
        <dsp:cNvPr id="0" name=""/>
        <dsp:cNvSpPr/>
      </dsp:nvSpPr>
      <dsp:spPr>
        <a:xfrm>
          <a:off x="468142" y="1533917"/>
          <a:ext cx="2171923" cy="13031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Subprocess: For modular design</a:t>
          </a:r>
        </a:p>
      </dsp:txBody>
      <dsp:txXfrm>
        <a:off x="468142" y="1533917"/>
        <a:ext cx="2171923" cy="1303153"/>
      </dsp:txXfrm>
    </dsp:sp>
    <dsp:sp modelId="{E7992D00-F326-4411-8F62-BB8F83C95066}">
      <dsp:nvSpPr>
        <dsp:cNvPr id="0" name=""/>
        <dsp:cNvSpPr/>
      </dsp:nvSpPr>
      <dsp:spPr>
        <a:xfrm>
          <a:off x="5246503" y="1524092"/>
          <a:ext cx="2171923" cy="13031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Database Tools:</a:t>
          </a:r>
        </a:p>
      </dsp:txBody>
      <dsp:txXfrm>
        <a:off x="5246503" y="1524092"/>
        <a:ext cx="2171923" cy="1303153"/>
      </dsp:txXfrm>
    </dsp:sp>
    <dsp:sp modelId="{568C6D41-9C89-4FD4-9CFB-4CABA9D09E44}">
      <dsp:nvSpPr>
        <dsp:cNvPr id="0" name=""/>
        <dsp:cNvSpPr/>
      </dsp:nvSpPr>
      <dsp:spPr>
        <a:xfrm>
          <a:off x="2856237" y="3048184"/>
          <a:ext cx="2171923" cy="13031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MySQL Workbench and CLI</a:t>
          </a:r>
        </a:p>
      </dsp:txBody>
      <dsp:txXfrm>
        <a:off x="2856237" y="3048184"/>
        <a:ext cx="2171923" cy="1303153"/>
      </dsp:txXfrm>
    </dsp:sp>
    <dsp:sp modelId="{82725319-FBBA-4B5F-99FF-DEDD29575152}">
      <dsp:nvSpPr>
        <dsp:cNvPr id="0" name=""/>
        <dsp:cNvSpPr/>
      </dsp:nvSpPr>
      <dsp:spPr>
        <a:xfrm>
          <a:off x="5262489" y="3048184"/>
          <a:ext cx="2171923" cy="13031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IDE: Python IDLE</a:t>
          </a:r>
        </a:p>
      </dsp:txBody>
      <dsp:txXfrm>
        <a:off x="5262489" y="3048184"/>
        <a:ext cx="2171923" cy="13031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2FB074-F9D2-45DA-87E1-A8EEFC380CEC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71E37B-494F-4E2B-8E27-BB048EBA6958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CBF77-4B3C-4245-9575-EFC8DEF5FA53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Login Module: Secure access for admins.</a:t>
          </a:r>
        </a:p>
      </dsp:txBody>
      <dsp:txXfrm>
        <a:off x="1366323" y="800136"/>
        <a:ext cx="2370505" cy="1005669"/>
      </dsp:txXfrm>
    </dsp:sp>
    <dsp:sp modelId="{EB56BA9C-20C8-4275-B29E-C18F91CF856E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010E7-1F74-4FF7-86F7-0255B307F50A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E3269-C41F-42F1-939D-F148E5E57E5F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Admin Module: Manage cars, customers, and payments.</a:t>
          </a:r>
        </a:p>
      </dsp:txBody>
      <dsp:txXfrm>
        <a:off x="5371040" y="800136"/>
        <a:ext cx="2370505" cy="1005669"/>
      </dsp:txXfrm>
    </dsp:sp>
    <dsp:sp modelId="{BD5CCF8C-FD67-4AD3-A150-3299892FD5E2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64572-2D79-4F4D-9BEA-06D3AA75E32F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653B8-E43E-4C90-9358-25112B0DD06A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Customer Module: Book, pay, and manage reservations.</a:t>
          </a:r>
        </a:p>
      </dsp:txBody>
      <dsp:txXfrm>
        <a:off x="1366323" y="2545532"/>
        <a:ext cx="2370505" cy="1005669"/>
      </dsp:txXfrm>
    </dsp:sp>
    <dsp:sp modelId="{F0651E1C-C87E-4FB7-97FC-64AC75DE3D32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76DCD-08E8-4CE8-90C5-0BAC8BC365ED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2FEBD-3881-4525-8777-34B329A81CFD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4. Database Backend: Ensure data integrity with MySQL.</a:t>
          </a:r>
        </a:p>
      </dsp:txBody>
      <dsp:txXfrm>
        <a:off x="5371040" y="2545532"/>
        <a:ext cx="2370505" cy="100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2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5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C5BBD-78A0-46C2-A55B-A2FF8792D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347469"/>
            <a:ext cx="7772400" cy="1470025"/>
          </a:xfrm>
        </p:spPr>
        <p:txBody>
          <a:bodyPr/>
          <a:lstStyle/>
          <a:p>
            <a:r>
              <a:rPr lang="en-IN" sz="4400" b="1" dirty="0"/>
              <a:t>CAR RENTAL RESERVATION SYSTEM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A0464-1242-2E92-BC64-E47EB9E56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446" y="3952022"/>
            <a:ext cx="3864077" cy="2111477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SUBMITTED BY,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Name</a:t>
            </a:r>
            <a:r>
              <a:rPr lang="en-US" sz="2800" dirty="0">
                <a:solidFill>
                  <a:schemeClr val="tx1"/>
                </a:solidFill>
              </a:rPr>
              <a:t>: </a:t>
            </a:r>
            <a:r>
              <a:rPr lang="en-US" sz="2800" dirty="0" err="1">
                <a:solidFill>
                  <a:schemeClr val="tx1"/>
                </a:solidFill>
              </a:rPr>
              <a:t>Yuganderan</a:t>
            </a:r>
            <a:r>
              <a:rPr lang="en-US" sz="2800" dirty="0">
                <a:solidFill>
                  <a:schemeClr val="tx1"/>
                </a:solidFill>
              </a:rPr>
              <a:t>. G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Reg.no</a:t>
            </a:r>
            <a:r>
              <a:rPr lang="en-US" sz="2800" dirty="0">
                <a:solidFill>
                  <a:schemeClr val="tx1"/>
                </a:solidFill>
              </a:rPr>
              <a:t>.:12310206 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Roll no </a:t>
            </a:r>
            <a:r>
              <a:rPr lang="en-US" sz="2800" dirty="0">
                <a:solidFill>
                  <a:schemeClr val="tx1"/>
                </a:solidFill>
              </a:rPr>
              <a:t>: 22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A1909-45E8-FDB2-2B05-EDC1364A0D24}"/>
              </a:ext>
            </a:extLst>
          </p:cNvPr>
          <p:cNvSpPr txBox="1"/>
          <p:nvPr/>
        </p:nvSpPr>
        <p:spPr>
          <a:xfrm>
            <a:off x="4365523" y="4049785"/>
            <a:ext cx="46899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        SUBMITTED TO,</a:t>
            </a:r>
            <a:endParaRPr lang="en-IN" sz="2800" dirty="0"/>
          </a:p>
          <a:p>
            <a:r>
              <a:rPr lang="en-IN" sz="2800" b="1" dirty="0"/>
              <a:t>     Name</a:t>
            </a:r>
            <a:r>
              <a:rPr lang="en-IN" sz="2800" dirty="0"/>
              <a:t>: </a:t>
            </a:r>
            <a:r>
              <a:rPr lang="en-IN" sz="2800" dirty="0" err="1"/>
              <a:t>Mr.AmanKumar</a:t>
            </a:r>
            <a:r>
              <a:rPr lang="en-IN" sz="2800" dirty="0"/>
              <a:t> </a:t>
            </a:r>
          </a:p>
          <a:p>
            <a:r>
              <a:rPr lang="en-IN" sz="2800" b="1" dirty="0"/>
              <a:t>             UID</a:t>
            </a:r>
            <a:r>
              <a:rPr lang="en-IN" sz="2800" dirty="0"/>
              <a:t>:63642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Lovely Professional University</a:t>
            </a:r>
            <a:endParaRPr lang="en-IN" sz="28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3DE91CB-7196-7935-0F2A-4E4C61C4D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3733978"/>
              </p:ext>
            </p:extLst>
          </p:nvPr>
        </p:nvGraphicFramePr>
        <p:xfrm>
          <a:off x="0" y="3159535"/>
          <a:ext cx="9144000" cy="369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object 19">
            <a:extLst>
              <a:ext uri="{FF2B5EF4-FFF2-40B4-BE49-F238E27FC236}">
                <a16:creationId xmlns:a16="http://schemas.microsoft.com/office/drawing/2014/main" id="{8ACF4C9B-8365-DCB3-BF66-8199256995F6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7606" y="107873"/>
            <a:ext cx="1020346" cy="10169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E39EB7-D831-5EF5-1135-74CAC7245329}"/>
              </a:ext>
            </a:extLst>
          </p:cNvPr>
          <p:cNvSpPr/>
          <p:nvPr/>
        </p:nvSpPr>
        <p:spPr>
          <a:xfrm>
            <a:off x="4050033" y="107873"/>
            <a:ext cx="2314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dirty="0" err="1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</a:rPr>
              <a:t>upGrad</a:t>
            </a:r>
            <a:endParaRPr lang="en-IN" sz="5400" b="1" dirty="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777ECC-0A36-B7E6-777F-345CD8CFD0E0}"/>
              </a:ext>
            </a:extLst>
          </p:cNvPr>
          <p:cNvCxnSpPr/>
          <p:nvPr/>
        </p:nvCxnSpPr>
        <p:spPr>
          <a:xfrm>
            <a:off x="3854244" y="107873"/>
            <a:ext cx="0" cy="10100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59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8" name="Rectangle 6167">
            <a:extLst>
              <a:ext uri="{FF2B5EF4-FFF2-40B4-BE49-F238E27FC236}">
                <a16:creationId xmlns:a16="http://schemas.microsoft.com/office/drawing/2014/main" id="{0C777BBD-C42C-46C6-8D2D-BD2F9613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50" name="Picture 6" descr="Red 911 | CarTrade">
            <a:extLst>
              <a:ext uri="{FF2B5EF4-FFF2-40B4-BE49-F238E27FC236}">
                <a16:creationId xmlns:a16="http://schemas.microsoft.com/office/drawing/2014/main" id="{BD71B512-710D-FF30-7729-20B117EDA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6" r="3821"/>
          <a:stretch/>
        </p:blipFill>
        <p:spPr bwMode="auto">
          <a:xfrm>
            <a:off x="20" y="10"/>
            <a:ext cx="9143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0" name="Graphic 1">
            <a:extLst>
              <a:ext uri="{FF2B5EF4-FFF2-40B4-BE49-F238E27FC236}">
                <a16:creationId xmlns:a16="http://schemas.microsoft.com/office/drawing/2014/main" id="{721F817A-BF7E-440D-B296-66D86EDB0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477229" y="181596"/>
            <a:ext cx="6189541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282" y="1720079"/>
            <a:ext cx="4395829" cy="1406070"/>
          </a:xfrm>
        </p:spPr>
        <p:txBody>
          <a:bodyPr anchor="b"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280" y="3315553"/>
            <a:ext cx="4395830" cy="18686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The Car Rental Reservation System is designed to revolutionize car rental operations by automating booking, payments, and inventory management. It simplifies processes, enhances accuracy, and provides a scalable platform for both customers and admins.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509212" cy="5438730"/>
          </a:xfrm>
        </p:spPr>
        <p:txBody>
          <a:bodyPr>
            <a:normAutofit/>
          </a:bodyPr>
          <a:lstStyle/>
          <a:p>
            <a:r>
              <a:rPr lang="en-IN" sz="4000" b="1" dirty="0"/>
              <a:t>Objectives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E43EDE-8426-6BA8-B300-007DA8C7E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289813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red car on a white background&#10;&#10;Description automatically generated">
            <a:extLst>
              <a:ext uri="{FF2B5EF4-FFF2-40B4-BE49-F238E27FC236}">
                <a16:creationId xmlns:a16="http://schemas.microsoft.com/office/drawing/2014/main" id="{FAF1835C-476D-9BDA-DDC2-00F764C109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27139" y="1226201"/>
            <a:ext cx="1865376" cy="1091184"/>
          </a:xfrm>
          <a:prstGeom prst="rect">
            <a:avLst/>
          </a:prstGeom>
        </p:spPr>
      </p:pic>
      <p:pic>
        <p:nvPicPr>
          <p:cNvPr id="7" name="Picture 6" descr="A close-up of a lock&#10;&#10;Description automatically generated">
            <a:extLst>
              <a:ext uri="{FF2B5EF4-FFF2-40B4-BE49-F238E27FC236}">
                <a16:creationId xmlns:a16="http://schemas.microsoft.com/office/drawing/2014/main" id="{54057E7D-AA9E-A2AA-BD1F-9213F0E1E5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1292" y="939321"/>
            <a:ext cx="1390968" cy="1390968"/>
          </a:xfrm>
          <a:prstGeom prst="rect">
            <a:avLst/>
          </a:prstGeom>
        </p:spPr>
      </p:pic>
      <p:pic>
        <p:nvPicPr>
          <p:cNvPr id="1026" name="Picture 2" descr="2,987 Payment Processing Stock Photos - Free &amp; Royalty-Free Stock Photos  from Dreamstime">
            <a:extLst>
              <a:ext uri="{FF2B5EF4-FFF2-40B4-BE49-F238E27FC236}">
                <a16:creationId xmlns:a16="http://schemas.microsoft.com/office/drawing/2014/main" id="{D184E6D7-F561-3041-032F-FEC4500D1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872" y="3155782"/>
            <a:ext cx="1415822" cy="12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IN" sz="4700" b="1" dirty="0">
                <a:solidFill>
                  <a:srgbClr val="FFFFFF"/>
                </a:solidFill>
              </a:rPr>
              <a:t>Scope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EE24CFE-AFEB-EE43-3277-EB71ACB24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72095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Mahindra Thar Roxx Images - Interior &amp; Exterior Photo Gallery [250+ Images]  - CarWale">
            <a:extLst>
              <a:ext uri="{FF2B5EF4-FFF2-40B4-BE49-F238E27FC236}">
                <a16:creationId xmlns:a16="http://schemas.microsoft.com/office/drawing/2014/main" id="{8D69ECC0-5DC6-02DF-E211-780C743EC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81" y="4203030"/>
            <a:ext cx="352425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IN" sz="4500" b="1" dirty="0"/>
              <a:t>Tools and Libraries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D606752-FBD3-6514-4AA3-70DF357DE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0118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ack and red sports car&#10;&#10;Description automatically generated">
            <a:extLst>
              <a:ext uri="{FF2B5EF4-FFF2-40B4-BE49-F238E27FC236}">
                <a16:creationId xmlns:a16="http://schemas.microsoft.com/office/drawing/2014/main" id="{C61A8283-66F6-AAAF-63C7-645576A28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5315" y="3260714"/>
            <a:ext cx="2593369" cy="1458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</a:rPr>
              <a:t>Major Modules &amp; Functionalities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684802-C5E9-4385-FC25-44C15C768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9700758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60" y="525982"/>
            <a:ext cx="3212237" cy="1200361"/>
          </a:xfrm>
        </p:spPr>
        <p:txBody>
          <a:bodyPr anchor="b">
            <a:normAutofit/>
          </a:bodyPr>
          <a:lstStyle/>
          <a:p>
            <a:r>
              <a:rPr lang="en-IN" sz="3100" b="1" dirty="0"/>
              <a:t>Future Enhancements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7227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675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45833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9259" y="2031101"/>
            <a:ext cx="3212238" cy="3511943"/>
          </a:xfrm>
        </p:spPr>
        <p:txBody>
          <a:bodyPr anchor="ctr">
            <a:normAutofit/>
          </a:bodyPr>
          <a:lstStyle/>
          <a:p>
            <a:r>
              <a:rPr lang="en-US" sz="1600"/>
              <a:t>1. Loyalty Programs: Rewards for frequent users.</a:t>
            </a:r>
          </a:p>
          <a:p>
            <a:r>
              <a:rPr lang="en-US" sz="1600"/>
              <a:t>2. Mobile App Integration: Accessibility on-the-go.</a:t>
            </a:r>
          </a:p>
          <a:p>
            <a:r>
              <a:rPr lang="en-US" sz="1600"/>
              <a:t>3. Dynamic Pricing: Adjust rates based on demand.</a:t>
            </a:r>
          </a:p>
          <a:p>
            <a:r>
              <a:rPr lang="en-US" sz="1600"/>
              <a:t>4. AI-Based Support: Chatbots for instant help.</a:t>
            </a:r>
          </a:p>
          <a:p>
            <a:r>
              <a:rPr lang="en-US" sz="1600"/>
              <a:t>5. Real-Time GPS Tracking: Monitor car locations.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65301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yundai Aura Images - Interior &amp; Exterior HD Photos">
            <a:extLst>
              <a:ext uri="{FF2B5EF4-FFF2-40B4-BE49-F238E27FC236}">
                <a16:creationId xmlns:a16="http://schemas.microsoft.com/office/drawing/2014/main" id="{A9669308-6BB8-92CE-A24D-ED0EA4627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26" y="1628106"/>
            <a:ext cx="4502174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heck car availability&#10;&#10;Description automatically generated">
            <a:extLst>
              <a:ext uri="{FF2B5EF4-FFF2-40B4-BE49-F238E27FC236}">
                <a16:creationId xmlns:a16="http://schemas.microsoft.com/office/drawing/2014/main" id="{FF97C30C-B4E3-971B-8F92-7E4E14D45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1" y="423862"/>
            <a:ext cx="4581832" cy="4639751"/>
          </a:xfrm>
          <a:prstGeom prst="rect">
            <a:avLst/>
          </a:prstGeom>
        </p:spPr>
      </p:pic>
      <p:pic>
        <p:nvPicPr>
          <p:cNvPr id="7" name="Picture 6" descr="A diagram of a payment system&#10;&#10;Description automatically generated">
            <a:extLst>
              <a:ext uri="{FF2B5EF4-FFF2-40B4-BE49-F238E27FC236}">
                <a16:creationId xmlns:a16="http://schemas.microsoft.com/office/drawing/2014/main" id="{D5393A1E-FB2B-7A7C-7FCF-50F52A7CA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638" y="460733"/>
            <a:ext cx="4103100" cy="427964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0AD900-DDAC-7A03-3955-A6773BA1D082}"/>
              </a:ext>
            </a:extLst>
          </p:cNvPr>
          <p:cNvCxnSpPr/>
          <p:nvPr/>
        </p:nvCxnSpPr>
        <p:spPr>
          <a:xfrm>
            <a:off x="4463844" y="145561"/>
            <a:ext cx="0" cy="5073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3FFA62-77E7-05CC-F5CA-B2BF9D8A48AD}"/>
              </a:ext>
            </a:extLst>
          </p:cNvPr>
          <p:cNvSpPr txBox="1"/>
          <p:nvPr/>
        </p:nvSpPr>
        <p:spPr>
          <a:xfrm>
            <a:off x="176981" y="5417574"/>
            <a:ext cx="45818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Flowchart – </a:t>
            </a:r>
            <a:r>
              <a:rPr lang="en-US" dirty="0"/>
              <a:t>This depicts the details about all the functions from the top till the bottom last function. This includes both ADMIN and PAYMENT dashboards elaborated.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1CA06-60A4-E0E5-7A77-0A7E00E68305}"/>
              </a:ext>
            </a:extLst>
          </p:cNvPr>
          <p:cNvSpPr txBox="1"/>
          <p:nvPr/>
        </p:nvSpPr>
        <p:spPr>
          <a:xfrm>
            <a:off x="4758810" y="5496231"/>
            <a:ext cx="4306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DFD – </a:t>
            </a:r>
            <a:r>
              <a:rPr lang="en-US" dirty="0"/>
              <a:t>This briefly describes the way the data is stored in database and the skeletal description of how menu is accessed.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5709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02DEEE73-0495-E55B-DCAA-0E8DD9372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41" y="2165637"/>
            <a:ext cx="2526726" cy="2526726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9515" y="457201"/>
            <a:ext cx="4002953" cy="1835911"/>
          </a:xfrm>
        </p:spPr>
        <p:txBody>
          <a:bodyPr anchor="b">
            <a:normAutofit/>
          </a:bodyPr>
          <a:lstStyle/>
          <a:p>
            <a:r>
              <a:rPr lang="en-IN" sz="47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9514" y="2560829"/>
            <a:ext cx="3771900" cy="18288"/>
          </a:xfrm>
          <a:custGeom>
            <a:avLst/>
            <a:gdLst>
              <a:gd name="connsiteX0" fmla="*/ 0 w 3771900"/>
              <a:gd name="connsiteY0" fmla="*/ 0 h 18288"/>
              <a:gd name="connsiteX1" fmla="*/ 704088 w 3771900"/>
              <a:gd name="connsiteY1" fmla="*/ 0 h 18288"/>
              <a:gd name="connsiteX2" fmla="*/ 1370457 w 3771900"/>
              <a:gd name="connsiteY2" fmla="*/ 0 h 18288"/>
              <a:gd name="connsiteX3" fmla="*/ 2036826 w 3771900"/>
              <a:gd name="connsiteY3" fmla="*/ 0 h 18288"/>
              <a:gd name="connsiteX4" fmla="*/ 2552319 w 3771900"/>
              <a:gd name="connsiteY4" fmla="*/ 0 h 18288"/>
              <a:gd name="connsiteX5" fmla="*/ 3105531 w 3771900"/>
              <a:gd name="connsiteY5" fmla="*/ 0 h 18288"/>
              <a:gd name="connsiteX6" fmla="*/ 3771900 w 3771900"/>
              <a:gd name="connsiteY6" fmla="*/ 0 h 18288"/>
              <a:gd name="connsiteX7" fmla="*/ 3771900 w 3771900"/>
              <a:gd name="connsiteY7" fmla="*/ 18288 h 18288"/>
              <a:gd name="connsiteX8" fmla="*/ 3143250 w 3771900"/>
              <a:gd name="connsiteY8" fmla="*/ 18288 h 18288"/>
              <a:gd name="connsiteX9" fmla="*/ 2627757 w 3771900"/>
              <a:gd name="connsiteY9" fmla="*/ 18288 h 18288"/>
              <a:gd name="connsiteX10" fmla="*/ 2112264 w 3771900"/>
              <a:gd name="connsiteY10" fmla="*/ 18288 h 18288"/>
              <a:gd name="connsiteX11" fmla="*/ 1445895 w 3771900"/>
              <a:gd name="connsiteY11" fmla="*/ 18288 h 18288"/>
              <a:gd name="connsiteX12" fmla="*/ 892683 w 3771900"/>
              <a:gd name="connsiteY12" fmla="*/ 18288 h 18288"/>
              <a:gd name="connsiteX13" fmla="*/ 0 w 3771900"/>
              <a:gd name="connsiteY13" fmla="*/ 18288 h 18288"/>
              <a:gd name="connsiteX14" fmla="*/ 0 w 37719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1900" h="18288" fill="none" extrusionOk="0">
                <a:moveTo>
                  <a:pt x="0" y="0"/>
                </a:moveTo>
                <a:cubicBezTo>
                  <a:pt x="285982" y="-16509"/>
                  <a:pt x="373591" y="28957"/>
                  <a:pt x="704088" y="0"/>
                </a:cubicBezTo>
                <a:cubicBezTo>
                  <a:pt x="1034585" y="-28957"/>
                  <a:pt x="1127575" y="15529"/>
                  <a:pt x="1370457" y="0"/>
                </a:cubicBezTo>
                <a:cubicBezTo>
                  <a:pt x="1613339" y="-15529"/>
                  <a:pt x="1901330" y="-18417"/>
                  <a:pt x="2036826" y="0"/>
                </a:cubicBezTo>
                <a:cubicBezTo>
                  <a:pt x="2172322" y="18417"/>
                  <a:pt x="2391554" y="24426"/>
                  <a:pt x="2552319" y="0"/>
                </a:cubicBezTo>
                <a:cubicBezTo>
                  <a:pt x="2713084" y="-24426"/>
                  <a:pt x="2832344" y="19126"/>
                  <a:pt x="3105531" y="0"/>
                </a:cubicBezTo>
                <a:cubicBezTo>
                  <a:pt x="3378718" y="-19126"/>
                  <a:pt x="3624591" y="4962"/>
                  <a:pt x="3771900" y="0"/>
                </a:cubicBezTo>
                <a:cubicBezTo>
                  <a:pt x="3771400" y="8855"/>
                  <a:pt x="3772009" y="14521"/>
                  <a:pt x="3771900" y="18288"/>
                </a:cubicBezTo>
                <a:cubicBezTo>
                  <a:pt x="3458898" y="17742"/>
                  <a:pt x="3421743" y="-6827"/>
                  <a:pt x="3143250" y="18288"/>
                </a:cubicBezTo>
                <a:cubicBezTo>
                  <a:pt x="2864757" y="43403"/>
                  <a:pt x="2852800" y="27764"/>
                  <a:pt x="2627757" y="18288"/>
                </a:cubicBezTo>
                <a:cubicBezTo>
                  <a:pt x="2402714" y="8812"/>
                  <a:pt x="2240384" y="-3809"/>
                  <a:pt x="2112264" y="18288"/>
                </a:cubicBezTo>
                <a:cubicBezTo>
                  <a:pt x="1984144" y="40385"/>
                  <a:pt x="1648028" y="25259"/>
                  <a:pt x="1445895" y="18288"/>
                </a:cubicBezTo>
                <a:cubicBezTo>
                  <a:pt x="1243762" y="11317"/>
                  <a:pt x="1123026" y="22466"/>
                  <a:pt x="892683" y="18288"/>
                </a:cubicBezTo>
                <a:cubicBezTo>
                  <a:pt x="662340" y="14110"/>
                  <a:pt x="180978" y="-26198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771900" h="18288" stroke="0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3109" y="23508"/>
                  <a:pt x="2401443" y="0"/>
                </a:cubicBezTo>
                <a:cubicBezTo>
                  <a:pt x="2629777" y="-23508"/>
                  <a:pt x="2762620" y="-19902"/>
                  <a:pt x="2992374" y="0"/>
                </a:cubicBezTo>
                <a:cubicBezTo>
                  <a:pt x="3222128" y="19902"/>
                  <a:pt x="3483193" y="6322"/>
                  <a:pt x="3771900" y="0"/>
                </a:cubicBezTo>
                <a:cubicBezTo>
                  <a:pt x="3771002" y="7180"/>
                  <a:pt x="3772069" y="13790"/>
                  <a:pt x="3771900" y="18288"/>
                </a:cubicBezTo>
                <a:cubicBezTo>
                  <a:pt x="3466427" y="17166"/>
                  <a:pt x="3360902" y="-2444"/>
                  <a:pt x="3143250" y="18288"/>
                </a:cubicBezTo>
                <a:cubicBezTo>
                  <a:pt x="2925598" y="39020"/>
                  <a:pt x="2852709" y="34774"/>
                  <a:pt x="2627757" y="18288"/>
                </a:cubicBezTo>
                <a:cubicBezTo>
                  <a:pt x="2402805" y="1802"/>
                  <a:pt x="2156087" y="-12568"/>
                  <a:pt x="1999107" y="18288"/>
                </a:cubicBezTo>
                <a:cubicBezTo>
                  <a:pt x="1842127" y="49144"/>
                  <a:pt x="1528676" y="3672"/>
                  <a:pt x="1370457" y="18288"/>
                </a:cubicBezTo>
                <a:cubicBezTo>
                  <a:pt x="1212238" y="32905"/>
                  <a:pt x="1007440" y="24475"/>
                  <a:pt x="779526" y="18288"/>
                </a:cubicBezTo>
                <a:cubicBezTo>
                  <a:pt x="551612" y="12101"/>
                  <a:pt x="175765" y="863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515" y="2798064"/>
            <a:ext cx="4095821" cy="3417611"/>
          </a:xfrm>
        </p:spPr>
        <p:txBody>
          <a:bodyPr anchor="t">
            <a:normAutofit/>
          </a:bodyPr>
          <a:lstStyle/>
          <a:p>
            <a:r>
              <a:rPr lang="en-US" sz="1900" dirty="0">
                <a:solidFill>
                  <a:srgbClr val="FFFFFF"/>
                </a:solidFill>
              </a:rPr>
              <a:t>The Car Rental Reservation System offers an efficient, secure, and scalable solution for car rental businesses. It streamlines operations, minimizes errors, and provides a platform ready for future growth.</a:t>
            </a:r>
          </a:p>
        </p:txBody>
      </p:sp>
      <p:pic>
        <p:nvPicPr>
          <p:cNvPr id="4100" name="Picture 4" descr="Ford Mustang Red Car">
            <a:extLst>
              <a:ext uri="{FF2B5EF4-FFF2-40B4-BE49-F238E27FC236}">
                <a16:creationId xmlns:a16="http://schemas.microsoft.com/office/drawing/2014/main" id="{112FE91F-8645-C17C-6F30-2960E5ED7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165637"/>
            <a:ext cx="3472494" cy="285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203</TotalTime>
  <Words>430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CAR RENTAL RESERVATION SYSTEM</vt:lpstr>
      <vt:lpstr>Introduction</vt:lpstr>
      <vt:lpstr>Objectives</vt:lpstr>
      <vt:lpstr>Scope</vt:lpstr>
      <vt:lpstr>Tools and Libraries</vt:lpstr>
      <vt:lpstr>Major Modules &amp; Functionalities</vt:lpstr>
      <vt:lpstr>Future Enhancements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yugi G</cp:lastModifiedBy>
  <cp:revision>7</cp:revision>
  <dcterms:created xsi:type="dcterms:W3CDTF">2013-01-27T09:14:16Z</dcterms:created>
  <dcterms:modified xsi:type="dcterms:W3CDTF">2024-12-02T14:14:46Z</dcterms:modified>
  <cp:category/>
</cp:coreProperties>
</file>