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D33B7-D4C2-7F5E-4F83-110C6FD2A3EA}" v="9" dt="2024-11-06T07:23:19.316"/>
    <p1510:client id="{1DD6563F-DA4B-86F0-5B93-C6D695F58617}" v="62" dt="2024-11-04T12:58:54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109112128" userId="S::c109112128@office365.nkust.edu.tw::cfa1987a-c7fc-4b64-a32e-c52067ba2ad2" providerId="AD" clId="Web-{1DD6563F-DA4B-86F0-5B93-C6D695F58617}"/>
    <pc:docChg chg="addSld modSld sldOrd">
      <pc:chgData name="C109112128" userId="S::c109112128@office365.nkust.edu.tw::cfa1987a-c7fc-4b64-a32e-c52067ba2ad2" providerId="AD" clId="Web-{1DD6563F-DA4B-86F0-5B93-C6D695F58617}" dt="2024-11-04T12:58:54.316" v="61"/>
      <pc:docMkLst>
        <pc:docMk/>
      </pc:docMkLst>
      <pc:sldChg chg="modSp">
        <pc:chgData name="C109112128" userId="S::c109112128@office365.nkust.edu.tw::cfa1987a-c7fc-4b64-a32e-c52067ba2ad2" providerId="AD" clId="Web-{1DD6563F-DA4B-86F0-5B93-C6D695F58617}" dt="2024-11-04T12:38:33.035" v="0" actId="20577"/>
        <pc:sldMkLst>
          <pc:docMk/>
          <pc:sldMk cId="2592129946" sldId="256"/>
        </pc:sldMkLst>
        <pc:spChg chg="mod">
          <ac:chgData name="C109112128" userId="S::c109112128@office365.nkust.edu.tw::cfa1987a-c7fc-4b64-a32e-c52067ba2ad2" providerId="AD" clId="Web-{1DD6563F-DA4B-86F0-5B93-C6D695F58617}" dt="2024-11-04T12:38:33.035" v="0" actId="20577"/>
          <ac:spMkLst>
            <pc:docMk/>
            <pc:sldMk cId="2592129946" sldId="256"/>
            <ac:spMk id="2" creationId="{00000000-0000-0000-0000-000000000000}"/>
          </ac:spMkLst>
        </pc:spChg>
      </pc:sldChg>
      <pc:sldChg chg="modSp new">
        <pc:chgData name="C109112128" userId="S::c109112128@office365.nkust.edu.tw::cfa1987a-c7fc-4b64-a32e-c52067ba2ad2" providerId="AD" clId="Web-{1DD6563F-DA4B-86F0-5B93-C6D695F58617}" dt="2024-11-04T12:58:53.097" v="59" actId="20577"/>
        <pc:sldMkLst>
          <pc:docMk/>
          <pc:sldMk cId="337865563" sldId="257"/>
        </pc:sldMkLst>
        <pc:spChg chg="mod">
          <ac:chgData name="C109112128" userId="S::c109112128@office365.nkust.edu.tw::cfa1987a-c7fc-4b64-a32e-c52067ba2ad2" providerId="AD" clId="Web-{1DD6563F-DA4B-86F0-5B93-C6D695F58617}" dt="2024-11-04T12:38:48.707" v="2" actId="20577"/>
          <ac:spMkLst>
            <pc:docMk/>
            <pc:sldMk cId="337865563" sldId="257"/>
            <ac:spMk id="2" creationId="{E6D36897-49B8-5E97-1579-250AF82FB7D8}"/>
          </ac:spMkLst>
        </pc:spChg>
        <pc:spChg chg="mod">
          <ac:chgData name="C109112128" userId="S::c109112128@office365.nkust.edu.tw::cfa1987a-c7fc-4b64-a32e-c52067ba2ad2" providerId="AD" clId="Web-{1DD6563F-DA4B-86F0-5B93-C6D695F58617}" dt="2024-11-04T12:58:53.097" v="59" actId="20577"/>
          <ac:spMkLst>
            <pc:docMk/>
            <pc:sldMk cId="337865563" sldId="257"/>
            <ac:spMk id="3" creationId="{7E59DD7F-1934-8FDD-14D5-7F0475DC3F73}"/>
          </ac:spMkLst>
        </pc:spChg>
      </pc:sldChg>
      <pc:sldChg chg="new ord">
        <pc:chgData name="C109112128" userId="S::c109112128@office365.nkust.edu.tw::cfa1987a-c7fc-4b64-a32e-c52067ba2ad2" providerId="AD" clId="Web-{1DD6563F-DA4B-86F0-5B93-C6D695F58617}" dt="2024-11-04T12:58:54.316" v="61"/>
        <pc:sldMkLst>
          <pc:docMk/>
          <pc:sldMk cId="93706658" sldId="258"/>
        </pc:sldMkLst>
      </pc:sldChg>
    </pc:docChg>
  </pc:docChgLst>
  <pc:docChgLst>
    <pc:chgData name="C109112128" userId="S::c109112128@office365.nkust.edu.tw::cfa1987a-c7fc-4b64-a32e-c52067ba2ad2" providerId="AD" clId="Web-{042D33B7-D4C2-7F5E-4F83-110C6FD2A3EA}"/>
    <pc:docChg chg="modSld">
      <pc:chgData name="C109112128" userId="S::c109112128@office365.nkust.edu.tw::cfa1987a-c7fc-4b64-a32e-c52067ba2ad2" providerId="AD" clId="Web-{042D33B7-D4C2-7F5E-4F83-110C6FD2A3EA}" dt="2024-11-06T07:23:19.316" v="7" actId="20577"/>
      <pc:docMkLst>
        <pc:docMk/>
      </pc:docMkLst>
      <pc:sldChg chg="addSp delSp modSp">
        <pc:chgData name="C109112128" userId="S::c109112128@office365.nkust.edu.tw::cfa1987a-c7fc-4b64-a32e-c52067ba2ad2" providerId="AD" clId="Web-{042D33B7-D4C2-7F5E-4F83-110C6FD2A3EA}" dt="2024-11-06T07:23:19.316" v="7" actId="20577"/>
        <pc:sldMkLst>
          <pc:docMk/>
          <pc:sldMk cId="93706658" sldId="258"/>
        </pc:sldMkLst>
        <pc:spChg chg="mod">
          <ac:chgData name="C109112128" userId="S::c109112128@office365.nkust.edu.tw::cfa1987a-c7fc-4b64-a32e-c52067ba2ad2" providerId="AD" clId="Web-{042D33B7-D4C2-7F5E-4F83-110C6FD2A3EA}" dt="2024-11-06T07:23:19.316" v="7" actId="20577"/>
          <ac:spMkLst>
            <pc:docMk/>
            <pc:sldMk cId="93706658" sldId="258"/>
            <ac:spMk id="2" creationId="{2C086551-E8A6-8217-C6BC-D9044A8D2765}"/>
          </ac:spMkLst>
        </pc:spChg>
        <pc:spChg chg="del">
          <ac:chgData name="C109112128" userId="S::c109112128@office365.nkust.edu.tw::cfa1987a-c7fc-4b64-a32e-c52067ba2ad2" providerId="AD" clId="Web-{042D33B7-D4C2-7F5E-4F83-110C6FD2A3EA}" dt="2024-11-06T07:23:02.628" v="0"/>
          <ac:spMkLst>
            <pc:docMk/>
            <pc:sldMk cId="93706658" sldId="258"/>
            <ac:spMk id="3" creationId="{05A00A9D-291A-BB8A-B13D-E94DC9CB2FE9}"/>
          </ac:spMkLst>
        </pc:spChg>
        <pc:picChg chg="add mod ord">
          <ac:chgData name="C109112128" userId="S::c109112128@office365.nkust.edu.tw::cfa1987a-c7fc-4b64-a32e-c52067ba2ad2" providerId="AD" clId="Web-{042D33B7-D4C2-7F5E-4F83-110C6FD2A3EA}" dt="2024-11-06T07:23:12.519" v="3" actId="1076"/>
          <ac:picMkLst>
            <pc:docMk/>
            <pc:sldMk cId="93706658" sldId="258"/>
            <ac:picMk id="4" creationId="{B1A2D179-CE0B-81F9-0049-E8A1C81931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呼吸燈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086551-E8A6-8217-C6BC-D9044A8D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方塊圖</a:t>
            </a:r>
            <a:endParaRPr lang="zh-TW" altLang="en-US" dirty="0">
              <a:ea typeface="新細明體"/>
            </a:endParaRPr>
          </a:p>
        </p:txBody>
      </p:sp>
      <p:pic>
        <p:nvPicPr>
          <p:cNvPr id="4" name="內容版面配置區 3" descr="一張含有 螢幕擷取畫面, 文字, 正方形, 圖表 的圖片&#10;&#10;自動產生的描述">
            <a:extLst>
              <a:ext uri="{FF2B5EF4-FFF2-40B4-BE49-F238E27FC236}">
                <a16:creationId xmlns:a16="http://schemas.microsoft.com/office/drawing/2014/main" id="{B1A2D179-CE0B-81F9-0049-E8A1C8193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19" y="2643834"/>
            <a:ext cx="11904562" cy="3573377"/>
          </a:xfrm>
        </p:spPr>
      </p:pic>
    </p:spTree>
    <p:extLst>
      <p:ext uri="{BB962C8B-B14F-4D97-AF65-F5344CB8AC3E}">
        <p14:creationId xmlns:p14="http://schemas.microsoft.com/office/powerpoint/2010/main" val="9370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36897-49B8-5E97-1579-250AF82F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頻率設定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59DD7F-1934-8FDD-14D5-7F0475DC3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latin typeface="PMingLiU"/>
                <a:ea typeface="PMingLiU"/>
              </a:rPr>
              <a:t>假設呼吸燈最急促的時候</a:t>
            </a:r>
            <a:r>
              <a:rPr lang="zh-TW">
                <a:latin typeface="PMingLiU"/>
                <a:ea typeface="PMingLiU"/>
              </a:rPr>
              <a:t>是16個週期</a:t>
            </a:r>
            <a:r>
              <a:rPr lang="zh-TW" altLang="en-US">
                <a:latin typeface="PMingLiU"/>
                <a:ea typeface="PMingLiU"/>
              </a:rPr>
              <a:t>，而我希望0.1秒可以完成變暗或變亮的動作，因此要達到(1個週期的時間*256*16*256) = 0.1秒，所以可知所需頻率約為</a:t>
            </a:r>
            <a:r>
              <a:rPr lang="zh-TW">
                <a:latin typeface="PMingLiU"/>
                <a:ea typeface="PMingLiU"/>
                <a:cs typeface="+mn-lt"/>
              </a:rPr>
              <a:t>10,485,760</a:t>
            </a:r>
            <a:r>
              <a:rPr lang="zh-TW" altLang="en-US">
                <a:latin typeface="PMingLiU"/>
                <a:ea typeface="PMingLiU"/>
                <a:cs typeface="+mn-lt"/>
              </a:rPr>
              <a:t> </a:t>
            </a:r>
            <a:r>
              <a:rPr lang="en-US" altLang="zh-TW" dirty="0">
                <a:latin typeface="PMingLiU"/>
                <a:ea typeface="+mn-lt"/>
                <a:cs typeface="+mn-lt"/>
              </a:rPr>
              <a:t>Hz，而系統時間為100 MHz，約差10倍。</a:t>
            </a:r>
            <a:endParaRPr lang="zh-TW" altLang="en-US" dirty="0">
              <a:latin typeface="PMingLiU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3786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呼吸燈</vt:lpstr>
      <vt:lpstr>方塊圖</vt:lpstr>
      <vt:lpstr>頻率設定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44</cp:revision>
  <dcterms:created xsi:type="dcterms:W3CDTF">2024-11-04T12:38:16Z</dcterms:created>
  <dcterms:modified xsi:type="dcterms:W3CDTF">2024-11-06T07:23:23Z</dcterms:modified>
</cp:coreProperties>
</file>