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D33B7-D4C2-7F5E-4F83-110C6FD2A3EA}" v="9" dt="2024-11-06T07:23:19.316"/>
    <p1510:client id="{1DD6563F-DA4B-86F0-5B93-C6D695F58617}" v="62" dt="2024-11-04T12:58:54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109112128" userId="S::c109112128@office365.nkust.edu.tw::cfa1987a-c7fc-4b64-a32e-c52067ba2ad2" providerId="AD" clId="Web-{1DD6563F-DA4B-86F0-5B93-C6D695F58617}"/>
    <pc:docChg chg="addSld modSld sldOrd">
      <pc:chgData name="C109112128" userId="S::c109112128@office365.nkust.edu.tw::cfa1987a-c7fc-4b64-a32e-c52067ba2ad2" providerId="AD" clId="Web-{1DD6563F-DA4B-86F0-5B93-C6D695F58617}" dt="2024-11-04T12:58:54.316" v="61"/>
      <pc:docMkLst>
        <pc:docMk/>
      </pc:docMkLst>
      <pc:sldChg chg="modSp">
        <pc:chgData name="C109112128" userId="S::c109112128@office365.nkust.edu.tw::cfa1987a-c7fc-4b64-a32e-c52067ba2ad2" providerId="AD" clId="Web-{1DD6563F-DA4B-86F0-5B93-C6D695F58617}" dt="2024-11-04T12:38:33.035" v="0" actId="20577"/>
        <pc:sldMkLst>
          <pc:docMk/>
          <pc:sldMk cId="2592129946" sldId="256"/>
        </pc:sldMkLst>
        <pc:spChg chg="mod">
          <ac:chgData name="C109112128" userId="S::c109112128@office365.nkust.edu.tw::cfa1987a-c7fc-4b64-a32e-c52067ba2ad2" providerId="AD" clId="Web-{1DD6563F-DA4B-86F0-5B93-C6D695F58617}" dt="2024-11-04T12:38:33.035" v="0" actId="20577"/>
          <ac:spMkLst>
            <pc:docMk/>
            <pc:sldMk cId="2592129946" sldId="256"/>
            <ac:spMk id="2" creationId="{00000000-0000-0000-0000-000000000000}"/>
          </ac:spMkLst>
        </pc:spChg>
      </pc:sldChg>
      <pc:sldChg chg="modSp new">
        <pc:chgData name="C109112128" userId="S::c109112128@office365.nkust.edu.tw::cfa1987a-c7fc-4b64-a32e-c52067ba2ad2" providerId="AD" clId="Web-{1DD6563F-DA4B-86F0-5B93-C6D695F58617}" dt="2024-11-04T12:58:53.097" v="59" actId="20577"/>
        <pc:sldMkLst>
          <pc:docMk/>
          <pc:sldMk cId="337865563" sldId="257"/>
        </pc:sldMkLst>
        <pc:spChg chg="mod">
          <ac:chgData name="C109112128" userId="S::c109112128@office365.nkust.edu.tw::cfa1987a-c7fc-4b64-a32e-c52067ba2ad2" providerId="AD" clId="Web-{1DD6563F-DA4B-86F0-5B93-C6D695F58617}" dt="2024-11-04T12:38:48.707" v="2" actId="20577"/>
          <ac:spMkLst>
            <pc:docMk/>
            <pc:sldMk cId="337865563" sldId="257"/>
            <ac:spMk id="2" creationId="{E6D36897-49B8-5E97-1579-250AF82FB7D8}"/>
          </ac:spMkLst>
        </pc:spChg>
        <pc:spChg chg="mod">
          <ac:chgData name="C109112128" userId="S::c109112128@office365.nkust.edu.tw::cfa1987a-c7fc-4b64-a32e-c52067ba2ad2" providerId="AD" clId="Web-{1DD6563F-DA4B-86F0-5B93-C6D695F58617}" dt="2024-11-04T12:58:53.097" v="59" actId="20577"/>
          <ac:spMkLst>
            <pc:docMk/>
            <pc:sldMk cId="337865563" sldId="257"/>
            <ac:spMk id="3" creationId="{7E59DD7F-1934-8FDD-14D5-7F0475DC3F73}"/>
          </ac:spMkLst>
        </pc:spChg>
      </pc:sldChg>
      <pc:sldChg chg="new ord">
        <pc:chgData name="C109112128" userId="S::c109112128@office365.nkust.edu.tw::cfa1987a-c7fc-4b64-a32e-c52067ba2ad2" providerId="AD" clId="Web-{1DD6563F-DA4B-86F0-5B93-C6D695F58617}" dt="2024-11-04T12:58:54.316" v="61"/>
        <pc:sldMkLst>
          <pc:docMk/>
          <pc:sldMk cId="93706658" sldId="258"/>
        </pc:sldMkLst>
      </pc:sldChg>
    </pc:docChg>
  </pc:docChgLst>
  <pc:docChgLst>
    <pc:chgData name="C109112128" userId="S::c109112128@office365.nkust.edu.tw::cfa1987a-c7fc-4b64-a32e-c52067ba2ad2" providerId="AD" clId="Web-{042D33B7-D4C2-7F5E-4F83-110C6FD2A3EA}"/>
    <pc:docChg chg="modSld">
      <pc:chgData name="C109112128" userId="S::c109112128@office365.nkust.edu.tw::cfa1987a-c7fc-4b64-a32e-c52067ba2ad2" providerId="AD" clId="Web-{042D33B7-D4C2-7F5E-4F83-110C6FD2A3EA}" dt="2024-11-06T07:23:19.316" v="7" actId="20577"/>
      <pc:docMkLst>
        <pc:docMk/>
      </pc:docMkLst>
      <pc:sldChg chg="addSp delSp modSp">
        <pc:chgData name="C109112128" userId="S::c109112128@office365.nkust.edu.tw::cfa1987a-c7fc-4b64-a32e-c52067ba2ad2" providerId="AD" clId="Web-{042D33B7-D4C2-7F5E-4F83-110C6FD2A3EA}" dt="2024-11-06T07:23:19.316" v="7" actId="20577"/>
        <pc:sldMkLst>
          <pc:docMk/>
          <pc:sldMk cId="93706658" sldId="258"/>
        </pc:sldMkLst>
        <pc:spChg chg="mod">
          <ac:chgData name="C109112128" userId="S::c109112128@office365.nkust.edu.tw::cfa1987a-c7fc-4b64-a32e-c52067ba2ad2" providerId="AD" clId="Web-{042D33B7-D4C2-7F5E-4F83-110C6FD2A3EA}" dt="2024-11-06T07:23:19.316" v="7" actId="20577"/>
          <ac:spMkLst>
            <pc:docMk/>
            <pc:sldMk cId="93706658" sldId="258"/>
            <ac:spMk id="2" creationId="{2C086551-E8A6-8217-C6BC-D9044A8D2765}"/>
          </ac:spMkLst>
        </pc:spChg>
        <pc:spChg chg="del">
          <ac:chgData name="C109112128" userId="S::c109112128@office365.nkust.edu.tw::cfa1987a-c7fc-4b64-a32e-c52067ba2ad2" providerId="AD" clId="Web-{042D33B7-D4C2-7F5E-4F83-110C6FD2A3EA}" dt="2024-11-06T07:23:02.628" v="0"/>
          <ac:spMkLst>
            <pc:docMk/>
            <pc:sldMk cId="93706658" sldId="258"/>
            <ac:spMk id="3" creationId="{05A00A9D-291A-BB8A-B13D-E94DC9CB2FE9}"/>
          </ac:spMkLst>
        </pc:spChg>
        <pc:picChg chg="add mod ord">
          <ac:chgData name="C109112128" userId="S::c109112128@office365.nkust.edu.tw::cfa1987a-c7fc-4b64-a32e-c52067ba2ad2" providerId="AD" clId="Web-{042D33B7-D4C2-7F5E-4F83-110C6FD2A3EA}" dt="2024-11-06T07:23:12.519" v="3" actId="1076"/>
          <ac:picMkLst>
            <pc:docMk/>
            <pc:sldMk cId="93706658" sldId="258"/>
            <ac:picMk id="4" creationId="{B1A2D179-CE0B-81F9-0049-E8A1C81931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呼吸燈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086551-E8A6-8217-C6BC-D9044A8D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</a:rPr>
              <a:t>程式碼</a:t>
            </a:r>
            <a:r>
              <a:rPr lang="en-US" altLang="zh-TW" dirty="0">
                <a:ea typeface="新細明體"/>
              </a:rPr>
              <a:t>_</a:t>
            </a:r>
            <a:r>
              <a:rPr lang="zh-TW" altLang="en-US" dirty="0">
                <a:ea typeface="新細明體"/>
              </a:rPr>
              <a:t>計數器</a:t>
            </a:r>
            <a:r>
              <a:rPr lang="en-US" altLang="zh-TW" dirty="0">
                <a:ea typeface="新細明體"/>
              </a:rPr>
              <a:t>+</a:t>
            </a:r>
            <a:r>
              <a:rPr lang="zh-TW" altLang="en-US" dirty="0">
                <a:ea typeface="新細明體"/>
              </a:rPr>
              <a:t>除頻器</a:t>
            </a:r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E983CD5E-77A8-4E8F-87E2-90656CE41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713" y="1374511"/>
            <a:ext cx="3016805" cy="548348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2B152FD-950C-4AB4-B893-3D72A0C1C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484" y="2282698"/>
            <a:ext cx="2896004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3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36897-49B8-5E97-1579-250AF82F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</a:rPr>
              <a:t>功能設定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59DD7F-1934-8FDD-14D5-7F0475DC3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呼吸燈有變暗變亮，這個效果來自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PWM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的工作週期寬度，所以我們要利用兩個計數器在計數時分別代表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“HIGH”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和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“LOW”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兩個狀態。</a:t>
            </a:r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為了使變暗變亮的過程可以使人眼看清，</a:t>
            </a:r>
            <a:r>
              <a:rPr lang="zh-TW" altLang="en-US" dirty="0">
                <a:latin typeface="新細明體" panose="02020500000000000000" pitchFamily="18" charset="-120"/>
              </a:rPr>
              <a:t>必須讓一個亮度維持</a:t>
            </a:r>
            <a:r>
              <a:rPr lang="en-US" altLang="zh-TW" dirty="0">
                <a:latin typeface="新細明體" panose="02020500000000000000" pitchFamily="18" charset="-120"/>
              </a:rPr>
              <a:t>n</a:t>
            </a:r>
            <a:r>
              <a:rPr lang="zh-TW" altLang="en-US" dirty="0">
                <a:latin typeface="新細明體" panose="02020500000000000000" pitchFamily="18" charset="-120"/>
              </a:rPr>
              <a:t>個週期在切換至下個亮度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，但又要讓它不至於慢到看起來在閃爍，所以需要去對頻率進行設定，這部分會在後面提到。</a:t>
            </a:r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想要切換到下個亮度就必須對兩個計數器的上限去做調整，若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counter1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的上限降低且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counter2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的上限提高，會使亮度變暗，反之則變亮。</a:t>
            </a:r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再來我們希望可以去對變暗變亮的部分進行速度控制，就要透過調整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n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個週期的參數，當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n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減少呼吸會變急促，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n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增加呼吸會變緩慢。</a:t>
            </a:r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603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36897-49B8-5E97-1579-250AF82F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頻率設定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59DD7F-1934-8FDD-14D5-7F0475DC3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假設呼吸燈最急促的時候</a:t>
            </a:r>
            <a:r>
              <a:rPr 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是16個週期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，而我希望0.1秒可以完成變暗或變亮的動作，因此要達到(1個週期的時間*256*16*256) = 0.1秒，所以可知所需頻率約為</a:t>
            </a:r>
            <a:r>
              <a:rPr lang="zh-TW" dirty="0">
                <a:latin typeface="新細明體" panose="02020500000000000000" pitchFamily="18" charset="-120"/>
                <a:ea typeface="新細明體" panose="02020500000000000000" pitchFamily="18" charset="-120"/>
                <a:cs typeface="+mn-lt"/>
              </a:rPr>
              <a:t>10,485,760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  <a:cs typeface="+mn-lt"/>
              </a:rPr>
              <a:t> 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  <a:cs typeface="+mn-lt"/>
              </a:rPr>
              <a:t>Hz，而系統時間為100 MHz，約差10倍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  <a:cs typeface="+mn-lt"/>
              </a:rPr>
              <a:t>，所以需要將除頻器除以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  <a:cs typeface="+mn-lt"/>
              </a:rPr>
              <a:t>10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  <a:cs typeface="+mn-lt"/>
              </a:rPr>
              <a:t>。</a:t>
            </a:r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86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086551-E8A6-8217-C6BC-D9044A8D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方塊圖</a:t>
            </a:r>
            <a:endParaRPr lang="zh-TW" altLang="en-US" dirty="0">
              <a:ea typeface="新細明體"/>
            </a:endParaRPr>
          </a:p>
        </p:txBody>
      </p:sp>
      <p:pic>
        <p:nvPicPr>
          <p:cNvPr id="4" name="內容版面配置區 3" descr="一張含有 螢幕擷取畫面, 文字, 正方形, 圖表 的圖片&#10;&#10;自動產生的描述">
            <a:extLst>
              <a:ext uri="{FF2B5EF4-FFF2-40B4-BE49-F238E27FC236}">
                <a16:creationId xmlns:a16="http://schemas.microsoft.com/office/drawing/2014/main" id="{B1A2D179-CE0B-81F9-0049-E8A1C8193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19" y="2643834"/>
            <a:ext cx="11904562" cy="3573377"/>
          </a:xfrm>
        </p:spPr>
      </p:pic>
    </p:spTree>
    <p:extLst>
      <p:ext uri="{BB962C8B-B14F-4D97-AF65-F5344CB8AC3E}">
        <p14:creationId xmlns:p14="http://schemas.microsoft.com/office/powerpoint/2010/main" val="9370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36897-49B8-5E97-1579-250AF82F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</a:rPr>
              <a:t>簡易狀態圖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83401C-0748-4131-B5F5-AA37268A9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618" y="1466968"/>
            <a:ext cx="3934834" cy="539103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3F8A8A6-FD1B-433D-8563-6BAC5253B0AE}"/>
              </a:ext>
            </a:extLst>
          </p:cNvPr>
          <p:cNvSpPr txBox="1"/>
          <p:nvPr/>
        </p:nvSpPr>
        <p:spPr>
          <a:xfrm>
            <a:off x="5239870" y="3429000"/>
            <a:ext cx="5556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要在一個亮度維持</a:t>
            </a:r>
            <a:r>
              <a:rPr lang="en-US" altLang="zh-TW" dirty="0"/>
              <a:t>n</a:t>
            </a:r>
            <a:r>
              <a:rPr lang="zh-TW" altLang="en-US" dirty="0"/>
              <a:t>個週期後才能切換到下個亮度，</a:t>
            </a:r>
            <a:endParaRPr lang="en-US" altLang="zh-TW" dirty="0"/>
          </a:p>
          <a:p>
            <a:r>
              <a:rPr lang="zh-TW" altLang="en-US" dirty="0"/>
              <a:t>所以狀態圖中持續變暗和持續變亮還有一個條件就是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 err="1"/>
              <a:t>pwm_count</a:t>
            </a:r>
            <a:r>
              <a:rPr lang="en-US" altLang="zh-TW" dirty="0"/>
              <a:t>&gt;=</a:t>
            </a:r>
            <a:r>
              <a:rPr lang="en-US" altLang="zh-TW" dirty="0" err="1"/>
              <a:t>n_cycle_PWM</a:t>
            </a:r>
            <a:endParaRPr lang="en-US" altLang="zh-TW" dirty="0"/>
          </a:p>
          <a:p>
            <a:r>
              <a:rPr lang="zh-TW" altLang="en-US" dirty="0"/>
              <a:t>而</a:t>
            </a:r>
            <a:r>
              <a:rPr lang="en-US" altLang="zh-TW" dirty="0" err="1"/>
              <a:t>pwm_count</a:t>
            </a:r>
            <a:r>
              <a:rPr lang="zh-TW" altLang="en-US" dirty="0"/>
              <a:t>在每維持完一個周期的亮度就會加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4935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086551-E8A6-8217-C6BC-D9044A8D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</a:rPr>
              <a:t>程式碼</a:t>
            </a:r>
            <a:r>
              <a:rPr lang="en-US" altLang="zh-TW" dirty="0">
                <a:ea typeface="新細明體"/>
              </a:rPr>
              <a:t>_</a:t>
            </a:r>
            <a:r>
              <a:rPr lang="zh-TW" altLang="en-US" dirty="0">
                <a:ea typeface="新細明體"/>
              </a:rPr>
              <a:t>輸入輸出設定</a:t>
            </a:r>
            <a:r>
              <a:rPr lang="en-US" altLang="zh-TW" dirty="0">
                <a:ea typeface="新細明體"/>
              </a:rPr>
              <a:t>+</a:t>
            </a:r>
            <a:r>
              <a:rPr lang="zh-TW" altLang="en-US" dirty="0">
                <a:ea typeface="新細明體"/>
              </a:rPr>
              <a:t>基本參數設定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3DC1A4A-B365-43F3-AFCD-5D1D8CA2E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802" y="1795308"/>
            <a:ext cx="2048161" cy="154326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101DD3A-2469-47C2-A310-2264CB6FB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068" y="1690688"/>
            <a:ext cx="4353533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6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086551-E8A6-8217-C6BC-D9044A8D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</a:rPr>
              <a:t>程式碼</a:t>
            </a:r>
            <a:r>
              <a:rPr lang="en-US" altLang="zh-TW" dirty="0">
                <a:ea typeface="新細明體"/>
              </a:rPr>
              <a:t>_</a:t>
            </a:r>
            <a:r>
              <a:rPr lang="zh-TW" altLang="en-US" dirty="0">
                <a:ea typeface="新細明體"/>
              </a:rPr>
              <a:t>按鈕處理和控制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4C30951-D18A-4885-BB13-8D0672CE6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7685" y="1375547"/>
            <a:ext cx="4451510" cy="533349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5E3D2CB-C83A-48EA-B9E9-E254964FE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95" y="1375547"/>
            <a:ext cx="4754095" cy="539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0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086551-E8A6-8217-C6BC-D9044A8D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</a:rPr>
              <a:t>程式碼</a:t>
            </a:r>
            <a:r>
              <a:rPr lang="en-US" altLang="zh-TW" dirty="0">
                <a:ea typeface="新細明體"/>
              </a:rPr>
              <a:t>_</a:t>
            </a:r>
            <a:r>
              <a:rPr lang="zh-TW" altLang="en-US" dirty="0">
                <a:ea typeface="新細明體"/>
              </a:rPr>
              <a:t>變暗變亮狀態調整</a:t>
            </a:r>
            <a:r>
              <a:rPr lang="en-US" altLang="zh-TW" dirty="0">
                <a:ea typeface="新細明體"/>
              </a:rPr>
              <a:t>+PWM</a:t>
            </a:r>
            <a:r>
              <a:rPr lang="zh-TW" altLang="en-US" dirty="0">
                <a:ea typeface="新細明體"/>
              </a:rPr>
              <a:t>計數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A4ED30C-CD58-48AB-86AB-5088B1C0D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611" y="2105846"/>
            <a:ext cx="4505954" cy="362953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69E4DDD-D95D-44EB-8095-E8CB5DBCF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9503"/>
            <a:ext cx="4401164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7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086551-E8A6-8217-C6BC-D9044A8D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</a:rPr>
              <a:t>程式碼</a:t>
            </a:r>
            <a:r>
              <a:rPr lang="en-US" altLang="zh-TW" dirty="0">
                <a:ea typeface="新細明體"/>
              </a:rPr>
              <a:t>_</a:t>
            </a:r>
            <a:r>
              <a:rPr lang="zh-TW" altLang="en-US" dirty="0">
                <a:ea typeface="新細明體"/>
              </a:rPr>
              <a:t>上下限調整</a:t>
            </a:r>
            <a:r>
              <a:rPr lang="en-US" altLang="zh-TW" dirty="0">
                <a:ea typeface="新細明體"/>
              </a:rPr>
              <a:t>+</a:t>
            </a:r>
            <a:r>
              <a:rPr lang="zh-TW" altLang="en-US" dirty="0">
                <a:ea typeface="新細明體"/>
              </a:rPr>
              <a:t>計數器</a:t>
            </a:r>
            <a:r>
              <a:rPr lang="en-US" altLang="zh-TW" dirty="0">
                <a:ea typeface="新細明體"/>
              </a:rPr>
              <a:t>FSM</a:t>
            </a:r>
            <a:endParaRPr lang="zh-TW" altLang="en-US" dirty="0">
              <a:ea typeface="新細明體"/>
            </a:endParaRPr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2650E8EF-6F78-43BD-92A8-FB0AAEDAA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318" y="1529788"/>
            <a:ext cx="4997627" cy="532821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188A293-F616-47EE-8063-40736DB0C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823" y="1529788"/>
            <a:ext cx="4183965" cy="53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3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365</Words>
  <Application>Microsoft Office PowerPoint</Application>
  <PresentationFormat>寬螢幕</PresentationFormat>
  <Paragraphs>18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新細明體</vt:lpstr>
      <vt:lpstr>Arial</vt:lpstr>
      <vt:lpstr>Office 佈景主題</vt:lpstr>
      <vt:lpstr>呼吸燈</vt:lpstr>
      <vt:lpstr>功能設定</vt:lpstr>
      <vt:lpstr>頻率設定</vt:lpstr>
      <vt:lpstr>方塊圖</vt:lpstr>
      <vt:lpstr>簡易狀態圖</vt:lpstr>
      <vt:lpstr>程式碼_輸入輸出設定+基本參數設定</vt:lpstr>
      <vt:lpstr>程式碼_按鈕處理和控制</vt:lpstr>
      <vt:lpstr>程式碼_變暗變亮狀態調整+PWM計數</vt:lpstr>
      <vt:lpstr>程式碼_上下限調整+計數器FSM</vt:lpstr>
      <vt:lpstr>程式碼_計數器+除頻器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呼吸燈</dc:title>
  <dc:creator/>
  <cp:lastModifiedBy>C109112128</cp:lastModifiedBy>
  <cp:revision>52</cp:revision>
  <dcterms:created xsi:type="dcterms:W3CDTF">2024-11-04T12:38:16Z</dcterms:created>
  <dcterms:modified xsi:type="dcterms:W3CDTF">2025-01-07T03:17:31Z</dcterms:modified>
</cp:coreProperties>
</file>