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0" r:id="rId4"/>
    <p:sldId id="257" r:id="rId5"/>
    <p:sldId id="258"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2A24DB-3599-61BE-A2A4-751D12FE6392}" v="91" dt="2024-11-19T14:31:21.578"/>
    <p1510:client id="{D137539E-B415-22F3-30C7-B21FDDF74B74}" v="1" dt="2024-11-19T13:35:45.2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73" autoAdjust="0"/>
    <p:restoredTop sz="94660"/>
  </p:normalViewPr>
  <p:slideViewPr>
    <p:cSldViewPr snapToGrid="0">
      <p:cViewPr varScale="1">
        <p:scale>
          <a:sx n="85" d="100"/>
          <a:sy n="85" d="100"/>
        </p:scale>
        <p:origin x="78" y="1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109112128" userId="S::c109112128@office365.nkust.edu.tw::cfa1987a-c7fc-4b64-a32e-c52067ba2ad2" providerId="AD" clId="Web-{470440E2-02B7-FB7C-F8DF-A01AE09F8231}"/>
    <pc:docChg chg="addSld modSld">
      <pc:chgData name="C109112128" userId="S::c109112128@office365.nkust.edu.tw::cfa1987a-c7fc-4b64-a32e-c52067ba2ad2" providerId="AD" clId="Web-{470440E2-02B7-FB7C-F8DF-A01AE09F8231}" dt="2024-11-13T04:49:01.797" v="37" actId="1076"/>
      <pc:docMkLst>
        <pc:docMk/>
      </pc:docMkLst>
      <pc:sldChg chg="addSp delSp modSp new">
        <pc:chgData name="C109112128" userId="S::c109112128@office365.nkust.edu.tw::cfa1987a-c7fc-4b64-a32e-c52067ba2ad2" providerId="AD" clId="Web-{470440E2-02B7-FB7C-F8DF-A01AE09F8231}" dt="2024-11-13T04:48:09.639" v="26" actId="1076"/>
        <pc:sldMkLst>
          <pc:docMk/>
          <pc:sldMk cId="1072413598" sldId="257"/>
        </pc:sldMkLst>
        <pc:spChg chg="mod">
          <ac:chgData name="C109112128" userId="S::c109112128@office365.nkust.edu.tw::cfa1987a-c7fc-4b64-a32e-c52067ba2ad2" providerId="AD" clId="Web-{470440E2-02B7-FB7C-F8DF-A01AE09F8231}" dt="2024-11-13T04:08:05.204" v="1" actId="20577"/>
          <ac:spMkLst>
            <pc:docMk/>
            <pc:sldMk cId="1072413598" sldId="257"/>
            <ac:spMk id="2" creationId="{6012A248-4F5A-8647-E759-AF982F9D401E}"/>
          </ac:spMkLst>
        </pc:spChg>
        <pc:spChg chg="del">
          <ac:chgData name="C109112128" userId="S::c109112128@office365.nkust.edu.tw::cfa1987a-c7fc-4b64-a32e-c52067ba2ad2" providerId="AD" clId="Web-{470440E2-02B7-FB7C-F8DF-A01AE09F8231}" dt="2024-11-13T04:18:19.662" v="19"/>
          <ac:spMkLst>
            <pc:docMk/>
            <pc:sldMk cId="1072413598" sldId="257"/>
            <ac:spMk id="3" creationId="{16915BB5-67AD-CAAA-9DCB-714F7CA831BB}"/>
          </ac:spMkLst>
        </pc:spChg>
        <pc:spChg chg="add del mod">
          <ac:chgData name="C109112128" userId="S::c109112128@office365.nkust.edu.tw::cfa1987a-c7fc-4b64-a32e-c52067ba2ad2" providerId="AD" clId="Web-{470440E2-02B7-FB7C-F8DF-A01AE09F8231}" dt="2024-11-13T04:48:04.357" v="24"/>
          <ac:spMkLst>
            <pc:docMk/>
            <pc:sldMk cId="1072413598" sldId="257"/>
            <ac:spMk id="5" creationId="{634E5051-335D-5EAC-124F-39E4041D66CE}"/>
          </ac:spMkLst>
        </pc:spChg>
        <pc:picChg chg="add del mod ord">
          <ac:chgData name="C109112128" userId="S::c109112128@office365.nkust.edu.tw::cfa1987a-c7fc-4b64-a32e-c52067ba2ad2" providerId="AD" clId="Web-{470440E2-02B7-FB7C-F8DF-A01AE09F8231}" dt="2024-11-13T04:48:02.842" v="23"/>
          <ac:picMkLst>
            <pc:docMk/>
            <pc:sldMk cId="1072413598" sldId="257"/>
            <ac:picMk id="4" creationId="{FEA3B001-05CB-41A3-9CCC-E6E2AFAE76A4}"/>
          </ac:picMkLst>
        </pc:picChg>
        <pc:picChg chg="add mod ord">
          <ac:chgData name="C109112128" userId="S::c109112128@office365.nkust.edu.tw::cfa1987a-c7fc-4b64-a32e-c52067ba2ad2" providerId="AD" clId="Web-{470440E2-02B7-FB7C-F8DF-A01AE09F8231}" dt="2024-11-13T04:48:09.639" v="26" actId="1076"/>
          <ac:picMkLst>
            <pc:docMk/>
            <pc:sldMk cId="1072413598" sldId="257"/>
            <ac:picMk id="6" creationId="{9A815968-71E9-F3EA-FBE6-DF5F342E14E2}"/>
          </ac:picMkLst>
        </pc:picChg>
      </pc:sldChg>
      <pc:sldChg chg="addSp delSp modSp new">
        <pc:chgData name="C109112128" userId="S::c109112128@office365.nkust.edu.tw::cfa1987a-c7fc-4b64-a32e-c52067ba2ad2" providerId="AD" clId="Web-{470440E2-02B7-FB7C-F8DF-A01AE09F8231}" dt="2024-11-13T04:49:01.797" v="37" actId="1076"/>
        <pc:sldMkLst>
          <pc:docMk/>
          <pc:sldMk cId="2137239060" sldId="258"/>
        </pc:sldMkLst>
        <pc:spChg chg="mod">
          <ac:chgData name="C109112128" userId="S::c109112128@office365.nkust.edu.tw::cfa1987a-c7fc-4b64-a32e-c52067ba2ad2" providerId="AD" clId="Web-{470440E2-02B7-FB7C-F8DF-A01AE09F8231}" dt="2024-11-13T04:08:52.002" v="12" actId="20577"/>
          <ac:spMkLst>
            <pc:docMk/>
            <pc:sldMk cId="2137239060" sldId="258"/>
            <ac:spMk id="2" creationId="{91DC1422-F97E-BD5D-B04C-AEEE305BC9F4}"/>
          </ac:spMkLst>
        </pc:spChg>
        <pc:spChg chg="add del">
          <ac:chgData name="C109112128" userId="S::c109112128@office365.nkust.edu.tw::cfa1987a-c7fc-4b64-a32e-c52067ba2ad2" providerId="AD" clId="Web-{470440E2-02B7-FB7C-F8DF-A01AE09F8231}" dt="2024-11-13T04:48:18.592" v="27"/>
          <ac:spMkLst>
            <pc:docMk/>
            <pc:sldMk cId="2137239060" sldId="258"/>
            <ac:spMk id="3" creationId="{5EAE7C56-E08E-CB89-558D-76CC76ABF097}"/>
          </ac:spMkLst>
        </pc:spChg>
        <pc:spChg chg="add del mod">
          <ac:chgData name="C109112128" userId="S::c109112128@office365.nkust.edu.tw::cfa1987a-c7fc-4b64-a32e-c52067ba2ad2" providerId="AD" clId="Web-{470440E2-02B7-FB7C-F8DF-A01AE09F8231}" dt="2024-11-13T04:48:48.359" v="33"/>
          <ac:spMkLst>
            <pc:docMk/>
            <pc:sldMk cId="2137239060" sldId="258"/>
            <ac:spMk id="6" creationId="{1A0B5CEF-5611-60D0-DFE2-97A2F16D7020}"/>
          </ac:spMkLst>
        </pc:spChg>
        <pc:picChg chg="add del mod ord">
          <ac:chgData name="C109112128" userId="S::c109112128@office365.nkust.edu.tw::cfa1987a-c7fc-4b64-a32e-c52067ba2ad2" providerId="AD" clId="Web-{470440E2-02B7-FB7C-F8DF-A01AE09F8231}" dt="2024-11-13T04:48:46.906" v="32"/>
          <ac:picMkLst>
            <pc:docMk/>
            <pc:sldMk cId="2137239060" sldId="258"/>
            <ac:picMk id="4" creationId="{11C2688A-3FD8-C0D6-D779-C818931C5409}"/>
          </ac:picMkLst>
        </pc:picChg>
        <pc:picChg chg="add del mod ord">
          <ac:chgData name="C109112128" userId="S::c109112128@office365.nkust.edu.tw::cfa1987a-c7fc-4b64-a32e-c52067ba2ad2" providerId="AD" clId="Web-{470440E2-02B7-FB7C-F8DF-A01AE09F8231}" dt="2024-11-13T04:18:15.834" v="18"/>
          <ac:picMkLst>
            <pc:docMk/>
            <pc:sldMk cId="2137239060" sldId="258"/>
            <ac:picMk id="4" creationId="{E6938D0D-EB2C-064D-F6BB-3D2418D43603}"/>
          </ac:picMkLst>
        </pc:picChg>
        <pc:picChg chg="add mod ord">
          <ac:chgData name="C109112128" userId="S::c109112128@office365.nkust.edu.tw::cfa1987a-c7fc-4b64-a32e-c52067ba2ad2" providerId="AD" clId="Web-{470440E2-02B7-FB7C-F8DF-A01AE09F8231}" dt="2024-11-13T04:49:01.797" v="37" actId="1076"/>
          <ac:picMkLst>
            <pc:docMk/>
            <pc:sldMk cId="2137239060" sldId="258"/>
            <ac:picMk id="7" creationId="{2413C341-6E34-B8C7-D789-0B2D02BC95D0}"/>
          </ac:picMkLst>
        </pc:picChg>
      </pc:sldChg>
    </pc:docChg>
  </pc:docChgLst>
  <pc:docChgLst>
    <pc:chgData name="C109112128" userId="S::c109112128@office365.nkust.edu.tw::cfa1987a-c7fc-4b64-a32e-c52067ba2ad2" providerId="AD" clId="Web-{F05719A1-C420-2E19-3317-4C93E0959859}"/>
    <pc:docChg chg="addSld modSld sldOrd">
      <pc:chgData name="C109112128" userId="S::c109112128@office365.nkust.edu.tw::cfa1987a-c7fc-4b64-a32e-c52067ba2ad2" providerId="AD" clId="Web-{F05719A1-C420-2E19-3317-4C93E0959859}" dt="2024-11-17T11:47:54.310" v="131" actId="20577"/>
      <pc:docMkLst>
        <pc:docMk/>
      </pc:docMkLst>
      <pc:sldChg chg="modSp">
        <pc:chgData name="C109112128" userId="S::c109112128@office365.nkust.edu.tw::cfa1987a-c7fc-4b64-a32e-c52067ba2ad2" providerId="AD" clId="Web-{F05719A1-C420-2E19-3317-4C93E0959859}" dt="2024-11-17T11:47:54.310" v="131" actId="20577"/>
        <pc:sldMkLst>
          <pc:docMk/>
          <pc:sldMk cId="2592129946" sldId="256"/>
        </pc:sldMkLst>
        <pc:spChg chg="mod">
          <ac:chgData name="C109112128" userId="S::c109112128@office365.nkust.edu.tw::cfa1987a-c7fc-4b64-a32e-c52067ba2ad2" providerId="AD" clId="Web-{F05719A1-C420-2E19-3317-4C93E0959859}" dt="2024-11-17T11:47:54.310" v="131" actId="20577"/>
          <ac:spMkLst>
            <pc:docMk/>
            <pc:sldMk cId="2592129946" sldId="256"/>
            <ac:spMk id="3" creationId="{00000000-0000-0000-0000-000000000000}"/>
          </ac:spMkLst>
        </pc:spChg>
      </pc:sldChg>
      <pc:sldChg chg="modSp new">
        <pc:chgData name="C109112128" userId="S::c109112128@office365.nkust.edu.tw::cfa1987a-c7fc-4b64-a32e-c52067ba2ad2" providerId="AD" clId="Web-{F05719A1-C420-2E19-3317-4C93E0959859}" dt="2024-11-17T11:44:54.039" v="127" actId="20577"/>
        <pc:sldMkLst>
          <pc:docMk/>
          <pc:sldMk cId="1423868101" sldId="259"/>
        </pc:sldMkLst>
        <pc:spChg chg="mod">
          <ac:chgData name="C109112128" userId="S::c109112128@office365.nkust.edu.tw::cfa1987a-c7fc-4b64-a32e-c52067ba2ad2" providerId="AD" clId="Web-{F05719A1-C420-2E19-3317-4C93E0959859}" dt="2024-11-17T10:06:45.187" v="1" actId="20577"/>
          <ac:spMkLst>
            <pc:docMk/>
            <pc:sldMk cId="1423868101" sldId="259"/>
            <ac:spMk id="2" creationId="{3F8C7B9A-0895-E77A-7FE7-ED099C9B4A22}"/>
          </ac:spMkLst>
        </pc:spChg>
        <pc:spChg chg="mod">
          <ac:chgData name="C109112128" userId="S::c109112128@office365.nkust.edu.tw::cfa1987a-c7fc-4b64-a32e-c52067ba2ad2" providerId="AD" clId="Web-{F05719A1-C420-2E19-3317-4C93E0959859}" dt="2024-11-17T11:44:54.039" v="127" actId="20577"/>
          <ac:spMkLst>
            <pc:docMk/>
            <pc:sldMk cId="1423868101" sldId="259"/>
            <ac:spMk id="3" creationId="{4DF53B23-3084-D43A-92DA-C3B728026E3F}"/>
          </ac:spMkLst>
        </pc:spChg>
      </pc:sldChg>
      <pc:sldChg chg="modSp new ord">
        <pc:chgData name="C109112128" userId="S::c109112128@office365.nkust.edu.tw::cfa1987a-c7fc-4b64-a32e-c52067ba2ad2" providerId="AD" clId="Web-{F05719A1-C420-2E19-3317-4C93E0959859}" dt="2024-11-17T11:45:47.494" v="128" actId="20577"/>
        <pc:sldMkLst>
          <pc:docMk/>
          <pc:sldMk cId="65004053" sldId="260"/>
        </pc:sldMkLst>
        <pc:spChg chg="mod">
          <ac:chgData name="C109112128" userId="S::c109112128@office365.nkust.edu.tw::cfa1987a-c7fc-4b64-a32e-c52067ba2ad2" providerId="AD" clId="Web-{F05719A1-C420-2E19-3317-4C93E0959859}" dt="2024-11-17T11:22:44.888" v="76" actId="20577"/>
          <ac:spMkLst>
            <pc:docMk/>
            <pc:sldMk cId="65004053" sldId="260"/>
            <ac:spMk id="2" creationId="{227CCDF4-2AA7-B1D3-0206-6677649643AC}"/>
          </ac:spMkLst>
        </pc:spChg>
        <pc:spChg chg="mod">
          <ac:chgData name="C109112128" userId="S::c109112128@office365.nkust.edu.tw::cfa1987a-c7fc-4b64-a32e-c52067ba2ad2" providerId="AD" clId="Web-{F05719A1-C420-2E19-3317-4C93E0959859}" dt="2024-11-17T11:45:47.494" v="128" actId="20577"/>
          <ac:spMkLst>
            <pc:docMk/>
            <pc:sldMk cId="65004053" sldId="260"/>
            <ac:spMk id="3" creationId="{4BD9F56A-A416-59AD-D506-EFB61CCB462B}"/>
          </ac:spMkLst>
        </pc:spChg>
      </pc:sldChg>
    </pc:docChg>
  </pc:docChgLst>
  <pc:docChgLst>
    <pc:chgData name="C109112128" userId="S::c109112128@office365.nkust.edu.tw::cfa1987a-c7fc-4b64-a32e-c52067ba2ad2" providerId="AD" clId="Web-{D137539E-B415-22F3-30C7-B21FDDF74B74}"/>
    <pc:docChg chg="addSld">
      <pc:chgData name="C109112128" userId="S::c109112128@office365.nkust.edu.tw::cfa1987a-c7fc-4b64-a32e-c52067ba2ad2" providerId="AD" clId="Web-{D137539E-B415-22F3-30C7-B21FDDF74B74}" dt="2024-11-19T13:35:45.224" v="0"/>
      <pc:docMkLst>
        <pc:docMk/>
      </pc:docMkLst>
      <pc:sldChg chg="new">
        <pc:chgData name="C109112128" userId="S::c109112128@office365.nkust.edu.tw::cfa1987a-c7fc-4b64-a32e-c52067ba2ad2" providerId="AD" clId="Web-{D137539E-B415-22F3-30C7-B21FDDF74B74}" dt="2024-11-19T13:35:45.224" v="0"/>
        <pc:sldMkLst>
          <pc:docMk/>
          <pc:sldMk cId="3889370289" sldId="261"/>
        </pc:sldMkLst>
      </pc:sldChg>
    </pc:docChg>
  </pc:docChgLst>
  <pc:docChgLst>
    <pc:chgData name="C109112128" userId="S::c109112128@office365.nkust.edu.tw::cfa1987a-c7fc-4b64-a32e-c52067ba2ad2" providerId="AD" clId="Web-{052A24DB-3599-61BE-A2A4-751D12FE6392}"/>
    <pc:docChg chg="addSld delSld modSld">
      <pc:chgData name="C109112128" userId="S::c109112128@office365.nkust.edu.tw::cfa1987a-c7fc-4b64-a32e-c52067ba2ad2" providerId="AD" clId="Web-{052A24DB-3599-61BE-A2A4-751D12FE6392}" dt="2024-11-19T14:31:21.578" v="82" actId="1076"/>
      <pc:docMkLst>
        <pc:docMk/>
      </pc:docMkLst>
      <pc:sldChg chg="addSp delSp modSp">
        <pc:chgData name="C109112128" userId="S::c109112128@office365.nkust.edu.tw::cfa1987a-c7fc-4b64-a32e-c52067ba2ad2" providerId="AD" clId="Web-{052A24DB-3599-61BE-A2A4-751D12FE6392}" dt="2024-11-19T14:23:01.361" v="15"/>
        <pc:sldMkLst>
          <pc:docMk/>
          <pc:sldMk cId="3889370289" sldId="261"/>
        </pc:sldMkLst>
        <pc:spChg chg="mod">
          <ac:chgData name="C109112128" userId="S::c109112128@office365.nkust.edu.tw::cfa1987a-c7fc-4b64-a32e-c52067ba2ad2" providerId="AD" clId="Web-{052A24DB-3599-61BE-A2A4-751D12FE6392}" dt="2024-11-19T14:22:51.220" v="13" actId="1076"/>
          <ac:spMkLst>
            <pc:docMk/>
            <pc:sldMk cId="3889370289" sldId="261"/>
            <ac:spMk id="2" creationId="{B980D089-8B6C-6354-0E74-9EACE2327CD0}"/>
          </ac:spMkLst>
        </pc:spChg>
        <pc:spChg chg="del">
          <ac:chgData name="C109112128" userId="S::c109112128@office365.nkust.edu.tw::cfa1987a-c7fc-4b64-a32e-c52067ba2ad2" providerId="AD" clId="Web-{052A24DB-3599-61BE-A2A4-751D12FE6392}" dt="2024-11-19T14:22:20.203" v="7"/>
          <ac:spMkLst>
            <pc:docMk/>
            <pc:sldMk cId="3889370289" sldId="261"/>
            <ac:spMk id="3" creationId="{BFBD24F5-C1D0-E86B-D642-E35FC68F2CF8}"/>
          </ac:spMkLst>
        </pc:spChg>
        <pc:spChg chg="add del">
          <ac:chgData name="C109112128" userId="S::c109112128@office365.nkust.edu.tw::cfa1987a-c7fc-4b64-a32e-c52067ba2ad2" providerId="AD" clId="Web-{052A24DB-3599-61BE-A2A4-751D12FE6392}" dt="2024-11-19T14:23:01.361" v="15"/>
          <ac:spMkLst>
            <pc:docMk/>
            <pc:sldMk cId="3889370289" sldId="261"/>
            <ac:spMk id="5" creationId="{C588364F-373D-6DDE-2FE2-26186599BE30}"/>
          </ac:spMkLst>
        </pc:spChg>
        <pc:picChg chg="add mod ord">
          <ac:chgData name="C109112128" userId="S::c109112128@office365.nkust.edu.tw::cfa1987a-c7fc-4b64-a32e-c52067ba2ad2" providerId="AD" clId="Web-{052A24DB-3599-61BE-A2A4-751D12FE6392}" dt="2024-11-19T14:22:32.813" v="11" actId="1076"/>
          <ac:picMkLst>
            <pc:docMk/>
            <pc:sldMk cId="3889370289" sldId="261"/>
            <ac:picMk id="4" creationId="{F50BEB52-EFE8-0BAA-6DCF-7EB7E7A8409D}"/>
          </ac:picMkLst>
        </pc:picChg>
      </pc:sldChg>
      <pc:sldChg chg="addSp delSp modSp new">
        <pc:chgData name="C109112128" userId="S::c109112128@office365.nkust.edu.tw::cfa1987a-c7fc-4b64-a32e-c52067ba2ad2" providerId="AD" clId="Web-{052A24DB-3599-61BE-A2A4-751D12FE6392}" dt="2024-11-19T14:24:58.723" v="27" actId="1076"/>
        <pc:sldMkLst>
          <pc:docMk/>
          <pc:sldMk cId="492724524" sldId="262"/>
        </pc:sldMkLst>
        <pc:spChg chg="mod">
          <ac:chgData name="C109112128" userId="S::c109112128@office365.nkust.edu.tw::cfa1987a-c7fc-4b64-a32e-c52067ba2ad2" providerId="AD" clId="Web-{052A24DB-3599-61BE-A2A4-751D12FE6392}" dt="2024-11-19T14:24:58.723" v="27" actId="1076"/>
          <ac:spMkLst>
            <pc:docMk/>
            <pc:sldMk cId="492724524" sldId="262"/>
            <ac:spMk id="2" creationId="{E7975706-8896-9DE8-5E6F-F7AFE678EA5A}"/>
          </ac:spMkLst>
        </pc:spChg>
        <pc:spChg chg="del">
          <ac:chgData name="C109112128" userId="S::c109112128@office365.nkust.edu.tw::cfa1987a-c7fc-4b64-a32e-c52067ba2ad2" providerId="AD" clId="Web-{052A24DB-3599-61BE-A2A4-751D12FE6392}" dt="2024-11-19T14:24:06.831" v="17"/>
          <ac:spMkLst>
            <pc:docMk/>
            <pc:sldMk cId="492724524" sldId="262"/>
            <ac:spMk id="3" creationId="{B9202145-3279-9A31-4A4E-A33F7F51E72B}"/>
          </ac:spMkLst>
        </pc:spChg>
        <pc:picChg chg="add mod ord">
          <ac:chgData name="C109112128" userId="S::c109112128@office365.nkust.edu.tw::cfa1987a-c7fc-4b64-a32e-c52067ba2ad2" providerId="AD" clId="Web-{052A24DB-3599-61BE-A2A4-751D12FE6392}" dt="2024-11-19T14:24:48.989" v="24" actId="1076"/>
          <ac:picMkLst>
            <pc:docMk/>
            <pc:sldMk cId="492724524" sldId="262"/>
            <ac:picMk id="4" creationId="{452A8E9C-4939-6BB6-4B2E-FA078AE51FFA}"/>
          </ac:picMkLst>
        </pc:picChg>
      </pc:sldChg>
      <pc:sldChg chg="addSp delSp modSp add replId">
        <pc:chgData name="C109112128" userId="S::c109112128@office365.nkust.edu.tw::cfa1987a-c7fc-4b64-a32e-c52067ba2ad2" providerId="AD" clId="Web-{052A24DB-3599-61BE-A2A4-751D12FE6392}" dt="2024-11-19T14:26:30.273" v="39" actId="1076"/>
        <pc:sldMkLst>
          <pc:docMk/>
          <pc:sldMk cId="165282669" sldId="263"/>
        </pc:sldMkLst>
        <pc:spChg chg="mod">
          <ac:chgData name="C109112128" userId="S::c109112128@office365.nkust.edu.tw::cfa1987a-c7fc-4b64-a32e-c52067ba2ad2" providerId="AD" clId="Web-{052A24DB-3599-61BE-A2A4-751D12FE6392}" dt="2024-11-19T14:25:23.677" v="32" actId="20577"/>
          <ac:spMkLst>
            <pc:docMk/>
            <pc:sldMk cId="165282669" sldId="263"/>
            <ac:spMk id="2" creationId="{E7975706-8896-9DE8-5E6F-F7AFE678EA5A}"/>
          </ac:spMkLst>
        </pc:spChg>
        <pc:spChg chg="add del mod">
          <ac:chgData name="C109112128" userId="S::c109112128@office365.nkust.edu.tw::cfa1987a-c7fc-4b64-a32e-c52067ba2ad2" providerId="AD" clId="Web-{052A24DB-3599-61BE-A2A4-751D12FE6392}" dt="2024-11-19T14:26:10.929" v="34"/>
          <ac:spMkLst>
            <pc:docMk/>
            <pc:sldMk cId="165282669" sldId="263"/>
            <ac:spMk id="5" creationId="{A56E56B7-3F8E-486B-F3C4-D53ADBF2EFEF}"/>
          </ac:spMkLst>
        </pc:spChg>
        <pc:picChg chg="del">
          <ac:chgData name="C109112128" userId="S::c109112128@office365.nkust.edu.tw::cfa1987a-c7fc-4b64-a32e-c52067ba2ad2" providerId="AD" clId="Web-{052A24DB-3599-61BE-A2A4-751D12FE6392}" dt="2024-11-19T14:25:26.115" v="33"/>
          <ac:picMkLst>
            <pc:docMk/>
            <pc:sldMk cId="165282669" sldId="263"/>
            <ac:picMk id="4" creationId="{452A8E9C-4939-6BB6-4B2E-FA078AE51FFA}"/>
          </ac:picMkLst>
        </pc:picChg>
        <pc:picChg chg="add mod ord">
          <ac:chgData name="C109112128" userId="S::c109112128@office365.nkust.edu.tw::cfa1987a-c7fc-4b64-a32e-c52067ba2ad2" providerId="AD" clId="Web-{052A24DB-3599-61BE-A2A4-751D12FE6392}" dt="2024-11-19T14:26:30.273" v="39" actId="1076"/>
          <ac:picMkLst>
            <pc:docMk/>
            <pc:sldMk cId="165282669" sldId="263"/>
            <ac:picMk id="6" creationId="{9273D165-9B67-6DB5-DE8D-5ADF523FF4C3}"/>
          </ac:picMkLst>
        </pc:picChg>
      </pc:sldChg>
      <pc:sldChg chg="new del">
        <pc:chgData name="C109112128" userId="S::c109112128@office365.nkust.edu.tw::cfa1987a-c7fc-4b64-a32e-c52067ba2ad2" providerId="AD" clId="Web-{052A24DB-3599-61BE-A2A4-751D12FE6392}" dt="2024-11-19T14:25:18.193" v="29"/>
        <pc:sldMkLst>
          <pc:docMk/>
          <pc:sldMk cId="3440475197" sldId="263"/>
        </pc:sldMkLst>
      </pc:sldChg>
      <pc:sldChg chg="addSp delSp modSp add replId">
        <pc:chgData name="C109112128" userId="S::c109112128@office365.nkust.edu.tw::cfa1987a-c7fc-4b64-a32e-c52067ba2ad2" providerId="AD" clId="Web-{052A24DB-3599-61BE-A2A4-751D12FE6392}" dt="2024-11-19T14:27:25.540" v="46" actId="1076"/>
        <pc:sldMkLst>
          <pc:docMk/>
          <pc:sldMk cId="818424262" sldId="264"/>
        </pc:sldMkLst>
        <pc:spChg chg="mod">
          <ac:chgData name="C109112128" userId="S::c109112128@office365.nkust.edu.tw::cfa1987a-c7fc-4b64-a32e-c52067ba2ad2" providerId="AD" clId="Web-{052A24DB-3599-61BE-A2A4-751D12FE6392}" dt="2024-11-19T14:26:39.679" v="41" actId="20577"/>
          <ac:spMkLst>
            <pc:docMk/>
            <pc:sldMk cId="818424262" sldId="264"/>
            <ac:spMk id="2" creationId="{E7975706-8896-9DE8-5E6F-F7AFE678EA5A}"/>
          </ac:spMkLst>
        </pc:spChg>
        <pc:spChg chg="add del mod">
          <ac:chgData name="C109112128" userId="S::c109112128@office365.nkust.edu.tw::cfa1987a-c7fc-4b64-a32e-c52067ba2ad2" providerId="AD" clId="Web-{052A24DB-3599-61BE-A2A4-751D12FE6392}" dt="2024-11-19T14:27:14.165" v="43"/>
          <ac:spMkLst>
            <pc:docMk/>
            <pc:sldMk cId="818424262" sldId="264"/>
            <ac:spMk id="4" creationId="{AE7059B4-71AD-A1B1-0FEE-3AD7C3C843A7}"/>
          </ac:spMkLst>
        </pc:spChg>
        <pc:picChg chg="add mod ord">
          <ac:chgData name="C109112128" userId="S::c109112128@office365.nkust.edu.tw::cfa1987a-c7fc-4b64-a32e-c52067ba2ad2" providerId="AD" clId="Web-{052A24DB-3599-61BE-A2A4-751D12FE6392}" dt="2024-11-19T14:27:25.540" v="46" actId="1076"/>
          <ac:picMkLst>
            <pc:docMk/>
            <pc:sldMk cId="818424262" sldId="264"/>
            <ac:picMk id="5" creationId="{5AE22941-7A32-3A6C-05E6-200AE25D8588}"/>
          </ac:picMkLst>
        </pc:picChg>
        <pc:picChg chg="del">
          <ac:chgData name="C109112128" userId="S::c109112128@office365.nkust.edu.tw::cfa1987a-c7fc-4b64-a32e-c52067ba2ad2" providerId="AD" clId="Web-{052A24DB-3599-61BE-A2A4-751D12FE6392}" dt="2024-11-19T14:26:41.054" v="42"/>
          <ac:picMkLst>
            <pc:docMk/>
            <pc:sldMk cId="818424262" sldId="264"/>
            <ac:picMk id="6" creationId="{9273D165-9B67-6DB5-DE8D-5ADF523FF4C3}"/>
          </ac:picMkLst>
        </pc:picChg>
      </pc:sldChg>
      <pc:sldChg chg="addSp delSp modSp new">
        <pc:chgData name="C109112128" userId="S::c109112128@office365.nkust.edu.tw::cfa1987a-c7fc-4b64-a32e-c52067ba2ad2" providerId="AD" clId="Web-{052A24DB-3599-61BE-A2A4-751D12FE6392}" dt="2024-11-19T14:29:47.966" v="67" actId="1076"/>
        <pc:sldMkLst>
          <pc:docMk/>
          <pc:sldMk cId="837565405" sldId="265"/>
        </pc:sldMkLst>
        <pc:spChg chg="mod">
          <ac:chgData name="C109112128" userId="S::c109112128@office365.nkust.edu.tw::cfa1987a-c7fc-4b64-a32e-c52067ba2ad2" providerId="AD" clId="Web-{052A24DB-3599-61BE-A2A4-751D12FE6392}" dt="2024-11-19T14:28:46.699" v="57" actId="20577"/>
          <ac:spMkLst>
            <pc:docMk/>
            <pc:sldMk cId="837565405" sldId="265"/>
            <ac:spMk id="2" creationId="{79DC71FB-E562-CA67-F01A-FC0E679CC797}"/>
          </ac:spMkLst>
        </pc:spChg>
        <pc:spChg chg="del">
          <ac:chgData name="C109112128" userId="S::c109112128@office365.nkust.edu.tw::cfa1987a-c7fc-4b64-a32e-c52067ba2ad2" providerId="AD" clId="Web-{052A24DB-3599-61BE-A2A4-751D12FE6392}" dt="2024-11-19T14:28:23.323" v="51"/>
          <ac:spMkLst>
            <pc:docMk/>
            <pc:sldMk cId="837565405" sldId="265"/>
            <ac:spMk id="3" creationId="{F288E6C8-1BF1-83AF-086E-01A124B11A42}"/>
          </ac:spMkLst>
        </pc:spChg>
        <pc:picChg chg="add mod ord">
          <ac:chgData name="C109112128" userId="S::c109112128@office365.nkust.edu.tw::cfa1987a-c7fc-4b64-a32e-c52067ba2ad2" providerId="AD" clId="Web-{052A24DB-3599-61BE-A2A4-751D12FE6392}" dt="2024-11-19T14:29:47.966" v="67" actId="1076"/>
          <ac:picMkLst>
            <pc:docMk/>
            <pc:sldMk cId="837565405" sldId="265"/>
            <ac:picMk id="4" creationId="{0461EEAA-A9B0-DA3C-0F7F-BFD7D32BF7CC}"/>
          </ac:picMkLst>
        </pc:picChg>
      </pc:sldChg>
      <pc:sldChg chg="addSp delSp modSp add replId">
        <pc:chgData name="C109112128" userId="S::c109112128@office365.nkust.edu.tw::cfa1987a-c7fc-4b64-a32e-c52067ba2ad2" providerId="AD" clId="Web-{052A24DB-3599-61BE-A2A4-751D12FE6392}" dt="2024-11-19T14:29:42.919" v="66" actId="1076"/>
        <pc:sldMkLst>
          <pc:docMk/>
          <pc:sldMk cId="2723596721" sldId="266"/>
        </pc:sldMkLst>
        <pc:spChg chg="mod">
          <ac:chgData name="C109112128" userId="S::c109112128@office365.nkust.edu.tw::cfa1987a-c7fc-4b64-a32e-c52067ba2ad2" providerId="AD" clId="Web-{052A24DB-3599-61BE-A2A4-751D12FE6392}" dt="2024-11-19T14:28:53.933" v="60" actId="20577"/>
          <ac:spMkLst>
            <pc:docMk/>
            <pc:sldMk cId="2723596721" sldId="266"/>
            <ac:spMk id="2" creationId="{79DC71FB-E562-CA67-F01A-FC0E679CC797}"/>
          </ac:spMkLst>
        </pc:spChg>
        <pc:spChg chg="add del mod">
          <ac:chgData name="C109112128" userId="S::c109112128@office365.nkust.edu.tw::cfa1987a-c7fc-4b64-a32e-c52067ba2ad2" providerId="AD" clId="Web-{052A24DB-3599-61BE-A2A4-751D12FE6392}" dt="2024-11-19T14:29:28.981" v="62"/>
          <ac:spMkLst>
            <pc:docMk/>
            <pc:sldMk cId="2723596721" sldId="266"/>
            <ac:spMk id="5" creationId="{4EAA2A0B-4E32-E06E-B2E4-E78A0498E8D7}"/>
          </ac:spMkLst>
        </pc:spChg>
        <pc:picChg chg="del">
          <ac:chgData name="C109112128" userId="S::c109112128@office365.nkust.edu.tw::cfa1987a-c7fc-4b64-a32e-c52067ba2ad2" providerId="AD" clId="Web-{052A24DB-3599-61BE-A2A4-751D12FE6392}" dt="2024-11-19T14:28:57.183" v="61"/>
          <ac:picMkLst>
            <pc:docMk/>
            <pc:sldMk cId="2723596721" sldId="266"/>
            <ac:picMk id="4" creationId="{0461EEAA-A9B0-DA3C-0F7F-BFD7D32BF7CC}"/>
          </ac:picMkLst>
        </pc:picChg>
        <pc:picChg chg="add mod ord">
          <ac:chgData name="C109112128" userId="S::c109112128@office365.nkust.edu.tw::cfa1987a-c7fc-4b64-a32e-c52067ba2ad2" providerId="AD" clId="Web-{052A24DB-3599-61BE-A2A4-751D12FE6392}" dt="2024-11-19T14:29:42.919" v="66" actId="1076"/>
          <ac:picMkLst>
            <pc:docMk/>
            <pc:sldMk cId="2723596721" sldId="266"/>
            <ac:picMk id="6" creationId="{31631269-E06D-3F64-762E-76E56727E09A}"/>
          </ac:picMkLst>
        </pc:picChg>
      </pc:sldChg>
      <pc:sldChg chg="addSp delSp modSp new">
        <pc:chgData name="C109112128" userId="S::c109112128@office365.nkust.edu.tw::cfa1987a-c7fc-4b64-a32e-c52067ba2ad2" providerId="AD" clId="Web-{052A24DB-3599-61BE-A2A4-751D12FE6392}" dt="2024-11-19T14:30:50.749" v="75" actId="1076"/>
        <pc:sldMkLst>
          <pc:docMk/>
          <pc:sldMk cId="1782439228" sldId="267"/>
        </pc:sldMkLst>
        <pc:spChg chg="mod">
          <ac:chgData name="C109112128" userId="S::c109112128@office365.nkust.edu.tw::cfa1987a-c7fc-4b64-a32e-c52067ba2ad2" providerId="AD" clId="Web-{052A24DB-3599-61BE-A2A4-751D12FE6392}" dt="2024-11-19T14:30:50.749" v="75" actId="1076"/>
          <ac:spMkLst>
            <pc:docMk/>
            <pc:sldMk cId="1782439228" sldId="267"/>
            <ac:spMk id="2" creationId="{BF945BAA-98D5-0ADF-8342-E1EFF51CACDA}"/>
          </ac:spMkLst>
        </pc:spChg>
        <pc:spChg chg="del">
          <ac:chgData name="C109112128" userId="S::c109112128@office365.nkust.edu.tw::cfa1987a-c7fc-4b64-a32e-c52067ba2ad2" providerId="AD" clId="Web-{052A24DB-3599-61BE-A2A4-751D12FE6392}" dt="2024-11-19T14:30:38.514" v="71"/>
          <ac:spMkLst>
            <pc:docMk/>
            <pc:sldMk cId="1782439228" sldId="267"/>
            <ac:spMk id="3" creationId="{AC4F147D-1E97-2DFE-0A0D-8DBAEA486798}"/>
          </ac:spMkLst>
        </pc:spChg>
        <pc:picChg chg="add mod ord">
          <ac:chgData name="C109112128" userId="S::c109112128@office365.nkust.edu.tw::cfa1987a-c7fc-4b64-a32e-c52067ba2ad2" providerId="AD" clId="Web-{052A24DB-3599-61BE-A2A4-751D12FE6392}" dt="2024-11-19T14:30:46.780" v="74" actId="1076"/>
          <ac:picMkLst>
            <pc:docMk/>
            <pc:sldMk cId="1782439228" sldId="267"/>
            <ac:picMk id="4" creationId="{501BA97B-76EB-872D-E5D4-7CEFAA789B80}"/>
          </ac:picMkLst>
        </pc:picChg>
      </pc:sldChg>
      <pc:sldChg chg="addSp delSp modSp add replId">
        <pc:chgData name="C109112128" userId="S::c109112128@office365.nkust.edu.tw::cfa1987a-c7fc-4b64-a32e-c52067ba2ad2" providerId="AD" clId="Web-{052A24DB-3599-61BE-A2A4-751D12FE6392}" dt="2024-11-19T14:31:21.578" v="82" actId="1076"/>
        <pc:sldMkLst>
          <pc:docMk/>
          <pc:sldMk cId="297055218" sldId="268"/>
        </pc:sldMkLst>
        <pc:spChg chg="mod">
          <ac:chgData name="C109112128" userId="S::c109112128@office365.nkust.edu.tw::cfa1987a-c7fc-4b64-a32e-c52067ba2ad2" providerId="AD" clId="Web-{052A24DB-3599-61BE-A2A4-751D12FE6392}" dt="2024-11-19T14:30:56.796" v="77" actId="20577"/>
          <ac:spMkLst>
            <pc:docMk/>
            <pc:sldMk cId="297055218" sldId="268"/>
            <ac:spMk id="2" creationId="{BF945BAA-98D5-0ADF-8342-E1EFF51CACDA}"/>
          </ac:spMkLst>
        </pc:spChg>
        <pc:spChg chg="add del mod">
          <ac:chgData name="C109112128" userId="S::c109112128@office365.nkust.edu.tw::cfa1987a-c7fc-4b64-a32e-c52067ba2ad2" providerId="AD" clId="Web-{052A24DB-3599-61BE-A2A4-751D12FE6392}" dt="2024-11-19T14:31:14.140" v="79"/>
          <ac:spMkLst>
            <pc:docMk/>
            <pc:sldMk cId="297055218" sldId="268"/>
            <ac:spMk id="5" creationId="{35D19209-25DF-286D-0177-5B59C7417A4F}"/>
          </ac:spMkLst>
        </pc:spChg>
        <pc:picChg chg="del">
          <ac:chgData name="C109112128" userId="S::c109112128@office365.nkust.edu.tw::cfa1987a-c7fc-4b64-a32e-c52067ba2ad2" providerId="AD" clId="Web-{052A24DB-3599-61BE-A2A4-751D12FE6392}" dt="2024-11-19T14:30:58.312" v="78"/>
          <ac:picMkLst>
            <pc:docMk/>
            <pc:sldMk cId="297055218" sldId="268"/>
            <ac:picMk id="4" creationId="{501BA97B-76EB-872D-E5D4-7CEFAA789B80}"/>
          </ac:picMkLst>
        </pc:picChg>
        <pc:picChg chg="add mod ord">
          <ac:chgData name="C109112128" userId="S::c109112128@office365.nkust.edu.tw::cfa1987a-c7fc-4b64-a32e-c52067ba2ad2" providerId="AD" clId="Web-{052A24DB-3599-61BE-A2A4-751D12FE6392}" dt="2024-11-19T14:31:21.578" v="82" actId="1076"/>
          <ac:picMkLst>
            <pc:docMk/>
            <pc:sldMk cId="297055218" sldId="268"/>
            <ac:picMk id="6" creationId="{3811F495-17EC-B5B9-C3DF-9035DEC551C9}"/>
          </ac:picMkLst>
        </pc:picChg>
      </pc:sldChg>
    </pc:docChg>
  </pc:docChgLst>
  <pc:docChgLst>
    <pc:chgData clId="Web-{470440E2-02B7-FB7C-F8DF-A01AE09F8231}"/>
    <pc:docChg chg="modSld">
      <pc:chgData name="" userId="" providerId="" clId="Web-{470440E2-02B7-FB7C-F8DF-A01AE09F8231}" dt="2024-11-13T04:07:29.984" v="2" actId="20577"/>
      <pc:docMkLst>
        <pc:docMk/>
      </pc:docMkLst>
      <pc:sldChg chg="modSp">
        <pc:chgData name="" userId="" providerId="" clId="Web-{470440E2-02B7-FB7C-F8DF-A01AE09F8231}" dt="2024-11-13T04:07:29.984" v="2" actId="20577"/>
        <pc:sldMkLst>
          <pc:docMk/>
          <pc:sldMk cId="2592129946" sldId="256"/>
        </pc:sldMkLst>
        <pc:spChg chg="mod">
          <ac:chgData name="" userId="" providerId="" clId="Web-{470440E2-02B7-FB7C-F8DF-A01AE09F8231}" dt="2024-11-13T04:07:29.984" v="2" actId="20577"/>
          <ac:spMkLst>
            <pc:docMk/>
            <pc:sldMk cId="2592129946" sldId="256"/>
            <ac:spMk id="2"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按一下以編輯母片副標題樣式</a:t>
            </a:r>
          </a:p>
        </p:txBody>
      </p:sp>
      <p:sp>
        <p:nvSpPr>
          <p:cNvPr id="4" name="日期版面配置區 3"/>
          <p:cNvSpPr>
            <a:spLocks noGrp="1"/>
          </p:cNvSpPr>
          <p:nvPr>
            <p:ph type="dt" sz="half" idx="10"/>
          </p:nvPr>
        </p:nvSpPr>
        <p:spPr/>
        <p:txBody>
          <a:bodyPr/>
          <a:lstStyle/>
          <a:p>
            <a:fld id="{9275EF9D-446A-4BA9-9A8F-8795C824CFA3}" type="datetimeFigureOut">
              <a:rPr lang="zh-TW" altLang="en-US" smtClean="0"/>
              <a:t>2024/11/19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5B0A2E34-17E6-46B6-A0CD-23734D57E7FF}" type="slidenum">
              <a:rPr lang="zh-TW" altLang="en-US" smtClean="0"/>
              <a:t>‹#›</a:t>
            </a:fld>
            <a:endParaRPr lang="zh-TW" altLang="en-US"/>
          </a:p>
        </p:txBody>
      </p:sp>
    </p:spTree>
    <p:extLst>
      <p:ext uri="{BB962C8B-B14F-4D97-AF65-F5344CB8AC3E}">
        <p14:creationId xmlns:p14="http://schemas.microsoft.com/office/powerpoint/2010/main" val="13344847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275EF9D-446A-4BA9-9A8F-8795C824CFA3}" type="datetimeFigureOut">
              <a:rPr lang="zh-TW" altLang="en-US" smtClean="0"/>
              <a:t>2024/11/19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5B0A2E34-17E6-46B6-A0CD-23734D57E7FF}" type="slidenum">
              <a:rPr lang="zh-TW" altLang="en-US" smtClean="0"/>
              <a:t>‹#›</a:t>
            </a:fld>
            <a:endParaRPr lang="zh-TW" altLang="en-US"/>
          </a:p>
        </p:txBody>
      </p:sp>
    </p:spTree>
    <p:extLst>
      <p:ext uri="{BB962C8B-B14F-4D97-AF65-F5344CB8AC3E}">
        <p14:creationId xmlns:p14="http://schemas.microsoft.com/office/powerpoint/2010/main" val="1180456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275EF9D-446A-4BA9-9A8F-8795C824CFA3}" type="datetimeFigureOut">
              <a:rPr lang="zh-TW" altLang="en-US" smtClean="0"/>
              <a:t>2024/11/19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5B0A2E34-17E6-46B6-A0CD-23734D57E7FF}" type="slidenum">
              <a:rPr lang="zh-TW" altLang="en-US" smtClean="0"/>
              <a:t>‹#›</a:t>
            </a:fld>
            <a:endParaRPr lang="zh-TW" altLang="en-US"/>
          </a:p>
        </p:txBody>
      </p:sp>
    </p:spTree>
    <p:extLst>
      <p:ext uri="{BB962C8B-B14F-4D97-AF65-F5344CB8AC3E}">
        <p14:creationId xmlns:p14="http://schemas.microsoft.com/office/powerpoint/2010/main" val="40956514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275EF9D-446A-4BA9-9A8F-8795C824CFA3}" type="datetimeFigureOut">
              <a:rPr lang="zh-TW" altLang="en-US" smtClean="0"/>
              <a:t>2024/11/19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5B0A2E34-17E6-46B6-A0CD-23734D57E7FF}" type="slidenum">
              <a:rPr lang="zh-TW" altLang="en-US" smtClean="0"/>
              <a:t>‹#›</a:t>
            </a:fld>
            <a:endParaRPr lang="zh-TW" altLang="en-US"/>
          </a:p>
        </p:txBody>
      </p:sp>
    </p:spTree>
    <p:extLst>
      <p:ext uri="{BB962C8B-B14F-4D97-AF65-F5344CB8AC3E}">
        <p14:creationId xmlns:p14="http://schemas.microsoft.com/office/powerpoint/2010/main" val="2392236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9275EF9D-446A-4BA9-9A8F-8795C824CFA3}" type="datetimeFigureOut">
              <a:rPr lang="zh-TW" altLang="en-US" smtClean="0"/>
              <a:t>2024/11/19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5B0A2E34-17E6-46B6-A0CD-23734D57E7FF}" type="slidenum">
              <a:rPr lang="zh-TW" altLang="en-US" smtClean="0"/>
              <a:t>‹#›</a:t>
            </a:fld>
            <a:endParaRPr lang="zh-TW" altLang="en-US"/>
          </a:p>
        </p:txBody>
      </p:sp>
    </p:spTree>
    <p:extLst>
      <p:ext uri="{BB962C8B-B14F-4D97-AF65-F5344CB8AC3E}">
        <p14:creationId xmlns:p14="http://schemas.microsoft.com/office/powerpoint/2010/main" val="2154042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9275EF9D-446A-4BA9-9A8F-8795C824CFA3}" type="datetimeFigureOut">
              <a:rPr lang="zh-TW" altLang="en-US" smtClean="0"/>
              <a:t>2024/11/19</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5B0A2E34-17E6-46B6-A0CD-23734D57E7FF}" type="slidenum">
              <a:rPr lang="zh-TW" altLang="en-US" smtClean="0"/>
              <a:t>‹#›</a:t>
            </a:fld>
            <a:endParaRPr lang="zh-TW" altLang="en-US"/>
          </a:p>
        </p:txBody>
      </p:sp>
    </p:spTree>
    <p:extLst>
      <p:ext uri="{BB962C8B-B14F-4D97-AF65-F5344CB8AC3E}">
        <p14:creationId xmlns:p14="http://schemas.microsoft.com/office/powerpoint/2010/main" val="5976510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9275EF9D-446A-4BA9-9A8F-8795C824CFA3}" type="datetimeFigureOut">
              <a:rPr lang="zh-TW" altLang="en-US" smtClean="0"/>
              <a:t>2024/11/19</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5B0A2E34-17E6-46B6-A0CD-23734D57E7FF}" type="slidenum">
              <a:rPr lang="zh-TW" altLang="en-US" smtClean="0"/>
              <a:t>‹#›</a:t>
            </a:fld>
            <a:endParaRPr lang="zh-TW" altLang="en-US"/>
          </a:p>
        </p:txBody>
      </p:sp>
    </p:spTree>
    <p:extLst>
      <p:ext uri="{BB962C8B-B14F-4D97-AF65-F5344CB8AC3E}">
        <p14:creationId xmlns:p14="http://schemas.microsoft.com/office/powerpoint/2010/main" val="16440487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9275EF9D-446A-4BA9-9A8F-8795C824CFA3}" type="datetimeFigureOut">
              <a:rPr lang="zh-TW" altLang="en-US" smtClean="0"/>
              <a:t>2024/11/19</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5B0A2E34-17E6-46B6-A0CD-23734D57E7FF}" type="slidenum">
              <a:rPr lang="zh-TW" altLang="en-US" smtClean="0"/>
              <a:t>‹#›</a:t>
            </a:fld>
            <a:endParaRPr lang="zh-TW" altLang="en-US"/>
          </a:p>
        </p:txBody>
      </p:sp>
    </p:spTree>
    <p:extLst>
      <p:ext uri="{BB962C8B-B14F-4D97-AF65-F5344CB8AC3E}">
        <p14:creationId xmlns:p14="http://schemas.microsoft.com/office/powerpoint/2010/main" val="18646567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9275EF9D-446A-4BA9-9A8F-8795C824CFA3}" type="datetimeFigureOut">
              <a:rPr lang="zh-TW" altLang="en-US" smtClean="0"/>
              <a:t>2024/11/19</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5B0A2E34-17E6-46B6-A0CD-23734D57E7FF}" type="slidenum">
              <a:rPr lang="zh-TW" altLang="en-US" smtClean="0"/>
              <a:t>‹#›</a:t>
            </a:fld>
            <a:endParaRPr lang="zh-TW" altLang="en-US"/>
          </a:p>
        </p:txBody>
      </p:sp>
    </p:spTree>
    <p:extLst>
      <p:ext uri="{BB962C8B-B14F-4D97-AF65-F5344CB8AC3E}">
        <p14:creationId xmlns:p14="http://schemas.microsoft.com/office/powerpoint/2010/main" val="34109613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9275EF9D-446A-4BA9-9A8F-8795C824CFA3}" type="datetimeFigureOut">
              <a:rPr lang="zh-TW" altLang="en-US" smtClean="0"/>
              <a:t>2024/11/19</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5B0A2E34-17E6-46B6-A0CD-23734D57E7FF}" type="slidenum">
              <a:rPr lang="zh-TW" altLang="en-US" smtClean="0"/>
              <a:t>‹#›</a:t>
            </a:fld>
            <a:endParaRPr lang="zh-TW" altLang="en-US"/>
          </a:p>
        </p:txBody>
      </p:sp>
    </p:spTree>
    <p:extLst>
      <p:ext uri="{BB962C8B-B14F-4D97-AF65-F5344CB8AC3E}">
        <p14:creationId xmlns:p14="http://schemas.microsoft.com/office/powerpoint/2010/main" val="3615268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9275EF9D-446A-4BA9-9A8F-8795C824CFA3}" type="datetimeFigureOut">
              <a:rPr lang="zh-TW" altLang="en-US" smtClean="0"/>
              <a:t>2024/11/19</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5B0A2E34-17E6-46B6-A0CD-23734D57E7FF}" type="slidenum">
              <a:rPr lang="zh-TW" altLang="en-US" smtClean="0"/>
              <a:t>‹#›</a:t>
            </a:fld>
            <a:endParaRPr lang="zh-TW" altLang="en-US"/>
          </a:p>
        </p:txBody>
      </p:sp>
    </p:spTree>
    <p:extLst>
      <p:ext uri="{BB962C8B-B14F-4D97-AF65-F5344CB8AC3E}">
        <p14:creationId xmlns:p14="http://schemas.microsoft.com/office/powerpoint/2010/main" val="30122632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275EF9D-446A-4BA9-9A8F-8795C824CFA3}" type="datetimeFigureOut">
              <a:rPr lang="zh-TW" altLang="en-US" smtClean="0"/>
              <a:t>2024/11/19</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B0A2E34-17E6-46B6-A0CD-23734D57E7FF}" type="slidenum">
              <a:rPr lang="zh-TW" altLang="en-US" smtClean="0"/>
              <a:t>‹#›</a:t>
            </a:fld>
            <a:endParaRPr lang="zh-TW" altLang="en-US"/>
          </a:p>
        </p:txBody>
      </p:sp>
    </p:spTree>
    <p:extLst>
      <p:ext uri="{BB962C8B-B14F-4D97-AF65-F5344CB8AC3E}">
        <p14:creationId xmlns:p14="http://schemas.microsoft.com/office/powerpoint/2010/main" val="32211346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zh-TW" altLang="en-US">
                <a:ea typeface="新細明體"/>
              </a:rPr>
              <a:t>乒乓球</a:t>
            </a:r>
            <a:endParaRPr lang="zh-TW" altLang="en-US"/>
          </a:p>
        </p:txBody>
      </p:sp>
      <p:sp>
        <p:nvSpPr>
          <p:cNvPr id="3" name="副標題 2"/>
          <p:cNvSpPr>
            <a:spLocks noGrp="1"/>
          </p:cNvSpPr>
          <p:nvPr>
            <p:ph type="subTitle" idx="1"/>
          </p:nvPr>
        </p:nvSpPr>
        <p:spPr/>
        <p:txBody>
          <a:bodyPr vert="horz" lIns="91440" tIns="45720" rIns="91440" bIns="45720" rtlCol="0" anchor="t">
            <a:normAutofit/>
          </a:bodyPr>
          <a:lstStyle/>
          <a:p>
            <a:r>
              <a:rPr lang="zh-TW" altLang="en-US">
                <a:ea typeface="新細明體"/>
              </a:rPr>
              <a:t>姓名: 許育豪</a:t>
            </a:r>
            <a:endParaRPr lang="zh-TW" altLang="en-US"/>
          </a:p>
        </p:txBody>
      </p:sp>
    </p:spTree>
    <p:extLst>
      <p:ext uri="{BB962C8B-B14F-4D97-AF65-F5344CB8AC3E}">
        <p14:creationId xmlns:p14="http://schemas.microsoft.com/office/powerpoint/2010/main" val="25921299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9DC71FB-E562-CA67-F01A-FC0E679CC797}"/>
              </a:ext>
            </a:extLst>
          </p:cNvPr>
          <p:cNvSpPr>
            <a:spLocks noGrp="1"/>
          </p:cNvSpPr>
          <p:nvPr>
            <p:ph type="title"/>
          </p:nvPr>
        </p:nvSpPr>
        <p:spPr>
          <a:xfrm>
            <a:off x="533400" y="2106839"/>
            <a:ext cx="10515600" cy="1325563"/>
          </a:xfrm>
        </p:spPr>
        <p:txBody>
          <a:bodyPr/>
          <a:lstStyle/>
          <a:p>
            <a:r>
              <a:rPr lang="zh-TW" altLang="en-US">
                <a:ea typeface="新細明體"/>
              </a:rPr>
              <a:t>LED暫存_1</a:t>
            </a:r>
            <a:endParaRPr lang="zh-TW" altLang="en-US"/>
          </a:p>
        </p:txBody>
      </p:sp>
      <p:pic>
        <p:nvPicPr>
          <p:cNvPr id="4" name="內容版面配置區 3" descr="一張含有 文字, 螢幕擷取畫面, 字型 的圖片&#10;&#10;自動產生的描述">
            <a:extLst>
              <a:ext uri="{FF2B5EF4-FFF2-40B4-BE49-F238E27FC236}">
                <a16:creationId xmlns:a16="http://schemas.microsoft.com/office/drawing/2014/main" id="{0461EEAA-A9B0-DA3C-0F7F-BFD7D32BF7CC}"/>
              </a:ext>
            </a:extLst>
          </p:cNvPr>
          <p:cNvPicPr>
            <a:picLocks noGrp="1" noChangeAspect="1"/>
          </p:cNvPicPr>
          <p:nvPr>
            <p:ph idx="1"/>
          </p:nvPr>
        </p:nvPicPr>
        <p:blipFill>
          <a:blip r:embed="rId2"/>
          <a:stretch>
            <a:fillRect/>
          </a:stretch>
        </p:blipFill>
        <p:spPr>
          <a:xfrm>
            <a:off x="7153834" y="-3174"/>
            <a:ext cx="5036245" cy="6865937"/>
          </a:xfrm>
        </p:spPr>
      </p:pic>
    </p:spTree>
    <p:extLst>
      <p:ext uri="{BB962C8B-B14F-4D97-AF65-F5344CB8AC3E}">
        <p14:creationId xmlns:p14="http://schemas.microsoft.com/office/powerpoint/2010/main" val="8375654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9DC71FB-E562-CA67-F01A-FC0E679CC797}"/>
              </a:ext>
            </a:extLst>
          </p:cNvPr>
          <p:cNvSpPr>
            <a:spLocks noGrp="1"/>
          </p:cNvSpPr>
          <p:nvPr>
            <p:ph type="title"/>
          </p:nvPr>
        </p:nvSpPr>
        <p:spPr>
          <a:xfrm>
            <a:off x="533400" y="2106839"/>
            <a:ext cx="10515600" cy="1325563"/>
          </a:xfrm>
        </p:spPr>
        <p:txBody>
          <a:bodyPr/>
          <a:lstStyle/>
          <a:p>
            <a:r>
              <a:rPr lang="zh-TW" altLang="en-US">
                <a:ea typeface="新細明體"/>
              </a:rPr>
              <a:t>LED暫存_2</a:t>
            </a:r>
            <a:endParaRPr lang="zh-TW" altLang="en-US"/>
          </a:p>
        </p:txBody>
      </p:sp>
      <p:pic>
        <p:nvPicPr>
          <p:cNvPr id="6" name="內容版面配置區 5" descr="一張含有 文字, 螢幕擷取畫面, 字型 的圖片&#10;&#10;自動產生的描述">
            <a:extLst>
              <a:ext uri="{FF2B5EF4-FFF2-40B4-BE49-F238E27FC236}">
                <a16:creationId xmlns:a16="http://schemas.microsoft.com/office/drawing/2014/main" id="{31631269-E06D-3F64-762E-76E56727E09A}"/>
              </a:ext>
            </a:extLst>
          </p:cNvPr>
          <p:cNvPicPr>
            <a:picLocks noGrp="1" noChangeAspect="1"/>
          </p:cNvPicPr>
          <p:nvPr>
            <p:ph idx="1"/>
          </p:nvPr>
        </p:nvPicPr>
        <p:blipFill>
          <a:blip r:embed="rId2"/>
          <a:stretch>
            <a:fillRect/>
          </a:stretch>
        </p:blipFill>
        <p:spPr>
          <a:xfrm>
            <a:off x="5472113" y="-4649"/>
            <a:ext cx="6614431" cy="6857999"/>
          </a:xfrm>
        </p:spPr>
      </p:pic>
    </p:spTree>
    <p:extLst>
      <p:ext uri="{BB962C8B-B14F-4D97-AF65-F5344CB8AC3E}">
        <p14:creationId xmlns:p14="http://schemas.microsoft.com/office/powerpoint/2010/main" val="27235967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F945BAA-98D5-0ADF-8342-E1EFF51CACDA}"/>
              </a:ext>
            </a:extLst>
          </p:cNvPr>
          <p:cNvSpPr>
            <a:spLocks noGrp="1"/>
          </p:cNvSpPr>
          <p:nvPr>
            <p:ph type="title"/>
          </p:nvPr>
        </p:nvSpPr>
        <p:spPr>
          <a:xfrm>
            <a:off x="838200" y="2106839"/>
            <a:ext cx="10515600" cy="1325563"/>
          </a:xfrm>
        </p:spPr>
        <p:txBody>
          <a:bodyPr/>
          <a:lstStyle/>
          <a:p>
            <a:r>
              <a:rPr lang="zh-TW" altLang="en-US">
                <a:ea typeface="新細明體"/>
              </a:rPr>
              <a:t>分數紀錄_1</a:t>
            </a:r>
            <a:endParaRPr lang="zh-TW" altLang="en-US"/>
          </a:p>
        </p:txBody>
      </p:sp>
      <p:pic>
        <p:nvPicPr>
          <p:cNvPr id="4" name="內容版面配置區 3" descr="一張含有 文字, 螢幕擷取畫面, 字型, 數字 的圖片&#10;&#10;自動產生的描述">
            <a:extLst>
              <a:ext uri="{FF2B5EF4-FFF2-40B4-BE49-F238E27FC236}">
                <a16:creationId xmlns:a16="http://schemas.microsoft.com/office/drawing/2014/main" id="{501BA97B-76EB-872D-E5D4-7CEFAA789B80}"/>
              </a:ext>
            </a:extLst>
          </p:cNvPr>
          <p:cNvPicPr>
            <a:picLocks noGrp="1" noChangeAspect="1"/>
          </p:cNvPicPr>
          <p:nvPr>
            <p:ph idx="1"/>
          </p:nvPr>
        </p:nvPicPr>
        <p:blipFill>
          <a:blip r:embed="rId2"/>
          <a:stretch>
            <a:fillRect/>
          </a:stretch>
        </p:blipFill>
        <p:spPr>
          <a:xfrm>
            <a:off x="6271061" y="-3175"/>
            <a:ext cx="4635535" cy="6865938"/>
          </a:xfrm>
        </p:spPr>
      </p:pic>
    </p:spTree>
    <p:extLst>
      <p:ext uri="{BB962C8B-B14F-4D97-AF65-F5344CB8AC3E}">
        <p14:creationId xmlns:p14="http://schemas.microsoft.com/office/powerpoint/2010/main" val="17824392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F945BAA-98D5-0ADF-8342-E1EFF51CACDA}"/>
              </a:ext>
            </a:extLst>
          </p:cNvPr>
          <p:cNvSpPr>
            <a:spLocks noGrp="1"/>
          </p:cNvSpPr>
          <p:nvPr>
            <p:ph type="title"/>
          </p:nvPr>
        </p:nvSpPr>
        <p:spPr>
          <a:xfrm>
            <a:off x="838200" y="2106839"/>
            <a:ext cx="10515600" cy="1325563"/>
          </a:xfrm>
        </p:spPr>
        <p:txBody>
          <a:bodyPr/>
          <a:lstStyle/>
          <a:p>
            <a:r>
              <a:rPr lang="zh-TW" altLang="en-US">
                <a:ea typeface="新細明體"/>
              </a:rPr>
              <a:t>分數紀錄_2</a:t>
            </a:r>
            <a:endParaRPr lang="zh-TW" altLang="en-US"/>
          </a:p>
        </p:txBody>
      </p:sp>
      <p:pic>
        <p:nvPicPr>
          <p:cNvPr id="6" name="內容版面配置區 5" descr="一張含有 文字, 螢幕擷取畫面, 字型 的圖片&#10;&#10;自動產生的描述">
            <a:extLst>
              <a:ext uri="{FF2B5EF4-FFF2-40B4-BE49-F238E27FC236}">
                <a16:creationId xmlns:a16="http://schemas.microsoft.com/office/drawing/2014/main" id="{3811F495-17EC-B5B9-C3DF-9035DEC551C9}"/>
              </a:ext>
            </a:extLst>
          </p:cNvPr>
          <p:cNvPicPr>
            <a:picLocks noGrp="1" noChangeAspect="1"/>
          </p:cNvPicPr>
          <p:nvPr>
            <p:ph idx="1"/>
          </p:nvPr>
        </p:nvPicPr>
        <p:blipFill>
          <a:blip r:embed="rId2"/>
          <a:stretch>
            <a:fillRect/>
          </a:stretch>
        </p:blipFill>
        <p:spPr>
          <a:xfrm>
            <a:off x="5325836" y="113"/>
            <a:ext cx="6144985" cy="6859360"/>
          </a:xfrm>
        </p:spPr>
      </p:pic>
    </p:spTree>
    <p:extLst>
      <p:ext uri="{BB962C8B-B14F-4D97-AF65-F5344CB8AC3E}">
        <p14:creationId xmlns:p14="http://schemas.microsoft.com/office/powerpoint/2010/main" val="2970552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F8C7B9A-0895-E77A-7FE7-ED099C9B4A22}"/>
              </a:ext>
            </a:extLst>
          </p:cNvPr>
          <p:cNvSpPr>
            <a:spLocks noGrp="1"/>
          </p:cNvSpPr>
          <p:nvPr>
            <p:ph type="title"/>
          </p:nvPr>
        </p:nvSpPr>
        <p:spPr/>
        <p:txBody>
          <a:bodyPr/>
          <a:lstStyle/>
          <a:p>
            <a:r>
              <a:rPr lang="zh-TW" altLang="en-US">
                <a:ea typeface="新細明體"/>
              </a:rPr>
              <a:t>功能要求</a:t>
            </a:r>
            <a:endParaRPr lang="zh-TW" altLang="en-US"/>
          </a:p>
        </p:txBody>
      </p:sp>
      <p:sp>
        <p:nvSpPr>
          <p:cNvPr id="3" name="內容版面配置區 2">
            <a:extLst>
              <a:ext uri="{FF2B5EF4-FFF2-40B4-BE49-F238E27FC236}">
                <a16:creationId xmlns:a16="http://schemas.microsoft.com/office/drawing/2014/main" id="{4DF53B23-3084-D43A-92DA-C3B728026E3F}"/>
              </a:ext>
            </a:extLst>
          </p:cNvPr>
          <p:cNvSpPr>
            <a:spLocks noGrp="1"/>
          </p:cNvSpPr>
          <p:nvPr>
            <p:ph idx="1"/>
          </p:nvPr>
        </p:nvSpPr>
        <p:spPr/>
        <p:txBody>
          <a:bodyPr vert="horz" lIns="91440" tIns="45720" rIns="91440" bIns="45720" rtlCol="0" anchor="t">
            <a:normAutofit/>
          </a:bodyPr>
          <a:lstStyle/>
          <a:p>
            <a:r>
              <a:rPr lang="zh-TW" altLang="en-US">
                <a:ea typeface="新細明體"/>
              </a:rPr>
              <a:t>利用左右兩顆按鈕+重置按鈕+八顆LED燈完成以下功能:</a:t>
            </a:r>
          </a:p>
          <a:p>
            <a:pPr marL="914400" lvl="1" indent="-457200">
              <a:lnSpc>
                <a:spcPct val="100000"/>
              </a:lnSpc>
              <a:buAutoNum type="arabicPeriod"/>
            </a:pPr>
            <a:r>
              <a:rPr lang="zh-TW" altLang="en-US">
                <a:ea typeface="新細明體"/>
              </a:rPr>
              <a:t>八顆LED燈負責顯示乒乓球位置，當乒乓球左移到最左側時，按下左側按鈕會將球變為右移；右移到最右側時按下右側按鈕則變為左移。</a:t>
            </a:r>
          </a:p>
          <a:p>
            <a:pPr marL="914400" lvl="1" indent="-457200">
              <a:lnSpc>
                <a:spcPct val="100000"/>
              </a:lnSpc>
              <a:buAutoNum type="arabicPeriod"/>
            </a:pPr>
            <a:endParaRPr lang="zh-TW" altLang="en-US" dirty="0">
              <a:ea typeface="新細明體"/>
            </a:endParaRPr>
          </a:p>
          <a:p>
            <a:pPr marL="914400" lvl="1" indent="-457200">
              <a:lnSpc>
                <a:spcPct val="100000"/>
              </a:lnSpc>
              <a:buAutoNum type="arabicPeriod"/>
            </a:pPr>
            <a:r>
              <a:rPr lang="zh-TW" altLang="en-US">
                <a:ea typeface="新細明體"/>
              </a:rPr>
              <a:t>在球尚未移動到自己一側最底端就擊打或是未擊打到球都視為對方得分</a:t>
            </a:r>
          </a:p>
          <a:p>
            <a:pPr marL="914400" lvl="1" indent="-457200">
              <a:lnSpc>
                <a:spcPct val="100000"/>
              </a:lnSpc>
              <a:buAutoNum type="arabicPeriod"/>
            </a:pPr>
            <a:endParaRPr lang="zh-TW" altLang="en-US" dirty="0">
              <a:ea typeface="新細明體"/>
            </a:endParaRPr>
          </a:p>
          <a:p>
            <a:pPr marL="914400" lvl="1" indent="-457200">
              <a:lnSpc>
                <a:spcPct val="100000"/>
              </a:lnSpc>
              <a:buAutoNum type="arabicPeriod"/>
            </a:pPr>
            <a:r>
              <a:rPr lang="zh-TW" altLang="en-US">
                <a:ea typeface="新細明體"/>
              </a:rPr>
              <a:t>當得分時會用LED燈顯示當前分數，先得到15分的人獲勝，到此比賽結束</a:t>
            </a:r>
          </a:p>
        </p:txBody>
      </p:sp>
    </p:spTree>
    <p:extLst>
      <p:ext uri="{BB962C8B-B14F-4D97-AF65-F5344CB8AC3E}">
        <p14:creationId xmlns:p14="http://schemas.microsoft.com/office/powerpoint/2010/main" val="14238681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27CCDF4-2AA7-B1D3-0206-6677649643AC}"/>
              </a:ext>
            </a:extLst>
          </p:cNvPr>
          <p:cNvSpPr>
            <a:spLocks noGrp="1"/>
          </p:cNvSpPr>
          <p:nvPr>
            <p:ph type="title"/>
          </p:nvPr>
        </p:nvSpPr>
        <p:spPr/>
        <p:txBody>
          <a:bodyPr/>
          <a:lstStyle/>
          <a:p>
            <a:r>
              <a:rPr lang="zh-TW" altLang="en-US">
                <a:ea typeface="新細明體"/>
              </a:rPr>
              <a:t>設計思考</a:t>
            </a:r>
            <a:endParaRPr lang="zh-TW" altLang="en-US" dirty="0">
              <a:ea typeface="新細明體"/>
            </a:endParaRPr>
          </a:p>
        </p:txBody>
      </p:sp>
      <p:sp>
        <p:nvSpPr>
          <p:cNvPr id="3" name="內容版面配置區 2">
            <a:extLst>
              <a:ext uri="{FF2B5EF4-FFF2-40B4-BE49-F238E27FC236}">
                <a16:creationId xmlns:a16="http://schemas.microsoft.com/office/drawing/2014/main" id="{4BD9F56A-A416-59AD-D506-EFB61CCB462B}"/>
              </a:ext>
            </a:extLst>
          </p:cNvPr>
          <p:cNvSpPr>
            <a:spLocks noGrp="1"/>
          </p:cNvSpPr>
          <p:nvPr>
            <p:ph idx="1"/>
          </p:nvPr>
        </p:nvSpPr>
        <p:spPr/>
        <p:txBody>
          <a:bodyPr vert="horz" lIns="91440" tIns="45720" rIns="91440" bIns="45720" rtlCol="0" anchor="t">
            <a:normAutofit/>
          </a:bodyPr>
          <a:lstStyle/>
          <a:p>
            <a:r>
              <a:rPr lang="zh-TW" altLang="en-US">
                <a:ea typeface="新細明體"/>
              </a:rPr>
              <a:t>輸出LED需要有個暫存器將當前LED燈的狀態儲存起來並輸出</a:t>
            </a:r>
          </a:p>
          <a:p>
            <a:endParaRPr lang="zh-TW" altLang="en-US" dirty="0">
              <a:ea typeface="新細明體"/>
            </a:endParaRPr>
          </a:p>
          <a:p>
            <a:r>
              <a:rPr lang="zh-TW" altLang="en-US">
                <a:ea typeface="新細明體"/>
              </a:rPr>
              <a:t>兩顆按鈕需要經過處理，否則按鍵長按會判定其一直在擊打球</a:t>
            </a:r>
          </a:p>
          <a:p>
            <a:endParaRPr lang="zh-TW" altLang="en-US" dirty="0">
              <a:ea typeface="新細明體"/>
            </a:endParaRPr>
          </a:p>
          <a:p>
            <a:r>
              <a:rPr lang="zh-TW" altLang="en-US">
                <a:ea typeface="新細明體"/>
              </a:rPr>
              <a:t>FSM包含"球左移、球右移、發球權決定、左邊發球、右邊發球、左邊得分、右邊得分、比賽結束"這些狀態</a:t>
            </a:r>
          </a:p>
          <a:p>
            <a:endParaRPr lang="zh-TW" altLang="en-US" dirty="0">
              <a:ea typeface="新細明體"/>
            </a:endParaRPr>
          </a:p>
          <a:p>
            <a:r>
              <a:rPr lang="zh-TW" altLang="en-US">
                <a:ea typeface="新細明體"/>
              </a:rPr>
              <a:t>還需要一個能夠記錄分數的地方，將每次的得分結果記錄下來直到比賽結束</a:t>
            </a:r>
            <a:endParaRPr lang="zh-TW" altLang="en-US" dirty="0">
              <a:ea typeface="新細明體"/>
            </a:endParaRPr>
          </a:p>
        </p:txBody>
      </p:sp>
    </p:spTree>
    <p:extLst>
      <p:ext uri="{BB962C8B-B14F-4D97-AF65-F5344CB8AC3E}">
        <p14:creationId xmlns:p14="http://schemas.microsoft.com/office/powerpoint/2010/main" val="650040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012A248-4F5A-8647-E759-AF982F9D401E}"/>
              </a:ext>
            </a:extLst>
          </p:cNvPr>
          <p:cNvSpPr>
            <a:spLocks noGrp="1"/>
          </p:cNvSpPr>
          <p:nvPr>
            <p:ph type="title"/>
          </p:nvPr>
        </p:nvSpPr>
        <p:spPr/>
        <p:txBody>
          <a:bodyPr/>
          <a:lstStyle/>
          <a:p>
            <a:r>
              <a:rPr lang="zh-TW" altLang="en-US">
                <a:ea typeface="新細明體"/>
              </a:rPr>
              <a:t>方塊圖</a:t>
            </a:r>
            <a:endParaRPr lang="zh-TW" altLang="en-US"/>
          </a:p>
        </p:txBody>
      </p:sp>
      <p:pic>
        <p:nvPicPr>
          <p:cNvPr id="6" name="內容版面配置區 5" descr="一張含有 文字, 螢幕擷取畫面, 字型, 正方形 的圖片&#10;&#10;自動產生的描述">
            <a:extLst>
              <a:ext uri="{FF2B5EF4-FFF2-40B4-BE49-F238E27FC236}">
                <a16:creationId xmlns:a16="http://schemas.microsoft.com/office/drawing/2014/main" id="{9A815968-71E9-F3EA-FBE6-DF5F342E14E2}"/>
              </a:ext>
            </a:extLst>
          </p:cNvPr>
          <p:cNvPicPr>
            <a:picLocks noGrp="1" noChangeAspect="1"/>
          </p:cNvPicPr>
          <p:nvPr>
            <p:ph idx="1"/>
          </p:nvPr>
        </p:nvPicPr>
        <p:blipFill>
          <a:blip r:embed="rId2"/>
          <a:stretch>
            <a:fillRect/>
          </a:stretch>
        </p:blipFill>
        <p:spPr>
          <a:xfrm>
            <a:off x="1826120" y="1715456"/>
            <a:ext cx="8539758" cy="4681844"/>
          </a:xfrm>
        </p:spPr>
      </p:pic>
    </p:spTree>
    <p:extLst>
      <p:ext uri="{BB962C8B-B14F-4D97-AF65-F5344CB8AC3E}">
        <p14:creationId xmlns:p14="http://schemas.microsoft.com/office/powerpoint/2010/main" val="10724135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1DC1422-F97E-BD5D-B04C-AEEE305BC9F4}"/>
              </a:ext>
            </a:extLst>
          </p:cNvPr>
          <p:cNvSpPr>
            <a:spLocks noGrp="1"/>
          </p:cNvSpPr>
          <p:nvPr>
            <p:ph type="title"/>
          </p:nvPr>
        </p:nvSpPr>
        <p:spPr/>
        <p:txBody>
          <a:bodyPr/>
          <a:lstStyle/>
          <a:p>
            <a:r>
              <a:rPr lang="zh-TW" altLang="en-US">
                <a:ea typeface="新細明體"/>
              </a:rPr>
              <a:t>FSM狀態變化</a:t>
            </a:r>
            <a:endParaRPr lang="zh-TW" altLang="en-US"/>
          </a:p>
        </p:txBody>
      </p:sp>
      <p:pic>
        <p:nvPicPr>
          <p:cNvPr id="7" name="內容版面配置區 6" descr="一張含有 文字, 螢幕擷取畫面, 字型, 圓形 的圖片&#10;&#10;自動產生的描述">
            <a:extLst>
              <a:ext uri="{FF2B5EF4-FFF2-40B4-BE49-F238E27FC236}">
                <a16:creationId xmlns:a16="http://schemas.microsoft.com/office/drawing/2014/main" id="{2413C341-6E34-B8C7-D789-0B2D02BC95D0}"/>
              </a:ext>
            </a:extLst>
          </p:cNvPr>
          <p:cNvPicPr>
            <a:picLocks noGrp="1" noChangeAspect="1"/>
          </p:cNvPicPr>
          <p:nvPr>
            <p:ph idx="1"/>
          </p:nvPr>
        </p:nvPicPr>
        <p:blipFill>
          <a:blip r:embed="rId2"/>
          <a:stretch>
            <a:fillRect/>
          </a:stretch>
        </p:blipFill>
        <p:spPr>
          <a:xfrm>
            <a:off x="3313120" y="1403311"/>
            <a:ext cx="5831999" cy="5315313"/>
          </a:xfrm>
        </p:spPr>
      </p:pic>
    </p:spTree>
    <p:extLst>
      <p:ext uri="{BB962C8B-B14F-4D97-AF65-F5344CB8AC3E}">
        <p14:creationId xmlns:p14="http://schemas.microsoft.com/office/powerpoint/2010/main" val="21372390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980D089-8B6C-6354-0E74-9EACE2327CD0}"/>
              </a:ext>
            </a:extLst>
          </p:cNvPr>
          <p:cNvSpPr>
            <a:spLocks noGrp="1"/>
          </p:cNvSpPr>
          <p:nvPr>
            <p:ph type="title"/>
          </p:nvPr>
        </p:nvSpPr>
        <p:spPr>
          <a:xfrm>
            <a:off x="424542" y="397782"/>
            <a:ext cx="10515600" cy="1325563"/>
          </a:xfrm>
        </p:spPr>
        <p:txBody>
          <a:bodyPr/>
          <a:lstStyle/>
          <a:p>
            <a:r>
              <a:rPr lang="zh-TW" altLang="en-US">
                <a:ea typeface="新細明體"/>
              </a:rPr>
              <a:t>按鈕處理</a:t>
            </a:r>
            <a:endParaRPr lang="zh-TW" altLang="en-US" dirty="0">
              <a:ea typeface="新細明體"/>
            </a:endParaRPr>
          </a:p>
        </p:txBody>
      </p:sp>
      <p:pic>
        <p:nvPicPr>
          <p:cNvPr id="4" name="內容版面配置區 3" descr="一張含有 文字, 螢幕擷取畫面, 字型, 文件 的圖片&#10;&#10;自動產生的描述">
            <a:extLst>
              <a:ext uri="{FF2B5EF4-FFF2-40B4-BE49-F238E27FC236}">
                <a16:creationId xmlns:a16="http://schemas.microsoft.com/office/drawing/2014/main" id="{F50BEB52-EFE8-0BAA-6DCF-7EB7E7A8409D}"/>
              </a:ext>
            </a:extLst>
          </p:cNvPr>
          <p:cNvPicPr>
            <a:picLocks noGrp="1" noChangeAspect="1"/>
          </p:cNvPicPr>
          <p:nvPr>
            <p:ph idx="1"/>
          </p:nvPr>
        </p:nvPicPr>
        <p:blipFill>
          <a:blip r:embed="rId2"/>
          <a:stretch>
            <a:fillRect/>
          </a:stretch>
        </p:blipFill>
        <p:spPr>
          <a:xfrm>
            <a:off x="4565801" y="14184"/>
            <a:ext cx="7321420" cy="6844166"/>
          </a:xfrm>
        </p:spPr>
      </p:pic>
    </p:spTree>
    <p:extLst>
      <p:ext uri="{BB962C8B-B14F-4D97-AF65-F5344CB8AC3E}">
        <p14:creationId xmlns:p14="http://schemas.microsoft.com/office/powerpoint/2010/main" val="38893702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7975706-8896-9DE8-5E6F-F7AFE678EA5A}"/>
              </a:ext>
            </a:extLst>
          </p:cNvPr>
          <p:cNvSpPr>
            <a:spLocks noGrp="1"/>
          </p:cNvSpPr>
          <p:nvPr>
            <p:ph type="title"/>
          </p:nvPr>
        </p:nvSpPr>
        <p:spPr>
          <a:xfrm>
            <a:off x="97971" y="2106840"/>
            <a:ext cx="10515600" cy="1325563"/>
          </a:xfrm>
        </p:spPr>
        <p:txBody>
          <a:bodyPr/>
          <a:lstStyle/>
          <a:p>
            <a:r>
              <a:rPr lang="zh-TW" altLang="en-US">
                <a:ea typeface="新細明體"/>
              </a:rPr>
              <a:t>有限狀態機_1</a:t>
            </a:r>
            <a:endParaRPr lang="zh-TW" altLang="en-US"/>
          </a:p>
        </p:txBody>
      </p:sp>
      <p:pic>
        <p:nvPicPr>
          <p:cNvPr id="4" name="內容版面配置區 3" descr="一張含有 文字, 螢幕擷取畫面, 字型, 文件 的圖片&#10;&#10;自動產生的描述">
            <a:extLst>
              <a:ext uri="{FF2B5EF4-FFF2-40B4-BE49-F238E27FC236}">
                <a16:creationId xmlns:a16="http://schemas.microsoft.com/office/drawing/2014/main" id="{452A8E9C-4939-6BB6-4B2E-FA078AE51FFA}"/>
              </a:ext>
            </a:extLst>
          </p:cNvPr>
          <p:cNvPicPr>
            <a:picLocks noGrp="1" noChangeAspect="1"/>
          </p:cNvPicPr>
          <p:nvPr>
            <p:ph idx="1"/>
          </p:nvPr>
        </p:nvPicPr>
        <p:blipFill>
          <a:blip r:embed="rId2"/>
          <a:stretch>
            <a:fillRect/>
          </a:stretch>
        </p:blipFill>
        <p:spPr>
          <a:xfrm>
            <a:off x="5260815" y="7712"/>
            <a:ext cx="6122626" cy="6855051"/>
          </a:xfrm>
        </p:spPr>
      </p:pic>
    </p:spTree>
    <p:extLst>
      <p:ext uri="{BB962C8B-B14F-4D97-AF65-F5344CB8AC3E}">
        <p14:creationId xmlns:p14="http://schemas.microsoft.com/office/powerpoint/2010/main" val="4927245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7975706-8896-9DE8-5E6F-F7AFE678EA5A}"/>
              </a:ext>
            </a:extLst>
          </p:cNvPr>
          <p:cNvSpPr>
            <a:spLocks noGrp="1"/>
          </p:cNvSpPr>
          <p:nvPr>
            <p:ph type="title"/>
          </p:nvPr>
        </p:nvSpPr>
        <p:spPr>
          <a:xfrm>
            <a:off x="97971" y="2106840"/>
            <a:ext cx="10515600" cy="1325563"/>
          </a:xfrm>
        </p:spPr>
        <p:txBody>
          <a:bodyPr/>
          <a:lstStyle/>
          <a:p>
            <a:r>
              <a:rPr lang="zh-TW" altLang="en-US">
                <a:ea typeface="新細明體"/>
              </a:rPr>
              <a:t>有限狀態機_2</a:t>
            </a:r>
            <a:endParaRPr lang="zh-TW" altLang="en-US"/>
          </a:p>
        </p:txBody>
      </p:sp>
      <p:pic>
        <p:nvPicPr>
          <p:cNvPr id="6" name="內容版面配置區 5" descr="一張含有 文字, 螢幕擷取畫面, 字型 的圖片&#10;&#10;自動產生的描述">
            <a:extLst>
              <a:ext uri="{FF2B5EF4-FFF2-40B4-BE49-F238E27FC236}">
                <a16:creationId xmlns:a16="http://schemas.microsoft.com/office/drawing/2014/main" id="{9273D165-9B67-6DB5-DE8D-5ADF523FF4C3}"/>
              </a:ext>
            </a:extLst>
          </p:cNvPr>
          <p:cNvPicPr>
            <a:picLocks noGrp="1" noChangeAspect="1"/>
          </p:cNvPicPr>
          <p:nvPr>
            <p:ph idx="1"/>
          </p:nvPr>
        </p:nvPicPr>
        <p:blipFill>
          <a:blip r:embed="rId2"/>
          <a:stretch>
            <a:fillRect/>
          </a:stretch>
        </p:blipFill>
        <p:spPr>
          <a:xfrm>
            <a:off x="3668223" y="203655"/>
            <a:ext cx="8524042" cy="6441395"/>
          </a:xfrm>
        </p:spPr>
      </p:pic>
    </p:spTree>
    <p:extLst>
      <p:ext uri="{BB962C8B-B14F-4D97-AF65-F5344CB8AC3E}">
        <p14:creationId xmlns:p14="http://schemas.microsoft.com/office/powerpoint/2010/main" val="1652826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7975706-8896-9DE8-5E6F-F7AFE678EA5A}"/>
              </a:ext>
            </a:extLst>
          </p:cNvPr>
          <p:cNvSpPr>
            <a:spLocks noGrp="1"/>
          </p:cNvSpPr>
          <p:nvPr>
            <p:ph type="title"/>
          </p:nvPr>
        </p:nvSpPr>
        <p:spPr>
          <a:xfrm>
            <a:off x="97971" y="2106840"/>
            <a:ext cx="10515600" cy="1325563"/>
          </a:xfrm>
        </p:spPr>
        <p:txBody>
          <a:bodyPr/>
          <a:lstStyle/>
          <a:p>
            <a:r>
              <a:rPr lang="zh-TW" altLang="en-US">
                <a:ea typeface="新細明體"/>
              </a:rPr>
              <a:t>有限狀態機_3</a:t>
            </a:r>
            <a:endParaRPr lang="zh-TW" altLang="en-US"/>
          </a:p>
        </p:txBody>
      </p:sp>
      <p:pic>
        <p:nvPicPr>
          <p:cNvPr id="5" name="內容版面配置區 4" descr="一張含有 文字, 螢幕擷取畫面, 字型 的圖片&#10;&#10;自動產生的描述">
            <a:extLst>
              <a:ext uri="{FF2B5EF4-FFF2-40B4-BE49-F238E27FC236}">
                <a16:creationId xmlns:a16="http://schemas.microsoft.com/office/drawing/2014/main" id="{5AE22941-7A32-3A6C-05E6-200AE25D8588}"/>
              </a:ext>
            </a:extLst>
          </p:cNvPr>
          <p:cNvPicPr>
            <a:picLocks noGrp="1" noChangeAspect="1"/>
          </p:cNvPicPr>
          <p:nvPr>
            <p:ph idx="1"/>
          </p:nvPr>
        </p:nvPicPr>
        <p:blipFill>
          <a:blip r:embed="rId2"/>
          <a:stretch>
            <a:fillRect/>
          </a:stretch>
        </p:blipFill>
        <p:spPr>
          <a:xfrm>
            <a:off x="3658280" y="1712573"/>
            <a:ext cx="8533039" cy="2879271"/>
          </a:xfrm>
        </p:spPr>
      </p:pic>
    </p:spTree>
    <p:extLst>
      <p:ext uri="{BB962C8B-B14F-4D97-AF65-F5344CB8AC3E}">
        <p14:creationId xmlns:p14="http://schemas.microsoft.com/office/powerpoint/2010/main" val="818424262"/>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寬螢幕</PresentationFormat>
  <Paragraphs>0</Paragraphs>
  <Slides>13</Slides>
  <Notes>0</Notes>
  <HiddenSlides>0</HiddenSlides>
  <MMClips>0</MMClips>
  <ScaleCrop>false</ScaleCrop>
  <HeadingPairs>
    <vt:vector size="4" baseType="variant">
      <vt:variant>
        <vt:lpstr>佈景主題</vt:lpstr>
      </vt:variant>
      <vt:variant>
        <vt:i4>1</vt:i4>
      </vt:variant>
      <vt:variant>
        <vt:lpstr>投影片標題</vt:lpstr>
      </vt:variant>
      <vt:variant>
        <vt:i4>13</vt:i4>
      </vt:variant>
    </vt:vector>
  </HeadingPairs>
  <TitlesOfParts>
    <vt:vector size="14" baseType="lpstr">
      <vt:lpstr>Office 佈景主題</vt:lpstr>
      <vt:lpstr>乒乓球</vt:lpstr>
      <vt:lpstr>功能要求</vt:lpstr>
      <vt:lpstr>設計思考</vt:lpstr>
      <vt:lpstr>方塊圖</vt:lpstr>
      <vt:lpstr>FSM狀態變化</vt:lpstr>
      <vt:lpstr>按鈕處理</vt:lpstr>
      <vt:lpstr>有限狀態機_1</vt:lpstr>
      <vt:lpstr>有限狀態機_2</vt:lpstr>
      <vt:lpstr>有限狀態機_3</vt:lpstr>
      <vt:lpstr>LED暫存_1</vt:lpstr>
      <vt:lpstr>LED暫存_2</vt:lpstr>
      <vt:lpstr>分數紀錄_1</vt:lpstr>
      <vt:lpstr>分數紀錄_2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172</cp:revision>
  <dcterms:created xsi:type="dcterms:W3CDTF">2024-11-13T04:07:20Z</dcterms:created>
  <dcterms:modified xsi:type="dcterms:W3CDTF">2024-11-19T14:31:24Z</dcterms:modified>
</cp:coreProperties>
</file>