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2" r:id="rId16"/>
    <p:sldId id="383" r:id="rId17"/>
    <p:sldId id="268" r:id="rId18"/>
    <p:sldId id="366" r:id="rId19"/>
    <p:sldId id="367" r:id="rId20"/>
    <p:sldId id="368" r:id="rId21"/>
    <p:sldId id="369" r:id="rId22"/>
    <p:sldId id="269" r:id="rId23"/>
    <p:sldId id="362" r:id="rId24"/>
    <p:sldId id="363" r:id="rId25"/>
    <p:sldId id="364" r:id="rId26"/>
    <p:sldId id="365" r:id="rId27"/>
    <p:sldId id="271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DD5"/>
    <a:srgbClr val="488BCE"/>
    <a:srgbClr val="3B3838"/>
    <a:srgbClr val="767171"/>
    <a:srgbClr val="2B37BE"/>
    <a:srgbClr val="3045C1"/>
    <a:srgbClr val="49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67"/>
      </p:cViewPr>
      <p:guideLst>
        <p:guide orient="horz" pos="2182"/>
        <p:guide pos="3840"/>
        <p:guide pos="4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EE14-2146-48D1-BBEB-019904D6D8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E571-79CF-433F-915E-90BDE8957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9A71-A3E6-4B5B-8F51-E283E7017CB5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文本框 6"/>
          <p:cNvSpPr/>
          <p:nvPr/>
        </p:nvSpPr>
        <p:spPr>
          <a:xfrm>
            <a:off x="2219960" y="2174875"/>
            <a:ext cx="3938905" cy="7591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第三次讨论课</a:t>
            </a:r>
          </a:p>
        </p:txBody>
      </p:sp>
      <p:sp>
        <p:nvSpPr>
          <p:cNvPr id="9" name="矩形 8"/>
          <p:cNvSpPr/>
          <p:nvPr/>
        </p:nvSpPr>
        <p:spPr>
          <a:xfrm>
            <a:off x="1681481" y="3132221"/>
            <a:ext cx="37531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GROUP PRESENTATION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姚体" panose="02010601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7489" y="407848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/>
          <p:nvPr/>
        </p:nvSpPr>
        <p:spPr>
          <a:xfrm>
            <a:off x="1522731" y="4165104"/>
            <a:ext cx="23018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汇报组：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3-13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小组</a:t>
            </a:r>
          </a:p>
        </p:txBody>
      </p:sp>
      <p:sp>
        <p:nvSpPr>
          <p:cNvPr id="12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535431" y="480060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35431" y="492760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申请捆绑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781050"/>
            <a:ext cx="651510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修改捆绑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37" y="690562"/>
            <a:ext cx="6638925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添加附加服务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757237"/>
            <a:ext cx="6648450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下单服务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757237"/>
            <a:ext cx="6667500" cy="53435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订单审核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685800"/>
            <a:ext cx="6600825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评论审核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442912"/>
            <a:ext cx="6781800" cy="5972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评论举报处理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581025"/>
            <a:ext cx="6505575" cy="5695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02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TWO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对象模型</a:t>
            </a:r>
            <a:endParaRPr lang="zh-CN" altLang="en-US" sz="48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仲裁对象模型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023" y="1307476"/>
            <a:ext cx="6535106" cy="49069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售后对象模型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D13B39-B3FA-6780-667D-30309ECF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26" y="963352"/>
            <a:ext cx="8893918" cy="57612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17894215">
            <a:off x="10213918" y="1260372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alpha val="15000"/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7894215">
            <a:off x="10142046" y="4120893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alpha val="15000"/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/>
          <p:cNvSpPr/>
          <p:nvPr/>
        </p:nvSpPr>
        <p:spPr>
          <a:xfrm>
            <a:off x="3686175" y="2070101"/>
            <a:ext cx="914400" cy="23811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/>
          <p:nvPr/>
        </p:nvSpPr>
        <p:spPr>
          <a:xfrm>
            <a:off x="1625600" y="3340268"/>
            <a:ext cx="431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120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 b="1" spc="120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02131" y="3384332"/>
            <a:ext cx="877569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/>
          <p:nvPr/>
        </p:nvSpPr>
        <p:spPr>
          <a:xfrm>
            <a:off x="1574800" y="2542706"/>
            <a:ext cx="3800475" cy="858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80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目录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753074" y="170585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777341" y="193292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096000" y="1271153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/>
          <p:nvPr>
            <p:custDataLst>
              <p:tags r:id="rId2"/>
            </p:custDataLst>
          </p:nvPr>
        </p:nvSpPr>
        <p:spPr>
          <a:xfrm>
            <a:off x="6096000" y="1325128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096000" y="2410689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/>
          <p:nvPr>
            <p:custDataLst>
              <p:tags r:id="rId4"/>
            </p:custDataLst>
          </p:nvPr>
        </p:nvSpPr>
        <p:spPr>
          <a:xfrm>
            <a:off x="6096000" y="2464664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3200" b="1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6096000" y="3550225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/>
          <p:nvPr>
            <p:custDataLst>
              <p:tags r:id="rId6"/>
            </p:custDataLst>
          </p:nvPr>
        </p:nvSpPr>
        <p:spPr>
          <a:xfrm>
            <a:off x="6096000" y="3604200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2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>
            <p:custDataLst>
              <p:tags r:id="rId7"/>
            </p:custDataLst>
          </p:nvPr>
        </p:nvSpPr>
        <p:spPr>
          <a:xfrm>
            <a:off x="6944590" y="1145459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01</a:t>
            </a:r>
          </a:p>
        </p:txBody>
      </p:sp>
      <p:sp>
        <p:nvSpPr>
          <p:cNvPr id="23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>
            <p:custDataLst>
              <p:tags r:id="rId8"/>
            </p:custDataLst>
          </p:nvPr>
        </p:nvSpPr>
        <p:spPr>
          <a:xfrm>
            <a:off x="6944590" y="2305777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02</a:t>
            </a:r>
          </a:p>
        </p:txBody>
      </p:sp>
      <p:sp>
        <p:nvSpPr>
          <p:cNvPr id="24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>
            <p:custDataLst>
              <p:tags r:id="rId9"/>
            </p:custDataLst>
          </p:nvPr>
        </p:nvSpPr>
        <p:spPr>
          <a:xfrm>
            <a:off x="6944590" y="3424531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03</a:t>
            </a:r>
          </a:p>
        </p:txBody>
      </p:sp>
      <p:sp>
        <p:nvSpPr>
          <p:cNvPr id="26" name="文本框 25"/>
          <p:cNvSpPr/>
          <p:nvPr>
            <p:custDataLst>
              <p:tags r:id="rId10"/>
            </p:custDataLst>
          </p:nvPr>
        </p:nvSpPr>
        <p:spPr>
          <a:xfrm>
            <a:off x="6944590" y="1648310"/>
            <a:ext cx="31172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API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设计</a:t>
            </a:r>
          </a:p>
        </p:txBody>
      </p:sp>
      <p:sp>
        <p:nvSpPr>
          <p:cNvPr id="27" name="文本框 26"/>
          <p:cNvSpPr/>
          <p:nvPr>
            <p:custDataLst>
              <p:tags r:id="rId11"/>
            </p:custDataLst>
          </p:nvPr>
        </p:nvSpPr>
        <p:spPr>
          <a:xfrm>
            <a:off x="6944590" y="2777454"/>
            <a:ext cx="31172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对象模型</a:t>
            </a:r>
          </a:p>
        </p:txBody>
      </p:sp>
      <p:sp>
        <p:nvSpPr>
          <p:cNvPr id="28" name="文本框 27"/>
          <p:cNvSpPr/>
          <p:nvPr>
            <p:custDataLst>
              <p:tags r:id="rId12"/>
            </p:custDataLst>
          </p:nvPr>
        </p:nvSpPr>
        <p:spPr>
          <a:xfrm>
            <a:off x="6944590" y="3906598"/>
            <a:ext cx="31172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数据库模型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服务对象模型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65A100-3A89-BEF3-0DC5-FAE64294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75" y="694423"/>
            <a:ext cx="6530185" cy="60969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1722" y="311150"/>
            <a:ext cx="1881709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商品（新增捆绑销售）</a:t>
            </a:r>
          </a:p>
        </p:txBody>
      </p:sp>
      <p:sp>
        <p:nvSpPr>
          <p:cNvPr id="8" name="矩形 7"/>
          <p:cNvSpPr/>
          <p:nvPr/>
        </p:nvSpPr>
        <p:spPr>
          <a:xfrm>
            <a:off x="2319227" y="3188231"/>
            <a:ext cx="2875954" cy="11700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27" y="278171"/>
            <a:ext cx="9965011" cy="6546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36261" y="4503174"/>
            <a:ext cx="1710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新增捆绑商品与传统商品的类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03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THREE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数据库模型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仲裁数据库模型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48558"/>
            <a:ext cx="8544954" cy="57379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售后数据库模型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889404"/>
            <a:ext cx="8610600" cy="56574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服务数据库模型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3" y="947968"/>
            <a:ext cx="9655981" cy="57385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产品数据库模型修改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10" y="831850"/>
            <a:ext cx="10356215" cy="55829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/>
          <p:nvPr/>
        </p:nvSpPr>
        <p:spPr>
          <a:xfrm>
            <a:off x="1356499" y="2004725"/>
            <a:ext cx="3800475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400" spc="130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2024.10.29</a:t>
            </a:r>
            <a:endParaRPr lang="zh-CN" altLang="en-US" sz="4400" spc="130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6499" y="3361685"/>
            <a:ext cx="46593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THANK YOU FOR WAHCTING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姚体" panose="02010601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7489" y="404660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/>
          <p:nvPr/>
        </p:nvSpPr>
        <p:spPr>
          <a:xfrm>
            <a:off x="1522731" y="4133224"/>
            <a:ext cx="23018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汇报组：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3-13</a:t>
            </a:r>
            <a:r>
              <a:rPr lang="zh-CN" alt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小组</a:t>
            </a:r>
          </a:p>
        </p:txBody>
      </p:sp>
      <p:sp>
        <p:nvSpPr>
          <p:cNvPr id="12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535431" y="476872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35431" y="489572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/>
          <p:nvPr/>
        </p:nvSpPr>
        <p:spPr>
          <a:xfrm>
            <a:off x="1356499" y="2706331"/>
            <a:ext cx="3800475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01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ONE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API</a:t>
            </a:r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设计</a:t>
            </a:r>
            <a:endParaRPr lang="zh-CN" altLang="en-US" sz="48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用户查看评论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FD6285-26EE-582C-0487-6C83AD53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483" y="0"/>
            <a:ext cx="667303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用户隐藏评论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DB690B-908E-5184-18C4-77B3A7D17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60" y="0"/>
            <a:ext cx="5814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用户发送评论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7CE692-3D60-AD10-F189-BE44C69BF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99" y="0"/>
            <a:ext cx="70444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查看商品详情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87" y="428625"/>
            <a:ext cx="6143625" cy="6000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查看优惠券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61" y="0"/>
            <a:ext cx="590627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/>
              <a:t>查询捆绑销售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776287"/>
            <a:ext cx="6515100" cy="5305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NSwiaGRpZCI6ImFiZjgyNjRmOTYzMGJiM2QzNTU4NDRiOGUwMjQwZWUxIiwidXNlckNvdW50Ijoy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115</Words>
  <Application>Microsoft Office PowerPoint</Application>
  <PresentationFormat>宽屏</PresentationFormat>
  <Paragraphs>49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思源黑体 CN Heavy</vt:lpstr>
      <vt:lpstr>思源黑体 CN Medium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PEDIA YUKI</cp:lastModifiedBy>
  <cp:revision>65</cp:revision>
  <dcterms:created xsi:type="dcterms:W3CDTF">2019-11-18T12:56:00Z</dcterms:created>
  <dcterms:modified xsi:type="dcterms:W3CDTF">2024-10-29T07:11:03Z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KSOTemplateUUID">
    <vt:lpwstr>v1.0_mb_v5O8bPa7SBGFkMn9aYGhwg==</vt:lpwstr>
  </property>
  <property fmtid="{D5CDD505-2E9C-101B-9397-08002B2CF9AE}" pid="4" name="ICV">
    <vt:lpwstr>C2844C0CB3C6411EB8C4CC046FC59863_13</vt:lpwstr>
  </property>
</Properties>
</file>