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F94DB-61B3-43D5-A233-54BC12527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8D6B29-3D24-4427-AE95-DD61789F1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1426A-3C53-4E9B-A8DF-71368C12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B0429-5BB2-431A-AAE9-128928B5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F363B-08F3-4FCA-8930-FC8EB5D2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80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902C1-575A-4019-A22A-2250D340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EE7433-4003-44FC-B0FB-CFCAFFA47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B40AC-51B1-4CDD-9DD1-3C1F8C86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9AB8D-734C-408F-8391-F86EF5EA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20DFAC-43AE-432A-A0A2-C2841950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0EDC90-F485-4F94-9037-1AEFA567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541916-3887-4346-9E65-E371C0535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F3868-58C2-4226-ACC3-9C16C37E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9FBFC3-AD03-47E4-9626-875273F1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CEB734-B0DE-4FE2-AF23-135FCE84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EA39C-04D6-4F3C-883C-64BDC8C5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7E214-EF67-43DA-B4A1-8F3E145F7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3D448-16E9-405F-BDCB-DCCE9E55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40F0C-13CD-4C72-8699-B356976B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2F3E0-AE23-43EF-ADFA-5FEF3809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6CA19-8369-4623-81D2-D163145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9AA02-7BD6-4A8E-8943-9BFE04AC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F16CD-4DD0-48D2-BC76-69E8450D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92F10-A6A8-417E-81BE-50364620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5AE23-A966-4593-83ED-56253294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0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D92B6-E37F-4250-AE87-09B1814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DACAE8-6AB7-4AF5-83B5-AF47E8710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E9B86-C20C-4E2A-9BAA-D4AC2020C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13E521-26FC-46C0-A040-233030B2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312B7-D376-44CC-81D6-E798DE06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E3B06-4E6B-4E89-8F9F-1C172D09F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141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455A2-90E5-4E35-8ABF-CD5071F8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B41807-15B7-4A53-B531-7BC349FD3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29F539-1B83-4416-B751-1F6A1DDD4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A6C6A4-5BA0-45A2-9ACF-E252B8D18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860B10-857E-43B8-B948-0B56562A8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B63C6D-A9A7-43BA-B453-E3564653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797E20-D43F-415C-8CB8-B23F78A7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749613-BD51-4078-A77E-19478211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9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CC977-3F59-4AE8-AD1F-F9B14F4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5E446E-CEB3-4E7C-9A09-5D5CCA4C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D9F017-3F93-4E2B-9683-D1A10C40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53452B-9B3A-4FEA-8D83-2C85A08F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1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2BF11B-8027-4C05-A383-914F918A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C55F3C-F775-449E-80F6-D446E92F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25C3C1-2B7E-4B50-A7E3-297E6DF4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8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437B3-5A95-4863-AD34-59AE6DEA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8926B-9BF2-4F8A-B704-94FD70C3C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0405B-6EC9-48D0-BAEB-844E45A1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ABB4F-EBC2-4380-A865-DCB0D3D8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174D5-9E13-477D-B4B2-36412E43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D74FB-C761-409A-9740-24061FDE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7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5FD9A-AD3A-4E0F-AD9D-73AD9C35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E1D491-9876-4C9C-8E21-712AF9EF5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997D9-5BCC-4EDF-A4CF-299882E1D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9A355-555D-4F95-A537-5095D166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B61BE-BEEE-4FC6-B6DE-954E37F6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67BCC-0606-458F-A28D-8E62E2FE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0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0E5D91-54CB-4151-9952-E057851B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30CFF-A66E-4F44-B13F-5A2822698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79F5B-8A11-4D8A-A1DE-3842266E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2E14-E25F-4725-89E5-A5271F1B372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77C65-6280-4899-A8C0-494559065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6747C-D0FD-44B5-8B50-17411F0FD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DD7F-38E6-4D8C-82DB-E10677DAE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F52D937-AF83-4104-AF90-7330B023C7D1}"/>
              </a:ext>
            </a:extLst>
          </p:cNvPr>
          <p:cNvGrpSpPr/>
          <p:nvPr/>
        </p:nvGrpSpPr>
        <p:grpSpPr>
          <a:xfrm>
            <a:off x="1181225" y="1108546"/>
            <a:ext cx="8379444" cy="3965924"/>
            <a:chOff x="1181225" y="1108546"/>
            <a:chExt cx="8379444" cy="3965924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94F23F5-C610-445C-A71A-09DEFDE3E0AA}"/>
                </a:ext>
              </a:extLst>
            </p:cNvPr>
            <p:cNvGrpSpPr/>
            <p:nvPr/>
          </p:nvGrpSpPr>
          <p:grpSpPr>
            <a:xfrm>
              <a:off x="1181225" y="1108546"/>
              <a:ext cx="8379444" cy="3965924"/>
              <a:chOff x="1988748" y="449467"/>
              <a:chExt cx="8379444" cy="396592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568AC3D2-FC0B-41A5-8424-FCEE170FDF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1265" b="1"/>
              <a:stretch/>
            </p:blipFill>
            <p:spPr>
              <a:xfrm>
                <a:off x="1988748" y="818799"/>
                <a:ext cx="8379444" cy="3596592"/>
              </a:xfrm>
              <a:prstGeom prst="rect">
                <a:avLst/>
              </a:prstGeom>
            </p:spPr>
          </p:pic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70A4C1-95BD-47C6-A432-C014FDC1AF26}"/>
                  </a:ext>
                </a:extLst>
              </p:cNvPr>
              <p:cNvSpPr/>
              <p:nvPr/>
            </p:nvSpPr>
            <p:spPr>
              <a:xfrm>
                <a:off x="4251365" y="3224151"/>
                <a:ext cx="475013" cy="3146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>
                    <a:solidFill>
                      <a:schemeClr val="tx1"/>
                    </a:solidFill>
                  </a:rPr>
                  <a:t>6V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02FD6FB-9BDB-4179-A402-E5B0320BAB73}"/>
                  </a:ext>
                </a:extLst>
              </p:cNvPr>
              <p:cNvSpPr/>
              <p:nvPr/>
            </p:nvSpPr>
            <p:spPr>
              <a:xfrm>
                <a:off x="4653149" y="1638795"/>
                <a:ext cx="524493" cy="1820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>
                    <a:solidFill>
                      <a:schemeClr val="tx1"/>
                    </a:solidFill>
                  </a:rPr>
                  <a:t>3Ω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795E31C-13DA-4BD3-8046-E6A4BE4182DB}"/>
                  </a:ext>
                </a:extLst>
              </p:cNvPr>
              <p:cNvSpPr/>
              <p:nvPr/>
            </p:nvSpPr>
            <p:spPr>
              <a:xfrm>
                <a:off x="4653148" y="2297751"/>
                <a:ext cx="524493" cy="1820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b="1">
                    <a:solidFill>
                      <a:schemeClr val="tx1"/>
                    </a:solidFill>
                  </a:rPr>
                  <a:t>3Ω</a:t>
                </a:r>
                <a:endParaRPr lang="zh-CN" alt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FAA6BA7-89E4-46FA-8C8A-4E11F3A83FE5}"/>
                  </a:ext>
                </a:extLst>
              </p:cNvPr>
              <p:cNvSpPr txBox="1"/>
              <p:nvPr/>
            </p:nvSpPr>
            <p:spPr>
              <a:xfrm>
                <a:off x="2167246" y="449467"/>
                <a:ext cx="64748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电路如图所示，开关未动作前电路已达稳态</a:t>
                </a:r>
                <a:r>
                  <a:rPr lang="en-US" altLang="zh-CN"/>
                  <a:t>,t=0</a:t>
                </a:r>
                <a:r>
                  <a:rPr lang="zh-CN" altLang="en-US"/>
                  <a:t>时开关</a:t>
                </a:r>
                <a:r>
                  <a:rPr lang="en-US" altLang="zh-CN"/>
                  <a:t>S</a:t>
                </a:r>
                <a:r>
                  <a:rPr lang="zh-CN" altLang="en-US"/>
                  <a:t>打开。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95111FC-5572-4F3F-87D7-7A576CFB407B}"/>
                    </a:ext>
                  </a:extLst>
                </p:cNvPr>
                <p:cNvSpPr/>
                <p:nvPr/>
              </p:nvSpPr>
              <p:spPr>
                <a:xfrm>
                  <a:off x="4267200" y="3817916"/>
                  <a:ext cx="524493" cy="3681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  <m:r>
                          <a:rPr lang="en-US" altLang="zh-C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oMath>
                    </m:oMathPara>
                  </a14:m>
                  <a:endParaRPr lang="zh-CN" altLang="en-US" sz="1600" b="1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D95111FC-5572-4F3F-87D7-7A576CFB40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7200" y="3817916"/>
                  <a:ext cx="524493" cy="368134"/>
                </a:xfrm>
                <a:prstGeom prst="rect">
                  <a:avLst/>
                </a:prstGeom>
                <a:blipFill>
                  <a:blip r:embed="rId3"/>
                  <a:stretch>
                    <a:fillRect t="-1587" b="-111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92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8C0F8699-995A-4BB6-B2E6-B64A89765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42" y="843769"/>
            <a:ext cx="109425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已知：</a:t>
            </a:r>
            <a:r>
              <a:rPr kumimoji="1" lang="en-US" altLang="zh-CN" sz="3200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=0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时开关由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1→2</a:t>
            </a:r>
            <a:r>
              <a:rPr kumimoji="1" lang="zh-CN" altLang="en-US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>
                <a:solidFill>
                  <a:schemeClr val="tx1"/>
                </a:solidFill>
                <a:latin typeface="楷体_GB2312" pitchFamily="49" charset="-122"/>
              </a:rPr>
              <a:t>求换路后的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b="0" i="1" baseline="-25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t</a:t>
            </a:r>
            <a:r>
              <a: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zh-CN" altLang="en-US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</a:rPr>
              <a:t>注：用三要素法求解</a:t>
            </a:r>
            <a:endParaRPr kumimoji="1" lang="en-US" altLang="zh-CN">
              <a:solidFill>
                <a:srgbClr val="C000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25" name="Group 188">
            <a:extLst>
              <a:ext uri="{FF2B5EF4-FFF2-40B4-BE49-F238E27FC236}">
                <a16:creationId xmlns:a16="http://schemas.microsoft.com/office/drawing/2014/main" id="{7EFCB4BD-E5C0-4549-8EE7-824BE23C63CB}"/>
              </a:ext>
            </a:extLst>
          </p:cNvPr>
          <p:cNvGrpSpPr>
            <a:grpSpLocks/>
          </p:cNvGrpSpPr>
          <p:nvPr/>
        </p:nvGrpSpPr>
        <p:grpSpPr bwMode="auto">
          <a:xfrm>
            <a:off x="2572389" y="2063689"/>
            <a:ext cx="4773612" cy="2217738"/>
            <a:chOff x="431" y="709"/>
            <a:chExt cx="3007" cy="1397"/>
          </a:xfrm>
        </p:grpSpPr>
        <p:sp>
          <p:nvSpPr>
            <p:cNvPr id="26" name="Line 144">
              <a:extLst>
                <a:ext uri="{FF2B5EF4-FFF2-40B4-BE49-F238E27FC236}">
                  <a16:creationId xmlns:a16="http://schemas.microsoft.com/office/drawing/2014/main" id="{F130BD34-DCE1-4816-834B-24583141DE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755"/>
              <a:ext cx="0" cy="1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146">
              <a:extLst>
                <a:ext uri="{FF2B5EF4-FFF2-40B4-BE49-F238E27FC236}">
                  <a16:creationId xmlns:a16="http://schemas.microsoft.com/office/drawing/2014/main" id="{01D107FD-33E8-481F-8EA5-1F239AD1A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526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477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Line 147">
              <a:extLst>
                <a:ext uri="{FF2B5EF4-FFF2-40B4-BE49-F238E27FC236}">
                  <a16:creationId xmlns:a16="http://schemas.microsoft.com/office/drawing/2014/main" id="{D2E5FC07-EBC5-4765-94EF-5064B57F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755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49">
              <a:extLst>
                <a:ext uri="{FF2B5EF4-FFF2-40B4-BE49-F238E27FC236}">
                  <a16:creationId xmlns:a16="http://schemas.microsoft.com/office/drawing/2014/main" id="{0543A172-6452-4F60-B822-8E8677242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755"/>
              <a:ext cx="0" cy="1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50">
              <a:extLst>
                <a:ext uri="{FF2B5EF4-FFF2-40B4-BE49-F238E27FC236}">
                  <a16:creationId xmlns:a16="http://schemas.microsoft.com/office/drawing/2014/main" id="{03A0D087-102C-43D1-A7EE-E2D8986B6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12" y="890"/>
              <a:ext cx="5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51">
              <a:extLst>
                <a:ext uri="{FF2B5EF4-FFF2-40B4-BE49-F238E27FC236}">
                  <a16:creationId xmlns:a16="http://schemas.microsoft.com/office/drawing/2014/main" id="{10455767-E946-4E9B-9CD7-5FF0DF9C0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2069"/>
              <a:ext cx="2722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152">
              <a:extLst>
                <a:ext uri="{FF2B5EF4-FFF2-40B4-BE49-F238E27FC236}">
                  <a16:creationId xmlns:a16="http://schemas.microsoft.com/office/drawing/2014/main" id="{54163AD6-47A6-4826-A012-12AF96F52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" y="925"/>
              <a:ext cx="393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1A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4" name="Text Box 153">
              <a:extLst>
                <a:ext uri="{FF2B5EF4-FFF2-40B4-BE49-F238E27FC236}">
                  <a16:creationId xmlns:a16="http://schemas.microsoft.com/office/drawing/2014/main" id="{BD0BDDED-741C-4497-A2CB-78F8AE06C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7" y="798"/>
              <a:ext cx="403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" name="Group 187">
              <a:extLst>
                <a:ext uri="{FF2B5EF4-FFF2-40B4-BE49-F238E27FC236}">
                  <a16:creationId xmlns:a16="http://schemas.microsoft.com/office/drawing/2014/main" id="{8829F61B-11F0-4EB5-845F-CF4221E0B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298"/>
              <a:ext cx="363" cy="363"/>
              <a:chOff x="431" y="1253"/>
              <a:chExt cx="363" cy="363"/>
            </a:xfrm>
          </p:grpSpPr>
          <p:sp>
            <p:nvSpPr>
              <p:cNvPr id="64" name="Oval 145">
                <a:extLst>
                  <a:ext uri="{FF2B5EF4-FFF2-40B4-BE49-F238E27FC236}">
                    <a16:creationId xmlns:a16="http://schemas.microsoft.com/office/drawing/2014/main" id="{1CEBDA3B-C706-4D67-9D94-EA6053DC0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" y="125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4776"/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Line 154">
                <a:extLst>
                  <a:ext uri="{FF2B5EF4-FFF2-40B4-BE49-F238E27FC236}">
                    <a16:creationId xmlns:a16="http://schemas.microsoft.com/office/drawing/2014/main" id="{57612A99-19C5-4936-B165-93379A9CA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" y="1435"/>
                <a:ext cx="3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Line 155">
              <a:extLst>
                <a:ext uri="{FF2B5EF4-FFF2-40B4-BE49-F238E27FC236}">
                  <a16:creationId xmlns:a16="http://schemas.microsoft.com/office/drawing/2014/main" id="{9AA14198-996A-4B41-A9AE-0495BA5CD7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7" y="755"/>
              <a:ext cx="363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56">
              <a:extLst>
                <a:ext uri="{FF2B5EF4-FFF2-40B4-BE49-F238E27FC236}">
                  <a16:creationId xmlns:a16="http://schemas.microsoft.com/office/drawing/2014/main" id="{5B022EA2-2748-4E04-8E2D-9EBCDDD0B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891"/>
              <a:ext cx="0" cy="11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57">
              <a:extLst>
                <a:ext uri="{FF2B5EF4-FFF2-40B4-BE49-F238E27FC236}">
                  <a16:creationId xmlns:a16="http://schemas.microsoft.com/office/drawing/2014/main" id="{607BDD5A-7C1E-4457-B85F-D5C50C183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5" y="725"/>
              <a:ext cx="334" cy="1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Text Box 158">
              <a:extLst>
                <a:ext uri="{FF2B5EF4-FFF2-40B4-BE49-F238E27FC236}">
                  <a16:creationId xmlns:a16="http://schemas.microsoft.com/office/drawing/2014/main" id="{72719FCB-D144-4E71-9853-491F6B6E9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1025"/>
              <a:ext cx="516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0" name="Text Box 159">
              <a:extLst>
                <a:ext uri="{FF2B5EF4-FFF2-40B4-BE49-F238E27FC236}">
                  <a16:creationId xmlns:a16="http://schemas.microsoft.com/office/drawing/2014/main" id="{5D7AF6C1-F4A1-477D-AEC7-91B8571E5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1" y="934"/>
              <a:ext cx="525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0.5F</a:t>
              </a:r>
            </a:p>
          </p:txBody>
        </p:sp>
        <p:sp>
          <p:nvSpPr>
            <p:cNvPr id="42" name="Text Box 161">
              <a:extLst>
                <a:ext uri="{FF2B5EF4-FFF2-40B4-BE49-F238E27FC236}">
                  <a16:creationId xmlns:a16="http://schemas.microsoft.com/office/drawing/2014/main" id="{24937E92-5D35-4FF8-AD1B-D92EE5135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53"/>
              <a:ext cx="329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Line 162">
              <a:extLst>
                <a:ext uri="{FF2B5EF4-FFF2-40B4-BE49-F238E27FC236}">
                  <a16:creationId xmlns:a16="http://schemas.microsoft.com/office/drawing/2014/main" id="{158C83D6-A58E-44A6-AB44-F4CC399C0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" y="754"/>
              <a:ext cx="163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63">
              <a:extLst>
                <a:ext uri="{FF2B5EF4-FFF2-40B4-BE49-F238E27FC236}">
                  <a16:creationId xmlns:a16="http://schemas.microsoft.com/office/drawing/2014/main" id="{F24C659D-9F6E-4AB7-8E80-1444B594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755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64">
              <a:extLst>
                <a:ext uri="{FF2B5EF4-FFF2-40B4-BE49-F238E27FC236}">
                  <a16:creationId xmlns:a16="http://schemas.microsoft.com/office/drawing/2014/main" id="{949B6759-0BB5-4B47-B565-7531AFD0B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526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66">
              <a:extLst>
                <a:ext uri="{FF2B5EF4-FFF2-40B4-BE49-F238E27FC236}">
                  <a16:creationId xmlns:a16="http://schemas.microsoft.com/office/drawing/2014/main" id="{7829A693-8569-4F9D-8A4A-204E703EDE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1117"/>
              <a:ext cx="242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8" name="Text Box 167">
              <a:extLst>
                <a:ext uri="{FF2B5EF4-FFF2-40B4-BE49-F238E27FC236}">
                  <a16:creationId xmlns:a16="http://schemas.microsoft.com/office/drawing/2014/main" id="{1A837C19-D7DE-40BB-9C50-6BF99BD70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7" y="1616"/>
              <a:ext cx="34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</a:p>
          </p:txBody>
        </p:sp>
        <p:sp>
          <p:nvSpPr>
            <p:cNvPr id="49" name="Text Box 168">
              <a:extLst>
                <a:ext uri="{FF2B5EF4-FFF2-40B4-BE49-F238E27FC236}">
                  <a16:creationId xmlns:a16="http://schemas.microsoft.com/office/drawing/2014/main" id="{EAF7D602-CFDE-44A5-8646-232BF7126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" y="1279"/>
              <a:ext cx="403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2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" name="Line 169">
              <a:extLst>
                <a:ext uri="{FF2B5EF4-FFF2-40B4-BE49-F238E27FC236}">
                  <a16:creationId xmlns:a16="http://schemas.microsoft.com/office/drawing/2014/main" id="{96280238-50AC-4ED9-B162-18B0998C7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93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170">
              <a:extLst>
                <a:ext uri="{FF2B5EF4-FFF2-40B4-BE49-F238E27FC236}">
                  <a16:creationId xmlns:a16="http://schemas.microsoft.com/office/drawing/2014/main" id="{D4A5F62E-EAAE-4E8B-B482-AA9F30340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" y="845"/>
              <a:ext cx="364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" name="Text Box 172">
              <a:extLst>
                <a:ext uri="{FF2B5EF4-FFF2-40B4-BE49-F238E27FC236}">
                  <a16:creationId xmlns:a16="http://schemas.microsoft.com/office/drawing/2014/main" id="{822D70BC-3360-411B-8834-BFA5D8B0F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" y="1506"/>
              <a:ext cx="393" cy="33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4V</a:t>
              </a:r>
            </a:p>
          </p:txBody>
        </p:sp>
        <p:sp>
          <p:nvSpPr>
            <p:cNvPr id="54" name="Text Box 173">
              <a:extLst>
                <a:ext uri="{FF2B5EF4-FFF2-40B4-BE49-F238E27FC236}">
                  <a16:creationId xmlns:a16="http://schemas.microsoft.com/office/drawing/2014/main" id="{45364B80-9288-41B6-9E25-64B16CF06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79"/>
              <a:ext cx="242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5" name="Text Box 174">
              <a:extLst>
                <a:ext uri="{FF2B5EF4-FFF2-40B4-BE49-F238E27FC236}">
                  <a16:creationId xmlns:a16="http://schemas.microsoft.com/office/drawing/2014/main" id="{760F7A00-F3ED-4A5F-814C-D836FFE9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" y="1261"/>
              <a:ext cx="340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kumimoji="1" lang="zh-CN" altLang="en-US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</a:p>
          </p:txBody>
        </p:sp>
        <p:sp>
          <p:nvSpPr>
            <p:cNvPr id="56" name="Text Box 175">
              <a:extLst>
                <a:ext uri="{FF2B5EF4-FFF2-40B4-BE49-F238E27FC236}">
                  <a16:creationId xmlns:a16="http://schemas.microsoft.com/office/drawing/2014/main" id="{D62332DE-5CB5-40FA-808A-167D9B840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845"/>
              <a:ext cx="227" cy="327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</a:p>
          </p:txBody>
        </p:sp>
        <p:sp>
          <p:nvSpPr>
            <p:cNvPr id="57" name="Text Box 176">
              <a:extLst>
                <a:ext uri="{FF2B5EF4-FFF2-40B4-BE49-F238E27FC236}">
                  <a16:creationId xmlns:a16="http://schemas.microsoft.com/office/drawing/2014/main" id="{E0A99A43-7890-45B9-A0F4-F7801869F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709"/>
              <a:ext cx="227" cy="327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</a:p>
          </p:txBody>
        </p:sp>
        <p:sp>
          <p:nvSpPr>
            <p:cNvPr id="58" name="Rectangle 177">
              <a:extLst>
                <a:ext uri="{FF2B5EF4-FFF2-40B4-BE49-F238E27FC236}">
                  <a16:creationId xmlns:a16="http://schemas.microsoft.com/office/drawing/2014/main" id="{ED356C16-4366-4F33-A2DC-9F6442584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7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Rectangle 178">
              <a:extLst>
                <a:ext uri="{FF2B5EF4-FFF2-40B4-BE49-F238E27FC236}">
                  <a16:creationId xmlns:a16="http://schemas.microsoft.com/office/drawing/2014/main" id="{93D0FE39-DF5A-42FB-AE8F-CBDABFC5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02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Rectangle 179">
              <a:extLst>
                <a:ext uri="{FF2B5EF4-FFF2-40B4-BE49-F238E27FC236}">
                  <a16:creationId xmlns:a16="http://schemas.microsoft.com/office/drawing/2014/main" id="{04A2D1C6-0466-4047-ACC5-1DFA86D76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29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0" scaled="1"/>
            </a:gradFill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en-US" altLang="en-US">
                <a:solidFill>
                  <a:schemeClr val="tx1"/>
                </a:solidFill>
              </a:endParaRPr>
            </a:p>
          </p:txBody>
        </p:sp>
        <p:grpSp>
          <p:nvGrpSpPr>
            <p:cNvPr id="61" name="Group 180">
              <a:extLst>
                <a:ext uri="{FF2B5EF4-FFF2-40B4-BE49-F238E27FC236}">
                  <a16:creationId xmlns:a16="http://schemas.microsoft.com/office/drawing/2014/main" id="{B46D1CF5-4C5E-4D25-A5C2-147ACB98C8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8" y="1435"/>
              <a:ext cx="240" cy="90"/>
              <a:chOff x="4604" y="2478"/>
              <a:chExt cx="240" cy="90"/>
            </a:xfrm>
          </p:grpSpPr>
          <p:sp>
            <p:nvSpPr>
              <p:cNvPr id="62" name="Line 181">
                <a:extLst>
                  <a:ext uri="{FF2B5EF4-FFF2-40B4-BE49-F238E27FC236}">
                    <a16:creationId xmlns:a16="http://schemas.microsoft.com/office/drawing/2014/main" id="{5B4DDBBE-AFBE-4FB8-91E4-6A5B466D7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182">
                <a:extLst>
                  <a:ext uri="{FF2B5EF4-FFF2-40B4-BE49-F238E27FC236}">
                    <a16:creationId xmlns:a16="http://schemas.microsoft.com/office/drawing/2014/main" id="{A82EC22B-AD72-489D-A708-6BD8A497A4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58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10B9D5-F4EF-48DE-879B-37CCD2E754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" t="2475" r="1152" b="54206"/>
          <a:stretch/>
        </p:blipFill>
        <p:spPr>
          <a:xfrm>
            <a:off x="2659408" y="819397"/>
            <a:ext cx="7108047" cy="50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4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D1B3F215-DD69-4C87-9067-4A8AF06BA3A8}"/>
              </a:ext>
            </a:extLst>
          </p:cNvPr>
          <p:cNvSpPr txBox="1"/>
          <p:nvPr/>
        </p:nvSpPr>
        <p:spPr>
          <a:xfrm>
            <a:off x="1395350" y="87283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三要素法：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D28B98-7BF5-4020-B60D-74EA52C30F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" t="47532" r="3312" b="26147"/>
          <a:stretch/>
        </p:blipFill>
        <p:spPr>
          <a:xfrm rot="194799">
            <a:off x="2819984" y="2047044"/>
            <a:ext cx="8290383" cy="379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78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仿宋_GB2312</vt:lpstr>
      <vt:lpstr>楷体_GB2312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非非 李</dc:creator>
  <cp:lastModifiedBy>非非 李</cp:lastModifiedBy>
  <cp:revision>8</cp:revision>
  <dcterms:created xsi:type="dcterms:W3CDTF">2025-04-08T05:04:02Z</dcterms:created>
  <dcterms:modified xsi:type="dcterms:W3CDTF">2025-04-10T08:13:35Z</dcterms:modified>
</cp:coreProperties>
</file>