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</p:sldIdLst>
  <p:sldSz cx="12192000" cy="68580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00"/>
    <a:srgbClr val="FF3399"/>
    <a:srgbClr val="E6833F"/>
    <a:srgbClr val="000000"/>
    <a:srgbClr val="FF99FF"/>
    <a:srgbClr val="FFCC00"/>
    <a:srgbClr val="663300"/>
    <a:srgbClr val="66FF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750" autoAdjust="0"/>
    <p:restoredTop sz="94475" autoAdjust="0"/>
  </p:normalViewPr>
  <p:slideViewPr>
    <p:cSldViewPr showGuides="1">
      <p:cViewPr>
        <p:scale>
          <a:sx n="75" d="100"/>
          <a:sy n="75" d="100"/>
        </p:scale>
        <p:origin x="-384" y="216"/>
      </p:cViewPr>
      <p:guideLst>
        <p:guide orient="horz" pos="212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38"/>
    </p:cViewPr>
  </p:sorterViewPr>
  <p:notesViewPr>
    <p:cSldViewPr>
      <p:cViewPr varScale="1">
        <p:scale>
          <a:sx n="57" d="100"/>
          <a:sy n="57" d="100"/>
        </p:scale>
        <p:origin x="-1782" y="-84"/>
      </p:cViewPr>
      <p:guideLst>
        <p:guide orient="horz" pos="283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4873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4873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73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4873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487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A546FE18-C24B-4162-9F75-7813E3C28BF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标题幻灯片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"/>
          <p:cNvGrpSpPr/>
          <p:nvPr/>
        </p:nvGrpSpPr>
        <p:grpSpPr bwMode="auto">
          <a:xfrm>
            <a:off x="0" y="0"/>
            <a:ext cx="12194063" cy="6857621"/>
            <a:chOff x="0" y="0"/>
            <a:chExt cx="5760" cy="4319"/>
          </a:xfrm>
        </p:grpSpPr>
        <p:sp>
          <p:nvSpPr>
            <p:cNvPr id="1048627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28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29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30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31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p>
              <a:endParaRPr lang="zh-CN" altLang="en-US" sz="1965"/>
            </a:p>
          </p:txBody>
        </p:sp>
        <p:sp>
          <p:nvSpPr>
            <p:cNvPr id="1048632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33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34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35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36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37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38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39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40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41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42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43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44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45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46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47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p>
              <a:endParaRPr lang="zh-CN" altLang="en-US" sz="1965"/>
            </a:p>
          </p:txBody>
        </p:sp>
        <p:sp>
          <p:nvSpPr>
            <p:cNvPr id="1048648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49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50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51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52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53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54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55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56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57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58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59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60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61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62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grpSp>
          <p:nvGrpSpPr>
            <p:cNvPr id="22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1048663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p>
                <a:endParaRPr lang="zh-CN" altLang="en-US" sz="1965"/>
              </a:p>
            </p:txBody>
          </p:sp>
          <p:sp>
            <p:nvSpPr>
              <p:cNvPr id="1048664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p>
                <a:endParaRPr lang="zh-CN" altLang="en-US" sz="1965"/>
              </a:p>
            </p:txBody>
          </p:sp>
        </p:grpSp>
      </p:grpSp>
      <p:sp>
        <p:nvSpPr>
          <p:cNvPr id="1048665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703" y="1600482"/>
            <a:ext cx="10974657" cy="1829122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048666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9110" y="3886885"/>
            <a:ext cx="8535844" cy="1752909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048667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668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669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p>
            <a:fld id="{496865B0-DBF8-4414-8878-187273397094}" type="slidenum">
              <a:rPr lang="en-US" altLang="zh-CN"/>
            </a:fld>
            <a:endParaRPr lang="en-US" altLang="zh-CN"/>
          </a:p>
        </p:txBody>
      </p:sp>
      <p:pic>
        <p:nvPicPr>
          <p:cNvPr id="2097155" name="Picture 47" descr="图片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9788" y="188946"/>
            <a:ext cx="10849753" cy="360426"/>
          </a:xfrm>
          <a:prstGeom prst="rect">
            <a:avLst/>
          </a:prstGeom>
          <a:noFill/>
        </p:spPr>
      </p:pic>
      <p:sp>
        <p:nvSpPr>
          <p:cNvPr id="1048670" name="WordArt 48"/>
          <p:cNvSpPr>
            <a:spLocks noChangeArrowheads="1" noChangeShapeType="1" noTextEdit="1"/>
          </p:cNvSpPr>
          <p:nvPr/>
        </p:nvSpPr>
        <p:spPr bwMode="auto">
          <a:xfrm>
            <a:off x="1776185" y="44458"/>
            <a:ext cx="838342" cy="3143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p>
            <a:pPr algn="ctr"/>
            <a:r>
              <a:rPr lang="zh-CN" altLang="en-US" sz="1685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电路</a:t>
            </a:r>
            <a:endParaRPr lang="zh-CN" altLang="en-US" sz="1685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1048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1048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6" grpId="0" build="allAtOnce">
        <p:tmplLst>
          <p:tmpl lvl="1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486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104866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104866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00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0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70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7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918465A-786C-4747-BD5E-8481500926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竖排标题 1"/>
          <p:cNvSpPr>
            <a:spLocks noGrp="1"/>
          </p:cNvSpPr>
          <p:nvPr>
            <p:ph type="title" orient="vert"/>
          </p:nvPr>
        </p:nvSpPr>
        <p:spPr>
          <a:xfrm>
            <a:off x="8840696" y="277862"/>
            <a:ext cx="2743664" cy="5854144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84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03" y="277862"/>
            <a:ext cx="8027758" cy="5854144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6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6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40727AA-6AC5-4E19-BA4E-A59EFEC01C8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标题 1"/>
          <p:cNvSpPr>
            <a:spLocks noGrp="1"/>
          </p:cNvSpPr>
          <p:nvPr>
            <p:ph type="title" sz="quarter"/>
          </p:nvPr>
        </p:nvSpPr>
        <p:spPr>
          <a:xfrm>
            <a:off x="609703" y="277862"/>
            <a:ext cx="10974657" cy="1143201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76" name="内容占位符 2"/>
          <p:cNvSpPr>
            <a:spLocks noGrp="1"/>
          </p:cNvSpPr>
          <p:nvPr>
            <p:ph sz="quarter" idx="1"/>
          </p:nvPr>
        </p:nvSpPr>
        <p:spPr>
          <a:xfrm>
            <a:off x="609703" y="1600482"/>
            <a:ext cx="5385711" cy="2189549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77" name="内容占位符 3"/>
          <p:cNvSpPr>
            <a:spLocks noGrp="1"/>
          </p:cNvSpPr>
          <p:nvPr>
            <p:ph sz="quarter" idx="2"/>
          </p:nvPr>
        </p:nvSpPr>
        <p:spPr>
          <a:xfrm>
            <a:off x="6198649" y="1600482"/>
            <a:ext cx="5385711" cy="2189549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78" name="内容占位符 4"/>
          <p:cNvSpPr>
            <a:spLocks noGrp="1"/>
          </p:cNvSpPr>
          <p:nvPr>
            <p:ph sz="quarter" idx="3"/>
          </p:nvPr>
        </p:nvSpPr>
        <p:spPr>
          <a:xfrm>
            <a:off x="609703" y="3942458"/>
            <a:ext cx="5385711" cy="218954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79" name="内容占位符 5"/>
          <p:cNvSpPr>
            <a:spLocks noGrp="1"/>
          </p:cNvSpPr>
          <p:nvPr>
            <p:ph sz="quarter" idx="4"/>
          </p:nvPr>
        </p:nvSpPr>
        <p:spPr>
          <a:xfrm>
            <a:off x="6198649" y="3942458"/>
            <a:ext cx="5385711" cy="2189548"/>
          </a:xfr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80" name="日期占位符 6"/>
          <p:cNvSpPr>
            <a:spLocks noGrp="1"/>
          </p:cNvSpPr>
          <p:nvPr>
            <p:ph type="dt" sz="half" idx="10"/>
          </p:nvPr>
        </p:nvSpPr>
        <p:spPr>
          <a:xfrm>
            <a:off x="609703" y="6244738"/>
            <a:ext cx="2845281" cy="457281"/>
          </a:xfrm>
        </p:spPr>
        <p:txBody>
          <a:bodyPr/>
          <a:p>
            <a:endParaRPr lang="en-US" altLang="zh-CN"/>
          </a:p>
        </p:txBody>
      </p:sp>
      <p:sp>
        <p:nvSpPr>
          <p:cNvPr id="1048681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305" y="6249501"/>
            <a:ext cx="3861453" cy="457281"/>
          </a:xfrm>
        </p:spPr>
        <p:txBody>
          <a:bodyPr/>
          <a:p>
            <a:endParaRPr lang="en-US" altLang="zh-CN"/>
          </a:p>
        </p:txBody>
      </p:sp>
      <p:sp>
        <p:nvSpPr>
          <p:cNvPr id="1048682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9079" y="6244738"/>
            <a:ext cx="2845281" cy="457281"/>
          </a:xfrm>
        </p:spPr>
        <p:txBody>
          <a:bodyPr/>
          <a:p>
            <a:fld id="{22F0DFFC-0AAD-4F89-8553-4597954B179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89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69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69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6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4A547B-133A-4DEB-89C5-A6EFAEE054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标题 1"/>
          <p:cNvSpPr>
            <a:spLocks noGrp="1"/>
          </p:cNvSpPr>
          <p:nvPr>
            <p:ph type="title"/>
          </p:nvPr>
        </p:nvSpPr>
        <p:spPr>
          <a:xfrm>
            <a:off x="963247" y="4407677"/>
            <a:ext cx="10364954" cy="13623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05" name="文本占位符 2"/>
          <p:cNvSpPr>
            <a:spLocks noGrp="1"/>
          </p:cNvSpPr>
          <p:nvPr>
            <p:ph type="body" idx="1"/>
          </p:nvPr>
        </p:nvSpPr>
        <p:spPr>
          <a:xfrm>
            <a:off x="963247" y="2907225"/>
            <a:ext cx="10364954" cy="150045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9435" indent="0">
              <a:buNone/>
              <a:defRPr sz="1400"/>
            </a:lvl5pPr>
            <a:lvl6pPr marL="2286635" indent="0">
              <a:buNone/>
              <a:defRPr sz="1400"/>
            </a:lvl6pPr>
            <a:lvl7pPr marL="2743200" indent="0">
              <a:buNone/>
              <a:defRPr sz="1400"/>
            </a:lvl7pPr>
            <a:lvl8pPr marL="3201035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70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70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7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9D633E0-9A20-4228-AF95-5AAD0529F1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10" name="内容占位符 2"/>
          <p:cNvSpPr>
            <a:spLocks noGrp="1"/>
          </p:cNvSpPr>
          <p:nvPr>
            <p:ph sz="half" idx="1"/>
          </p:nvPr>
        </p:nvSpPr>
        <p:spPr>
          <a:xfrm>
            <a:off x="609703" y="1600482"/>
            <a:ext cx="5385711" cy="4531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11" name="内容占位符 3"/>
          <p:cNvSpPr>
            <a:spLocks noGrp="1"/>
          </p:cNvSpPr>
          <p:nvPr>
            <p:ph sz="half" idx="2"/>
          </p:nvPr>
        </p:nvSpPr>
        <p:spPr>
          <a:xfrm>
            <a:off x="6198649" y="1600482"/>
            <a:ext cx="5385711" cy="4531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7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7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19AF26-9B95-40A4-B928-2632FE0E94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标题 1"/>
          <p:cNvSpPr>
            <a:spLocks noGrp="1"/>
          </p:cNvSpPr>
          <p:nvPr>
            <p:ph type="title"/>
          </p:nvPr>
        </p:nvSpPr>
        <p:spPr>
          <a:xfrm>
            <a:off x="609703" y="274686"/>
            <a:ext cx="10974657" cy="1143201"/>
          </a:xfrm>
        </p:spPr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16" name="文本占位符 2"/>
          <p:cNvSpPr>
            <a:spLocks noGrp="1"/>
          </p:cNvSpPr>
          <p:nvPr>
            <p:ph type="body" idx="1"/>
          </p:nvPr>
        </p:nvSpPr>
        <p:spPr>
          <a:xfrm>
            <a:off x="609703" y="1535384"/>
            <a:ext cx="5387829" cy="639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717" name="内容占位符 3"/>
          <p:cNvSpPr>
            <a:spLocks noGrp="1"/>
          </p:cNvSpPr>
          <p:nvPr>
            <p:ph sz="half" idx="2"/>
          </p:nvPr>
        </p:nvSpPr>
        <p:spPr>
          <a:xfrm>
            <a:off x="609703" y="2175258"/>
            <a:ext cx="5387829" cy="39519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1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15" y="1535384"/>
            <a:ext cx="5389945" cy="639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719" name="内容占位符 5"/>
          <p:cNvSpPr>
            <a:spLocks noGrp="1"/>
          </p:cNvSpPr>
          <p:nvPr>
            <p:ph sz="quarter" idx="4"/>
          </p:nvPr>
        </p:nvSpPr>
        <p:spPr>
          <a:xfrm>
            <a:off x="6194415" y="2175258"/>
            <a:ext cx="5389945" cy="39519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2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72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72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2973EAF-E9AF-4324-B46E-D2316DC8B3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7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67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67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2734C1-80BD-493E-9D58-402AE6F40C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62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6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标题 1"/>
          <p:cNvSpPr>
            <a:spLocks noGrp="1"/>
          </p:cNvSpPr>
          <p:nvPr>
            <p:ph type="title"/>
          </p:nvPr>
        </p:nvSpPr>
        <p:spPr>
          <a:xfrm>
            <a:off x="609703" y="273098"/>
            <a:ext cx="4011763" cy="11622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724" name="内容占位符 2"/>
          <p:cNvSpPr>
            <a:spLocks noGrp="1"/>
          </p:cNvSpPr>
          <p:nvPr>
            <p:ph idx="1"/>
          </p:nvPr>
        </p:nvSpPr>
        <p:spPr>
          <a:xfrm>
            <a:off x="4767540" y="273098"/>
            <a:ext cx="6816820" cy="5854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48725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03" y="1435353"/>
            <a:ext cx="4011763" cy="4691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9435" indent="0">
              <a:buNone/>
              <a:defRPr sz="900"/>
            </a:lvl5pPr>
            <a:lvl6pPr marL="2286635" indent="0">
              <a:buNone/>
              <a:defRPr sz="900"/>
            </a:lvl6pPr>
            <a:lvl7pPr marL="2743200" indent="0">
              <a:buNone/>
              <a:defRPr sz="900"/>
            </a:lvl7pPr>
            <a:lvl8pPr marL="3201035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72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72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72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BF7D37-D33F-46CE-821E-8FFF9357CF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标题 1"/>
          <p:cNvSpPr>
            <a:spLocks noGrp="1"/>
          </p:cNvSpPr>
          <p:nvPr>
            <p:ph type="title"/>
          </p:nvPr>
        </p:nvSpPr>
        <p:spPr>
          <a:xfrm>
            <a:off x="2390122" y="4801446"/>
            <a:ext cx="7316438" cy="5668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48694" name="图片占位符 2"/>
          <p:cNvSpPr>
            <a:spLocks noGrp="1"/>
          </p:cNvSpPr>
          <p:nvPr>
            <p:ph type="pic" idx="1"/>
          </p:nvPr>
        </p:nvSpPr>
        <p:spPr>
          <a:xfrm>
            <a:off x="2390122" y="612883"/>
            <a:ext cx="7316438" cy="4115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9435" indent="0">
              <a:buNone/>
              <a:defRPr sz="2000"/>
            </a:lvl5pPr>
            <a:lvl6pPr marL="2286635" indent="0">
              <a:buNone/>
              <a:defRPr sz="2000"/>
            </a:lvl6pPr>
            <a:lvl7pPr marL="2743200" indent="0">
              <a:buNone/>
              <a:defRPr sz="2000"/>
            </a:lvl7pPr>
            <a:lvl8pPr marL="3201035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695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122" y="5368284"/>
            <a:ext cx="7316438" cy="8050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9435" indent="0">
              <a:buNone/>
              <a:defRPr sz="900"/>
            </a:lvl5pPr>
            <a:lvl6pPr marL="2286635" indent="0">
              <a:buNone/>
              <a:defRPr sz="900"/>
            </a:lvl6pPr>
            <a:lvl7pPr marL="2743200" indent="0">
              <a:buNone/>
              <a:defRPr sz="900"/>
            </a:lvl7pPr>
            <a:lvl8pPr marL="3201035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04869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69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104869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2E13C42-D0F9-4914-8AED-AB759FA134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12194063" cy="6857621"/>
            <a:chOff x="0" y="0"/>
            <a:chExt cx="5760" cy="4319"/>
          </a:xfrm>
        </p:grpSpPr>
        <p:sp>
          <p:nvSpPr>
            <p:cNvPr id="1048576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77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78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79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80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p>
              <a:endParaRPr lang="zh-CN" altLang="en-US" sz="1965"/>
            </a:p>
          </p:txBody>
        </p:sp>
        <p:sp>
          <p:nvSpPr>
            <p:cNvPr id="1048581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82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83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84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85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86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87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88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89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90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91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92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93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94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95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96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p>
              <a:endParaRPr lang="zh-CN" altLang="en-US" sz="1965"/>
            </a:p>
          </p:txBody>
        </p:sp>
        <p:sp>
          <p:nvSpPr>
            <p:cNvPr id="1048597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98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599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00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01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02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03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04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05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06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07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08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09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10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sp>
          <p:nvSpPr>
            <p:cNvPr id="1048611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p>
              <a:endParaRPr lang="zh-CN" altLang="en-US" sz="1965"/>
            </a:p>
          </p:txBody>
        </p:sp>
        <p:grpSp>
          <p:nvGrpSpPr>
            <p:cNvPr id="5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1048612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p>
                <a:endParaRPr lang="zh-CN" altLang="en-US" sz="1965"/>
              </a:p>
            </p:txBody>
          </p:sp>
          <p:sp>
            <p:nvSpPr>
              <p:cNvPr id="1048613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p>
                <a:endParaRPr lang="zh-CN" altLang="en-US" sz="1965"/>
              </a:p>
            </p:txBody>
          </p:sp>
        </p:grpSp>
      </p:grpSp>
      <p:sp>
        <p:nvSpPr>
          <p:cNvPr id="104861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09703" y="277862"/>
            <a:ext cx="10974657" cy="11432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4861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703" y="1600482"/>
            <a:ext cx="10974657" cy="45315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04861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703" y="6244738"/>
            <a:ext cx="2845281" cy="4572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4861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305" y="6249501"/>
            <a:ext cx="3861453" cy="4572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4861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9079" y="6244738"/>
            <a:ext cx="2845281" cy="4572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fld id="{B3D9DF8B-48B3-43A4-BCF0-3887E7AEF263}" type="slidenum">
              <a:rPr lang="en-US" altLang="zh-CN"/>
            </a:fld>
            <a:endParaRPr lang="en-US" altLang="zh-CN"/>
          </a:p>
        </p:txBody>
      </p:sp>
      <p:pic>
        <p:nvPicPr>
          <p:cNvPr id="2097152" name="Picture 47" descr="图片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19788" y="188946"/>
            <a:ext cx="10849753" cy="360426"/>
          </a:xfrm>
          <a:prstGeom prst="rect">
            <a:avLst/>
          </a:prstGeom>
          <a:noFill/>
        </p:spPr>
      </p:pic>
      <p:sp>
        <p:nvSpPr>
          <p:cNvPr id="1048619" name="WordArt 48"/>
          <p:cNvSpPr>
            <a:spLocks noChangeArrowheads="1" noChangeShapeType="1" noTextEdit="1"/>
          </p:cNvSpPr>
          <p:nvPr/>
        </p:nvSpPr>
        <p:spPr bwMode="auto">
          <a:xfrm>
            <a:off x="1776185" y="44458"/>
            <a:ext cx="838342" cy="3143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p>
            <a:pPr algn="ctr"/>
            <a:r>
              <a:rPr lang="zh-CN" altLang="en-US" sz="1685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电路</a:t>
            </a:r>
            <a:endParaRPr lang="zh-CN" altLang="en-US" sz="1685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048620" name="WordArt 51"/>
          <p:cNvSpPr>
            <a:spLocks noChangeArrowheads="1" noChangeShapeType="1" noTextEdit="1"/>
          </p:cNvSpPr>
          <p:nvPr userDrawn="1"/>
        </p:nvSpPr>
        <p:spPr bwMode="auto">
          <a:xfrm>
            <a:off x="7248693" y="90504"/>
            <a:ext cx="3073920" cy="3143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p>
            <a:pPr algn="ctr"/>
            <a:r>
              <a:rPr lang="zh-CN" altLang="en-US" sz="1685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 panose="02010800040101010101" charset="-122"/>
                <a:ea typeface="华文行楷" panose="02010800040101010101" charset="-122"/>
              </a:rPr>
              <a:t>电路模型和电路定律</a:t>
            </a:r>
            <a:endParaRPr lang="zh-CN" altLang="en-US" sz="1685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 panose="02010800040101010101" charset="-122"/>
              <a:ea typeface="华文行楷" panose="02010800040101010101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104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104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1048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1048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1048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1048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1048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1048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10486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10486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5" grpId="0" build="allAtOnce">
        <p:tmplLst>
          <p:tmpl lvl="1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486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10486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10486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486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10486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10486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486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10486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10486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486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10486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10486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10486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10486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10486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3585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59956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80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52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24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6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章小测</a:t>
            </a:r>
            <a:endParaRPr lang="zh-CN" altLang="en-US" sz="3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44983" y="602906"/>
            <a:ext cx="3151617" cy="29701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5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5560" y="3717032"/>
            <a:ext cx="5404715" cy="2664296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625" name="矩形 1"/>
          <p:cNvSpPr/>
          <p:nvPr/>
        </p:nvSpPr>
        <p:spPr>
          <a:xfrm>
            <a:off x="767408" y="2996952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dirty="0"/>
              <a:t>2</a:t>
            </a:r>
            <a:r>
              <a:rPr lang="zh-CN" altLang="en-US" dirty="0" smtClean="0"/>
              <a:t>、下图电路中，</a:t>
            </a:r>
            <a:r>
              <a:rPr lang="zh-CN" altLang="en-US" dirty="0"/>
              <a:t>求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两点的</a:t>
            </a:r>
            <a:r>
              <a:rPr lang="zh-CN" altLang="en-US" dirty="0" smtClean="0"/>
              <a:t>电位</a:t>
            </a:r>
            <a:r>
              <a:rPr lang="en-US" altLang="zh-CN" sz="3600" dirty="0" err="1"/>
              <a:t>u</a:t>
            </a:r>
            <a:r>
              <a:rPr lang="en-US" altLang="zh-CN" baseline="-25000" dirty="0" err="1" smtClean="0"/>
              <a:t>A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sz="3600" dirty="0" err="1" smtClean="0"/>
              <a:t>u</a:t>
            </a:r>
            <a:r>
              <a:rPr lang="en-US" altLang="zh-CN" baseline="-25000" dirty="0" err="1" smtClean="0"/>
              <a:t>B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048626" name="矩形 2"/>
          <p:cNvSpPr/>
          <p:nvPr/>
        </p:nvSpPr>
        <p:spPr>
          <a:xfrm>
            <a:off x="839416" y="1049303"/>
            <a:ext cx="7272808" cy="19773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 smtClean="0"/>
              <a:t>、右图电路</a:t>
            </a:r>
            <a:r>
              <a:rPr lang="zh-CN" altLang="en-US" dirty="0"/>
              <a:t>中</a:t>
            </a:r>
            <a:r>
              <a:rPr lang="zh-CN" altLang="en-US" dirty="0" smtClean="0"/>
              <a:t>，电流表</a:t>
            </a:r>
            <a:r>
              <a:rPr lang="en-US" altLang="zh-CN" dirty="0" smtClean="0"/>
              <a:t>A</a:t>
            </a:r>
            <a:r>
              <a:rPr lang="zh-CN" altLang="en-US" dirty="0" smtClean="0"/>
              <a:t>内阻可</a:t>
            </a:r>
            <a:r>
              <a:rPr lang="zh-CN" altLang="en-US" dirty="0"/>
              <a:t>忽略</a:t>
            </a:r>
            <a:r>
              <a:rPr lang="zh-CN" altLang="en-US" dirty="0" smtClean="0"/>
              <a:t>不计，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已知</a:t>
            </a:r>
            <a:r>
              <a:rPr lang="en-US" altLang="zh-CN" dirty="0" smtClean="0"/>
              <a:t>Us=20V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=R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=10</a:t>
            </a:r>
            <a:r>
              <a:rPr lang="el-GR" altLang="zh-CN" dirty="0" smtClean="0"/>
              <a:t>Ω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=R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=20</a:t>
            </a:r>
            <a:r>
              <a:rPr lang="el-GR" altLang="zh-CN" dirty="0" smtClean="0"/>
              <a:t>Ω</a:t>
            </a:r>
            <a:r>
              <a:rPr lang="zh-CN" altLang="en-US" dirty="0" smtClean="0"/>
              <a:t>，</a:t>
            </a:r>
            <a:r>
              <a:rPr lang="zh-CN" altLang="en-US" dirty="0"/>
              <a:t>则</a:t>
            </a:r>
            <a:r>
              <a:rPr lang="en-US" altLang="zh-CN" dirty="0"/>
              <a:t>A</a:t>
            </a:r>
            <a:r>
              <a:rPr lang="zh-CN" altLang="en-US" dirty="0"/>
              <a:t>表的读数为（ </a:t>
            </a:r>
            <a:r>
              <a:rPr lang="zh-CN" altLang="en-US" dirty="0" smtClean="0"/>
              <a:t>）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795" y="188595"/>
            <a:ext cx="9122410" cy="6509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F6792DC-59DF-4031-96F2-DBA43284DB48}" type="slidenum">
              <a:rPr lang="en-US" altLang="zh-CN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605" y="188595"/>
            <a:ext cx="8474075" cy="6527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演示</Application>
  <PresentationFormat/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楷体_GB2312</vt:lpstr>
      <vt:lpstr>新宋体</vt:lpstr>
      <vt:lpstr>华文行楷</vt:lpstr>
      <vt:lpstr>微软雅黑</vt:lpstr>
      <vt:lpstr>Arial Unicode MS</vt:lpstr>
      <vt:lpstr>Beam</vt:lpstr>
      <vt:lpstr>第1章小测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第1章小测</dc:title>
  <dc:creator>zyz</dc:creator>
  <cp:lastModifiedBy>苏为</cp:lastModifiedBy>
  <cp:revision>3</cp:revision>
  <dcterms:created xsi:type="dcterms:W3CDTF">2025-02-08T02:33:00Z</dcterms:created>
  <dcterms:modified xsi:type="dcterms:W3CDTF">2025-02-26T13:25:33Z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289895D8EA5D4CCE87DCC11D7398B518_13</vt:lpwstr>
  </property>
  <property fmtid="{D5CDD505-2E9C-101B-9397-08002B2CF9AE}" pid="3" name="KSOProductBuildVer">
    <vt:lpwstr>2052-12.1.0.20305</vt:lpwstr>
  </property>
</Properties>
</file>