
<file path=[Content_Types].xml><?xml version="1.0" encoding="utf-8"?>
<Types xmlns="http://schemas.openxmlformats.org/package/2006/content-types">
  <Default Extension="bin" ContentType="audio/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4"/>
  </p:notesMasterIdLst>
  <p:handoutMasterIdLst>
    <p:handoutMasterId r:id="rId75"/>
  </p:handoutMasterIdLst>
  <p:sldIdLst>
    <p:sldId id="256" r:id="rId2"/>
    <p:sldId id="384" r:id="rId3"/>
    <p:sldId id="300" r:id="rId4"/>
    <p:sldId id="301" r:id="rId5"/>
    <p:sldId id="302" r:id="rId6"/>
    <p:sldId id="303" r:id="rId7"/>
    <p:sldId id="304" r:id="rId8"/>
    <p:sldId id="394" r:id="rId9"/>
    <p:sldId id="305" r:id="rId10"/>
    <p:sldId id="356" r:id="rId11"/>
    <p:sldId id="306" r:id="rId12"/>
    <p:sldId id="307" r:id="rId13"/>
    <p:sldId id="308" r:id="rId14"/>
    <p:sldId id="309" r:id="rId15"/>
    <p:sldId id="310" r:id="rId16"/>
    <p:sldId id="357" r:id="rId17"/>
    <p:sldId id="358" r:id="rId18"/>
    <p:sldId id="311" r:id="rId19"/>
    <p:sldId id="312" r:id="rId20"/>
    <p:sldId id="313" r:id="rId21"/>
    <p:sldId id="359" r:id="rId22"/>
    <p:sldId id="314" r:id="rId23"/>
    <p:sldId id="315" r:id="rId24"/>
    <p:sldId id="360" r:id="rId25"/>
    <p:sldId id="361" r:id="rId26"/>
    <p:sldId id="316" r:id="rId27"/>
    <p:sldId id="373" r:id="rId28"/>
    <p:sldId id="318" r:id="rId29"/>
    <p:sldId id="319" r:id="rId30"/>
    <p:sldId id="320" r:id="rId31"/>
    <p:sldId id="372" r:id="rId32"/>
    <p:sldId id="382" r:id="rId33"/>
    <p:sldId id="321" r:id="rId34"/>
    <p:sldId id="322" r:id="rId35"/>
    <p:sldId id="323" r:id="rId36"/>
    <p:sldId id="324" r:id="rId37"/>
    <p:sldId id="325" r:id="rId38"/>
    <p:sldId id="326" r:id="rId39"/>
    <p:sldId id="327" r:id="rId40"/>
    <p:sldId id="328" r:id="rId41"/>
    <p:sldId id="332" r:id="rId42"/>
    <p:sldId id="391" r:id="rId43"/>
    <p:sldId id="392" r:id="rId44"/>
    <p:sldId id="383" r:id="rId45"/>
    <p:sldId id="338" r:id="rId46"/>
    <p:sldId id="371" r:id="rId47"/>
    <p:sldId id="331" r:id="rId48"/>
    <p:sldId id="335" r:id="rId49"/>
    <p:sldId id="385" r:id="rId50"/>
    <p:sldId id="336" r:id="rId51"/>
    <p:sldId id="393" r:id="rId52"/>
    <p:sldId id="343" r:id="rId53"/>
    <p:sldId id="344" r:id="rId54"/>
    <p:sldId id="362" r:id="rId55"/>
    <p:sldId id="390" r:id="rId56"/>
    <p:sldId id="364" r:id="rId57"/>
    <p:sldId id="346" r:id="rId58"/>
    <p:sldId id="365" r:id="rId59"/>
    <p:sldId id="366" r:id="rId60"/>
    <p:sldId id="367" r:id="rId61"/>
    <p:sldId id="389" r:id="rId62"/>
    <p:sldId id="388" r:id="rId63"/>
    <p:sldId id="386" r:id="rId64"/>
    <p:sldId id="387" r:id="rId65"/>
    <p:sldId id="337" r:id="rId66"/>
    <p:sldId id="370" r:id="rId67"/>
    <p:sldId id="348" r:id="rId68"/>
    <p:sldId id="349" r:id="rId69"/>
    <p:sldId id="350" r:id="rId70"/>
    <p:sldId id="378" r:id="rId71"/>
    <p:sldId id="352" r:id="rId72"/>
    <p:sldId id="353" r:id="rId7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华文新魏" panose="0201080004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华文新魏" panose="020108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937" autoAdjust="0"/>
  </p:normalViewPr>
  <p:slideViewPr>
    <p:cSldViewPr>
      <p:cViewPr varScale="1">
        <p:scale>
          <a:sx n="101" d="100"/>
          <a:sy n="101" d="100"/>
        </p:scale>
        <p:origin x="232" y="52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32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34BC596C-64BA-31AB-11A3-DC884961776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华文新魏" pitchFamily="2" charset="-122"/>
              </a:defRPr>
            </a:lvl1pPr>
          </a:lstStyle>
          <a:p>
            <a:pPr>
              <a:defRPr/>
            </a:pPr>
            <a:endParaRPr lang="zh-CN" altLang="en-US"/>
          </a:p>
        </p:txBody>
      </p:sp>
      <p:sp>
        <p:nvSpPr>
          <p:cNvPr id="358403" name="Rectangle 3">
            <a:extLst>
              <a:ext uri="{FF2B5EF4-FFF2-40B4-BE49-F238E27FC236}">
                <a16:creationId xmlns:a16="http://schemas.microsoft.com/office/drawing/2014/main" id="{D618EAF4-6861-197F-1A18-EF8784FB6BB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华文新魏" pitchFamily="2" charset="-122"/>
              </a:defRPr>
            </a:lvl1pPr>
          </a:lstStyle>
          <a:p>
            <a:pPr>
              <a:defRPr/>
            </a:pPr>
            <a:endParaRPr lang="en-US" altLang="zh-CN"/>
          </a:p>
        </p:txBody>
      </p:sp>
      <p:sp>
        <p:nvSpPr>
          <p:cNvPr id="358404" name="Rectangle 4">
            <a:extLst>
              <a:ext uri="{FF2B5EF4-FFF2-40B4-BE49-F238E27FC236}">
                <a16:creationId xmlns:a16="http://schemas.microsoft.com/office/drawing/2014/main" id="{D8C05A72-1978-AA78-7005-1038879E3EDA}"/>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华文新魏" pitchFamily="2" charset="-122"/>
              </a:defRPr>
            </a:lvl1pPr>
          </a:lstStyle>
          <a:p>
            <a:pPr>
              <a:defRPr/>
            </a:pPr>
            <a:endParaRPr lang="en-US" altLang="zh-CN"/>
          </a:p>
        </p:txBody>
      </p:sp>
      <p:sp>
        <p:nvSpPr>
          <p:cNvPr id="358405" name="Rectangle 5">
            <a:extLst>
              <a:ext uri="{FF2B5EF4-FFF2-40B4-BE49-F238E27FC236}">
                <a16:creationId xmlns:a16="http://schemas.microsoft.com/office/drawing/2014/main" id="{2A529347-CC80-F61B-719A-D724B0B49A44}"/>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D26A294-AF14-4C2A-BCEC-45736E451BBF}"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72D3A83-3413-5D1D-3454-383C3E5A728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ahoma" pitchFamily="34" charset="0"/>
                <a:ea typeface="华文新魏"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0398A1C9-38FE-030B-4253-332925FA5AB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ahoma" pitchFamily="34" charset="0"/>
                <a:ea typeface="华文新魏" pitchFamily="2" charset="-122"/>
              </a:defRPr>
            </a:lvl1pPr>
          </a:lstStyle>
          <a:p>
            <a:pPr>
              <a:defRPr/>
            </a:pPr>
            <a:fld id="{BD670E27-26AF-48C2-8191-A73EF180FAAA}" type="datetimeFigureOut">
              <a:rPr lang="zh-CN" altLang="en-US"/>
              <a:pPr>
                <a:defRPr/>
              </a:pPr>
              <a:t>2025/2/11</a:t>
            </a:fld>
            <a:endParaRPr lang="zh-CN" altLang="en-US"/>
          </a:p>
        </p:txBody>
      </p:sp>
      <p:sp>
        <p:nvSpPr>
          <p:cNvPr id="4" name="幻灯片图像占位符 3">
            <a:extLst>
              <a:ext uri="{FF2B5EF4-FFF2-40B4-BE49-F238E27FC236}">
                <a16:creationId xmlns:a16="http://schemas.microsoft.com/office/drawing/2014/main" id="{AF43DC6A-3543-832A-FD85-66181C84D42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BCE54C9-B278-74E9-42AE-9ACDF82E710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8A51A546-8EC8-9AB0-C1CF-E2785919BCE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ahoma" pitchFamily="34" charset="0"/>
                <a:ea typeface="华文新魏"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0A9AD56D-6548-B495-D972-4F558A9E7D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50C89D8-C49D-4C29-B6AE-517E855DEE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29714BF-868B-3DE0-2D61-FFD6B95076E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F9DDDCE6-C6FF-38DF-0FC3-97CAE51C1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CE5EC263-28B1-10A5-BFA0-367CAB6EE8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fld id="{8F6AF2D8-B54C-427E-8C8E-E7A978F73760}" type="slidenum">
              <a:rPr lang="zh-CN" altLang="en-US"/>
              <a:pPr/>
              <a:t>56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A80118B-940B-1C69-BD0A-768DAF6EC6B2}"/>
              </a:ext>
            </a:extLst>
          </p:cNvPr>
          <p:cNvGrpSpPr>
            <a:grpSpLocks/>
          </p:cNvGrpSpPr>
          <p:nvPr/>
        </p:nvGrpSpPr>
        <p:grpSpPr bwMode="auto">
          <a:xfrm>
            <a:off x="421217" y="2438401"/>
            <a:ext cx="11590867" cy="1052513"/>
            <a:chOff x="199" y="1536"/>
            <a:chExt cx="5476" cy="663"/>
          </a:xfrm>
        </p:grpSpPr>
        <p:sp>
          <p:nvSpPr>
            <p:cNvPr id="3" name="Rectangle 10">
              <a:extLst>
                <a:ext uri="{FF2B5EF4-FFF2-40B4-BE49-F238E27FC236}">
                  <a16:creationId xmlns:a16="http://schemas.microsoft.com/office/drawing/2014/main" id="{6BED9EB6-3604-2101-99D3-376E2FB1CC72}"/>
                </a:ext>
              </a:extLst>
            </p:cNvPr>
            <p:cNvSpPr>
              <a:spLocks noChangeArrowheads="1"/>
            </p:cNvSpPr>
            <p:nvPr/>
          </p:nvSpPr>
          <p:spPr bwMode="auto">
            <a:xfrm>
              <a:off x="400" y="1536"/>
              <a:ext cx="20" cy="6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eaLnBrk="1" hangingPunct="1">
                <a:defRPr/>
              </a:pPr>
              <a:endParaRPr lang="zh-CN" altLang="en-US"/>
            </a:p>
          </p:txBody>
        </p:sp>
        <p:sp>
          <p:nvSpPr>
            <p:cNvPr id="4" name="Rectangle 11">
              <a:extLst>
                <a:ext uri="{FF2B5EF4-FFF2-40B4-BE49-F238E27FC236}">
                  <a16:creationId xmlns:a16="http://schemas.microsoft.com/office/drawing/2014/main" id="{41639808-F9A3-A194-BD2A-915AF6833276}"/>
                </a:ext>
              </a:extLst>
            </p:cNvPr>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eaLnBrk="1" hangingPunct="1">
                <a:defRPr/>
              </a:pPr>
              <a:endParaRPr lang="zh-CN" altLang="en-US"/>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r>
              <a:rPr lang="zh-CN" altLang="en-US"/>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14">
            <a:extLst>
              <a:ext uri="{FF2B5EF4-FFF2-40B4-BE49-F238E27FC236}">
                <a16:creationId xmlns:a16="http://schemas.microsoft.com/office/drawing/2014/main" id="{AE0A8CB2-B16A-EC6F-953A-DEF2E65FC78D}"/>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6" name="Rectangle 15">
            <a:extLst>
              <a:ext uri="{FF2B5EF4-FFF2-40B4-BE49-F238E27FC236}">
                <a16:creationId xmlns:a16="http://schemas.microsoft.com/office/drawing/2014/main" id="{3E348B0E-3727-2AEE-4606-63784984A243}"/>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7" name="Rectangle 16">
            <a:extLst>
              <a:ext uri="{FF2B5EF4-FFF2-40B4-BE49-F238E27FC236}">
                <a16:creationId xmlns:a16="http://schemas.microsoft.com/office/drawing/2014/main" id="{416577D0-7D0E-9A39-F683-5AD77A4B9131}"/>
              </a:ext>
            </a:extLst>
          </p:cNvPr>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B2CC024B-0E5D-49A3-A641-7B3937C3DA44}" type="slidenum">
              <a:rPr lang="zh-CN" altLang="en-US"/>
              <a:pPr>
                <a:defRPr/>
              </a:pPr>
              <a:t>‹#›</a:t>
            </a:fld>
            <a:endParaRPr lang="en-US" altLang="zh-CN"/>
          </a:p>
        </p:txBody>
      </p:sp>
    </p:spTree>
    <p:extLst>
      <p:ext uri="{BB962C8B-B14F-4D97-AF65-F5344CB8AC3E}">
        <p14:creationId xmlns:p14="http://schemas.microsoft.com/office/powerpoint/2010/main" val="80386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76CC389-ED23-89C8-0B2E-FE2D9E5BB6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B250C6B7-F793-A6AA-D295-3F27006BC0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E893EA7-9A93-EFAF-84A5-D7D8E7A5F12E}"/>
              </a:ext>
            </a:extLst>
          </p:cNvPr>
          <p:cNvSpPr>
            <a:spLocks noGrp="1" noChangeArrowheads="1"/>
          </p:cNvSpPr>
          <p:nvPr>
            <p:ph type="sldNum" sz="quarter" idx="12"/>
          </p:nvPr>
        </p:nvSpPr>
        <p:spPr>
          <a:ln/>
        </p:spPr>
        <p:txBody>
          <a:bodyPr/>
          <a:lstStyle>
            <a:lvl1pPr>
              <a:defRPr/>
            </a:lvl1pPr>
          </a:lstStyle>
          <a:p>
            <a:pPr>
              <a:defRPr/>
            </a:pPr>
            <a:fld id="{E2DCE489-F450-4A15-BB23-D96758DDEED1}" type="slidenum">
              <a:rPr lang="zh-CN" altLang="en-US"/>
              <a:pPr>
                <a:defRPr/>
              </a:pPr>
              <a:t>‹#›</a:t>
            </a:fld>
            <a:endParaRPr lang="en-US" altLang="zh-CN"/>
          </a:p>
        </p:txBody>
      </p:sp>
    </p:spTree>
    <p:extLst>
      <p:ext uri="{BB962C8B-B14F-4D97-AF65-F5344CB8AC3E}">
        <p14:creationId xmlns:p14="http://schemas.microsoft.com/office/powerpoint/2010/main" val="36325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56BF2AB-B259-A0EE-A729-D478558D57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510C4197-9358-FF0D-56EE-DC92BF424E8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9B2F91C-FE30-8BF9-B651-B2358FDEDCAE}"/>
              </a:ext>
            </a:extLst>
          </p:cNvPr>
          <p:cNvSpPr>
            <a:spLocks noGrp="1" noChangeArrowheads="1"/>
          </p:cNvSpPr>
          <p:nvPr>
            <p:ph type="sldNum" sz="quarter" idx="12"/>
          </p:nvPr>
        </p:nvSpPr>
        <p:spPr>
          <a:ln/>
        </p:spPr>
        <p:txBody>
          <a:bodyPr/>
          <a:lstStyle>
            <a:lvl1pPr>
              <a:defRPr/>
            </a:lvl1pPr>
          </a:lstStyle>
          <a:p>
            <a:pPr>
              <a:defRPr/>
            </a:pPr>
            <a:fld id="{D9B747D2-62E4-4E95-840D-39F8E4E8918A}" type="slidenum">
              <a:rPr lang="zh-CN" altLang="en-US"/>
              <a:pPr>
                <a:defRPr/>
              </a:pPr>
              <a:t>‹#›</a:t>
            </a:fld>
            <a:endParaRPr lang="en-US" altLang="zh-CN"/>
          </a:p>
        </p:txBody>
      </p:sp>
    </p:spTree>
    <p:extLst>
      <p:ext uri="{BB962C8B-B14F-4D97-AF65-F5344CB8AC3E}">
        <p14:creationId xmlns:p14="http://schemas.microsoft.com/office/powerpoint/2010/main" val="97535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EBA62B6D-21A3-127D-1048-D779C92CB8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9FF6109-62F9-5AA1-2B3C-18DFBC0D76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A5DF5AD-E74A-1E8B-303B-AA788A4893F7}"/>
              </a:ext>
            </a:extLst>
          </p:cNvPr>
          <p:cNvSpPr>
            <a:spLocks noGrp="1" noChangeArrowheads="1"/>
          </p:cNvSpPr>
          <p:nvPr>
            <p:ph type="sldNum" sz="quarter" idx="12"/>
          </p:nvPr>
        </p:nvSpPr>
        <p:spPr>
          <a:ln/>
        </p:spPr>
        <p:txBody>
          <a:bodyPr/>
          <a:lstStyle>
            <a:lvl1pPr>
              <a:defRPr/>
            </a:lvl1pPr>
          </a:lstStyle>
          <a:p>
            <a:pPr>
              <a:defRPr/>
            </a:pPr>
            <a:fld id="{ACDCD67A-ED37-4EA0-8AB6-313E7A6EE392}" type="slidenum">
              <a:rPr lang="zh-CN" altLang="en-US"/>
              <a:pPr>
                <a:defRPr/>
              </a:pPr>
              <a:t>‹#›</a:t>
            </a:fld>
            <a:endParaRPr lang="en-US" altLang="zh-CN"/>
          </a:p>
        </p:txBody>
      </p:sp>
    </p:spTree>
    <p:extLst>
      <p:ext uri="{BB962C8B-B14F-4D97-AF65-F5344CB8AC3E}">
        <p14:creationId xmlns:p14="http://schemas.microsoft.com/office/powerpoint/2010/main" val="253860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E52D8F2-5602-1271-CE7C-803FE7BF48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CA9F8A8-2D15-889B-30D9-27BCB7DAEC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0931ECF-ECE1-0634-4BF9-F48D7B9EC408}"/>
              </a:ext>
            </a:extLst>
          </p:cNvPr>
          <p:cNvSpPr>
            <a:spLocks noGrp="1" noChangeArrowheads="1"/>
          </p:cNvSpPr>
          <p:nvPr>
            <p:ph type="sldNum" sz="quarter" idx="12"/>
          </p:nvPr>
        </p:nvSpPr>
        <p:spPr>
          <a:ln/>
        </p:spPr>
        <p:txBody>
          <a:bodyPr/>
          <a:lstStyle>
            <a:lvl1pPr>
              <a:defRPr/>
            </a:lvl1pPr>
          </a:lstStyle>
          <a:p>
            <a:pPr>
              <a:defRPr/>
            </a:pPr>
            <a:fld id="{E4E82EDF-D767-4E5E-ADE6-DB24969EC794}" type="slidenum">
              <a:rPr lang="zh-CN" altLang="en-US"/>
              <a:pPr>
                <a:defRPr/>
              </a:pPr>
              <a:t>‹#›</a:t>
            </a:fld>
            <a:endParaRPr lang="en-US" altLang="zh-CN"/>
          </a:p>
        </p:txBody>
      </p:sp>
    </p:spTree>
    <p:extLst>
      <p:ext uri="{BB962C8B-B14F-4D97-AF65-F5344CB8AC3E}">
        <p14:creationId xmlns:p14="http://schemas.microsoft.com/office/powerpoint/2010/main" val="137807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4815801-E47F-E703-A3A8-C4B2ABA9D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7F4E112B-CF8D-9D84-C570-6615372038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625C251-4240-05DF-A35F-E139A7B89E97}"/>
              </a:ext>
            </a:extLst>
          </p:cNvPr>
          <p:cNvSpPr>
            <a:spLocks noGrp="1" noChangeArrowheads="1"/>
          </p:cNvSpPr>
          <p:nvPr>
            <p:ph type="sldNum" sz="quarter" idx="12"/>
          </p:nvPr>
        </p:nvSpPr>
        <p:spPr>
          <a:ln/>
        </p:spPr>
        <p:txBody>
          <a:bodyPr/>
          <a:lstStyle>
            <a:lvl1pPr>
              <a:defRPr/>
            </a:lvl1pPr>
          </a:lstStyle>
          <a:p>
            <a:pPr>
              <a:defRPr/>
            </a:pPr>
            <a:fld id="{1441B1D8-1079-4733-9F95-C3BD71947184}" type="slidenum">
              <a:rPr lang="zh-CN" altLang="en-US"/>
              <a:pPr>
                <a:defRPr/>
              </a:pPr>
              <a:t>‹#›</a:t>
            </a:fld>
            <a:endParaRPr lang="en-US" altLang="zh-CN"/>
          </a:p>
        </p:txBody>
      </p:sp>
    </p:spTree>
    <p:extLst>
      <p:ext uri="{BB962C8B-B14F-4D97-AF65-F5344CB8AC3E}">
        <p14:creationId xmlns:p14="http://schemas.microsoft.com/office/powerpoint/2010/main" val="81673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1EFD5189-7E19-F673-ABD1-DB80054D1E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BF1B3174-7117-1491-5F93-FA68192D20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C31C8661-A55E-6A14-4A31-2BC11ACA4CC4}"/>
              </a:ext>
            </a:extLst>
          </p:cNvPr>
          <p:cNvSpPr>
            <a:spLocks noGrp="1" noChangeArrowheads="1"/>
          </p:cNvSpPr>
          <p:nvPr>
            <p:ph type="sldNum" sz="quarter" idx="12"/>
          </p:nvPr>
        </p:nvSpPr>
        <p:spPr>
          <a:ln/>
        </p:spPr>
        <p:txBody>
          <a:bodyPr/>
          <a:lstStyle>
            <a:lvl1pPr>
              <a:defRPr/>
            </a:lvl1pPr>
          </a:lstStyle>
          <a:p>
            <a:pPr>
              <a:defRPr/>
            </a:pPr>
            <a:fld id="{18FAD14E-5FA4-4DA0-B1F1-8291B42546E6}" type="slidenum">
              <a:rPr lang="zh-CN" altLang="en-US"/>
              <a:pPr>
                <a:defRPr/>
              </a:pPr>
              <a:t>‹#›</a:t>
            </a:fld>
            <a:endParaRPr lang="en-US" altLang="zh-CN"/>
          </a:p>
        </p:txBody>
      </p:sp>
    </p:spTree>
    <p:extLst>
      <p:ext uri="{BB962C8B-B14F-4D97-AF65-F5344CB8AC3E}">
        <p14:creationId xmlns:p14="http://schemas.microsoft.com/office/powerpoint/2010/main" val="109165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FF00BF6B-1E4C-8445-EB6A-1C7AA770AB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2E07098C-C7BF-C947-EF72-D0D918096B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8209B496-F460-D0FB-39B9-F207DE4E3A41}"/>
              </a:ext>
            </a:extLst>
          </p:cNvPr>
          <p:cNvSpPr>
            <a:spLocks noGrp="1" noChangeArrowheads="1"/>
          </p:cNvSpPr>
          <p:nvPr>
            <p:ph type="sldNum" sz="quarter" idx="12"/>
          </p:nvPr>
        </p:nvSpPr>
        <p:spPr>
          <a:ln/>
        </p:spPr>
        <p:txBody>
          <a:bodyPr/>
          <a:lstStyle>
            <a:lvl1pPr>
              <a:defRPr/>
            </a:lvl1pPr>
          </a:lstStyle>
          <a:p>
            <a:pPr>
              <a:defRPr/>
            </a:pPr>
            <a:fld id="{C8D5083D-DD98-44CE-BD90-4B4A199C0A1A}" type="slidenum">
              <a:rPr lang="zh-CN" altLang="en-US"/>
              <a:pPr>
                <a:defRPr/>
              </a:pPr>
              <a:t>‹#›</a:t>
            </a:fld>
            <a:endParaRPr lang="en-US" altLang="zh-CN"/>
          </a:p>
        </p:txBody>
      </p:sp>
    </p:spTree>
    <p:extLst>
      <p:ext uri="{BB962C8B-B14F-4D97-AF65-F5344CB8AC3E}">
        <p14:creationId xmlns:p14="http://schemas.microsoft.com/office/powerpoint/2010/main" val="39060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61EECE04-0407-3ADA-C4AE-D8683DDCCD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1A4BBD98-5282-F433-7DCA-21AF46B09D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91D5CFDD-BCBB-6120-B575-FB05E145D69A}"/>
              </a:ext>
            </a:extLst>
          </p:cNvPr>
          <p:cNvSpPr>
            <a:spLocks noGrp="1" noChangeArrowheads="1"/>
          </p:cNvSpPr>
          <p:nvPr>
            <p:ph type="sldNum" sz="quarter" idx="12"/>
          </p:nvPr>
        </p:nvSpPr>
        <p:spPr>
          <a:ln/>
        </p:spPr>
        <p:txBody>
          <a:bodyPr/>
          <a:lstStyle>
            <a:lvl1pPr>
              <a:defRPr/>
            </a:lvl1pPr>
          </a:lstStyle>
          <a:p>
            <a:pPr>
              <a:defRPr/>
            </a:pPr>
            <a:fld id="{889D7AB7-CF45-4436-AE69-40158730A7EE}" type="slidenum">
              <a:rPr lang="zh-CN" altLang="en-US"/>
              <a:pPr>
                <a:defRPr/>
              </a:pPr>
              <a:t>‹#›</a:t>
            </a:fld>
            <a:endParaRPr lang="en-US" altLang="zh-CN"/>
          </a:p>
        </p:txBody>
      </p:sp>
    </p:spTree>
    <p:extLst>
      <p:ext uri="{BB962C8B-B14F-4D97-AF65-F5344CB8AC3E}">
        <p14:creationId xmlns:p14="http://schemas.microsoft.com/office/powerpoint/2010/main" val="363341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1BCDE39-CD48-871C-00F4-75E9DC7A20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F1517CD5-B4EB-E0C1-7712-0CFBA40699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DF2D315-DDBF-E713-8A7E-371AFDE70852}"/>
              </a:ext>
            </a:extLst>
          </p:cNvPr>
          <p:cNvSpPr>
            <a:spLocks noGrp="1" noChangeArrowheads="1"/>
          </p:cNvSpPr>
          <p:nvPr>
            <p:ph type="sldNum" sz="quarter" idx="12"/>
          </p:nvPr>
        </p:nvSpPr>
        <p:spPr>
          <a:ln/>
        </p:spPr>
        <p:txBody>
          <a:bodyPr/>
          <a:lstStyle>
            <a:lvl1pPr>
              <a:defRPr/>
            </a:lvl1pPr>
          </a:lstStyle>
          <a:p>
            <a:pPr>
              <a:defRPr/>
            </a:pPr>
            <a:fld id="{F8D8602E-00AD-42CC-8554-D4760384191A}" type="slidenum">
              <a:rPr lang="zh-CN" altLang="en-US"/>
              <a:pPr>
                <a:defRPr/>
              </a:pPr>
              <a:t>‹#›</a:t>
            </a:fld>
            <a:endParaRPr lang="en-US" altLang="zh-CN"/>
          </a:p>
        </p:txBody>
      </p:sp>
    </p:spTree>
    <p:extLst>
      <p:ext uri="{BB962C8B-B14F-4D97-AF65-F5344CB8AC3E}">
        <p14:creationId xmlns:p14="http://schemas.microsoft.com/office/powerpoint/2010/main" val="287236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08B4E6D-31EF-08F4-D72F-9D739D7A2E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868E375B-BDBD-159F-7F9F-A784EACA8A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FBAF72E1-11ED-A9DC-7A36-6BDE542903D4}"/>
              </a:ext>
            </a:extLst>
          </p:cNvPr>
          <p:cNvSpPr>
            <a:spLocks noGrp="1" noChangeArrowheads="1"/>
          </p:cNvSpPr>
          <p:nvPr>
            <p:ph type="sldNum" sz="quarter" idx="12"/>
          </p:nvPr>
        </p:nvSpPr>
        <p:spPr>
          <a:ln/>
        </p:spPr>
        <p:txBody>
          <a:bodyPr/>
          <a:lstStyle>
            <a:lvl1pPr>
              <a:defRPr/>
            </a:lvl1pPr>
          </a:lstStyle>
          <a:p>
            <a:pPr>
              <a:defRPr/>
            </a:pPr>
            <a:fld id="{B8F4262B-8E11-4557-B65C-DCF64E7D2DA5}" type="slidenum">
              <a:rPr lang="zh-CN" altLang="en-US"/>
              <a:pPr>
                <a:defRPr/>
              </a:pPr>
              <a:t>‹#›</a:t>
            </a:fld>
            <a:endParaRPr lang="en-US" altLang="zh-CN"/>
          </a:p>
        </p:txBody>
      </p:sp>
    </p:spTree>
    <p:extLst>
      <p:ext uri="{BB962C8B-B14F-4D97-AF65-F5344CB8AC3E}">
        <p14:creationId xmlns:p14="http://schemas.microsoft.com/office/powerpoint/2010/main" val="9621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043859FE-7E3D-B838-E4DB-FCB1F9399536}"/>
              </a:ext>
            </a:extLst>
          </p:cNvPr>
          <p:cNvSpPr>
            <a:spLocks noChangeArrowheads="1"/>
          </p:cNvSpPr>
          <p:nvPr/>
        </p:nvSpPr>
        <p:spPr bwMode="gray">
          <a:xfrm>
            <a:off x="1016000" y="990601"/>
            <a:ext cx="42333"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gn="ctr" eaLnBrk="1" hangingPunct="1">
              <a:defRPr/>
            </a:pPr>
            <a:endParaRPr kumimoji="1" lang="zh-CN" altLang="en-US" sz="2400">
              <a:ea typeface="宋体" panose="02010600030101010101" pitchFamily="2" charset="-122"/>
            </a:endParaRPr>
          </a:p>
        </p:txBody>
      </p:sp>
      <p:sp>
        <p:nvSpPr>
          <p:cNvPr id="1027" name="Rectangle 8">
            <a:extLst>
              <a:ext uri="{FF2B5EF4-FFF2-40B4-BE49-F238E27FC236}">
                <a16:creationId xmlns:a16="http://schemas.microsoft.com/office/drawing/2014/main" id="{BE35865F-EAF0-C906-49B0-D249026E7F67}"/>
              </a:ext>
            </a:extLst>
          </p:cNvPr>
          <p:cNvSpPr>
            <a:spLocks noChangeArrowheads="1"/>
          </p:cNvSpPr>
          <p:nvPr/>
        </p:nvSpPr>
        <p:spPr bwMode="gray">
          <a:xfrm>
            <a:off x="590551" y="1781175"/>
            <a:ext cx="10968567"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gn="ctr" eaLnBrk="1" hangingPunct="1">
              <a:defRPr/>
            </a:pPr>
            <a:endParaRPr kumimoji="1" lang="zh-CN" altLang="en-US" sz="2400">
              <a:ea typeface="宋体" panose="02010600030101010101" pitchFamily="2" charset="-122"/>
            </a:endParaRPr>
          </a:p>
        </p:txBody>
      </p:sp>
      <p:sp>
        <p:nvSpPr>
          <p:cNvPr id="1028" name="Rectangle 9">
            <a:extLst>
              <a:ext uri="{FF2B5EF4-FFF2-40B4-BE49-F238E27FC236}">
                <a16:creationId xmlns:a16="http://schemas.microsoft.com/office/drawing/2014/main" id="{263B8DC2-CC75-C185-766A-9D36600ABDAF}"/>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8DC21BBD-28A8-D02F-1587-70AEAA28351E}"/>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AAC7D3DC-0789-B180-C36B-259237C9CC1A}"/>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mn-ea"/>
              </a:defRPr>
            </a:lvl1pPr>
          </a:lstStyle>
          <a:p>
            <a:pPr>
              <a:defRPr/>
            </a:pPr>
            <a:endParaRPr lang="en-US" altLang="zh-CN"/>
          </a:p>
        </p:txBody>
      </p:sp>
      <p:sp>
        <p:nvSpPr>
          <p:cNvPr id="80908" name="Rectangle 12">
            <a:extLst>
              <a:ext uri="{FF2B5EF4-FFF2-40B4-BE49-F238E27FC236}">
                <a16:creationId xmlns:a16="http://schemas.microsoft.com/office/drawing/2014/main" id="{790964D0-853E-D205-8F79-335691AE081C}"/>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mn-ea"/>
              </a:defRPr>
            </a:lvl1pPr>
          </a:lstStyle>
          <a:p>
            <a:pPr>
              <a:defRPr/>
            </a:pPr>
            <a:endParaRPr lang="en-US" altLang="zh-CN"/>
          </a:p>
        </p:txBody>
      </p:sp>
      <p:sp>
        <p:nvSpPr>
          <p:cNvPr id="80909" name="Rectangle 13">
            <a:extLst>
              <a:ext uri="{FF2B5EF4-FFF2-40B4-BE49-F238E27FC236}">
                <a16:creationId xmlns:a16="http://schemas.microsoft.com/office/drawing/2014/main" id="{D831A802-3F60-CA87-7882-9F209A8ECB55}"/>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ea typeface="宋体" panose="02010600030101010101" pitchFamily="2" charset="-122"/>
              </a:defRPr>
            </a:lvl1pPr>
          </a:lstStyle>
          <a:p>
            <a:pPr>
              <a:defRPr/>
            </a:pPr>
            <a:fld id="{F6F76A19-701D-41DB-B3E2-5BBC10D3A80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rtl="0" eaLnBrk="0" fontAlgn="base" hangingPunct="0">
        <a:spcBef>
          <a:spcPct val="0"/>
        </a:spcBef>
        <a:spcAft>
          <a:spcPct val="0"/>
        </a:spcAft>
        <a:defRPr sz="3600" b="1">
          <a:solidFill>
            <a:schemeClr val="tx2"/>
          </a:solidFill>
          <a:latin typeface="华文新魏" pitchFamily="2" charset="-122"/>
          <a:ea typeface="华文新魏" pitchFamily="2" charset="-122"/>
          <a:cs typeface="+mj-cs"/>
        </a:defRPr>
      </a:lvl1pPr>
      <a:lvl2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2pPr>
      <a:lvl3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3pPr>
      <a:lvl4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4pPr>
      <a:lvl5pPr algn="l" rtl="0" eaLnBrk="0" fontAlgn="base" hangingPunct="0">
        <a:spcBef>
          <a:spcPct val="0"/>
        </a:spcBef>
        <a:spcAft>
          <a:spcPct val="0"/>
        </a:spcAft>
        <a:defRPr sz="3600" b="1">
          <a:solidFill>
            <a:schemeClr val="tx2"/>
          </a:solidFill>
          <a:latin typeface="华文新魏" panose="02010800040101010101" pitchFamily="2" charset="-122"/>
          <a:ea typeface="华文新魏" panose="02010800040101010101"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C86EE165-1BCB-02A6-2936-65115E6784D9}"/>
              </a:ext>
            </a:extLst>
          </p:cNvPr>
          <p:cNvSpPr>
            <a:spLocks noGrp="1" noChangeArrowheads="1"/>
          </p:cNvSpPr>
          <p:nvPr>
            <p:ph type="ctrTitle"/>
          </p:nvPr>
        </p:nvSpPr>
        <p:spPr>
          <a:xfrm>
            <a:off x="2514600" y="1295400"/>
            <a:ext cx="7543800" cy="1981200"/>
          </a:xfrm>
        </p:spPr>
        <p:txBody>
          <a:bodyPr/>
          <a:lstStyle/>
          <a:p>
            <a:pPr algn="ctr" eaLnBrk="1" hangingPunct="1"/>
            <a:r>
              <a:rPr lang="zh-CN" altLang="en-US" sz="4800">
                <a:solidFill>
                  <a:schemeClr val="folHlink"/>
                </a:solidFill>
                <a:latin typeface="Times New Roman" panose="02020603050405020304" pitchFamily="18" charset="0"/>
              </a:rPr>
              <a:t>第</a:t>
            </a:r>
            <a:r>
              <a:rPr lang="en-US" altLang="zh-CN" sz="4800">
                <a:solidFill>
                  <a:schemeClr val="folHlink"/>
                </a:solidFill>
                <a:latin typeface="Times New Roman" panose="02020603050405020304" pitchFamily="18" charset="0"/>
              </a:rPr>
              <a:t>2</a:t>
            </a:r>
            <a:r>
              <a:rPr lang="zh-CN" altLang="en-US" sz="4800">
                <a:solidFill>
                  <a:schemeClr val="folHlink"/>
                </a:solidFill>
                <a:latin typeface="Times New Roman" panose="02020603050405020304" pitchFamily="18" charset="0"/>
              </a:rPr>
              <a:t>章 高级语言及其文法</a:t>
            </a:r>
          </a:p>
        </p:txBody>
      </p:sp>
      <p:sp>
        <p:nvSpPr>
          <p:cNvPr id="15362" name="灯片编号占位符 2">
            <a:extLst>
              <a:ext uri="{FF2B5EF4-FFF2-40B4-BE49-F238E27FC236}">
                <a16:creationId xmlns:a16="http://schemas.microsoft.com/office/drawing/2014/main" id="{590777E2-CD7D-A761-CE41-541ACB525C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365041-8D57-4D92-BE9A-2246439CCC71}" type="slidenum">
              <a:rPr lang="zh-CN" altLang="en-US" sz="1400">
                <a:solidFill>
                  <a:schemeClr val="bg2"/>
                </a:solidFill>
              </a:rPr>
              <a:pPr>
                <a:spcBef>
                  <a:spcPct val="0"/>
                </a:spcBef>
                <a:buClrTx/>
                <a:buSzTx/>
                <a:buFontTx/>
                <a:buNone/>
              </a:pPr>
              <a:t>1</a:t>
            </a:fld>
            <a:endParaRPr lang="en-US" altLang="zh-CN" sz="140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2CFD456-8D6C-4498-AC4F-2F63F1AC6CC5}"/>
              </a:ext>
            </a:extLst>
          </p:cNvPr>
          <p:cNvSpPr>
            <a:spLocks noGrp="1" noChangeArrowheads="1"/>
          </p:cNvSpPr>
          <p:nvPr>
            <p:ph type="title"/>
          </p:nvPr>
        </p:nvSpPr>
        <p:spPr>
          <a:xfrm>
            <a:off x="2438401"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4578" name="Rectangle 3">
            <a:extLst>
              <a:ext uri="{FF2B5EF4-FFF2-40B4-BE49-F238E27FC236}">
                <a16:creationId xmlns:a16="http://schemas.microsoft.com/office/drawing/2014/main" id="{1CC7FB47-5436-58D3-7BB3-5CBCB46F1512}"/>
              </a:ext>
            </a:extLst>
          </p:cNvPr>
          <p:cNvSpPr>
            <a:spLocks noGrp="1" noChangeArrowheads="1"/>
          </p:cNvSpPr>
          <p:nvPr>
            <p:ph type="body" idx="1"/>
          </p:nvPr>
        </p:nvSpPr>
        <p:spPr>
          <a:xfrm>
            <a:off x="2133600" y="1981200"/>
            <a:ext cx="8153400" cy="4191000"/>
          </a:xfrm>
        </p:spPr>
        <p:txBody>
          <a:bodyPr/>
          <a:lstStyle/>
          <a:p>
            <a:pPr marL="0" indent="0" eaLnBrk="1" hangingPunct="1">
              <a:lnSpc>
                <a:spcPct val="90000"/>
              </a:lnSpc>
            </a:pPr>
            <a:r>
              <a:rPr lang="zh-CN" altLang="en-US" b="1">
                <a:latin typeface="Times New Roman" panose="02020603050405020304" pitchFamily="18" charset="0"/>
                <a:ea typeface="华文新魏" panose="02010800040101010101" pitchFamily="2" charset="-122"/>
              </a:rPr>
              <a:t>字母表上</a:t>
            </a:r>
            <a:r>
              <a:rPr lang="zh-CN" altLang="en-US" b="1">
                <a:solidFill>
                  <a:schemeClr val="hlink"/>
                </a:solidFill>
                <a:latin typeface="Times New Roman" panose="02020603050405020304" pitchFamily="18" charset="0"/>
                <a:ea typeface="华文新魏" panose="02010800040101010101" pitchFamily="2" charset="-122"/>
              </a:rPr>
              <a:t>符号串</a:t>
            </a:r>
            <a:r>
              <a:rPr lang="en-US" altLang="zh-CN" b="1">
                <a:latin typeface="Times New Roman" panose="02020603050405020304" pitchFamily="18" charset="0"/>
                <a:ea typeface="华文新魏" panose="02010800040101010101" pitchFamily="2" charset="-122"/>
              </a:rPr>
              <a:t>(String)</a:t>
            </a:r>
            <a:r>
              <a:rPr lang="zh-CN" altLang="en-US" b="1">
                <a:latin typeface="Times New Roman" panose="02020603050405020304" pitchFamily="18" charset="0"/>
                <a:ea typeface="华文新魏" panose="02010800040101010101" pitchFamily="2" charset="-122"/>
              </a:rPr>
              <a:t>的定义</a:t>
            </a:r>
          </a:p>
          <a:p>
            <a:pPr marL="0" indent="0" eaLnBrk="1" hangingPunct="1">
              <a:lnSpc>
                <a:spcPct val="90000"/>
              </a:lnSpc>
              <a:buNone/>
            </a:pP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(1) ε</a:t>
            </a:r>
            <a:r>
              <a:rPr lang="zh-CN" altLang="en-US" b="1">
                <a:latin typeface="Times New Roman" panose="02020603050405020304" pitchFamily="18" charset="0"/>
                <a:ea typeface="华文新魏" panose="02010800040101010101" pitchFamily="2" charset="-122"/>
              </a:rPr>
              <a:t>是∑上的一个符号串，叫做空串。</a:t>
            </a:r>
            <a:endParaRPr lang="en-US" altLang="zh-CN" b="1">
              <a:latin typeface="Times New Roman" panose="02020603050405020304" pitchFamily="18" charset="0"/>
              <a:ea typeface="华文新魏" panose="02010800040101010101" pitchFamily="2" charset="-122"/>
            </a:endParaRPr>
          </a:p>
          <a:p>
            <a:pPr marL="0" indent="0" eaLnBrk="1" hangingPunct="1">
              <a:lnSpc>
                <a:spcPct val="90000"/>
              </a:lnSpc>
              <a:buNone/>
            </a:pPr>
            <a:r>
              <a:rPr lang="en-US" altLang="zh-CN" b="1">
                <a:latin typeface="Times New Roman" panose="02020603050405020304" pitchFamily="18" charset="0"/>
                <a:ea typeface="华文新魏" panose="02010800040101010101" pitchFamily="2" charset="-122"/>
              </a:rPr>
              <a:t>    (2) </a:t>
            </a:r>
            <a:r>
              <a:rPr lang="zh-CN" altLang="en-US" b="1">
                <a:latin typeface="Times New Roman" panose="02020603050405020304" pitchFamily="18" charset="0"/>
                <a:ea typeface="华文新魏" panose="02010800040101010101" pitchFamily="2" charset="-122"/>
              </a:rPr>
              <a:t>若</a:t>
            </a:r>
            <a:r>
              <a:rPr lang="en-US" altLang="zh-CN" b="1">
                <a:latin typeface="Times New Roman" panose="02020603050405020304" pitchFamily="18" charset="0"/>
                <a:ea typeface="华文新魏" panose="02010800040101010101" pitchFamily="2" charset="-122"/>
              </a:rPr>
              <a:t>x</a:t>
            </a:r>
            <a:r>
              <a:rPr lang="zh-CN" altLang="en-US" b="1">
                <a:latin typeface="Times New Roman" panose="02020603050405020304" pitchFamily="18" charset="0"/>
                <a:ea typeface="华文新魏" panose="02010800040101010101" pitchFamily="2" charset="-122"/>
              </a:rPr>
              <a:t>是∑上的符号串，而</a:t>
            </a:r>
            <a:r>
              <a:rPr lang="en-US" altLang="zh-CN" b="1">
                <a:latin typeface="Times New Roman" panose="02020603050405020304" pitchFamily="18" charset="0"/>
                <a:ea typeface="华文新魏" panose="02010800040101010101" pitchFamily="2" charset="-122"/>
              </a:rPr>
              <a:t>a</a:t>
            </a:r>
            <a:r>
              <a:rPr lang="zh-CN" altLang="en-US" b="1">
                <a:latin typeface="Times New Roman" panose="02020603050405020304" pitchFamily="18" charset="0"/>
                <a:ea typeface="华文新魏" panose="02010800040101010101" pitchFamily="2" charset="-122"/>
              </a:rPr>
              <a:t>是∑的元素</a:t>
            </a:r>
            <a:r>
              <a:rPr lang="en-US" altLang="zh-CN" b="1">
                <a:latin typeface="Times New Roman" panose="02020603050405020304" pitchFamily="18" charset="0"/>
                <a:ea typeface="华文新魏" panose="02010800040101010101" pitchFamily="2" charset="-122"/>
              </a:rPr>
              <a:t>,</a:t>
            </a:r>
          </a:p>
          <a:p>
            <a:pPr marL="762000" lvl="1" indent="-282575" eaLnBrk="1" hangingPunct="1">
              <a:lnSpc>
                <a:spcPct val="90000"/>
              </a:lnSpc>
              <a:spcBef>
                <a:spcPct val="0"/>
              </a:spcBef>
              <a:buClrTx/>
              <a:buSzTx/>
              <a:buNone/>
            </a:pPr>
            <a:r>
              <a:rPr lang="en-US" altLang="zh-CN"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则</a:t>
            </a:r>
            <a:r>
              <a:rPr lang="en-US" altLang="zh-CN" b="1">
                <a:latin typeface="Times New Roman" panose="02020603050405020304" pitchFamily="18" charset="0"/>
                <a:ea typeface="华文新魏" panose="02010800040101010101" pitchFamily="2" charset="-122"/>
              </a:rPr>
              <a:t>xa</a:t>
            </a:r>
            <a:r>
              <a:rPr lang="zh-CN" altLang="en-US" b="1">
                <a:latin typeface="Times New Roman" panose="02020603050405020304" pitchFamily="18" charset="0"/>
                <a:ea typeface="华文新魏" panose="02010800040101010101" pitchFamily="2" charset="-122"/>
              </a:rPr>
              <a:t>是∑上的符号串。</a:t>
            </a:r>
            <a:endParaRPr lang="en-US" altLang="zh-CN" b="1">
              <a:latin typeface="Times New Roman" panose="02020603050405020304" pitchFamily="18" charset="0"/>
              <a:ea typeface="华文新魏" panose="02010800040101010101" pitchFamily="2" charset="-122"/>
            </a:endParaRPr>
          </a:p>
          <a:p>
            <a:pPr marL="762000" lvl="1" indent="-282575" eaLnBrk="1" hangingPunct="1">
              <a:lnSpc>
                <a:spcPct val="90000"/>
              </a:lnSpc>
              <a:spcBef>
                <a:spcPct val="0"/>
              </a:spcBef>
              <a:buClrTx/>
              <a:buSzTx/>
              <a:buNone/>
            </a:pPr>
            <a:r>
              <a:rPr lang="en-US" altLang="zh-CN" sz="3200" b="1">
                <a:latin typeface="Times New Roman" panose="02020603050405020304" pitchFamily="18" charset="0"/>
                <a:ea typeface="华文新魏" panose="02010800040101010101" pitchFamily="2" charset="-122"/>
              </a:rPr>
              <a:t>(3) y</a:t>
            </a:r>
            <a:r>
              <a:rPr lang="zh-CN" altLang="en-US" sz="3200" b="1">
                <a:latin typeface="Times New Roman" panose="02020603050405020304" pitchFamily="18" charset="0"/>
                <a:ea typeface="华文新魏" panose="02010800040101010101" pitchFamily="2" charset="-122"/>
              </a:rPr>
              <a:t>是∑上的符号串</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当且仅当它由</a:t>
            </a:r>
            <a:r>
              <a:rPr lang="en-US" altLang="zh-CN" sz="3200" b="1">
                <a:latin typeface="Times New Roman" panose="02020603050405020304" pitchFamily="18" charset="0"/>
                <a:ea typeface="华文新魏" panose="02010800040101010101" pitchFamily="2" charset="-122"/>
              </a:rPr>
              <a:t>(1)</a:t>
            </a:r>
            <a:r>
              <a:rPr lang="zh-CN" altLang="en-US" sz="3200" b="1">
                <a:latin typeface="Times New Roman" panose="02020603050405020304" pitchFamily="18" charset="0"/>
                <a:ea typeface="华文新魏" panose="02010800040101010101" pitchFamily="2" charset="-122"/>
              </a:rPr>
              <a:t>和</a:t>
            </a:r>
            <a:r>
              <a:rPr lang="en-US" altLang="zh-CN" sz="3200" b="1">
                <a:latin typeface="Times New Roman" panose="02020603050405020304" pitchFamily="18" charset="0"/>
                <a:ea typeface="华文新魏" panose="02010800040101010101" pitchFamily="2" charset="-122"/>
              </a:rPr>
              <a:t>(2)</a:t>
            </a:r>
            <a:r>
              <a:rPr lang="zh-CN" altLang="en-US" sz="3200" b="1">
                <a:latin typeface="Times New Roman" panose="02020603050405020304" pitchFamily="18" charset="0"/>
                <a:ea typeface="华文新魏" panose="02010800040101010101" pitchFamily="2" charset="-122"/>
              </a:rPr>
              <a:t>导出。</a:t>
            </a:r>
          </a:p>
          <a:p>
            <a:pPr marL="0" indent="0" eaLnBrk="1" hangingPunct="1">
              <a:lnSpc>
                <a:spcPct val="90000"/>
              </a:lnSpc>
            </a:pPr>
            <a:r>
              <a:rPr lang="zh-CN" altLang="en-US" b="1">
                <a:latin typeface="Times New Roman" panose="02020603050405020304" pitchFamily="18" charset="0"/>
                <a:ea typeface="华文新魏" panose="02010800040101010101" pitchFamily="2" charset="-122"/>
              </a:rPr>
              <a:t>由字母表中的符号所组成的的任何有穷序列被称之为该字母表上的符号串</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也称作“字”</a:t>
            </a:r>
            <a:r>
              <a:rPr lang="en-US" altLang="zh-CN" b="1">
                <a:latin typeface="Times New Roman" panose="02020603050405020304" pitchFamily="18" charset="0"/>
                <a:ea typeface="华文新魏" panose="02010800040101010101" pitchFamily="2" charset="-122"/>
              </a:rPr>
              <a:t>(Word)</a:t>
            </a:r>
            <a:r>
              <a:rPr lang="zh-CN" altLang="en-US" b="1">
                <a:latin typeface="Times New Roman" panose="02020603050405020304" pitchFamily="18" charset="0"/>
                <a:ea typeface="华文新魏" panose="02010800040101010101" pitchFamily="2" charset="-122"/>
              </a:rPr>
              <a:t>。</a:t>
            </a:r>
          </a:p>
        </p:txBody>
      </p:sp>
      <p:sp>
        <p:nvSpPr>
          <p:cNvPr id="24579" name="灯片编号占位符 3">
            <a:extLst>
              <a:ext uri="{FF2B5EF4-FFF2-40B4-BE49-F238E27FC236}">
                <a16:creationId xmlns:a16="http://schemas.microsoft.com/office/drawing/2014/main" id="{B89C81AD-D5F1-0F9F-B5DB-AB43C915E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5316EB-72AF-4651-91CA-432B1B093634}" type="slidenum">
              <a:rPr lang="zh-CN" altLang="en-US" sz="1400"/>
              <a:pPr>
                <a:spcBef>
                  <a:spcPct val="0"/>
                </a:spcBef>
                <a:buClrTx/>
                <a:buSzTx/>
                <a:buFontTx/>
                <a:buNone/>
              </a:pPr>
              <a:t>10</a:t>
            </a:fld>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B4C7212-EC2C-729C-0416-D669E66F825E}"/>
              </a:ext>
            </a:extLst>
          </p:cNvPr>
          <p:cNvSpPr>
            <a:spLocks noGrp="1" noChangeArrowheads="1"/>
          </p:cNvSpPr>
          <p:nvPr>
            <p:ph type="title"/>
          </p:nvPr>
        </p:nvSpPr>
        <p:spPr>
          <a:xfrm>
            <a:off x="2362200" y="990600"/>
            <a:ext cx="4419600" cy="6858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3651" name="Rectangle 3">
            <a:extLst>
              <a:ext uri="{FF2B5EF4-FFF2-40B4-BE49-F238E27FC236}">
                <a16:creationId xmlns:a16="http://schemas.microsoft.com/office/drawing/2014/main" id="{C0084D21-504E-107A-1384-5A31FCEC7214}"/>
              </a:ext>
            </a:extLst>
          </p:cNvPr>
          <p:cNvSpPr>
            <a:spLocks noGrp="1" noChangeArrowheads="1"/>
          </p:cNvSpPr>
          <p:nvPr>
            <p:ph type="body" idx="1"/>
          </p:nvPr>
        </p:nvSpPr>
        <p:spPr>
          <a:xfrm>
            <a:off x="1981200" y="1981200"/>
            <a:ext cx="8458200" cy="4495800"/>
          </a:xfrm>
        </p:spPr>
        <p:txBody>
          <a:bodyPr/>
          <a:lstStyle/>
          <a:p>
            <a:pPr algn="just" eaLnBrk="1" hangingPunct="1">
              <a:spcBef>
                <a:spcPct val="50000"/>
              </a:spcBef>
            </a:pPr>
            <a:r>
              <a:rPr lang="zh-CN" altLang="en-US" sz="2800" b="1">
                <a:solidFill>
                  <a:srgbClr val="FF0000"/>
                </a:solidFill>
                <a:latin typeface="Times New Roman" panose="02020603050405020304" pitchFamily="18" charset="0"/>
                <a:ea typeface="华文新魏" panose="02010800040101010101" pitchFamily="2" charset="-122"/>
              </a:rPr>
              <a:t>定义</a:t>
            </a:r>
            <a:r>
              <a:rPr lang="en-US" altLang="zh-CN" sz="2800" b="1">
                <a:solidFill>
                  <a:srgbClr val="FF0000"/>
                </a:solidFill>
                <a:latin typeface="Times New Roman" panose="02020603050405020304" pitchFamily="18" charset="0"/>
                <a:ea typeface="华文新魏" panose="02010800040101010101" pitchFamily="2" charset="-122"/>
              </a:rPr>
              <a:t>1 </a:t>
            </a:r>
            <a:r>
              <a:rPr lang="zh-CN" altLang="en-US" sz="2800" b="1">
                <a:latin typeface="Times New Roman" panose="02020603050405020304" pitchFamily="18" charset="0"/>
                <a:ea typeface="华文新魏" panose="02010800040101010101" pitchFamily="2" charset="-122"/>
              </a:rPr>
              <a:t>设∑</a:t>
            </a:r>
            <a:r>
              <a:rPr lang="en-US" altLang="zh-CN" sz="2800" b="1" baseline="-30000">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2</a:t>
            </a:r>
            <a:r>
              <a:rPr lang="zh-CN" altLang="en-US" sz="2800" b="1">
                <a:latin typeface="Times New Roman" panose="02020603050405020304" pitchFamily="18" charset="0"/>
                <a:ea typeface="华文新魏" panose="02010800040101010101" pitchFamily="2" charset="-122"/>
              </a:rPr>
              <a:t>是两个字母表，∑</a:t>
            </a:r>
            <a:r>
              <a:rPr lang="en-US" altLang="zh-CN" sz="2800" b="1" baseline="-30000">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与∑</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的乘积</a:t>
            </a:r>
            <a:r>
              <a:rPr lang="en-US" altLang="zh-CN" sz="2800" b="1">
                <a:latin typeface="Times New Roman" panose="02020603050405020304" pitchFamily="18" charset="0"/>
                <a:ea typeface="华文新魏" panose="02010800040101010101" pitchFamily="2" charset="-122"/>
              </a:rPr>
              <a:t>(Product)∑</a:t>
            </a:r>
            <a:r>
              <a:rPr lang="en-US" altLang="zh-CN" sz="2800" b="1" baseline="-30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={ab|a∈∑</a:t>
            </a:r>
            <a:r>
              <a:rPr lang="en-US" altLang="zh-CN" sz="2800" b="1" baseline="-30000">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b∈∑</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a:t>
            </a:r>
          </a:p>
          <a:p>
            <a:pPr algn="just" eaLnBrk="1" hangingPunct="1">
              <a:spcBef>
                <a:spcPct val="50000"/>
              </a:spcBef>
            </a:pPr>
            <a:r>
              <a:rPr lang="zh-CN" altLang="en-US" sz="2800" b="1">
                <a:latin typeface="Times New Roman" panose="02020603050405020304" pitchFamily="18" charset="0"/>
                <a:ea typeface="华文新魏" panose="02010800040101010101" pitchFamily="2" charset="-122"/>
              </a:rPr>
              <a:t>例</a:t>
            </a:r>
            <a:r>
              <a:rPr lang="en-US" altLang="zh-CN"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={0,1}, ∑</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={a,b}, ∑</a:t>
            </a:r>
            <a:r>
              <a:rPr lang="en-US" altLang="zh-CN" sz="2800" b="1" baseline="-30000">
                <a:latin typeface="Times New Roman" panose="02020603050405020304" pitchFamily="18" charset="0"/>
                <a:ea typeface="华文新魏" panose="02010800040101010101" pitchFamily="2" charset="-122"/>
              </a:rPr>
              <a:t>1</a:t>
            </a:r>
            <a:r>
              <a:rPr lang="en-US" altLang="zh-CN" sz="2800" b="1">
                <a:latin typeface="Times New Roman" panose="02020603050405020304" pitchFamily="18" charset="0"/>
                <a:ea typeface="华文新魏" panose="02010800040101010101" pitchFamily="2" charset="-122"/>
              </a:rPr>
              <a:t>∑</a:t>
            </a:r>
            <a:r>
              <a:rPr lang="en-US" altLang="zh-CN" sz="2800" b="1" baseline="-30000">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={0a,0b,1a,1b}</a:t>
            </a:r>
          </a:p>
          <a:p>
            <a:pPr algn="just" eaLnBrk="1" hangingPunct="1">
              <a:spcBef>
                <a:spcPct val="50000"/>
              </a:spcBef>
            </a:pPr>
            <a:r>
              <a:rPr lang="zh-CN" altLang="en-US" sz="2800" b="1">
                <a:solidFill>
                  <a:srgbClr val="FF0000"/>
                </a:solidFill>
                <a:latin typeface="Times New Roman" panose="02020603050405020304" pitchFamily="18" charset="0"/>
                <a:ea typeface="华文新魏" panose="02010800040101010101" pitchFamily="2" charset="-122"/>
              </a:rPr>
              <a:t>定义</a:t>
            </a:r>
            <a:r>
              <a:rPr lang="en-US" altLang="zh-CN" sz="2800" b="1">
                <a:solidFill>
                  <a:srgbClr val="FF0000"/>
                </a:solidFill>
                <a:latin typeface="Times New Roman" panose="02020603050405020304" pitchFamily="18" charset="0"/>
                <a:ea typeface="华文新魏" panose="02010800040101010101" pitchFamily="2" charset="-122"/>
              </a:rPr>
              <a:t>2</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设∑是一个字母表，∑的</a:t>
            </a:r>
            <a:r>
              <a:rPr lang="en-US" altLang="zh-CN" sz="2800" b="1">
                <a:latin typeface="Times New Roman" panose="02020603050405020304" pitchFamily="18" charset="0"/>
                <a:ea typeface="华文新魏" panose="02010800040101010101" pitchFamily="2" charset="-122"/>
              </a:rPr>
              <a:t>n</a:t>
            </a:r>
            <a:r>
              <a:rPr lang="zh-CN" altLang="en-US" sz="2800" b="1">
                <a:latin typeface="Times New Roman" panose="02020603050405020304" pitchFamily="18" charset="0"/>
                <a:ea typeface="华文新魏" panose="02010800040101010101" pitchFamily="2" charset="-122"/>
              </a:rPr>
              <a:t>次幂</a:t>
            </a:r>
            <a:r>
              <a:rPr lang="en-US" altLang="zh-CN" sz="2800" b="1">
                <a:latin typeface="Times New Roman" panose="02020603050405020304" pitchFamily="18" charset="0"/>
                <a:ea typeface="华文新魏" panose="02010800040101010101" pitchFamily="2" charset="-122"/>
              </a:rPr>
              <a:t>(Power)</a:t>
            </a:r>
            <a:r>
              <a:rPr lang="zh-CN" altLang="en-US" sz="2800" b="1">
                <a:latin typeface="Times New Roman" panose="02020603050405020304" pitchFamily="18" charset="0"/>
                <a:ea typeface="华文新魏" panose="02010800040101010101" pitchFamily="2" charset="-122"/>
              </a:rPr>
              <a:t>递归地定义为：</a:t>
            </a:r>
          </a:p>
          <a:p>
            <a:pPr lvl="1" algn="just" eaLnBrk="1" hangingPunct="1">
              <a:spcBef>
                <a:spcPct val="50000"/>
              </a:spcBef>
            </a:pPr>
            <a:r>
              <a:rPr lang="zh-CN" altLang="en-US" sz="2400" b="1">
                <a:latin typeface="Times New Roman" panose="02020603050405020304" pitchFamily="18" charset="0"/>
                <a:ea typeface="华文新魏" panose="02010800040101010101" pitchFamily="2" charset="-122"/>
              </a:rPr>
              <a:t>⑴ ∑</a:t>
            </a:r>
            <a:r>
              <a:rPr lang="en-US" altLang="zh-CN" sz="2400" b="1" baseline="30000">
                <a:latin typeface="Times New Roman" panose="02020603050405020304" pitchFamily="18" charset="0"/>
                <a:ea typeface="华文新魏" panose="02010800040101010101" pitchFamily="2" charset="-122"/>
              </a:rPr>
              <a:t>0</a:t>
            </a:r>
            <a:r>
              <a:rPr lang="en-US" altLang="zh-CN" sz="2400" b="1">
                <a:latin typeface="Times New Roman" panose="02020603050405020304" pitchFamily="18" charset="0"/>
                <a:ea typeface="华文新魏" panose="02010800040101010101" pitchFamily="2" charset="-122"/>
              </a:rPr>
              <a:t>={ε}</a:t>
            </a:r>
          </a:p>
          <a:p>
            <a:pPr lvl="1" algn="just" eaLnBrk="1" hangingPunct="1">
              <a:spcBef>
                <a:spcPct val="50000"/>
              </a:spcBef>
            </a:pPr>
            <a:r>
              <a:rPr lang="en-US" altLang="zh-CN" sz="2400" b="1">
                <a:latin typeface="Times New Roman" panose="02020603050405020304" pitchFamily="18" charset="0"/>
                <a:ea typeface="华文新魏" panose="02010800040101010101" pitchFamily="2" charset="-122"/>
              </a:rPr>
              <a:t>⑵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a:t>
            </a:r>
            <a:r>
              <a:rPr lang="en-US" altLang="zh-CN" sz="2400" b="1" baseline="30000">
                <a:latin typeface="Times New Roman" panose="02020603050405020304" pitchFamily="18" charset="0"/>
                <a:ea typeface="华文新魏" panose="02010800040101010101" pitchFamily="2" charset="-122"/>
              </a:rPr>
              <a:t>n-1</a:t>
            </a:r>
            <a:r>
              <a:rPr lang="en-US" altLang="zh-CN" sz="2400" b="1">
                <a:latin typeface="Times New Roman" panose="02020603050405020304" pitchFamily="18" charset="0"/>
                <a:ea typeface="华文新魏" panose="02010800040101010101" pitchFamily="2" charset="-122"/>
              </a:rPr>
              <a:t>∑     	n≥1</a:t>
            </a:r>
          </a:p>
          <a:p>
            <a:pPr algn="just" eaLnBrk="1" hangingPunct="1">
              <a:spcBef>
                <a:spcPct val="50000"/>
              </a:spcBef>
            </a:pPr>
            <a:r>
              <a:rPr lang="zh-CN" altLang="en-US" sz="2800" b="1">
                <a:latin typeface="Times New Roman" panose="02020603050405020304" pitchFamily="18" charset="0"/>
                <a:ea typeface="华文新魏" panose="02010800040101010101" pitchFamily="2" charset="-122"/>
              </a:rPr>
              <a:t>例： ∑</a:t>
            </a:r>
            <a:r>
              <a:rPr lang="en-US" altLang="zh-CN" sz="2800" b="1" baseline="-30000">
                <a:latin typeface="Times New Roman" panose="02020603050405020304" pitchFamily="18" charset="0"/>
                <a:ea typeface="华文新魏" panose="02010800040101010101" pitchFamily="2" charset="-122"/>
              </a:rPr>
              <a:t>1</a:t>
            </a:r>
            <a:r>
              <a:rPr lang="en-US" altLang="zh-CN" sz="2800" b="1" baseline="30000">
                <a:latin typeface="Times New Roman" panose="02020603050405020304" pitchFamily="18" charset="0"/>
                <a:ea typeface="华文新魏" panose="02010800040101010101" pitchFamily="2" charset="-122"/>
              </a:rPr>
              <a:t>3</a:t>
            </a:r>
            <a:r>
              <a:rPr lang="en-US" altLang="zh-CN" sz="2800" b="1">
                <a:latin typeface="Times New Roman" panose="02020603050405020304" pitchFamily="18" charset="0"/>
                <a:ea typeface="华文新魏" panose="02010800040101010101" pitchFamily="2" charset="-122"/>
              </a:rPr>
              <a:t> ={000,001,010,011,100,101,110,111}</a:t>
            </a:r>
          </a:p>
        </p:txBody>
      </p:sp>
      <p:sp>
        <p:nvSpPr>
          <p:cNvPr id="25603" name="灯片编号占位符 3">
            <a:extLst>
              <a:ext uri="{FF2B5EF4-FFF2-40B4-BE49-F238E27FC236}">
                <a16:creationId xmlns:a16="http://schemas.microsoft.com/office/drawing/2014/main" id="{C1CA706D-3804-185E-5204-A09B055A96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3D920C-E241-4E1F-BAFC-B926A3AA5A45}" type="slidenum">
              <a:rPr lang="zh-CN" altLang="en-US" sz="1400"/>
              <a:pPr>
                <a:spcBef>
                  <a:spcPct val="0"/>
                </a:spcBef>
                <a:buClrTx/>
                <a:buSzTx/>
                <a:buFontTx/>
                <a:buNone/>
              </a:pPr>
              <a:t>11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box(in)">
                                      <p:cBhvr>
                                        <p:cTn id="7" dur="500"/>
                                        <p:tgtEl>
                                          <p:spTgt spid="283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box(in)">
                                      <p:cBhvr>
                                        <p:cTn id="12" dur="500"/>
                                        <p:tgtEl>
                                          <p:spTgt spid="283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83651">
                                            <p:txEl>
                                              <p:pRg st="2" end="2"/>
                                            </p:txEl>
                                          </p:spTgt>
                                        </p:tgtEl>
                                        <p:attrNameLst>
                                          <p:attrName>style.visibility</p:attrName>
                                        </p:attrNameLst>
                                      </p:cBhvr>
                                      <p:to>
                                        <p:strVal val="visible"/>
                                      </p:to>
                                    </p:set>
                                    <p:animEffect transition="in" filter="box(in)">
                                      <p:cBhvr>
                                        <p:cTn id="17" dur="500"/>
                                        <p:tgtEl>
                                          <p:spTgt spid="283651">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83651">
                                            <p:txEl>
                                              <p:pRg st="3" end="3"/>
                                            </p:txEl>
                                          </p:spTgt>
                                        </p:tgtEl>
                                        <p:attrNameLst>
                                          <p:attrName>style.visibility</p:attrName>
                                        </p:attrNameLst>
                                      </p:cBhvr>
                                      <p:to>
                                        <p:strVal val="visible"/>
                                      </p:to>
                                    </p:set>
                                    <p:animEffect transition="in" filter="box(in)">
                                      <p:cBhvr>
                                        <p:cTn id="20" dur="500"/>
                                        <p:tgtEl>
                                          <p:spTgt spid="283651">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83651">
                                            <p:txEl>
                                              <p:pRg st="4" end="4"/>
                                            </p:txEl>
                                          </p:spTgt>
                                        </p:tgtEl>
                                        <p:attrNameLst>
                                          <p:attrName>style.visibility</p:attrName>
                                        </p:attrNameLst>
                                      </p:cBhvr>
                                      <p:to>
                                        <p:strVal val="visible"/>
                                      </p:to>
                                    </p:set>
                                    <p:animEffect transition="in" filter="box(in)">
                                      <p:cBhvr>
                                        <p:cTn id="23" dur="500"/>
                                        <p:tgtEl>
                                          <p:spTgt spid="28365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83651">
                                            <p:txEl>
                                              <p:pRg st="5" end="5"/>
                                            </p:txEl>
                                          </p:spTgt>
                                        </p:tgtEl>
                                        <p:attrNameLst>
                                          <p:attrName>style.visibility</p:attrName>
                                        </p:attrNameLst>
                                      </p:cBhvr>
                                      <p:to>
                                        <p:strVal val="visible"/>
                                      </p:to>
                                    </p:set>
                                    <p:animEffect transition="in" filter="box(in)">
                                      <p:cBhvr>
                                        <p:cTn id="28" dur="500"/>
                                        <p:tgtEl>
                                          <p:spTgt spid="283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7D66FD7-81CD-17D9-194F-2B172DE1612C}"/>
              </a:ext>
            </a:extLst>
          </p:cNvPr>
          <p:cNvSpPr>
            <a:spLocks noGrp="1" noChangeArrowheads="1"/>
          </p:cNvSpPr>
          <p:nvPr>
            <p:ph type="title"/>
          </p:nvPr>
        </p:nvSpPr>
        <p:spPr>
          <a:xfrm>
            <a:off x="2362200" y="762000"/>
            <a:ext cx="4572000"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4675" name="Rectangle 3">
            <a:extLst>
              <a:ext uri="{FF2B5EF4-FFF2-40B4-BE49-F238E27FC236}">
                <a16:creationId xmlns:a16="http://schemas.microsoft.com/office/drawing/2014/main" id="{B2407A16-A799-B0D5-D9D8-E364C9D800B6}"/>
              </a:ext>
            </a:extLst>
          </p:cNvPr>
          <p:cNvSpPr>
            <a:spLocks noGrp="1" noChangeArrowheads="1"/>
          </p:cNvSpPr>
          <p:nvPr>
            <p:ph type="body" idx="1"/>
          </p:nvPr>
        </p:nvSpPr>
        <p:spPr>
          <a:xfrm>
            <a:off x="2133600" y="1981200"/>
            <a:ext cx="8153400" cy="4419600"/>
          </a:xfrm>
        </p:spPr>
        <p:txBody>
          <a:bodyPr/>
          <a:lstStyle/>
          <a:p>
            <a:pPr algn="just" eaLnBrk="1" hangingPunct="1">
              <a:spcBef>
                <a:spcPct val="80000"/>
              </a:spcBef>
            </a:pPr>
            <a:r>
              <a:rPr lang="zh-CN" altLang="en-US" b="1">
                <a:solidFill>
                  <a:srgbClr val="FF0000"/>
                </a:solidFill>
                <a:latin typeface="Times New Roman" panose="02020603050405020304" pitchFamily="18" charset="0"/>
                <a:ea typeface="华文新魏" panose="02010800040101010101" pitchFamily="2" charset="-122"/>
              </a:rPr>
              <a:t>定义</a:t>
            </a:r>
            <a:r>
              <a:rPr lang="en-US" altLang="zh-CN" b="1">
                <a:solidFill>
                  <a:srgbClr val="FF0000"/>
                </a:solidFill>
                <a:latin typeface="Times New Roman" panose="02020603050405020304" pitchFamily="18" charset="0"/>
                <a:ea typeface="华文新魏" panose="02010800040101010101" pitchFamily="2" charset="-122"/>
              </a:rPr>
              <a:t>3</a:t>
            </a:r>
            <a:r>
              <a:rPr lang="en-US" altLang="zh-CN"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设∑是一个字母表，∑的正闭包</a:t>
            </a:r>
            <a:r>
              <a:rPr lang="en-US" altLang="zh-CN" b="1">
                <a:latin typeface="Times New Roman" panose="02020603050405020304" pitchFamily="18" charset="0"/>
                <a:ea typeface="华文新魏" panose="02010800040101010101" pitchFamily="2" charset="-122"/>
              </a:rPr>
              <a:t>(Positive Closure)</a:t>
            </a:r>
            <a:r>
              <a:rPr lang="zh-CN" altLang="en-US" b="1">
                <a:latin typeface="Times New Roman" panose="02020603050405020304" pitchFamily="18" charset="0"/>
                <a:ea typeface="华文新魏" panose="02010800040101010101" pitchFamily="2" charset="-122"/>
              </a:rPr>
              <a:t>：</a:t>
            </a:r>
          </a:p>
          <a:p>
            <a:pPr lvl="1" algn="just" eaLnBrk="1" hangingPunct="1">
              <a:spcBef>
                <a:spcPct val="80000"/>
              </a:spcBef>
            </a:pPr>
            <a:r>
              <a:rPr lang="zh-CN" altLang="en-US"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3</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4</a:t>
            </a:r>
            <a:r>
              <a:rPr lang="en-US" altLang="zh-CN" b="1">
                <a:latin typeface="Times New Roman" panose="02020603050405020304" pitchFamily="18" charset="0"/>
                <a:ea typeface="华文新魏" panose="02010800040101010101" pitchFamily="2" charset="-122"/>
              </a:rPr>
              <a:t>∪……</a:t>
            </a:r>
          </a:p>
          <a:p>
            <a:pPr algn="just" eaLnBrk="1" hangingPunct="1">
              <a:spcBef>
                <a:spcPct val="80000"/>
              </a:spcBef>
            </a:pPr>
            <a:r>
              <a:rPr lang="zh-CN" altLang="en-US" b="1">
                <a:solidFill>
                  <a:srgbClr val="FF0000"/>
                </a:solidFill>
                <a:latin typeface="Times New Roman" panose="02020603050405020304" pitchFamily="18" charset="0"/>
                <a:ea typeface="华文新魏" panose="02010800040101010101" pitchFamily="2" charset="-122"/>
              </a:rPr>
              <a:t>定义 </a:t>
            </a:r>
            <a:r>
              <a:rPr lang="en-US" altLang="zh-CN" b="1">
                <a:solidFill>
                  <a:srgbClr val="FF0000"/>
                </a:solidFill>
                <a:latin typeface="Times New Roman" panose="02020603050405020304" pitchFamily="18" charset="0"/>
                <a:ea typeface="华文新魏" panose="02010800040101010101" pitchFamily="2" charset="-122"/>
              </a:rPr>
              <a:t>4  </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的克林闭包</a:t>
            </a:r>
            <a:r>
              <a:rPr lang="en-US" altLang="zh-CN" b="1">
                <a:latin typeface="Times New Roman" panose="02020603050405020304" pitchFamily="18" charset="0"/>
                <a:ea typeface="华文新魏" panose="02010800040101010101" pitchFamily="2" charset="-122"/>
              </a:rPr>
              <a:t>(Kleene Closure)</a:t>
            </a:r>
            <a:r>
              <a:rPr lang="zh-CN" altLang="en-US" b="1">
                <a:latin typeface="Times New Roman" panose="02020603050405020304" pitchFamily="18" charset="0"/>
                <a:ea typeface="华文新魏" panose="02010800040101010101" pitchFamily="2" charset="-122"/>
              </a:rPr>
              <a:t>：</a:t>
            </a:r>
          </a:p>
          <a:p>
            <a:pPr lvl="1" algn="just" eaLnBrk="1" hangingPunct="1">
              <a:spcBef>
                <a:spcPct val="80000"/>
              </a:spcBef>
            </a:pPr>
            <a:r>
              <a:rPr lang="zh-CN" altLang="en-US" b="1">
                <a:latin typeface="Times New Roman" panose="02020603050405020304" pitchFamily="18" charset="0"/>
                <a:ea typeface="华文新魏" panose="02010800040101010101" pitchFamily="2" charset="-122"/>
              </a:rPr>
              <a:t>∑</a:t>
            </a:r>
            <a:r>
              <a:rPr lang="zh-CN" altLang="en-US"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0</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p>
          <a:p>
            <a:pPr lvl="1" algn="just" eaLnBrk="1" hangingPunct="1">
              <a:spcBef>
                <a:spcPct val="80000"/>
              </a:spcBef>
            </a:pPr>
            <a:r>
              <a:rPr lang="en-US" altLang="zh-CN" b="1">
                <a:latin typeface="Times New Roman" panose="02020603050405020304" pitchFamily="18" charset="0"/>
                <a:ea typeface="华文新魏" panose="02010800040101010101" pitchFamily="2" charset="-122"/>
              </a:rPr>
              <a:t>     =∑</a:t>
            </a:r>
            <a:r>
              <a:rPr lang="en-US" altLang="zh-CN" b="1" baseline="30000">
                <a:latin typeface="Times New Roman" panose="02020603050405020304" pitchFamily="18" charset="0"/>
                <a:ea typeface="华文新魏" panose="02010800040101010101" pitchFamily="2" charset="-122"/>
              </a:rPr>
              <a:t>0</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3</a:t>
            </a:r>
            <a:r>
              <a:rPr lang="en-US" altLang="zh-CN" b="1">
                <a:latin typeface="Times New Roman" panose="02020603050405020304" pitchFamily="18" charset="0"/>
                <a:ea typeface="华文新魏" panose="02010800040101010101" pitchFamily="2" charset="-122"/>
              </a:rPr>
              <a:t>∪…… </a:t>
            </a:r>
          </a:p>
        </p:txBody>
      </p:sp>
      <p:sp>
        <p:nvSpPr>
          <p:cNvPr id="26627" name="灯片编号占位符 3">
            <a:extLst>
              <a:ext uri="{FF2B5EF4-FFF2-40B4-BE49-F238E27FC236}">
                <a16:creationId xmlns:a16="http://schemas.microsoft.com/office/drawing/2014/main" id="{774B81C7-9FC1-0636-1685-FB9FA3B833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3C158CE-0E63-423D-8E84-7487356E5F8B}" type="slidenum">
              <a:rPr lang="zh-CN" altLang="en-US" sz="1400"/>
              <a:pPr>
                <a:spcBef>
                  <a:spcPct val="0"/>
                </a:spcBef>
                <a:buClrTx/>
                <a:buSzTx/>
                <a:buFontTx/>
                <a:buNone/>
              </a:pPr>
              <a:t>12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checkerboard(across)">
                                      <p:cBhvr>
                                        <p:cTn id="7" dur="500"/>
                                        <p:tgtEl>
                                          <p:spTgt spid="284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10" dur="500"/>
                                        <p:tgtEl>
                                          <p:spTgt spid="2846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15" dur="500"/>
                                        <p:tgtEl>
                                          <p:spTgt spid="2846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84675">
                                            <p:txEl>
                                              <p:pRg st="3" end="3"/>
                                            </p:txEl>
                                          </p:spTgt>
                                        </p:tgtEl>
                                        <p:attrNameLst>
                                          <p:attrName>style.visibility</p:attrName>
                                        </p:attrNameLst>
                                      </p:cBhvr>
                                      <p:to>
                                        <p:strVal val="visible"/>
                                      </p:to>
                                    </p:set>
                                    <p:animEffect transition="in" filter="checkerboard(across)">
                                      <p:cBhvr>
                                        <p:cTn id="18" dur="500"/>
                                        <p:tgtEl>
                                          <p:spTgt spid="2846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21" dur="500"/>
                                        <p:tgtEl>
                                          <p:spTgt spid="284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9BD75236-9DF7-E007-155D-0FA027C101DF}"/>
              </a:ext>
            </a:extLst>
          </p:cNvPr>
          <p:cNvSpPr>
            <a:spLocks noGrp="1" noChangeArrowheads="1"/>
          </p:cNvSpPr>
          <p:nvPr>
            <p:ph type="title"/>
          </p:nvPr>
        </p:nvSpPr>
        <p:spPr>
          <a:xfrm>
            <a:off x="2133600" y="838200"/>
            <a:ext cx="4953000"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7650" name="Rectangle 3">
            <a:extLst>
              <a:ext uri="{FF2B5EF4-FFF2-40B4-BE49-F238E27FC236}">
                <a16:creationId xmlns:a16="http://schemas.microsoft.com/office/drawing/2014/main" id="{915CB4FE-62DC-36A6-85C5-8E91D30AC23C}"/>
              </a:ext>
            </a:extLst>
          </p:cNvPr>
          <p:cNvSpPr>
            <a:spLocks noGrp="1" noChangeArrowheads="1"/>
          </p:cNvSpPr>
          <p:nvPr>
            <p:ph type="body" idx="1"/>
          </p:nvPr>
        </p:nvSpPr>
        <p:spPr>
          <a:xfrm>
            <a:off x="2133600" y="1981200"/>
            <a:ext cx="7772400" cy="4114800"/>
          </a:xfrm>
        </p:spPr>
        <p:txBody>
          <a:bodyPr/>
          <a:lstStyle/>
          <a:p>
            <a:pPr marL="0" indent="0" eaLnBrk="1" hangingPunct="1">
              <a:lnSpc>
                <a:spcPct val="90000"/>
              </a:lnSpc>
            </a:pPr>
            <a:r>
              <a:rPr lang="zh-CN" altLang="en-US" sz="3600" b="1">
                <a:latin typeface="Times New Roman" panose="02020603050405020304" pitchFamily="18" charset="0"/>
                <a:ea typeface="华文新魏" panose="02010800040101010101" pitchFamily="2" charset="-122"/>
              </a:rPr>
              <a:t>例</a:t>
            </a:r>
          </a:p>
          <a:p>
            <a:pPr marL="0" indent="0" eaLnBrk="1" hangingPunct="1">
              <a:lnSpc>
                <a:spcPct val="90000"/>
              </a:lnSpc>
              <a:buNone/>
            </a:pPr>
            <a:r>
              <a:rPr lang="en-US" altLang="zh-CN" sz="3600" b="1">
                <a:latin typeface="Times New Roman" panose="02020603050405020304" pitchFamily="18" charset="0"/>
                <a:ea typeface="华文新魏" panose="02010800040101010101" pitchFamily="2" charset="-122"/>
              </a:rPr>
              <a:t>{0,1}</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 </a:t>
            </a:r>
          </a:p>
          <a:p>
            <a:pPr marL="0" indent="0" eaLnBrk="1" hangingPunct="1">
              <a:lnSpc>
                <a:spcPct val="90000"/>
              </a:lnSpc>
              <a:buNone/>
            </a:pP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abc……} </a:t>
            </a:r>
            <a:endParaRPr lang="en-US" altLang="zh-CN">
              <a:latin typeface="Times New Roman" panose="02020603050405020304" pitchFamily="18" charset="0"/>
              <a:ea typeface="华文新魏" panose="02010800040101010101" pitchFamily="2" charset="-122"/>
            </a:endParaRPr>
          </a:p>
        </p:txBody>
      </p:sp>
      <p:sp>
        <p:nvSpPr>
          <p:cNvPr id="27651" name="灯片编号占位符 3">
            <a:extLst>
              <a:ext uri="{FF2B5EF4-FFF2-40B4-BE49-F238E27FC236}">
                <a16:creationId xmlns:a16="http://schemas.microsoft.com/office/drawing/2014/main" id="{F376BDE9-92D7-3D99-98E4-4AB24E22D3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DF234B-3EB2-4BA6-BD3D-691BDE6446FA}" type="slidenum">
              <a:rPr lang="zh-CN" altLang="en-US" sz="1400"/>
              <a:pPr>
                <a:spcBef>
                  <a:spcPct val="0"/>
                </a:spcBef>
                <a:buClrTx/>
                <a:buSzTx/>
                <a:buFontTx/>
                <a:buNone/>
              </a:pPr>
              <a:t>13</a:t>
            </a:fld>
            <a:endParaRPr lang="en-US" altLang="zh-CN"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4BC3332F-24E1-6CA4-E29F-2DD2F087573B}"/>
              </a:ext>
            </a:extLst>
          </p:cNvPr>
          <p:cNvSpPr>
            <a:spLocks noGrp="1" noChangeArrowheads="1"/>
          </p:cNvSpPr>
          <p:nvPr>
            <p:ph type="title"/>
          </p:nvPr>
        </p:nvSpPr>
        <p:spPr>
          <a:xfrm>
            <a:off x="2674938" y="838200"/>
            <a:ext cx="3878262"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674" name="Rectangle 3">
            <a:extLst>
              <a:ext uri="{FF2B5EF4-FFF2-40B4-BE49-F238E27FC236}">
                <a16:creationId xmlns:a16="http://schemas.microsoft.com/office/drawing/2014/main" id="{DCE638DF-26C0-264C-994B-8D0D2EEA0D0A}"/>
              </a:ext>
            </a:extLst>
          </p:cNvPr>
          <p:cNvSpPr>
            <a:spLocks noGrp="1" noChangeArrowheads="1"/>
          </p:cNvSpPr>
          <p:nvPr>
            <p:ph type="body" idx="1"/>
          </p:nvPr>
        </p:nvSpPr>
        <p:spPr>
          <a:xfrm>
            <a:off x="2286000" y="2017713"/>
            <a:ext cx="7772400" cy="4114800"/>
          </a:xfrm>
        </p:spPr>
        <p:txBody>
          <a:bodyPr/>
          <a:lstStyle/>
          <a:p>
            <a:pPr eaLnBrk="1" hangingPunct="1">
              <a:lnSpc>
                <a:spcPct val="90000"/>
              </a:lnSpc>
            </a:pPr>
            <a:r>
              <a:rPr lang="zh-CN" altLang="en-US" sz="3600" b="1">
                <a:latin typeface="Times New Roman" panose="02020603050405020304" pitchFamily="18" charset="0"/>
                <a:ea typeface="华文新魏" panose="02010800040101010101" pitchFamily="2" charset="-122"/>
              </a:rPr>
              <a:t>例</a:t>
            </a:r>
          </a:p>
          <a:p>
            <a:pPr eaLnBrk="1" hangingPunct="1">
              <a:lnSpc>
                <a:spcPct val="90000"/>
              </a:lnSpc>
              <a:buFont typeface="Wingdings" panose="05000000000000000000" pitchFamily="2" charset="2"/>
              <a:buNone/>
            </a:pPr>
            <a:r>
              <a:rPr lang="en-US" altLang="zh-CN" sz="3600" b="1">
                <a:latin typeface="Times New Roman" panose="02020603050405020304" pitchFamily="18" charset="0"/>
                <a:ea typeface="华文新魏" panose="02010800040101010101" pitchFamily="2" charset="-122"/>
              </a:rPr>
              <a:t>{0,1}</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={ε</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001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011</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100</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 </a:t>
            </a:r>
          </a:p>
          <a:p>
            <a:pPr eaLnBrk="1" hangingPunct="1">
              <a:lnSpc>
                <a:spcPct val="90000"/>
              </a:lnSpc>
              <a:buFont typeface="Wingdings" panose="05000000000000000000" pitchFamily="2" charset="2"/>
              <a:buNone/>
            </a:pP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en-US" altLang="zh-CN" sz="3600" b="1" baseline="30000">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={ε</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bd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aad</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aba</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abb</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abc</a:t>
            </a:r>
            <a:r>
              <a:rPr lang="zh-CN" altLang="en-US"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rPr>
              <a:t>…} </a:t>
            </a:r>
          </a:p>
        </p:txBody>
      </p:sp>
      <p:sp>
        <p:nvSpPr>
          <p:cNvPr id="28675" name="灯片编号占位符 3">
            <a:extLst>
              <a:ext uri="{FF2B5EF4-FFF2-40B4-BE49-F238E27FC236}">
                <a16:creationId xmlns:a16="http://schemas.microsoft.com/office/drawing/2014/main" id="{16D087A0-F66F-FEA2-CD9A-B7F674D976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C3E211-5CE7-4573-BD77-6F150F50F4DD}" type="slidenum">
              <a:rPr lang="zh-CN" altLang="en-US" sz="1400"/>
              <a:pPr>
                <a:spcBef>
                  <a:spcPct val="0"/>
                </a:spcBef>
                <a:buClrTx/>
                <a:buSzTx/>
                <a:buFontTx/>
                <a:buNone/>
              </a:pPr>
              <a:t>14</a:t>
            </a:fld>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52D0141-DC69-1854-82F2-3CEC01024E52}"/>
              </a:ext>
            </a:extLst>
          </p:cNvPr>
          <p:cNvSpPr>
            <a:spLocks noGrp="1" noChangeArrowheads="1"/>
          </p:cNvSpPr>
          <p:nvPr>
            <p:ph type="title"/>
          </p:nvPr>
        </p:nvSpPr>
        <p:spPr>
          <a:xfrm>
            <a:off x="2819400" y="914400"/>
            <a:ext cx="4038600" cy="6858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87747" name="Rectangle 3">
            <a:extLst>
              <a:ext uri="{FF2B5EF4-FFF2-40B4-BE49-F238E27FC236}">
                <a16:creationId xmlns:a16="http://schemas.microsoft.com/office/drawing/2014/main" id="{F75419CE-F912-7579-5590-DC6DF8663E79}"/>
              </a:ext>
            </a:extLst>
          </p:cNvPr>
          <p:cNvSpPr>
            <a:spLocks noGrp="1" noChangeArrowheads="1"/>
          </p:cNvSpPr>
          <p:nvPr>
            <p:ph type="body" idx="1"/>
          </p:nvPr>
        </p:nvSpPr>
        <p:spPr>
          <a:xfrm>
            <a:off x="1905000" y="1905000"/>
            <a:ext cx="8534400" cy="4572000"/>
          </a:xfrm>
        </p:spPr>
        <p:txBody>
          <a:bodyPr/>
          <a:lstStyle/>
          <a:p>
            <a:pPr marL="0" indent="565150" eaLnBrk="1" hangingPunct="1">
              <a:lnSpc>
                <a:spcPct val="90000"/>
              </a:lnSpc>
            </a:pPr>
            <a:r>
              <a:rPr lang="zh-CN" altLang="en-US" sz="2800" b="1">
                <a:solidFill>
                  <a:srgbClr val="FF0000"/>
                </a:solidFill>
                <a:latin typeface="Times New Roman" panose="02020603050405020304" pitchFamily="18" charset="0"/>
                <a:ea typeface="华文新魏" panose="02010800040101010101" pitchFamily="2" charset="-122"/>
              </a:rPr>
              <a:t>定义 </a:t>
            </a:r>
            <a:r>
              <a:rPr lang="en-US" altLang="zh-CN" sz="2800" b="1">
                <a:solidFill>
                  <a:srgbClr val="FF0000"/>
                </a:solidFill>
                <a:latin typeface="Times New Roman" panose="02020603050405020304" pitchFamily="18" charset="0"/>
                <a:ea typeface="华文新魏" panose="02010800040101010101" pitchFamily="2" charset="-122"/>
              </a:rPr>
              <a:t>5 </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设∑是一个字母表，</a:t>
            </a:r>
            <a:r>
              <a:rPr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L </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 ∑</a:t>
            </a:r>
            <a:r>
              <a:rPr lang="en-US" altLang="zh-CN" sz="2800" b="1" baseline="30000">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L</a:t>
            </a:r>
            <a:r>
              <a:rPr lang="zh-CN" altLang="en-US" sz="2800" b="1">
                <a:latin typeface="Times New Roman" panose="02020603050405020304" pitchFamily="18" charset="0"/>
                <a:ea typeface="华文新魏" panose="02010800040101010101" pitchFamily="2" charset="-122"/>
              </a:rPr>
              <a:t>称为字母表∑上的一个</a:t>
            </a:r>
            <a:r>
              <a:rPr lang="zh-CN" altLang="en-US" sz="2800" b="1">
                <a:solidFill>
                  <a:schemeClr val="hlink"/>
                </a:solidFill>
                <a:latin typeface="Times New Roman" panose="02020603050405020304" pitchFamily="18" charset="0"/>
                <a:ea typeface="华文新魏" panose="02010800040101010101" pitchFamily="2" charset="-122"/>
              </a:rPr>
              <a:t>语言</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Language</a:t>
            </a:r>
            <a:r>
              <a:rPr lang="zh-CN" altLang="en-US"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x∈L</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x</a:t>
            </a:r>
            <a:r>
              <a:rPr lang="zh-CN" altLang="en-US" sz="2800" b="1">
                <a:latin typeface="Times New Roman" panose="02020603050405020304" pitchFamily="18" charset="0"/>
                <a:ea typeface="华文新魏" panose="02010800040101010101" pitchFamily="2" charset="-122"/>
              </a:rPr>
              <a:t>叫做</a:t>
            </a:r>
            <a:r>
              <a:rPr lang="en-US" altLang="zh-CN" sz="2800" b="1">
                <a:latin typeface="Times New Roman" panose="02020603050405020304" pitchFamily="18" charset="0"/>
                <a:ea typeface="华文新魏" panose="02010800040101010101" pitchFamily="2" charset="-122"/>
              </a:rPr>
              <a:t>L</a:t>
            </a:r>
            <a:r>
              <a:rPr lang="zh-CN" altLang="en-US" sz="2800" b="1">
                <a:latin typeface="Times New Roman" panose="02020603050405020304" pitchFamily="18" charset="0"/>
                <a:ea typeface="华文新魏" panose="02010800040101010101" pitchFamily="2" charset="-122"/>
              </a:rPr>
              <a:t>的一个</a:t>
            </a:r>
            <a:r>
              <a:rPr lang="zh-CN" altLang="en-US" sz="2800" b="1">
                <a:solidFill>
                  <a:schemeClr val="hlink"/>
                </a:solidFill>
                <a:latin typeface="Times New Roman" panose="02020603050405020304" pitchFamily="18" charset="0"/>
                <a:ea typeface="华文新魏" panose="02010800040101010101" pitchFamily="2" charset="-122"/>
              </a:rPr>
              <a:t>句子</a:t>
            </a:r>
            <a:r>
              <a:rPr lang="zh-CN" altLang="en-US" sz="2800" b="1">
                <a:latin typeface="Times New Roman" panose="02020603050405020304" pitchFamily="18" charset="0"/>
                <a:ea typeface="华文新魏" panose="02010800040101010101" pitchFamily="2" charset="-122"/>
              </a:rPr>
              <a:t>。</a:t>
            </a:r>
          </a:p>
          <a:p>
            <a:pPr marL="0" indent="565150" eaLnBrk="1" hangingPunct="1">
              <a:lnSpc>
                <a:spcPct val="90000"/>
              </a:lnSpc>
            </a:pPr>
            <a:r>
              <a:rPr lang="zh-CN" altLang="en-US" sz="2800" b="1">
                <a:latin typeface="Times New Roman" panose="02020603050405020304" pitchFamily="18" charset="0"/>
                <a:ea typeface="华文新魏" panose="02010800040101010101" pitchFamily="2" charset="-122"/>
              </a:rPr>
              <a:t>例：  字母表</a:t>
            </a: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上的语言</a:t>
            </a:r>
          </a:p>
          <a:p>
            <a:pPr marL="0" indent="565150" eaLnBrk="1" hangingPunct="1">
              <a:lnSpc>
                <a:spcPct val="90000"/>
              </a:lnSpc>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p>
          <a:p>
            <a:pPr marL="0" indent="565150" eaLnBrk="1" hangingPunct="1">
              <a:lnSpc>
                <a:spcPct val="90000"/>
              </a:lnSpc>
              <a:buNone/>
            </a:pP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p>
          <a:p>
            <a:pPr marL="0" indent="565150" eaLnBrk="1" hangingPunct="1">
              <a:lnSpc>
                <a:spcPct val="90000"/>
              </a:lnSpc>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p>
          <a:p>
            <a:pPr marL="0" indent="565150" eaLnBrk="1" hangingPunct="1">
              <a:lnSpc>
                <a:spcPct val="90000"/>
              </a:lnSpc>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01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10}</a:t>
            </a:r>
          </a:p>
          <a:p>
            <a:pPr marL="0" indent="565150" eaLnBrk="1" hangingPunct="1">
              <a:lnSpc>
                <a:spcPct val="90000"/>
              </a:lnSpc>
              <a:buNone/>
            </a:pPr>
            <a:r>
              <a:rPr lang="en-US" altLang="zh-CN" sz="2800" b="1">
                <a:latin typeface="Times New Roman" panose="02020603050405020304" pitchFamily="18" charset="0"/>
                <a:ea typeface="华文新魏" panose="02010800040101010101" pitchFamily="2" charset="-122"/>
              </a:rPr>
              <a:t>{00</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11}</a:t>
            </a:r>
            <a:r>
              <a:rPr lang="en-US" altLang="zh-CN" sz="2800" b="1" baseline="30000">
                <a:latin typeface="Times New Roman" panose="02020603050405020304" pitchFamily="18" charset="0"/>
                <a:ea typeface="华文新魏" panose="02010800040101010101" pitchFamily="2" charset="-122"/>
              </a:rPr>
              <a:t>*</a:t>
            </a:r>
            <a:endParaRPr lang="en-US" altLang="zh-CN" sz="2800" b="1">
              <a:latin typeface="Times New Roman" panose="02020603050405020304" pitchFamily="18" charset="0"/>
              <a:ea typeface="华文新魏" panose="02010800040101010101" pitchFamily="2" charset="-122"/>
            </a:endParaRPr>
          </a:p>
          <a:p>
            <a:pPr marL="0" indent="565150" eaLnBrk="1" hangingPunct="1">
              <a:lnSpc>
                <a:spcPct val="90000"/>
              </a:lnSpc>
              <a:buNone/>
            </a:pPr>
            <a:r>
              <a:rPr lang="en-US" altLang="zh-CN" sz="2800" b="1">
                <a:latin typeface="Times New Roman" panose="02020603050405020304" pitchFamily="18" charset="0"/>
                <a:ea typeface="华文新魏" panose="02010800040101010101" pitchFamily="2" charset="-122"/>
              </a:rPr>
              <a:t>{01</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10}*</a:t>
            </a:r>
          </a:p>
        </p:txBody>
      </p:sp>
      <p:sp>
        <p:nvSpPr>
          <p:cNvPr id="29699" name="灯片编号占位符 3">
            <a:extLst>
              <a:ext uri="{FF2B5EF4-FFF2-40B4-BE49-F238E27FC236}">
                <a16:creationId xmlns:a16="http://schemas.microsoft.com/office/drawing/2014/main" id="{CAEC0AE9-F450-EDBD-5966-B383B3F201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B84AA1-41D2-4E59-9D86-AB81CCD1C4C3}" type="slidenum">
              <a:rPr lang="zh-CN" altLang="en-US" sz="1400"/>
              <a:pPr>
                <a:spcBef>
                  <a:spcPct val="0"/>
                </a:spcBef>
                <a:buClrTx/>
                <a:buSzTx/>
                <a:buFontTx/>
                <a:buNone/>
              </a:pPr>
              <a:t>15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blinds(horizontal)">
                                      <p:cBhvr>
                                        <p:cTn id="7" dur="500"/>
                                        <p:tgtEl>
                                          <p:spTgt spid="28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Effect transition="in" filter="blinds(horizontal)">
                                      <p:cBhvr>
                                        <p:cTn id="12" dur="500"/>
                                        <p:tgtEl>
                                          <p:spTgt spid="28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blinds(horizontal)">
                                      <p:cBhvr>
                                        <p:cTn id="17" dur="500"/>
                                        <p:tgtEl>
                                          <p:spTgt spid="287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7747">
                                            <p:txEl>
                                              <p:pRg st="3" end="3"/>
                                            </p:txEl>
                                          </p:spTgt>
                                        </p:tgtEl>
                                        <p:attrNameLst>
                                          <p:attrName>style.visibility</p:attrName>
                                        </p:attrNameLst>
                                      </p:cBhvr>
                                      <p:to>
                                        <p:strVal val="visible"/>
                                      </p:to>
                                    </p:set>
                                    <p:animEffect transition="in" filter="blinds(horizontal)">
                                      <p:cBhvr>
                                        <p:cTn id="22" dur="500"/>
                                        <p:tgtEl>
                                          <p:spTgt spid="287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7747">
                                            <p:txEl>
                                              <p:pRg st="4" end="4"/>
                                            </p:txEl>
                                          </p:spTgt>
                                        </p:tgtEl>
                                        <p:attrNameLst>
                                          <p:attrName>style.visibility</p:attrName>
                                        </p:attrNameLst>
                                      </p:cBhvr>
                                      <p:to>
                                        <p:strVal val="visible"/>
                                      </p:to>
                                    </p:set>
                                    <p:animEffect transition="in" filter="blinds(horizontal)">
                                      <p:cBhvr>
                                        <p:cTn id="27" dur="500"/>
                                        <p:tgtEl>
                                          <p:spTgt spid="287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blinds(horizontal)">
                                      <p:cBhvr>
                                        <p:cTn id="32" dur="500"/>
                                        <p:tgtEl>
                                          <p:spTgt spid="287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87747">
                                            <p:txEl>
                                              <p:pRg st="6" end="6"/>
                                            </p:txEl>
                                          </p:spTgt>
                                        </p:tgtEl>
                                        <p:attrNameLst>
                                          <p:attrName>style.visibility</p:attrName>
                                        </p:attrNameLst>
                                      </p:cBhvr>
                                      <p:to>
                                        <p:strVal val="visible"/>
                                      </p:to>
                                    </p:set>
                                    <p:animEffect transition="in" filter="blinds(horizontal)">
                                      <p:cBhvr>
                                        <p:cTn id="37" dur="500"/>
                                        <p:tgtEl>
                                          <p:spTgt spid="2877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87747">
                                            <p:txEl>
                                              <p:pRg st="7" end="7"/>
                                            </p:txEl>
                                          </p:spTgt>
                                        </p:tgtEl>
                                        <p:attrNameLst>
                                          <p:attrName>style.visibility</p:attrName>
                                        </p:attrNameLst>
                                      </p:cBhvr>
                                      <p:to>
                                        <p:strVal val="visible"/>
                                      </p:to>
                                    </p:set>
                                    <p:animEffect transition="in" filter="blinds(horizontal)">
                                      <p:cBhvr>
                                        <p:cTn id="42" dur="500"/>
                                        <p:tgtEl>
                                          <p:spTgt spid="287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37ABE614-8727-7BDC-5881-9A69E4EBB4A1}"/>
              </a:ext>
            </a:extLst>
          </p:cNvPr>
          <p:cNvSpPr>
            <a:spLocks noGrp="1" noChangeArrowheads="1"/>
          </p:cNvSpPr>
          <p:nvPr>
            <p:ph type="title"/>
          </p:nvPr>
        </p:nvSpPr>
        <p:spPr>
          <a:xfrm>
            <a:off x="2438401"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30722" name="Rectangle 3">
            <a:extLst>
              <a:ext uri="{FF2B5EF4-FFF2-40B4-BE49-F238E27FC236}">
                <a16:creationId xmlns:a16="http://schemas.microsoft.com/office/drawing/2014/main" id="{3B932120-6BA2-1118-AC10-E8B12D5D00DD}"/>
              </a:ext>
            </a:extLst>
          </p:cNvPr>
          <p:cNvSpPr>
            <a:spLocks noGrp="1" noChangeArrowheads="1"/>
          </p:cNvSpPr>
          <p:nvPr>
            <p:ph type="body" idx="1"/>
          </p:nvPr>
        </p:nvSpPr>
        <p:spPr>
          <a:xfrm>
            <a:off x="2209800" y="1981200"/>
            <a:ext cx="7924800" cy="4572000"/>
          </a:xfrm>
        </p:spPr>
        <p:txBody>
          <a:bodyPr/>
          <a:lstStyle/>
          <a:p>
            <a:pPr eaLnBrk="1" hangingPunct="1">
              <a:lnSpc>
                <a:spcPct val="90000"/>
              </a:lnSpc>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设</a:t>
            </a:r>
            <a:r>
              <a:rPr lang="en-US" altLang="zh-CN" sz="2800" b="1">
                <a:latin typeface="Times New Roman" panose="02020603050405020304" pitchFamily="18" charset="0"/>
                <a:ea typeface="华文新魏" panose="02010800040101010101" pitchFamily="2" charset="-122"/>
              </a:rPr>
              <a:t>s</a:t>
            </a:r>
            <a:r>
              <a:rPr kumimoji="1" lang="zh-CN" altLang="en-US" sz="2800" b="1">
                <a:latin typeface="Times New Roman" panose="02020603050405020304" pitchFamily="18" charset="0"/>
                <a:ea typeface="华文新魏" panose="02010800040101010101" pitchFamily="2" charset="-122"/>
              </a:rPr>
              <a:t>是</a:t>
            </a:r>
            <a:r>
              <a:rPr lang="zh-CN" altLang="en-US" sz="2800" b="1">
                <a:latin typeface="Times New Roman" panose="02020603050405020304" pitchFamily="18" charset="0"/>
                <a:ea typeface="华文新魏" panose="02010800040101010101" pitchFamily="2" charset="-122"/>
              </a:rPr>
              <a:t>符号串：</a:t>
            </a:r>
            <a:r>
              <a:rPr lang="en-US" altLang="zh-CN" sz="2800" b="1">
                <a:latin typeface="Times New Roman" panose="02020603050405020304" pitchFamily="18" charset="0"/>
                <a:ea typeface="华文新魏" panose="02010800040101010101" pitchFamily="2" charset="-122"/>
              </a:rPr>
              <a:t>01290273</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前缀</a:t>
            </a:r>
            <a:r>
              <a:rPr lang="zh-CN" altLang="en-US" sz="2800" b="1">
                <a:latin typeface="Times New Roman" panose="02020603050405020304" pitchFamily="18" charset="0"/>
                <a:ea typeface="华文新魏" panose="02010800040101010101" pitchFamily="2" charset="-122"/>
              </a:rPr>
              <a:t>：移走</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的尾部的零个或多于零个符号</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后缀</a:t>
            </a:r>
            <a:r>
              <a:rPr lang="zh-CN" altLang="en-US" sz="2800" b="1">
                <a:latin typeface="Times New Roman" panose="02020603050405020304" pitchFamily="18" charset="0"/>
                <a:ea typeface="华文新魏" panose="02010800040101010101" pitchFamily="2" charset="-122"/>
              </a:rPr>
              <a:t>：删去</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的头部的零个或多于零个符号</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子串</a:t>
            </a:r>
            <a:r>
              <a:rPr lang="zh-CN" altLang="en-US" sz="2800" b="1">
                <a:latin typeface="Times New Roman" panose="02020603050405020304" pitchFamily="18" charset="0"/>
                <a:ea typeface="华文新魏" panose="02010800040101010101" pitchFamily="2" charset="-122"/>
              </a:rPr>
              <a:t>：从</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中删去一个前缀和一个后缀</a:t>
            </a:r>
          </a:p>
          <a:p>
            <a:pPr eaLnBrk="1" hangingPunct="1">
              <a:lnSpc>
                <a:spcPct val="90000"/>
              </a:lnSpc>
              <a:spcBef>
                <a:spcPct val="50000"/>
              </a:spcBef>
              <a:buClrTx/>
              <a:buSzTx/>
              <a:buFontTx/>
              <a:buNone/>
            </a:pPr>
            <a:r>
              <a:rPr lang="zh-CN" altLang="en-US" sz="2800" b="1" i="1">
                <a:solidFill>
                  <a:schemeClr val="hlink"/>
                </a:solidFill>
                <a:latin typeface="Times New Roman" panose="02020603050405020304" pitchFamily="18" charset="0"/>
                <a:ea typeface="华文新魏" panose="02010800040101010101" pitchFamily="2" charset="-122"/>
              </a:rPr>
              <a:t>子序列</a:t>
            </a:r>
            <a:r>
              <a:rPr lang="en-US" altLang="zh-CN" sz="2800" b="1" i="1">
                <a:latin typeface="Times New Roman" panose="02020603050405020304" pitchFamily="18" charset="0"/>
                <a:ea typeface="华文新魏" panose="02010800040101010101" pitchFamily="2" charset="-122"/>
              </a:rPr>
              <a:t>: </a:t>
            </a:r>
            <a:r>
              <a:rPr lang="zh-CN" altLang="en-US" sz="2800" b="1" i="1">
                <a:latin typeface="Times New Roman" panose="02020603050405020304" pitchFamily="18" charset="0"/>
                <a:ea typeface="华文新魏" panose="02010800040101010101" pitchFamily="2" charset="-122"/>
              </a:rPr>
              <a:t>从</a:t>
            </a:r>
            <a:r>
              <a:rPr lang="en-US" altLang="zh-CN" sz="2800" b="1" i="1">
                <a:latin typeface="Times New Roman" panose="02020603050405020304" pitchFamily="18" charset="0"/>
                <a:ea typeface="华文新魏" panose="02010800040101010101" pitchFamily="2" charset="-122"/>
              </a:rPr>
              <a:t>s</a:t>
            </a:r>
            <a:r>
              <a:rPr lang="zh-CN" altLang="en-US" sz="2800" b="1" i="1">
                <a:latin typeface="Times New Roman" panose="02020603050405020304" pitchFamily="18" charset="0"/>
                <a:ea typeface="华文新魏" panose="02010800040101010101" pitchFamily="2" charset="-122"/>
              </a:rPr>
              <a:t>中删去零个或多于零个符号</a:t>
            </a:r>
            <a:r>
              <a:rPr lang="en-US" altLang="zh-CN" sz="2800" b="1" i="1">
                <a:latin typeface="Times New Roman" panose="02020603050405020304" pitchFamily="18" charset="0"/>
                <a:ea typeface="华文新魏" panose="02010800040101010101" pitchFamily="2" charset="-122"/>
              </a:rPr>
              <a:t>(</a:t>
            </a:r>
            <a:r>
              <a:rPr lang="zh-CN" altLang="en-US" sz="2800" b="1" i="1">
                <a:latin typeface="Times New Roman" panose="02020603050405020304" pitchFamily="18" charset="0"/>
                <a:ea typeface="华文新魏" panose="02010800040101010101" pitchFamily="2" charset="-122"/>
              </a:rPr>
              <a:t>这些符号不要求是连续的）</a:t>
            </a:r>
          </a:p>
          <a:p>
            <a:pPr eaLnBrk="1" hangingPunct="1">
              <a:lnSpc>
                <a:spcPct val="90000"/>
              </a:lnSpc>
              <a:spcBef>
                <a:spcPct val="50000"/>
              </a:spcBef>
              <a:buClrTx/>
              <a:buSzTx/>
              <a:buFontTx/>
              <a:buNone/>
            </a:pPr>
            <a:r>
              <a:rPr lang="zh-CN" altLang="en-US" sz="2800" b="1">
                <a:solidFill>
                  <a:schemeClr val="hlink"/>
                </a:solidFill>
                <a:latin typeface="Times New Roman" panose="02020603050405020304" pitchFamily="18" charset="0"/>
                <a:ea typeface="华文新魏" panose="02010800040101010101" pitchFamily="2" charset="-122"/>
              </a:rPr>
              <a:t>长度</a:t>
            </a:r>
            <a:r>
              <a:rPr lang="zh-CN" altLang="en-US" sz="2800" b="1">
                <a:latin typeface="Times New Roman" panose="02020603050405020304" pitchFamily="18" charset="0"/>
                <a:ea typeface="华文新魏" panose="02010800040101010101" pitchFamily="2" charset="-122"/>
              </a:rPr>
              <a:t>：是该符号串中的符号的数目。例如</a:t>
            </a:r>
            <a:r>
              <a:rPr lang="en-US" altLang="zh-CN" sz="2800" b="1">
                <a:latin typeface="Times New Roman" panose="02020603050405020304" pitchFamily="18" charset="0"/>
                <a:ea typeface="华文新魏" panose="02010800040101010101" pitchFamily="2" charset="-122"/>
              </a:rPr>
              <a:t>|aab|=3,|ε|=0</a:t>
            </a:r>
            <a:r>
              <a:rPr lang="zh-CN" altLang="en-US" sz="2800" b="1">
                <a:latin typeface="Times New Roman" panose="02020603050405020304" pitchFamily="18" charset="0"/>
                <a:ea typeface="华文新魏" panose="02010800040101010101" pitchFamily="2" charset="-122"/>
              </a:rPr>
              <a:t>。</a:t>
            </a:r>
          </a:p>
        </p:txBody>
      </p:sp>
      <p:sp>
        <p:nvSpPr>
          <p:cNvPr id="30723" name="灯片编号占位符 3">
            <a:extLst>
              <a:ext uri="{FF2B5EF4-FFF2-40B4-BE49-F238E27FC236}">
                <a16:creationId xmlns:a16="http://schemas.microsoft.com/office/drawing/2014/main" id="{5C9C1A2B-2DC0-4309-037F-3FC241F21E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AA10B31-A5BB-4C49-B171-F5686ECA7FF3}" type="slidenum">
              <a:rPr lang="zh-CN" altLang="en-US" sz="1400"/>
              <a:pPr>
                <a:spcBef>
                  <a:spcPct val="0"/>
                </a:spcBef>
                <a:buClrTx/>
                <a:buSzTx/>
                <a:buFontTx/>
                <a:buNone/>
              </a:pPr>
              <a:t>16</a:t>
            </a:fld>
            <a:endParaRPr lang="en-US" altLang="zh-CN"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B421802-3F31-F267-D961-1EF40A9E961E}"/>
              </a:ext>
            </a:extLst>
          </p:cNvPr>
          <p:cNvSpPr>
            <a:spLocks noGrp="1" noChangeArrowheads="1"/>
          </p:cNvSpPr>
          <p:nvPr>
            <p:ph type="title"/>
          </p:nvPr>
        </p:nvSpPr>
        <p:spPr>
          <a:xfrm>
            <a:off x="2438401"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31746" name="Rectangle 3">
            <a:extLst>
              <a:ext uri="{FF2B5EF4-FFF2-40B4-BE49-F238E27FC236}">
                <a16:creationId xmlns:a16="http://schemas.microsoft.com/office/drawing/2014/main" id="{8CE6E243-2A11-82DB-F384-EAF06D9257E4}"/>
              </a:ext>
            </a:extLst>
          </p:cNvPr>
          <p:cNvSpPr>
            <a:spLocks noGrp="1" noChangeArrowheads="1"/>
          </p:cNvSpPr>
          <p:nvPr>
            <p:ph type="body" idx="1"/>
          </p:nvPr>
        </p:nvSpPr>
        <p:spPr>
          <a:xfrm>
            <a:off x="1905000" y="1981200"/>
            <a:ext cx="8382000" cy="4343400"/>
          </a:xfrm>
        </p:spPr>
        <p:txBody>
          <a:bodyPr/>
          <a:lstStyle/>
          <a:p>
            <a:pPr eaLnBrk="1" hangingPunct="1">
              <a:spcBef>
                <a:spcPct val="50000"/>
              </a:spcBef>
              <a:buClrTx/>
              <a:buSzTx/>
              <a:buFontTx/>
              <a:buNone/>
            </a:pPr>
            <a:r>
              <a:rPr kumimoji="1" lang="zh-CN" altLang="en-US" b="1">
                <a:solidFill>
                  <a:schemeClr val="hlink"/>
                </a:solidFill>
                <a:latin typeface="Times New Roman" panose="02020603050405020304" pitchFamily="18" charset="0"/>
                <a:ea typeface="华文新魏" panose="02010800040101010101" pitchFamily="2" charset="-122"/>
              </a:rPr>
              <a:t>符号串的连接和幂</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1.</a:t>
            </a:r>
            <a:r>
              <a:rPr kumimoji="1" lang="zh-CN" altLang="en-US" sz="2400" b="1">
                <a:solidFill>
                  <a:srgbClr val="FF0000"/>
                </a:solidFill>
                <a:latin typeface="Times New Roman" panose="02020603050405020304" pitchFamily="18" charset="0"/>
                <a:ea typeface="华文新魏" panose="02010800040101010101" pitchFamily="2" charset="-122"/>
              </a:rPr>
              <a:t>连接：</a:t>
            </a:r>
            <a:r>
              <a:rPr kumimoji="1" lang="zh-CN" altLang="en-US" sz="2400" b="1">
                <a:latin typeface="Times New Roman" panose="02020603050405020304" pitchFamily="18" charset="0"/>
                <a:ea typeface="华文新魏" panose="02010800040101010101" pitchFamily="2" charset="-122"/>
              </a:rPr>
              <a:t>设</a:t>
            </a:r>
            <a:r>
              <a:rPr kumimoji="1" lang="en-US" altLang="zh-CN" sz="2400" b="1">
                <a:latin typeface="Times New Roman" panose="02020603050405020304" pitchFamily="18" charset="0"/>
                <a:ea typeface="华文新魏" panose="02010800040101010101" pitchFamily="2" charset="-122"/>
              </a:rPr>
              <a:t>x</a:t>
            </a:r>
            <a:r>
              <a:rPr kumimoji="1" lang="zh-CN" altLang="en-US" sz="2400" b="1">
                <a:latin typeface="Times New Roman" panose="02020603050405020304" pitchFamily="18" charset="0"/>
                <a:ea typeface="华文新魏" panose="02010800040101010101" pitchFamily="2" charset="-122"/>
              </a:rPr>
              <a:t>和</a:t>
            </a:r>
            <a:r>
              <a:rPr kumimoji="1" lang="en-US" altLang="zh-CN" sz="2400" b="1">
                <a:latin typeface="Times New Roman" panose="02020603050405020304" pitchFamily="18" charset="0"/>
                <a:ea typeface="华文新魏" panose="02010800040101010101" pitchFamily="2" charset="-122"/>
              </a:rPr>
              <a:t>y</a:t>
            </a:r>
            <a:r>
              <a:rPr kumimoji="1" lang="zh-CN" altLang="en-US" sz="2400" b="1">
                <a:latin typeface="Times New Roman" panose="02020603050405020304" pitchFamily="18" charset="0"/>
                <a:ea typeface="华文新魏" panose="02010800040101010101" pitchFamily="2" charset="-122"/>
              </a:rPr>
              <a:t>是符号串，它们的连接</a:t>
            </a:r>
            <a:r>
              <a:rPr kumimoji="1" lang="en-US" altLang="zh-CN" sz="2400" b="1">
                <a:latin typeface="Times New Roman" panose="02020603050405020304" pitchFamily="18" charset="0"/>
                <a:ea typeface="华文新魏" panose="02010800040101010101" pitchFamily="2" charset="-122"/>
              </a:rPr>
              <a:t>xy</a:t>
            </a:r>
            <a:r>
              <a:rPr kumimoji="1" lang="zh-CN" altLang="en-US" sz="2400" b="1">
                <a:latin typeface="Times New Roman" panose="02020603050405020304" pitchFamily="18" charset="0"/>
                <a:ea typeface="华文新魏" panose="02010800040101010101" pitchFamily="2" charset="-122"/>
              </a:rPr>
              <a:t>是把</a:t>
            </a:r>
            <a:r>
              <a:rPr kumimoji="1" lang="en-US" altLang="zh-CN" sz="2400" b="1">
                <a:latin typeface="Times New Roman" panose="02020603050405020304" pitchFamily="18" charset="0"/>
                <a:ea typeface="华文新魏" panose="02010800040101010101" pitchFamily="2" charset="-122"/>
              </a:rPr>
              <a:t>y</a:t>
            </a:r>
            <a:r>
              <a:rPr kumimoji="1" lang="zh-CN" altLang="en-US" sz="2400" b="1">
                <a:latin typeface="Times New Roman" panose="02020603050405020304" pitchFamily="18" charset="0"/>
                <a:ea typeface="华文新魏" panose="02010800040101010101" pitchFamily="2" charset="-122"/>
              </a:rPr>
              <a:t>的符号写在</a:t>
            </a:r>
            <a:r>
              <a:rPr kumimoji="1" lang="en-US" altLang="zh-CN" sz="2400" b="1">
                <a:latin typeface="Times New Roman" panose="02020603050405020304" pitchFamily="18" charset="0"/>
                <a:ea typeface="华文新魏" panose="02010800040101010101" pitchFamily="2" charset="-122"/>
              </a:rPr>
              <a:t>x</a:t>
            </a:r>
            <a:r>
              <a:rPr kumimoji="1" lang="zh-CN" altLang="en-US" sz="2400" b="1">
                <a:latin typeface="Times New Roman" panose="02020603050405020304" pitchFamily="18" charset="0"/>
                <a:ea typeface="华文新魏" panose="02010800040101010101" pitchFamily="2" charset="-122"/>
              </a:rPr>
              <a:t>的符号之后得到的符号串。例如，</a:t>
            </a:r>
            <a:r>
              <a:rPr kumimoji="1" lang="en-US" altLang="zh-CN" sz="2400" b="1">
                <a:latin typeface="Times New Roman" panose="02020603050405020304" pitchFamily="18" charset="0"/>
                <a:ea typeface="华文新魏" panose="02010800040101010101" pitchFamily="2" charset="-122"/>
              </a:rPr>
              <a:t>x=ba,y=nana,xy=banana.</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2.</a:t>
            </a:r>
            <a:r>
              <a:rPr kumimoji="1" lang="zh-CN" altLang="en-US" sz="2400" b="1">
                <a:solidFill>
                  <a:srgbClr val="FF0000"/>
                </a:solidFill>
                <a:latin typeface="Times New Roman" panose="02020603050405020304" pitchFamily="18" charset="0"/>
                <a:ea typeface="华文新魏" panose="02010800040101010101" pitchFamily="2" charset="-122"/>
              </a:rPr>
              <a:t>幂：</a:t>
            </a:r>
            <a:r>
              <a:rPr kumimoji="1" lang="en-US" altLang="zh-CN" sz="2400" b="1">
                <a:latin typeface="Times New Roman" panose="02020603050405020304" pitchFamily="18" charset="0"/>
                <a:ea typeface="华文新魏" panose="02010800040101010101" pitchFamily="2" charset="-122"/>
              </a:rPr>
              <a:t>x</a:t>
            </a:r>
            <a:r>
              <a:rPr kumimoji="1" lang="en-US" altLang="zh-CN" sz="2400" b="1" baseline="30000">
                <a:latin typeface="Times New Roman" panose="02020603050405020304" pitchFamily="18" charset="0"/>
                <a:ea typeface="华文新魏" panose="02010800040101010101" pitchFamily="2" charset="-122"/>
              </a:rPr>
              <a:t>0</a:t>
            </a:r>
            <a:r>
              <a:rPr kumimoji="1" lang="en-US" altLang="zh-CN" sz="2400" b="1">
                <a:latin typeface="Times New Roman" panose="02020603050405020304" pitchFamily="18" charset="0"/>
                <a:ea typeface="华文新魏" panose="02010800040101010101" pitchFamily="2" charset="-122"/>
              </a:rPr>
              <a:t>=</a:t>
            </a:r>
            <a:r>
              <a:rPr kumimoji="1" lang="en-US" altLang="zh-CN" sz="24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400" b="1">
                <a:latin typeface="Times New Roman" panose="02020603050405020304" pitchFamily="18" charset="0"/>
                <a:ea typeface="华文新魏" panose="02010800040101010101" pitchFamily="2" charset="-122"/>
              </a:rPr>
              <a:t> ; x</a:t>
            </a:r>
            <a:r>
              <a:rPr kumimoji="1" lang="en-US" altLang="zh-CN" sz="2400" b="1" baseline="30000">
                <a:latin typeface="Times New Roman" panose="02020603050405020304" pitchFamily="18" charset="0"/>
                <a:ea typeface="华文新魏" panose="02010800040101010101" pitchFamily="2" charset="-122"/>
              </a:rPr>
              <a:t>1</a:t>
            </a:r>
            <a:r>
              <a:rPr kumimoji="1" lang="en-US" altLang="zh-CN" sz="2400" b="1">
                <a:latin typeface="Times New Roman" panose="02020603050405020304" pitchFamily="18" charset="0"/>
                <a:ea typeface="华文新魏" panose="02010800040101010101" pitchFamily="2" charset="-122"/>
              </a:rPr>
              <a:t>=x;  x</a:t>
            </a:r>
            <a:r>
              <a:rPr kumimoji="1" lang="en-US" altLang="zh-CN" sz="2400" b="1" baseline="30000">
                <a:latin typeface="Times New Roman" panose="02020603050405020304" pitchFamily="18" charset="0"/>
                <a:ea typeface="华文新魏" panose="02010800040101010101" pitchFamily="2" charset="-122"/>
              </a:rPr>
              <a:t>2</a:t>
            </a:r>
            <a:r>
              <a:rPr kumimoji="1" lang="en-US" altLang="zh-CN" sz="2400" b="1">
                <a:latin typeface="Times New Roman" panose="02020603050405020304" pitchFamily="18" charset="0"/>
                <a:ea typeface="华文新魏" panose="02010800040101010101" pitchFamily="2" charset="-122"/>
              </a:rPr>
              <a:t>=xx;</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        ……;x</a:t>
            </a:r>
            <a:r>
              <a:rPr kumimoji="1" lang="en-US" altLang="zh-CN" sz="2400" b="1" baseline="30000">
                <a:latin typeface="Times New Roman" panose="02020603050405020304" pitchFamily="18" charset="0"/>
                <a:ea typeface="华文新魏" panose="02010800040101010101" pitchFamily="2" charset="-122"/>
              </a:rPr>
              <a:t>n</a:t>
            </a:r>
            <a:r>
              <a:rPr kumimoji="1" lang="en-US" altLang="zh-CN" sz="2400" b="1">
                <a:latin typeface="Times New Roman" panose="02020603050405020304" pitchFamily="18" charset="0"/>
                <a:ea typeface="华文新魏" panose="02010800040101010101" pitchFamily="2" charset="-122"/>
              </a:rPr>
              <a:t>=x</a:t>
            </a:r>
            <a:r>
              <a:rPr kumimoji="1" lang="en-US" altLang="zh-CN" sz="2400" b="1" baseline="30000">
                <a:latin typeface="Times New Roman" panose="02020603050405020304" pitchFamily="18" charset="0"/>
                <a:ea typeface="华文新魏" panose="02010800040101010101" pitchFamily="2" charset="-122"/>
              </a:rPr>
              <a:t>n-1</a:t>
            </a:r>
            <a:r>
              <a:rPr kumimoji="1" lang="en-US" altLang="zh-CN" sz="2400" b="1">
                <a:latin typeface="Times New Roman" panose="02020603050405020304" pitchFamily="18" charset="0"/>
                <a:ea typeface="华文新魏" panose="02010800040101010101" pitchFamily="2" charset="-122"/>
              </a:rPr>
              <a:t>x;</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rPr>
              <a:t>例如</a:t>
            </a:r>
            <a:r>
              <a:rPr kumimoji="1" lang="en-US" altLang="zh-CN" sz="2400" b="1">
                <a:latin typeface="Times New Roman" panose="02020603050405020304" pitchFamily="18" charset="0"/>
                <a:ea typeface="华文新魏" panose="02010800040101010101" pitchFamily="2" charset="-122"/>
              </a:rPr>
              <a:t>, x=ba, </a:t>
            </a:r>
          </a:p>
          <a:p>
            <a:pPr eaLnBrk="1" hangingPunct="1">
              <a:spcBef>
                <a:spcPct val="50000"/>
              </a:spcBef>
              <a:buClrTx/>
              <a:buSzTx/>
              <a:buFontTx/>
              <a:buNone/>
            </a:pPr>
            <a:r>
              <a:rPr kumimoji="1" lang="en-US" altLang="zh-CN" sz="2400" b="1">
                <a:latin typeface="Times New Roman" panose="02020603050405020304" pitchFamily="18" charset="0"/>
                <a:ea typeface="华文新魏" panose="02010800040101010101" pitchFamily="2" charset="-122"/>
              </a:rPr>
              <a:t>               x</a:t>
            </a:r>
            <a:r>
              <a:rPr kumimoji="1" lang="en-US" altLang="zh-CN" sz="2400" b="1" baseline="30000">
                <a:latin typeface="Times New Roman" panose="02020603050405020304" pitchFamily="18" charset="0"/>
                <a:ea typeface="华文新魏" panose="02010800040101010101" pitchFamily="2" charset="-122"/>
              </a:rPr>
              <a:t>1</a:t>
            </a:r>
            <a:r>
              <a:rPr kumimoji="1" lang="en-US" altLang="zh-CN" sz="2400" b="1">
                <a:latin typeface="Times New Roman" panose="02020603050405020304" pitchFamily="18" charset="0"/>
                <a:ea typeface="华文新魏" panose="02010800040101010101" pitchFamily="2" charset="-122"/>
              </a:rPr>
              <a:t>= ba,  x</a:t>
            </a:r>
            <a:r>
              <a:rPr kumimoji="1" lang="en-US" altLang="zh-CN" sz="2400" b="1" baseline="30000">
                <a:latin typeface="Times New Roman" panose="02020603050405020304" pitchFamily="18" charset="0"/>
                <a:ea typeface="华文新魏" panose="02010800040101010101" pitchFamily="2" charset="-122"/>
              </a:rPr>
              <a:t>2</a:t>
            </a:r>
            <a:r>
              <a:rPr kumimoji="1" lang="en-US" altLang="zh-CN" sz="2400" b="1">
                <a:latin typeface="Times New Roman" panose="02020603050405020304" pitchFamily="18" charset="0"/>
                <a:ea typeface="华文新魏" panose="02010800040101010101" pitchFamily="2" charset="-122"/>
              </a:rPr>
              <a:t>=baba, x</a:t>
            </a:r>
            <a:r>
              <a:rPr kumimoji="1" lang="en-US" altLang="zh-CN" sz="2400" b="1" baseline="30000">
                <a:latin typeface="Times New Roman" panose="02020603050405020304" pitchFamily="18" charset="0"/>
                <a:ea typeface="华文新魏" panose="02010800040101010101" pitchFamily="2" charset="-122"/>
              </a:rPr>
              <a:t>3</a:t>
            </a:r>
            <a:r>
              <a:rPr kumimoji="1" lang="en-US" altLang="zh-CN" sz="2400" b="1">
                <a:latin typeface="Times New Roman" panose="02020603050405020304" pitchFamily="18" charset="0"/>
                <a:ea typeface="华文新魏" panose="02010800040101010101" pitchFamily="2" charset="-122"/>
              </a:rPr>
              <a:t>=bababa,…...</a:t>
            </a:r>
          </a:p>
        </p:txBody>
      </p:sp>
      <p:sp>
        <p:nvSpPr>
          <p:cNvPr id="31747" name="灯片编号占位符 3">
            <a:extLst>
              <a:ext uri="{FF2B5EF4-FFF2-40B4-BE49-F238E27FC236}">
                <a16:creationId xmlns:a16="http://schemas.microsoft.com/office/drawing/2014/main" id="{9772B0C7-7DEF-1B95-558F-AD35C99A30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CBE3AA-8B81-497C-99BE-D30DCBDCE9F5}" type="slidenum">
              <a:rPr lang="zh-CN" altLang="en-US" sz="1400"/>
              <a:pPr>
                <a:spcBef>
                  <a:spcPct val="0"/>
                </a:spcBef>
                <a:buClrTx/>
                <a:buSzTx/>
                <a:buFontTx/>
                <a:buNone/>
              </a:pPr>
              <a:t>17</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F64E3584-FCCE-19B3-6B9F-ADED99AB1C24}"/>
              </a:ext>
            </a:extLst>
          </p:cNvPr>
          <p:cNvSpPr>
            <a:spLocks noGrp="1" noChangeArrowheads="1"/>
          </p:cNvSpPr>
          <p:nvPr>
            <p:ph type="title"/>
          </p:nvPr>
        </p:nvSpPr>
        <p:spPr>
          <a:xfrm>
            <a:off x="2674938" y="685800"/>
            <a:ext cx="4411662" cy="990600"/>
          </a:xfrm>
          <a:noFill/>
        </p:spPr>
        <p:txBody>
          <a:bodyPr vert="horz" wrap="square" lIns="92075" tIns="46037" rIns="92075" bIns="46037" numCol="1" anchor="ctr" anchorCtr="0" compatLnSpc="1">
            <a:prstTxWarp prst="textNoShape">
              <a:avLst/>
            </a:prstTxWarp>
          </a:bodyPr>
          <a:lstStyle/>
          <a:p>
            <a:pPr algn="ctr" eaLnBrk="1" hangingPunct="1"/>
            <a:r>
              <a:rPr lang="en-US" altLang="zh-CN" sz="4000">
                <a:solidFill>
                  <a:schemeClr val="folHlink"/>
                </a:solidFill>
                <a:latin typeface="Times New Roman" panose="02020603050405020304" pitchFamily="18" charset="0"/>
              </a:rPr>
              <a:t>2.3 </a:t>
            </a:r>
            <a:r>
              <a:rPr lang="zh-CN" altLang="en-US" sz="4000">
                <a:solidFill>
                  <a:schemeClr val="folHlink"/>
                </a:solidFill>
                <a:latin typeface="Times New Roman" panose="02020603050405020304" pitchFamily="18" charset="0"/>
              </a:rPr>
              <a:t>文法的定义</a:t>
            </a:r>
          </a:p>
        </p:txBody>
      </p:sp>
      <p:sp>
        <p:nvSpPr>
          <p:cNvPr id="32770" name="Rectangle 3">
            <a:extLst>
              <a:ext uri="{FF2B5EF4-FFF2-40B4-BE49-F238E27FC236}">
                <a16:creationId xmlns:a16="http://schemas.microsoft.com/office/drawing/2014/main" id="{682FEC1C-32A3-2938-49FF-FC5B58E86990}"/>
              </a:ext>
            </a:extLst>
          </p:cNvPr>
          <p:cNvSpPr>
            <a:spLocks noGrp="1" noChangeArrowheads="1"/>
          </p:cNvSpPr>
          <p:nvPr>
            <p:ph type="body" idx="1"/>
          </p:nvPr>
        </p:nvSpPr>
        <p:spPr>
          <a:xfrm>
            <a:off x="2782888" y="2246313"/>
            <a:ext cx="7010400" cy="2971800"/>
          </a:xfrm>
          <a:noFill/>
        </p:spPr>
        <p:txBody>
          <a:bodyPr vert="horz" wrap="square" lIns="92075" tIns="46037" rIns="92075" bIns="46037" numCol="1" anchor="t" anchorCtr="0" compatLnSpc="1">
            <a:prstTxWarp prst="textNoShape">
              <a:avLst/>
            </a:prstTxWarp>
          </a:bodyPr>
          <a:lstStyle/>
          <a:p>
            <a:pPr marL="0" indent="0" eaLnBrk="1" hangingPunct="1">
              <a:lnSpc>
                <a:spcPct val="130000"/>
              </a:lnSpc>
              <a:buNone/>
            </a:pPr>
            <a:r>
              <a:rPr lang="zh-CN" altLang="en-US" sz="4400" b="1">
                <a:latin typeface="Times New Roman" panose="02020603050405020304" pitchFamily="18" charset="0"/>
                <a:ea typeface="华文新魏" panose="02010800040101010101" pitchFamily="2" charset="-122"/>
              </a:rPr>
              <a:t>如何实现语言结构的形式化描述？</a:t>
            </a:r>
          </a:p>
        </p:txBody>
      </p:sp>
      <p:sp>
        <p:nvSpPr>
          <p:cNvPr id="32771" name="灯片编号占位符 3">
            <a:extLst>
              <a:ext uri="{FF2B5EF4-FFF2-40B4-BE49-F238E27FC236}">
                <a16:creationId xmlns:a16="http://schemas.microsoft.com/office/drawing/2014/main" id="{CE98ECE0-5A6E-0BA1-3CBC-1B8977E092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E2647DC-2BC9-49D8-90F9-200CA50CE1BC}" type="slidenum">
              <a:rPr lang="zh-CN" altLang="en-US" sz="1400"/>
              <a:pPr>
                <a:spcBef>
                  <a:spcPct val="0"/>
                </a:spcBef>
                <a:buClrTx/>
                <a:buSzTx/>
                <a:buFontTx/>
                <a:buNone/>
              </a:pPr>
              <a:t>18</a:t>
            </a:fld>
            <a:endParaRPr lang="en-US" altLang="zh-CN" sz="14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28FB42F-2A2E-F530-6014-DAA992BF5BEF}"/>
              </a:ext>
            </a:extLst>
          </p:cNvPr>
          <p:cNvSpPr>
            <a:spLocks noGrp="1" noChangeArrowheads="1"/>
          </p:cNvSpPr>
          <p:nvPr>
            <p:ph type="title"/>
          </p:nvPr>
        </p:nvSpPr>
        <p:spPr>
          <a:xfrm>
            <a:off x="2362200" y="228600"/>
            <a:ext cx="7772400" cy="838200"/>
          </a:xfrm>
        </p:spPr>
        <p:txBody>
          <a:bodyPr/>
          <a:lstStyle/>
          <a:p>
            <a:pPr algn="ctr" eaLnBrk="1" hangingPunct="1"/>
            <a:r>
              <a:rPr lang="zh-CN" altLang="en-US">
                <a:solidFill>
                  <a:schemeClr val="folHlink"/>
                </a:solidFill>
                <a:latin typeface="Times New Roman" panose="02020603050405020304" pitchFamily="18" charset="0"/>
              </a:rPr>
              <a:t>考虑一个句子</a:t>
            </a:r>
            <a:r>
              <a:rPr lang="en-US" altLang="zh-CN" sz="2800">
                <a:solidFill>
                  <a:schemeClr val="folHlink"/>
                </a:solidFill>
                <a:latin typeface="Times New Roman" panose="02020603050405020304" pitchFamily="18" charset="0"/>
              </a:rPr>
              <a:t>——</a:t>
            </a:r>
            <a:r>
              <a:rPr lang="zh-CN" altLang="en-US" sz="2800">
                <a:solidFill>
                  <a:schemeClr val="folHlink"/>
                </a:solidFill>
                <a:latin typeface="Times New Roman" panose="02020603050405020304" pitchFamily="18" charset="0"/>
              </a:rPr>
              <a:t>文法要素的提取</a:t>
            </a:r>
          </a:p>
        </p:txBody>
      </p:sp>
      <p:sp>
        <p:nvSpPr>
          <p:cNvPr id="33794" name="Text Box 35">
            <a:extLst>
              <a:ext uri="{FF2B5EF4-FFF2-40B4-BE49-F238E27FC236}">
                <a16:creationId xmlns:a16="http://schemas.microsoft.com/office/drawing/2014/main" id="{13CD6EE9-495F-98A6-06D8-B674BC2BFAF4}"/>
              </a:ext>
            </a:extLst>
          </p:cNvPr>
          <p:cNvSpPr txBox="1">
            <a:spLocks noChangeArrowheads="1"/>
          </p:cNvSpPr>
          <p:nvPr/>
        </p:nvSpPr>
        <p:spPr bwMode="auto">
          <a:xfrm flipH="1">
            <a:off x="2895600" y="1066800"/>
            <a:ext cx="716280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rPr>
              <a:t>分析</a:t>
            </a:r>
            <a:r>
              <a:rPr kumimoji="1" lang="zh-CN" altLang="en-US">
                <a:latin typeface="宋体" panose="02010600030101010101" pitchFamily="2" charset="-122"/>
              </a:rPr>
              <a:t>：</a:t>
            </a:r>
            <a:r>
              <a:rPr kumimoji="1" lang="en-US" altLang="zh-CN">
                <a:latin typeface="Times New Roman" panose="02020603050405020304" pitchFamily="18" charset="0"/>
              </a:rPr>
              <a:t>The  gray  wolf  will  eat  the  goat</a:t>
            </a:r>
          </a:p>
        </p:txBody>
      </p:sp>
      <p:grpSp>
        <p:nvGrpSpPr>
          <p:cNvPr id="33795" name="Group 68">
            <a:extLst>
              <a:ext uri="{FF2B5EF4-FFF2-40B4-BE49-F238E27FC236}">
                <a16:creationId xmlns:a16="http://schemas.microsoft.com/office/drawing/2014/main" id="{5CF97697-27E3-1A00-9046-1127B97350F6}"/>
              </a:ext>
            </a:extLst>
          </p:cNvPr>
          <p:cNvGrpSpPr>
            <a:grpSpLocks/>
          </p:cNvGrpSpPr>
          <p:nvPr/>
        </p:nvGrpSpPr>
        <p:grpSpPr bwMode="auto">
          <a:xfrm>
            <a:off x="1600200" y="2057401"/>
            <a:ext cx="8991600" cy="4410075"/>
            <a:chOff x="48" y="1296"/>
            <a:chExt cx="5664" cy="2778"/>
          </a:xfrm>
        </p:grpSpPr>
        <p:sp>
          <p:nvSpPr>
            <p:cNvPr id="33797" name="Text Box 36">
              <a:extLst>
                <a:ext uri="{FF2B5EF4-FFF2-40B4-BE49-F238E27FC236}">
                  <a16:creationId xmlns:a16="http://schemas.microsoft.com/office/drawing/2014/main" id="{79A4607C-C902-323C-D7B0-EEA77283DFD4}"/>
                </a:ext>
              </a:extLst>
            </p:cNvPr>
            <p:cNvSpPr txBox="1">
              <a:spLocks noChangeArrowheads="1"/>
            </p:cNvSpPr>
            <p:nvPr/>
          </p:nvSpPr>
          <p:spPr bwMode="auto">
            <a:xfrm>
              <a:off x="3264" y="1824"/>
              <a:ext cx="1008"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谓语</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798" name="Text Box 37">
              <a:extLst>
                <a:ext uri="{FF2B5EF4-FFF2-40B4-BE49-F238E27FC236}">
                  <a16:creationId xmlns:a16="http://schemas.microsoft.com/office/drawing/2014/main" id="{C9926A64-7950-2E13-6C7C-BA4E877C7420}"/>
                </a:ext>
              </a:extLst>
            </p:cNvPr>
            <p:cNvSpPr txBox="1">
              <a:spLocks noChangeArrowheads="1"/>
            </p:cNvSpPr>
            <p:nvPr/>
          </p:nvSpPr>
          <p:spPr bwMode="auto">
            <a:xfrm>
              <a:off x="960" y="1827"/>
              <a:ext cx="1008"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主语</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799" name="Text Box 38">
              <a:extLst>
                <a:ext uri="{FF2B5EF4-FFF2-40B4-BE49-F238E27FC236}">
                  <a16:creationId xmlns:a16="http://schemas.microsoft.com/office/drawing/2014/main" id="{E76B71BE-4414-849E-F3F9-267031393A60}"/>
                </a:ext>
              </a:extLst>
            </p:cNvPr>
            <p:cNvSpPr txBox="1">
              <a:spLocks noChangeArrowheads="1"/>
            </p:cNvSpPr>
            <p:nvPr/>
          </p:nvSpPr>
          <p:spPr bwMode="auto">
            <a:xfrm>
              <a:off x="960" y="2400"/>
              <a:ext cx="1056"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形容词</a:t>
              </a:r>
              <a:r>
                <a:rPr kumimoji="1" lang="en-US" altLang="zh-CN" sz="2200" b="1">
                  <a:latin typeface="华文新魏" panose="02010800040101010101" pitchFamily="2" charset="-122"/>
                  <a:ea typeface="华文新魏" panose="02010800040101010101" pitchFamily="2" charset="-122"/>
                </a:rPr>
                <a:t>〉</a:t>
              </a:r>
            </a:p>
          </p:txBody>
        </p:sp>
        <p:sp>
          <p:nvSpPr>
            <p:cNvPr id="33800" name="Text Box 39">
              <a:extLst>
                <a:ext uri="{FF2B5EF4-FFF2-40B4-BE49-F238E27FC236}">
                  <a16:creationId xmlns:a16="http://schemas.microsoft.com/office/drawing/2014/main" id="{0412D302-914A-CF25-569F-533019BBDB79}"/>
                </a:ext>
              </a:extLst>
            </p:cNvPr>
            <p:cNvSpPr txBox="1">
              <a:spLocks noChangeArrowheads="1"/>
            </p:cNvSpPr>
            <p:nvPr/>
          </p:nvSpPr>
          <p:spPr bwMode="auto">
            <a:xfrm flipH="1">
              <a:off x="2064" y="2400"/>
              <a:ext cx="864"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名词</a:t>
              </a:r>
              <a:r>
                <a:rPr kumimoji="1" lang="en-US" altLang="zh-CN" sz="2200" b="1">
                  <a:latin typeface="华文新魏" panose="02010800040101010101" pitchFamily="2" charset="-122"/>
                  <a:ea typeface="华文新魏" panose="02010800040101010101" pitchFamily="2" charset="-122"/>
                </a:rPr>
                <a:t>〉</a:t>
              </a:r>
              <a:endParaRPr kumimoji="1" lang="en-US" altLang="zh-CN" sz="2200" b="1">
                <a:solidFill>
                  <a:schemeClr val="bg2"/>
                </a:solidFill>
                <a:latin typeface="华文新魏" panose="02010800040101010101" pitchFamily="2" charset="-122"/>
                <a:ea typeface="华文新魏" panose="02010800040101010101" pitchFamily="2" charset="-122"/>
              </a:endParaRPr>
            </a:p>
          </p:txBody>
        </p:sp>
        <p:sp>
          <p:nvSpPr>
            <p:cNvPr id="33801" name="Text Box 40">
              <a:extLst>
                <a:ext uri="{FF2B5EF4-FFF2-40B4-BE49-F238E27FC236}">
                  <a16:creationId xmlns:a16="http://schemas.microsoft.com/office/drawing/2014/main" id="{1E04E274-F748-E5F3-2138-3177D44612A8}"/>
                </a:ext>
              </a:extLst>
            </p:cNvPr>
            <p:cNvSpPr txBox="1">
              <a:spLocks noChangeArrowheads="1"/>
            </p:cNvSpPr>
            <p:nvPr/>
          </p:nvSpPr>
          <p:spPr bwMode="auto">
            <a:xfrm>
              <a:off x="3120" y="2448"/>
              <a:ext cx="864"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动词</a:t>
              </a:r>
              <a:r>
                <a:rPr kumimoji="1" lang="en-US" altLang="zh-CN" sz="2200" b="1">
                  <a:latin typeface="华文新魏" panose="02010800040101010101" pitchFamily="2" charset="-122"/>
                  <a:ea typeface="华文新魏" panose="02010800040101010101" pitchFamily="2" charset="-122"/>
                </a:rPr>
                <a:t>〉</a:t>
              </a:r>
              <a:endParaRPr kumimoji="1" lang="en-US" altLang="zh-CN" sz="2200" b="1">
                <a:solidFill>
                  <a:schemeClr val="bg2"/>
                </a:solidFill>
                <a:latin typeface="华文新魏" panose="02010800040101010101" pitchFamily="2" charset="-122"/>
                <a:ea typeface="华文新魏" panose="02010800040101010101" pitchFamily="2" charset="-122"/>
              </a:endParaRPr>
            </a:p>
          </p:txBody>
        </p:sp>
        <p:sp>
          <p:nvSpPr>
            <p:cNvPr id="33802" name="Text Box 41">
              <a:extLst>
                <a:ext uri="{FF2B5EF4-FFF2-40B4-BE49-F238E27FC236}">
                  <a16:creationId xmlns:a16="http://schemas.microsoft.com/office/drawing/2014/main" id="{9FB3027B-0757-3639-8F1D-8C622C1D8715}"/>
                </a:ext>
              </a:extLst>
            </p:cNvPr>
            <p:cNvSpPr txBox="1">
              <a:spLocks noChangeArrowheads="1"/>
            </p:cNvSpPr>
            <p:nvPr/>
          </p:nvSpPr>
          <p:spPr bwMode="auto">
            <a:xfrm>
              <a:off x="4032" y="2451"/>
              <a:ext cx="1296"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直接宾语</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803" name="Text Box 42">
              <a:extLst>
                <a:ext uri="{FF2B5EF4-FFF2-40B4-BE49-F238E27FC236}">
                  <a16:creationId xmlns:a16="http://schemas.microsoft.com/office/drawing/2014/main" id="{AFFBE51D-80CD-EAED-876F-E9FC3D3977EA}"/>
                </a:ext>
              </a:extLst>
            </p:cNvPr>
            <p:cNvSpPr txBox="1">
              <a:spLocks noChangeArrowheads="1"/>
            </p:cNvSpPr>
            <p:nvPr/>
          </p:nvSpPr>
          <p:spPr bwMode="auto">
            <a:xfrm flipH="1">
              <a:off x="2544" y="3072"/>
              <a:ext cx="864"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助动词</a:t>
              </a:r>
              <a:endParaRPr kumimoji="1" lang="zh-CN" altLang="en-US" sz="2400" b="1">
                <a:solidFill>
                  <a:schemeClr val="bg2"/>
                </a:solidFill>
                <a:latin typeface="华文新魏" panose="02010800040101010101" pitchFamily="2" charset="-122"/>
                <a:ea typeface="华文新魏" panose="02010800040101010101" pitchFamily="2" charset="-122"/>
              </a:endParaRPr>
            </a:p>
          </p:txBody>
        </p:sp>
        <p:sp>
          <p:nvSpPr>
            <p:cNvPr id="33804" name="Text Box 43">
              <a:extLst>
                <a:ext uri="{FF2B5EF4-FFF2-40B4-BE49-F238E27FC236}">
                  <a16:creationId xmlns:a16="http://schemas.microsoft.com/office/drawing/2014/main" id="{2BBC8D2B-3F81-6DF5-EA32-ACC16656A59D}"/>
                </a:ext>
              </a:extLst>
            </p:cNvPr>
            <p:cNvSpPr txBox="1">
              <a:spLocks noChangeArrowheads="1"/>
            </p:cNvSpPr>
            <p:nvPr/>
          </p:nvSpPr>
          <p:spPr bwMode="auto">
            <a:xfrm>
              <a:off x="2208" y="1296"/>
              <a:ext cx="96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4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句子</a:t>
              </a:r>
              <a:r>
                <a:rPr kumimoji="1" lang="en-US" altLang="zh-CN" sz="2400" b="1">
                  <a:latin typeface="华文新魏" panose="02010800040101010101" pitchFamily="2" charset="-122"/>
                  <a:ea typeface="华文新魏" panose="02010800040101010101" pitchFamily="2" charset="-122"/>
                </a:rPr>
                <a:t>〉</a:t>
              </a:r>
              <a:endParaRPr kumimoji="1" lang="en-US" altLang="zh-CN" sz="2400" b="1">
                <a:solidFill>
                  <a:schemeClr val="bg2"/>
                </a:solidFill>
                <a:latin typeface="华文新魏" panose="02010800040101010101" pitchFamily="2" charset="-122"/>
                <a:ea typeface="华文新魏" panose="02010800040101010101" pitchFamily="2" charset="-122"/>
              </a:endParaRPr>
            </a:p>
          </p:txBody>
        </p:sp>
        <p:sp>
          <p:nvSpPr>
            <p:cNvPr id="33805" name="Text Box 44">
              <a:extLst>
                <a:ext uri="{FF2B5EF4-FFF2-40B4-BE49-F238E27FC236}">
                  <a16:creationId xmlns:a16="http://schemas.microsoft.com/office/drawing/2014/main" id="{FA6FE646-8C7E-5EA2-2FD8-DA0F5AF98E80}"/>
                </a:ext>
              </a:extLst>
            </p:cNvPr>
            <p:cNvSpPr txBox="1">
              <a:spLocks noChangeArrowheads="1"/>
            </p:cNvSpPr>
            <p:nvPr/>
          </p:nvSpPr>
          <p:spPr bwMode="auto">
            <a:xfrm>
              <a:off x="3456" y="3072"/>
              <a:ext cx="72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动原</a:t>
              </a:r>
              <a:endParaRPr kumimoji="1" lang="zh-CN" altLang="en-US" sz="2400" b="1">
                <a:solidFill>
                  <a:schemeClr val="bg2"/>
                </a:solidFill>
                <a:latin typeface="华文新魏" panose="02010800040101010101" pitchFamily="2" charset="-122"/>
                <a:ea typeface="华文新魏" panose="02010800040101010101" pitchFamily="2" charset="-122"/>
              </a:endParaRPr>
            </a:p>
          </p:txBody>
        </p:sp>
        <p:sp>
          <p:nvSpPr>
            <p:cNvPr id="33806" name="Text Box 45">
              <a:extLst>
                <a:ext uri="{FF2B5EF4-FFF2-40B4-BE49-F238E27FC236}">
                  <a16:creationId xmlns:a16="http://schemas.microsoft.com/office/drawing/2014/main" id="{003B2154-6AC5-1965-803C-C0E351ED58BB}"/>
                </a:ext>
              </a:extLst>
            </p:cNvPr>
            <p:cNvSpPr txBox="1">
              <a:spLocks noChangeArrowheads="1"/>
            </p:cNvSpPr>
            <p:nvPr/>
          </p:nvSpPr>
          <p:spPr bwMode="auto">
            <a:xfrm flipH="1">
              <a:off x="4224" y="3072"/>
              <a:ext cx="72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冠词</a:t>
              </a:r>
              <a:endParaRPr kumimoji="1" lang="zh-CN" altLang="en-US" sz="2400" b="1">
                <a:solidFill>
                  <a:schemeClr val="bg2"/>
                </a:solidFill>
                <a:latin typeface="华文新魏" panose="02010800040101010101" pitchFamily="2" charset="-122"/>
                <a:ea typeface="华文新魏" panose="02010800040101010101" pitchFamily="2" charset="-122"/>
              </a:endParaRPr>
            </a:p>
          </p:txBody>
        </p:sp>
        <p:sp>
          <p:nvSpPr>
            <p:cNvPr id="33807" name="Text Box 46">
              <a:extLst>
                <a:ext uri="{FF2B5EF4-FFF2-40B4-BE49-F238E27FC236}">
                  <a16:creationId xmlns:a16="http://schemas.microsoft.com/office/drawing/2014/main" id="{453A3778-6BB3-BF01-AE19-7B64880585F8}"/>
                </a:ext>
              </a:extLst>
            </p:cNvPr>
            <p:cNvSpPr txBox="1">
              <a:spLocks noChangeArrowheads="1"/>
            </p:cNvSpPr>
            <p:nvPr/>
          </p:nvSpPr>
          <p:spPr bwMode="auto">
            <a:xfrm>
              <a:off x="4992" y="3072"/>
              <a:ext cx="720" cy="294"/>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b="1">
                  <a:latin typeface="华文新魏" panose="02010800040101010101" pitchFamily="2" charset="-122"/>
                  <a:ea typeface="华文新魏" panose="02010800040101010101" pitchFamily="2" charset="-122"/>
                </a:rPr>
                <a:t>名词</a:t>
              </a:r>
            </a:p>
          </p:txBody>
        </p:sp>
        <p:sp>
          <p:nvSpPr>
            <p:cNvPr id="33808" name="Line 47">
              <a:extLst>
                <a:ext uri="{FF2B5EF4-FFF2-40B4-BE49-F238E27FC236}">
                  <a16:creationId xmlns:a16="http://schemas.microsoft.com/office/drawing/2014/main" id="{0A9EBDE7-A919-4A45-B9BF-0D75BF666D83}"/>
                </a:ext>
              </a:extLst>
            </p:cNvPr>
            <p:cNvSpPr>
              <a:spLocks noChangeShapeType="1"/>
            </p:cNvSpPr>
            <p:nvPr/>
          </p:nvSpPr>
          <p:spPr bwMode="auto">
            <a:xfrm flipH="1">
              <a:off x="1488" y="1632"/>
              <a:ext cx="86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48">
              <a:extLst>
                <a:ext uri="{FF2B5EF4-FFF2-40B4-BE49-F238E27FC236}">
                  <a16:creationId xmlns:a16="http://schemas.microsoft.com/office/drawing/2014/main" id="{B0C3B4D5-714E-2424-8F88-415263AC0368}"/>
                </a:ext>
              </a:extLst>
            </p:cNvPr>
            <p:cNvSpPr>
              <a:spLocks noChangeShapeType="1"/>
            </p:cNvSpPr>
            <p:nvPr/>
          </p:nvSpPr>
          <p:spPr bwMode="auto">
            <a:xfrm>
              <a:off x="2832" y="1632"/>
              <a:ext cx="91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0" name="Line 49">
              <a:extLst>
                <a:ext uri="{FF2B5EF4-FFF2-40B4-BE49-F238E27FC236}">
                  <a16:creationId xmlns:a16="http://schemas.microsoft.com/office/drawing/2014/main" id="{08073CA8-9074-EF3F-9AB9-5A473C936BF7}"/>
                </a:ext>
              </a:extLst>
            </p:cNvPr>
            <p:cNvSpPr>
              <a:spLocks noChangeShapeType="1"/>
            </p:cNvSpPr>
            <p:nvPr/>
          </p:nvSpPr>
          <p:spPr bwMode="auto">
            <a:xfrm flipH="1">
              <a:off x="576" y="2160"/>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Line 50">
              <a:extLst>
                <a:ext uri="{FF2B5EF4-FFF2-40B4-BE49-F238E27FC236}">
                  <a16:creationId xmlns:a16="http://schemas.microsoft.com/office/drawing/2014/main" id="{620642BB-91F1-1B9B-1E54-40A168B89285}"/>
                </a:ext>
              </a:extLst>
            </p:cNvPr>
            <p:cNvSpPr>
              <a:spLocks noChangeShapeType="1"/>
            </p:cNvSpPr>
            <p:nvPr/>
          </p:nvSpPr>
          <p:spPr bwMode="auto">
            <a:xfrm>
              <a:off x="1488" y="216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51">
              <a:extLst>
                <a:ext uri="{FF2B5EF4-FFF2-40B4-BE49-F238E27FC236}">
                  <a16:creationId xmlns:a16="http://schemas.microsoft.com/office/drawing/2014/main" id="{BDFC5B6D-1F65-9E49-02BD-6387D6104CA2}"/>
                </a:ext>
              </a:extLst>
            </p:cNvPr>
            <p:cNvSpPr>
              <a:spLocks noChangeShapeType="1"/>
            </p:cNvSpPr>
            <p:nvPr/>
          </p:nvSpPr>
          <p:spPr bwMode="auto">
            <a:xfrm>
              <a:off x="1728" y="2160"/>
              <a:ext cx="62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52">
              <a:extLst>
                <a:ext uri="{FF2B5EF4-FFF2-40B4-BE49-F238E27FC236}">
                  <a16:creationId xmlns:a16="http://schemas.microsoft.com/office/drawing/2014/main" id="{E8D2DA00-D299-4165-AD4B-44DB0625F0A2}"/>
                </a:ext>
              </a:extLst>
            </p:cNvPr>
            <p:cNvSpPr>
              <a:spLocks noChangeShapeType="1"/>
            </p:cNvSpPr>
            <p:nvPr/>
          </p:nvSpPr>
          <p:spPr bwMode="auto">
            <a:xfrm flipH="1">
              <a:off x="3482" y="2160"/>
              <a:ext cx="16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53">
              <a:extLst>
                <a:ext uri="{FF2B5EF4-FFF2-40B4-BE49-F238E27FC236}">
                  <a16:creationId xmlns:a16="http://schemas.microsoft.com/office/drawing/2014/main" id="{5C553361-62FB-8637-10FD-C346EE6DDF73}"/>
                </a:ext>
              </a:extLst>
            </p:cNvPr>
            <p:cNvSpPr>
              <a:spLocks noChangeShapeType="1"/>
            </p:cNvSpPr>
            <p:nvPr/>
          </p:nvSpPr>
          <p:spPr bwMode="auto">
            <a:xfrm>
              <a:off x="3936" y="2160"/>
              <a:ext cx="76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54">
              <a:extLst>
                <a:ext uri="{FF2B5EF4-FFF2-40B4-BE49-F238E27FC236}">
                  <a16:creationId xmlns:a16="http://schemas.microsoft.com/office/drawing/2014/main" id="{2B4CBF26-E5C1-FC57-7081-349FA3566FBD}"/>
                </a:ext>
              </a:extLst>
            </p:cNvPr>
            <p:cNvSpPr>
              <a:spLocks noChangeShapeType="1"/>
            </p:cNvSpPr>
            <p:nvPr/>
          </p:nvSpPr>
          <p:spPr bwMode="auto">
            <a:xfrm flipH="1">
              <a:off x="2832" y="2784"/>
              <a:ext cx="528" cy="3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55">
              <a:extLst>
                <a:ext uri="{FF2B5EF4-FFF2-40B4-BE49-F238E27FC236}">
                  <a16:creationId xmlns:a16="http://schemas.microsoft.com/office/drawing/2014/main" id="{ACF14C75-C2C8-871D-1E1F-5BD790E58F99}"/>
                </a:ext>
              </a:extLst>
            </p:cNvPr>
            <p:cNvSpPr>
              <a:spLocks noChangeShapeType="1"/>
            </p:cNvSpPr>
            <p:nvPr/>
          </p:nvSpPr>
          <p:spPr bwMode="auto">
            <a:xfrm>
              <a:off x="3696" y="2784"/>
              <a:ext cx="14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56">
              <a:extLst>
                <a:ext uri="{FF2B5EF4-FFF2-40B4-BE49-F238E27FC236}">
                  <a16:creationId xmlns:a16="http://schemas.microsoft.com/office/drawing/2014/main" id="{FBE70656-580E-CD34-8A52-23C657A61CC4}"/>
                </a:ext>
              </a:extLst>
            </p:cNvPr>
            <p:cNvSpPr>
              <a:spLocks noChangeShapeType="1"/>
            </p:cNvSpPr>
            <p:nvPr/>
          </p:nvSpPr>
          <p:spPr bwMode="auto">
            <a:xfrm>
              <a:off x="4464" y="278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57">
              <a:extLst>
                <a:ext uri="{FF2B5EF4-FFF2-40B4-BE49-F238E27FC236}">
                  <a16:creationId xmlns:a16="http://schemas.microsoft.com/office/drawing/2014/main" id="{06EFE7E2-603E-3247-A8E1-4C90DE4F7678}"/>
                </a:ext>
              </a:extLst>
            </p:cNvPr>
            <p:cNvSpPr>
              <a:spLocks noChangeShapeType="1"/>
            </p:cNvSpPr>
            <p:nvPr/>
          </p:nvSpPr>
          <p:spPr bwMode="auto">
            <a:xfrm>
              <a:off x="4848" y="2784"/>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Text Box 58">
              <a:extLst>
                <a:ext uri="{FF2B5EF4-FFF2-40B4-BE49-F238E27FC236}">
                  <a16:creationId xmlns:a16="http://schemas.microsoft.com/office/drawing/2014/main" id="{E2857609-5E3D-8993-866C-848FBFE15E04}"/>
                </a:ext>
              </a:extLst>
            </p:cNvPr>
            <p:cNvSpPr txBox="1">
              <a:spLocks noChangeArrowheads="1"/>
            </p:cNvSpPr>
            <p:nvPr/>
          </p:nvSpPr>
          <p:spPr bwMode="auto">
            <a:xfrm>
              <a:off x="384" y="3709"/>
              <a:ext cx="5232" cy="3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The      gray       wolf   will         eat      the     goat</a:t>
              </a:r>
            </a:p>
          </p:txBody>
        </p:sp>
        <p:sp>
          <p:nvSpPr>
            <p:cNvPr id="33820" name="Line 59">
              <a:extLst>
                <a:ext uri="{FF2B5EF4-FFF2-40B4-BE49-F238E27FC236}">
                  <a16:creationId xmlns:a16="http://schemas.microsoft.com/office/drawing/2014/main" id="{69CE63B6-8CAA-5C20-58B3-42E075AF5585}"/>
                </a:ext>
              </a:extLst>
            </p:cNvPr>
            <p:cNvSpPr>
              <a:spLocks noChangeShapeType="1"/>
            </p:cNvSpPr>
            <p:nvPr/>
          </p:nvSpPr>
          <p:spPr bwMode="auto">
            <a:xfrm>
              <a:off x="1488" y="2736"/>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60">
              <a:extLst>
                <a:ext uri="{FF2B5EF4-FFF2-40B4-BE49-F238E27FC236}">
                  <a16:creationId xmlns:a16="http://schemas.microsoft.com/office/drawing/2014/main" id="{934C3237-E646-DC34-AE98-6F24B57502D6}"/>
                </a:ext>
              </a:extLst>
            </p:cNvPr>
            <p:cNvSpPr>
              <a:spLocks noChangeShapeType="1"/>
            </p:cNvSpPr>
            <p:nvPr/>
          </p:nvSpPr>
          <p:spPr bwMode="auto">
            <a:xfrm>
              <a:off x="576" y="27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Line 61">
              <a:extLst>
                <a:ext uri="{FF2B5EF4-FFF2-40B4-BE49-F238E27FC236}">
                  <a16:creationId xmlns:a16="http://schemas.microsoft.com/office/drawing/2014/main" id="{2BC2C2D1-4D58-CD8C-C681-A75DEDA7201B}"/>
                </a:ext>
              </a:extLst>
            </p:cNvPr>
            <p:cNvSpPr>
              <a:spLocks noChangeShapeType="1"/>
            </p:cNvSpPr>
            <p:nvPr/>
          </p:nvSpPr>
          <p:spPr bwMode="auto">
            <a:xfrm>
              <a:off x="2352" y="2736"/>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62">
              <a:extLst>
                <a:ext uri="{FF2B5EF4-FFF2-40B4-BE49-F238E27FC236}">
                  <a16:creationId xmlns:a16="http://schemas.microsoft.com/office/drawing/2014/main" id="{509F36EB-26E1-4B48-7156-BE4CA33A456B}"/>
                </a:ext>
              </a:extLst>
            </p:cNvPr>
            <p:cNvSpPr>
              <a:spLocks noChangeShapeType="1"/>
            </p:cNvSpPr>
            <p:nvPr/>
          </p:nvSpPr>
          <p:spPr bwMode="auto">
            <a:xfrm>
              <a:off x="2928" y="34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63">
              <a:extLst>
                <a:ext uri="{FF2B5EF4-FFF2-40B4-BE49-F238E27FC236}">
                  <a16:creationId xmlns:a16="http://schemas.microsoft.com/office/drawing/2014/main" id="{C9A42745-3F20-92A0-23F8-61D33A314936}"/>
                </a:ext>
              </a:extLst>
            </p:cNvPr>
            <p:cNvSpPr>
              <a:spLocks noChangeShapeType="1"/>
            </p:cNvSpPr>
            <p:nvPr/>
          </p:nvSpPr>
          <p:spPr bwMode="auto">
            <a:xfrm>
              <a:off x="3840"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64">
              <a:extLst>
                <a:ext uri="{FF2B5EF4-FFF2-40B4-BE49-F238E27FC236}">
                  <a16:creationId xmlns:a16="http://schemas.microsoft.com/office/drawing/2014/main" id="{3A4F6F3D-AEB3-D34A-2097-83FE045EEABD}"/>
                </a:ext>
              </a:extLst>
            </p:cNvPr>
            <p:cNvSpPr>
              <a:spLocks noChangeShapeType="1"/>
            </p:cNvSpPr>
            <p:nvPr/>
          </p:nvSpPr>
          <p:spPr bwMode="auto">
            <a:xfrm>
              <a:off x="4512" y="34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Line 65">
              <a:extLst>
                <a:ext uri="{FF2B5EF4-FFF2-40B4-BE49-F238E27FC236}">
                  <a16:creationId xmlns:a16="http://schemas.microsoft.com/office/drawing/2014/main" id="{FFA04C5D-30F7-63BA-1F6F-6B16C2A10EED}"/>
                </a:ext>
              </a:extLst>
            </p:cNvPr>
            <p:cNvSpPr>
              <a:spLocks noChangeShapeType="1"/>
            </p:cNvSpPr>
            <p:nvPr/>
          </p:nvSpPr>
          <p:spPr bwMode="auto">
            <a:xfrm>
              <a:off x="5328"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Text Box 66">
              <a:extLst>
                <a:ext uri="{FF2B5EF4-FFF2-40B4-BE49-F238E27FC236}">
                  <a16:creationId xmlns:a16="http://schemas.microsoft.com/office/drawing/2014/main" id="{E49D2FF0-16F9-0FCE-A1C1-92636ABBE40E}"/>
                </a:ext>
              </a:extLst>
            </p:cNvPr>
            <p:cNvSpPr txBox="1">
              <a:spLocks noChangeArrowheads="1"/>
            </p:cNvSpPr>
            <p:nvPr/>
          </p:nvSpPr>
          <p:spPr bwMode="auto">
            <a:xfrm>
              <a:off x="48" y="2400"/>
              <a:ext cx="864" cy="27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en-US" altLang="zh-CN" sz="2200" b="1">
                  <a:latin typeface="华文新魏" panose="02010800040101010101" pitchFamily="2" charset="-122"/>
                  <a:ea typeface="华文新魏" panose="02010800040101010101" pitchFamily="2" charset="-122"/>
                </a:rPr>
                <a:t>〈</a:t>
              </a:r>
              <a:r>
                <a:rPr kumimoji="1" lang="zh-CN" altLang="en-US" sz="2200" b="1">
                  <a:latin typeface="华文新魏" panose="02010800040101010101" pitchFamily="2" charset="-122"/>
                  <a:ea typeface="华文新魏" panose="02010800040101010101" pitchFamily="2" charset="-122"/>
                </a:rPr>
                <a:t>冠词</a:t>
              </a:r>
              <a:r>
                <a:rPr kumimoji="1" lang="en-US" altLang="zh-CN" sz="2200" b="1">
                  <a:latin typeface="华文新魏" panose="02010800040101010101" pitchFamily="2" charset="-122"/>
                  <a:ea typeface="华文新魏" panose="02010800040101010101" pitchFamily="2" charset="-122"/>
                </a:rPr>
                <a:t>〉</a:t>
              </a:r>
              <a:endParaRPr kumimoji="1" lang="en-US" altLang="zh-CN" sz="2200" b="1">
                <a:solidFill>
                  <a:schemeClr val="bg2"/>
                </a:solidFill>
                <a:latin typeface="华文新魏" panose="02010800040101010101" pitchFamily="2" charset="-122"/>
                <a:ea typeface="华文新魏" panose="02010800040101010101" pitchFamily="2" charset="-122"/>
              </a:endParaRPr>
            </a:p>
          </p:txBody>
        </p:sp>
      </p:grpSp>
      <p:sp>
        <p:nvSpPr>
          <p:cNvPr id="33796" name="灯片编号占位符 36">
            <a:extLst>
              <a:ext uri="{FF2B5EF4-FFF2-40B4-BE49-F238E27FC236}">
                <a16:creationId xmlns:a16="http://schemas.microsoft.com/office/drawing/2014/main" id="{B532CE6D-2040-7F31-4D6B-0CC904257E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EE845E-D3B4-4133-8E6F-8717EC581809}" type="slidenum">
              <a:rPr lang="zh-CN" altLang="en-US" sz="1400"/>
              <a:pPr>
                <a:spcBef>
                  <a:spcPct val="0"/>
                </a:spcBef>
                <a:buClrTx/>
                <a:buSzTx/>
                <a:buFontTx/>
                <a:buNone/>
              </a:pPr>
              <a:t>19</a:t>
            </a:fld>
            <a:endParaRPr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34651EF-F1C4-8C23-7634-028B5A7FE78A}"/>
              </a:ext>
            </a:extLst>
          </p:cNvPr>
          <p:cNvSpPr>
            <a:spLocks noGrp="1" noChangeArrowheads="1"/>
          </p:cNvSpPr>
          <p:nvPr>
            <p:ph type="title"/>
          </p:nvPr>
        </p:nvSpPr>
        <p:spPr/>
        <p:txBody>
          <a:bodyPr/>
          <a:lstStyle/>
          <a:p>
            <a:pPr eaLnBrk="1" hangingPunct="1"/>
            <a:r>
              <a:rPr lang="zh-CN" altLang="en-US">
                <a:solidFill>
                  <a:schemeClr val="folHlink"/>
                </a:solidFill>
              </a:rPr>
              <a:t>本章主要内容</a:t>
            </a:r>
          </a:p>
        </p:txBody>
      </p:sp>
      <p:sp>
        <p:nvSpPr>
          <p:cNvPr id="366595" name="Rectangle 3">
            <a:extLst>
              <a:ext uri="{FF2B5EF4-FFF2-40B4-BE49-F238E27FC236}">
                <a16:creationId xmlns:a16="http://schemas.microsoft.com/office/drawing/2014/main" id="{B19D1EC4-35C3-EE20-862B-41F941FA77A9}"/>
              </a:ext>
            </a:extLst>
          </p:cNvPr>
          <p:cNvSpPr>
            <a:spLocks noGrp="1" noChangeArrowheads="1"/>
          </p:cNvSpPr>
          <p:nvPr>
            <p:ph type="body" idx="1"/>
          </p:nvPr>
        </p:nvSpPr>
        <p:spPr/>
        <p:txBody>
          <a:bodyPr/>
          <a:lstStyle/>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2.1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语言概述</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2.2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基本定义</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2.3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文法</a:t>
            </a:r>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(Grammar)</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的定义</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2.4</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文法的分类</a:t>
            </a:r>
            <a:endPar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2.5 </a:t>
            </a: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文法的构造</a:t>
            </a:r>
            <a:endParaRPr lang="zh-CN" altLang="en-US" b="1">
              <a:latin typeface="华文新魏" panose="02010800040101010101" pitchFamily="2" charset="-122"/>
              <a:ea typeface="华文新魏" panose="02010800040101010101" pitchFamily="2" charset="-122"/>
            </a:endParaRPr>
          </a:p>
        </p:txBody>
      </p:sp>
      <p:sp>
        <p:nvSpPr>
          <p:cNvPr id="16387" name="灯片编号占位符 3">
            <a:extLst>
              <a:ext uri="{FF2B5EF4-FFF2-40B4-BE49-F238E27FC236}">
                <a16:creationId xmlns:a16="http://schemas.microsoft.com/office/drawing/2014/main" id="{3C108D86-B97E-8EC7-4EFE-8E1F99980B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357AD1-9525-4599-9632-FACF5F1ECBE8}" type="slidenum">
              <a:rPr lang="zh-CN" altLang="en-US" sz="1400"/>
              <a:pPr>
                <a:spcBef>
                  <a:spcPct val="0"/>
                </a:spcBef>
                <a:buClrTx/>
                <a:buSzTx/>
                <a:buFontTx/>
                <a:buNone/>
              </a:pPr>
              <a:t>2</a:t>
            </a:fld>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9" name="Rectangle 3">
            <a:extLst>
              <a:ext uri="{FF2B5EF4-FFF2-40B4-BE49-F238E27FC236}">
                <a16:creationId xmlns:a16="http://schemas.microsoft.com/office/drawing/2014/main" id="{49474A6E-468C-7B3C-5665-A71CEE6044D7}"/>
              </a:ext>
            </a:extLst>
          </p:cNvPr>
          <p:cNvSpPr>
            <a:spLocks noGrp="1" noChangeArrowheads="1"/>
          </p:cNvSpPr>
          <p:nvPr>
            <p:ph type="body" idx="1"/>
          </p:nvPr>
        </p:nvSpPr>
        <p:spPr>
          <a:xfrm>
            <a:off x="1752600" y="2057400"/>
            <a:ext cx="5029200" cy="4114800"/>
          </a:xfrm>
        </p:spPr>
        <p:txBody>
          <a:bodyPr/>
          <a:lstStyle/>
          <a:p>
            <a:pPr eaLnBrk="1" hangingPunct="1">
              <a:spcBef>
                <a:spcPct val="0"/>
              </a:spcBef>
              <a:spcAft>
                <a:spcPct val="100000"/>
              </a:spcAft>
              <a:buClrTx/>
              <a:buSzTx/>
              <a:buFontTx/>
              <a:buNone/>
            </a:pPr>
            <a:r>
              <a:rPr kumimoji="1" lang="zh-CN" altLang="en-US" sz="2400" b="1">
                <a:solidFill>
                  <a:schemeClr val="hlink"/>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solidFill>
                  <a:schemeClr val="hlink"/>
                </a:solidFill>
                <a:latin typeface="Times New Roman" panose="02020603050405020304" pitchFamily="18" charset="0"/>
                <a:ea typeface="华文新魏" panose="02010800040101010101" pitchFamily="2" charset="-122"/>
              </a:rPr>
              <a:t>句子</a:t>
            </a:r>
            <a:r>
              <a:rPr kumimoji="1" lang="zh-CN" altLang="en-US" sz="2400" b="1">
                <a:solidFill>
                  <a:schemeClr val="hlink"/>
                </a:solidFill>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主语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谓语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主语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冠词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形容词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名词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谓语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动词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直接宾语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动词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助动词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动词原形</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a:p>
            <a:pPr eaLnBrk="1" hangingPunct="1">
              <a:spcBef>
                <a:spcPct val="0"/>
              </a:spcBef>
              <a:spcAft>
                <a:spcPct val="100000"/>
              </a:spcAft>
              <a:buClrTx/>
              <a:buSzTx/>
              <a:buFontTx/>
              <a:buNone/>
            </a:pP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直接宾语</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冠词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 </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400" b="1">
                <a:latin typeface="Times New Roman" panose="02020603050405020304" pitchFamily="18" charset="0"/>
                <a:ea typeface="华文新魏" panose="02010800040101010101" pitchFamily="2" charset="-122"/>
              </a:rPr>
              <a:t>名词</a:t>
            </a:r>
            <a:r>
              <a:rPr kumimoji="1" lang="zh-CN" altLang="en-US" sz="2400"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sz="2400" b="1">
              <a:latin typeface="Times New Roman" panose="02020603050405020304" pitchFamily="18" charset="0"/>
              <a:ea typeface="华文新魏" panose="02010800040101010101" pitchFamily="2" charset="-122"/>
            </a:endParaRPr>
          </a:p>
        </p:txBody>
      </p:sp>
      <p:sp>
        <p:nvSpPr>
          <p:cNvPr id="34818" name="Text Box 4">
            <a:extLst>
              <a:ext uri="{FF2B5EF4-FFF2-40B4-BE49-F238E27FC236}">
                <a16:creationId xmlns:a16="http://schemas.microsoft.com/office/drawing/2014/main" id="{04592013-6BBB-7784-5B19-CB7CFCF01A7C}"/>
              </a:ext>
            </a:extLst>
          </p:cNvPr>
          <p:cNvSpPr txBox="1">
            <a:spLocks noChangeArrowheads="1"/>
          </p:cNvSpPr>
          <p:nvPr/>
        </p:nvSpPr>
        <p:spPr bwMode="auto">
          <a:xfrm>
            <a:off x="2590800" y="609600"/>
            <a:ext cx="716280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3600" b="1">
                <a:solidFill>
                  <a:schemeClr val="folHlink"/>
                </a:solidFill>
                <a:latin typeface="华文新魏" panose="02010800040101010101" pitchFamily="2" charset="-122"/>
                <a:ea typeface="华文新魏" panose="02010800040101010101" pitchFamily="2" charset="-122"/>
              </a:rPr>
              <a:t>产生句子的规则</a:t>
            </a:r>
            <a:r>
              <a:rPr kumimoji="1" lang="en-US" altLang="zh-CN" b="1">
                <a:solidFill>
                  <a:schemeClr val="folHlink"/>
                </a:solidFill>
                <a:latin typeface="Times New Roman" panose="02020603050405020304" pitchFamily="18" charset="0"/>
                <a:ea typeface="华文新魏" panose="02010800040101010101" pitchFamily="2" charset="-122"/>
              </a:rPr>
              <a:t>——</a:t>
            </a:r>
            <a:r>
              <a:rPr kumimoji="1" lang="zh-CN" altLang="en-US" sz="2400" b="1">
                <a:solidFill>
                  <a:schemeClr val="folHlink"/>
                </a:solidFill>
                <a:latin typeface="华文新魏" panose="02010800040101010101" pitchFamily="2" charset="-122"/>
                <a:ea typeface="华文新魏" panose="02010800040101010101" pitchFamily="2" charset="-122"/>
              </a:rPr>
              <a:t>从产生语言的角度</a:t>
            </a:r>
            <a:endParaRPr kumimoji="1" lang="zh-CN" altLang="en-US" b="1">
              <a:solidFill>
                <a:schemeClr val="accent2"/>
              </a:solidFill>
              <a:latin typeface="Times New Roman" panose="02020603050405020304" pitchFamily="18" charset="0"/>
              <a:ea typeface="GulimChe" panose="020B0503020000020004" pitchFamily="49" charset="-127"/>
            </a:endParaRPr>
          </a:p>
        </p:txBody>
      </p:sp>
      <p:sp>
        <p:nvSpPr>
          <p:cNvPr id="290822" name="Rectangle 6">
            <a:extLst>
              <a:ext uri="{FF2B5EF4-FFF2-40B4-BE49-F238E27FC236}">
                <a16:creationId xmlns:a16="http://schemas.microsoft.com/office/drawing/2014/main" id="{5356AE99-4C0C-AD59-52B6-DA2D22511466}"/>
              </a:ext>
            </a:extLst>
          </p:cNvPr>
          <p:cNvSpPr>
            <a:spLocks noChangeArrowheads="1"/>
          </p:cNvSpPr>
          <p:nvPr/>
        </p:nvSpPr>
        <p:spPr bwMode="auto">
          <a:xfrm>
            <a:off x="7010400" y="1905000"/>
            <a:ext cx="28956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0"/>
              </a:spcBef>
              <a:spcAft>
                <a:spcPct val="100000"/>
              </a:spcAft>
              <a:buClrTx/>
              <a:buSzTx/>
              <a:buFontTx/>
              <a:buNone/>
            </a:pP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冠词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a:t>
            </a:r>
          </a:p>
          <a:p>
            <a:pPr eaLnBrk="1" hangingPunct="1">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形容词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gray </a:t>
            </a:r>
          </a:p>
          <a:p>
            <a:pPr eaLnBrk="1" hangingPunct="1">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助动词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will </a:t>
            </a:r>
          </a:p>
          <a:p>
            <a:pPr eaLnBrk="1" hangingPunct="1">
              <a:lnSpc>
                <a:spcPct val="90000"/>
              </a:lnSpc>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动词原形</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eat </a:t>
            </a:r>
          </a:p>
          <a:p>
            <a:pPr eaLnBrk="1" hangingPunct="1">
              <a:lnSpc>
                <a:spcPct val="90000"/>
              </a:lnSpc>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wolf</a:t>
            </a:r>
          </a:p>
          <a:p>
            <a:pPr eaLnBrk="1" hangingPunct="1">
              <a:lnSpc>
                <a:spcPct val="90000"/>
              </a:lnSpc>
              <a:spcBef>
                <a:spcPct val="0"/>
              </a:spcBef>
              <a:spcAft>
                <a:spcPct val="100000"/>
              </a:spcAft>
              <a:buClrTx/>
              <a:buSzTx/>
              <a:buFontTx/>
              <a:buNone/>
            </a:pP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800" b="1">
                <a:latin typeface="华文新魏" panose="02010800040101010101" pitchFamily="2" charset="-122"/>
                <a:ea typeface="华文新魏" panose="02010800040101010101" pitchFamily="2" charset="-12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goat</a:t>
            </a:r>
          </a:p>
        </p:txBody>
      </p:sp>
      <p:sp>
        <p:nvSpPr>
          <p:cNvPr id="34820" name="灯片编号占位符 4">
            <a:extLst>
              <a:ext uri="{FF2B5EF4-FFF2-40B4-BE49-F238E27FC236}">
                <a16:creationId xmlns:a16="http://schemas.microsoft.com/office/drawing/2014/main" id="{55418A86-9210-6119-341F-A725E515EF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90F26B-8880-44F3-9617-948663418D61}" type="slidenum">
              <a:rPr lang="zh-CN" altLang="en-US" sz="1400"/>
              <a:pPr>
                <a:spcBef>
                  <a:spcPct val="0"/>
                </a:spcBef>
                <a:buClrTx/>
                <a:buSzTx/>
                <a:buFontTx/>
                <a:buNone/>
              </a:pPr>
              <a:t>20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0819">
                                            <p:txEl>
                                              <p:pRg st="1" end="1"/>
                                            </p:txEl>
                                          </p:spTgt>
                                        </p:tgtEl>
                                        <p:attrNameLst>
                                          <p:attrName>style.visibility</p:attrName>
                                        </p:attrNameLst>
                                      </p:cBhvr>
                                      <p:to>
                                        <p:strVal val="visible"/>
                                      </p:to>
                                    </p:set>
                                    <p:anim calcmode="lin" valueType="num">
                                      <p:cBhvr additive="base">
                                        <p:cTn id="11"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08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90819">
                                            <p:txEl>
                                              <p:pRg st="2" end="2"/>
                                            </p:txEl>
                                          </p:spTgt>
                                        </p:tgtEl>
                                        <p:attrNameLst>
                                          <p:attrName>style.visibility</p:attrName>
                                        </p:attrNameLst>
                                      </p:cBhvr>
                                      <p:to>
                                        <p:strVal val="visible"/>
                                      </p:to>
                                    </p:set>
                                    <p:anim calcmode="lin" valueType="num">
                                      <p:cBhvr additive="base">
                                        <p:cTn id="15"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08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90819">
                                            <p:txEl>
                                              <p:pRg st="3" end="3"/>
                                            </p:txEl>
                                          </p:spTgt>
                                        </p:tgtEl>
                                        <p:attrNameLst>
                                          <p:attrName>style.visibility</p:attrName>
                                        </p:attrNameLst>
                                      </p:cBhvr>
                                      <p:to>
                                        <p:strVal val="visible"/>
                                      </p:to>
                                    </p:set>
                                    <p:anim calcmode="lin" valueType="num">
                                      <p:cBhvr additive="base">
                                        <p:cTn id="19"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90819">
                                            <p:txEl>
                                              <p:pRg st="4" end="4"/>
                                            </p:txEl>
                                          </p:spTgt>
                                        </p:tgtEl>
                                        <p:attrNameLst>
                                          <p:attrName>style.visibility</p:attrName>
                                        </p:attrNameLst>
                                      </p:cBhvr>
                                      <p:to>
                                        <p:strVal val="visible"/>
                                      </p:to>
                                    </p:set>
                                    <p:anim calcmode="lin" valueType="num">
                                      <p:cBhvr additive="base">
                                        <p:cTn id="23" dur="500" fill="hold"/>
                                        <p:tgtEl>
                                          <p:spTgt spid="29081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0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90822"/>
                                        </p:tgtEl>
                                        <p:attrNameLst>
                                          <p:attrName>style.visibility</p:attrName>
                                        </p:attrNameLst>
                                      </p:cBhvr>
                                      <p:to>
                                        <p:strVal val="visible"/>
                                      </p:to>
                                    </p:set>
                                    <p:anim calcmode="lin" valueType="num">
                                      <p:cBhvr additive="base">
                                        <p:cTn id="29" dur="500" fill="hold"/>
                                        <p:tgtEl>
                                          <p:spTgt spid="290822"/>
                                        </p:tgtEl>
                                        <p:attrNameLst>
                                          <p:attrName>ppt_x</p:attrName>
                                        </p:attrNameLst>
                                      </p:cBhvr>
                                      <p:tavLst>
                                        <p:tav tm="0">
                                          <p:val>
                                            <p:strVal val="0-#ppt_w/2"/>
                                          </p:val>
                                        </p:tav>
                                        <p:tav tm="100000">
                                          <p:val>
                                            <p:strVal val="#ppt_x"/>
                                          </p:val>
                                        </p:tav>
                                      </p:tavLst>
                                    </p:anim>
                                    <p:anim calcmode="lin" valueType="num">
                                      <p:cBhvr additive="base">
                                        <p:cTn id="30"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allAtOnce" autoUpdateAnimBg="0"/>
      <p:bldP spid="29082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632CC502-6C9D-CC11-464E-4FD1FF2888D1}"/>
              </a:ext>
            </a:extLst>
          </p:cNvPr>
          <p:cNvSpPr>
            <a:spLocks noGrp="1" noChangeArrowheads="1"/>
          </p:cNvSpPr>
          <p:nvPr>
            <p:ph type="body" idx="1"/>
          </p:nvPr>
        </p:nvSpPr>
        <p:spPr>
          <a:xfrm>
            <a:off x="1828800" y="2286000"/>
            <a:ext cx="8610600" cy="4114800"/>
          </a:xfrm>
        </p:spPr>
        <p:txBody>
          <a:bodyPr/>
          <a:lstStyle/>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终结符号集</a:t>
            </a:r>
            <a:r>
              <a:rPr kumimoji="1" lang="en-US" altLang="zh-CN" b="1">
                <a:solidFill>
                  <a:schemeClr val="hlink"/>
                </a:solidFill>
                <a:latin typeface="Times New Roman" panose="02020603050405020304" pitchFamily="18" charset="0"/>
                <a:ea typeface="华文新魏" panose="02010800040101010101" pitchFamily="2" charset="-122"/>
              </a:rPr>
              <a:t>V</a:t>
            </a:r>
            <a:r>
              <a:rPr kumimoji="1" lang="en-US" altLang="zh-CN" b="1" baseline="-25000">
                <a:solidFill>
                  <a:schemeClr val="hlink"/>
                </a:solidFill>
                <a:latin typeface="Times New Roman" panose="02020603050405020304" pitchFamily="18" charset="0"/>
                <a:ea typeface="华文新魏" panose="02010800040101010101" pitchFamily="2" charset="-122"/>
              </a:rPr>
              <a:t>T </a:t>
            </a:r>
            <a:r>
              <a:rPr kumimoji="1" lang="en-US" altLang="zh-CN" b="1">
                <a:latin typeface="Times New Roman" panose="02020603050405020304" pitchFamily="18" charset="0"/>
                <a:ea typeface="华文新魏" panose="02010800040101010101" pitchFamily="2" charset="-122"/>
              </a:rPr>
              <a:t>= {the</a:t>
            </a:r>
            <a:r>
              <a:rPr kumimoji="1" lang="zh-CN" altLang="en-US" b="1">
                <a:latin typeface="Times New Roman" panose="02020603050405020304" pitchFamily="18" charset="0"/>
                <a:ea typeface="华文新魏" panose="02010800040101010101" pitchFamily="2" charset="-122"/>
              </a:rPr>
              <a:t>，</a:t>
            </a:r>
            <a:r>
              <a:rPr kumimoji="1" lang="en-US" altLang="zh-CN" b="1">
                <a:latin typeface="Times New Roman" panose="02020603050405020304" pitchFamily="18" charset="0"/>
                <a:ea typeface="华文新魏" panose="02010800040101010101" pitchFamily="2" charset="-122"/>
              </a:rPr>
              <a:t>gray, wolf,will, eat,  goat}</a:t>
            </a:r>
          </a:p>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非终结符号集</a:t>
            </a:r>
            <a:r>
              <a:rPr kumimoji="1" lang="en-US" altLang="zh-CN" b="1">
                <a:solidFill>
                  <a:schemeClr val="hlink"/>
                </a:solidFill>
                <a:latin typeface="Times New Roman" panose="02020603050405020304" pitchFamily="18" charset="0"/>
                <a:ea typeface="华文新魏" panose="02010800040101010101" pitchFamily="2" charset="-122"/>
              </a:rPr>
              <a:t>V</a:t>
            </a:r>
            <a:r>
              <a:rPr kumimoji="1" lang="en-US" altLang="zh-CN" b="1" baseline="-25000">
                <a:solidFill>
                  <a:schemeClr val="hlink"/>
                </a:solidFill>
                <a:latin typeface="Times New Roman" panose="02020603050405020304" pitchFamily="18" charset="0"/>
                <a:ea typeface="华文新魏" panose="02010800040101010101" pitchFamily="2" charset="-122"/>
              </a:rPr>
              <a:t>N </a:t>
            </a:r>
            <a:r>
              <a:rPr kumimoji="1" lang="en-US" altLang="zh-CN" b="1">
                <a:latin typeface="Times New Roman" panose="02020603050405020304" pitchFamily="18" charset="0"/>
                <a:ea typeface="华文新魏" panose="02010800040101010101" pitchFamily="2" charset="-122"/>
              </a:rPr>
              <a:t>= {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句子</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主语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谓语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冠词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形容词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名词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动词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直接宾语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助动词</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动词原形</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b="1">
                <a:latin typeface="Times New Roman" panose="02020603050405020304" pitchFamily="18" charset="0"/>
                <a:ea typeface="华文新魏" panose="02010800040101010101" pitchFamily="2" charset="-122"/>
              </a:rPr>
              <a:t> </a:t>
            </a:r>
            <a:r>
              <a:rPr kumimoji="1" lang="en-US" altLang="zh-CN" b="1">
                <a:latin typeface="Times New Roman" panose="02020603050405020304" pitchFamily="18" charset="0"/>
                <a:ea typeface="华文新魏" panose="02010800040101010101" pitchFamily="2" charset="-122"/>
              </a:rPr>
              <a:t>}</a:t>
            </a:r>
          </a:p>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语法规则集</a:t>
            </a:r>
            <a:r>
              <a:rPr kumimoji="1" lang="en-US" altLang="zh-CN" b="1">
                <a:solidFill>
                  <a:schemeClr val="hlink"/>
                </a:solidFill>
                <a:latin typeface="Times New Roman" panose="02020603050405020304" pitchFamily="18" charset="0"/>
                <a:ea typeface="华文新魏" panose="02010800040101010101" pitchFamily="2" charset="-122"/>
              </a:rPr>
              <a:t>P </a:t>
            </a:r>
            <a:r>
              <a:rPr kumimoji="1" lang="en-US" altLang="zh-CN"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句子</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 </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主语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谓语</a:t>
            </a:r>
            <a:r>
              <a:rPr kumimoji="1" lang="zh-CN" altLang="en-US" sz="2800"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a:t>
            </a:r>
            <a:r>
              <a:rPr kumimoji="1" lang="en-US" altLang="zh-CN" b="1">
                <a:latin typeface="Times New Roman" panose="02020603050405020304" pitchFamily="18" charset="0"/>
                <a:ea typeface="华文新魏" panose="02010800040101010101" pitchFamily="2" charset="-122"/>
              </a:rPr>
              <a:t>} </a:t>
            </a:r>
          </a:p>
          <a:p>
            <a:pPr eaLnBrk="1" hangingPunct="1">
              <a:spcBef>
                <a:spcPct val="50000"/>
              </a:spcBef>
              <a:buClrTx/>
              <a:buSzTx/>
              <a:buFontTx/>
              <a:buNone/>
            </a:pPr>
            <a:r>
              <a:rPr kumimoji="1" lang="zh-CN" altLang="en-US" b="1">
                <a:latin typeface="Times New Roman" panose="02020603050405020304" pitchFamily="18" charset="0"/>
                <a:ea typeface="华文新魏" panose="02010800040101010101" pitchFamily="2" charset="-122"/>
              </a:rPr>
              <a:t>开始符号</a:t>
            </a:r>
            <a:r>
              <a:rPr kumimoji="1" lang="en-US" altLang="zh-CN" b="1">
                <a:solidFill>
                  <a:schemeClr val="hlink"/>
                </a:solidFill>
                <a:latin typeface="Times New Roman" panose="02020603050405020304" pitchFamily="18" charset="0"/>
                <a:ea typeface="华文新魏" panose="02010800040101010101" pitchFamily="2" charset="-122"/>
              </a:rPr>
              <a:t>S </a:t>
            </a:r>
            <a:r>
              <a:rPr kumimoji="1" lang="en-US" altLang="zh-CN" b="1">
                <a:latin typeface="Times New Roman" panose="02020603050405020304" pitchFamily="18" charset="0"/>
                <a:ea typeface="华文新魏" panose="02010800040101010101" pitchFamily="2" charset="-122"/>
              </a:rPr>
              <a:t>= </a:t>
            </a:r>
            <a:r>
              <a:rPr kumimoji="1" lang="en-US" altLang="zh-CN" b="1">
                <a:latin typeface="Times New Roman" panose="02020603050405020304" pitchFamily="18" charset="0"/>
                <a:ea typeface="华文新魏" panose="02010800040101010101" pitchFamily="2" charset="-122"/>
                <a:sym typeface="Symbol" panose="05050102010706020507" pitchFamily="18" charset="2"/>
              </a:rPr>
              <a:t></a:t>
            </a:r>
            <a:r>
              <a:rPr kumimoji="1" lang="zh-CN" altLang="en-US" b="1">
                <a:latin typeface="Times New Roman" panose="02020603050405020304" pitchFamily="18" charset="0"/>
                <a:ea typeface="华文新魏" panose="02010800040101010101" pitchFamily="2" charset="-122"/>
              </a:rPr>
              <a:t>句子</a:t>
            </a:r>
            <a:r>
              <a:rPr kumimoji="1" lang="zh-CN" altLang="en-US" b="1">
                <a:latin typeface="Times New Roman" panose="02020603050405020304" pitchFamily="18" charset="0"/>
                <a:ea typeface="华文新魏" panose="02010800040101010101" pitchFamily="2" charset="-122"/>
                <a:sym typeface="Symbol" panose="05050102010706020507" pitchFamily="18" charset="2"/>
              </a:rPr>
              <a:t></a:t>
            </a:r>
            <a:endParaRPr kumimoji="1" lang="zh-CN" altLang="en-US" b="1">
              <a:latin typeface="Times New Roman" panose="02020603050405020304" pitchFamily="18" charset="0"/>
              <a:ea typeface="华文新魏" panose="02010800040101010101" pitchFamily="2" charset="-122"/>
            </a:endParaRPr>
          </a:p>
        </p:txBody>
      </p:sp>
      <p:sp>
        <p:nvSpPr>
          <p:cNvPr id="35842" name="Text Box 4">
            <a:extLst>
              <a:ext uri="{FF2B5EF4-FFF2-40B4-BE49-F238E27FC236}">
                <a16:creationId xmlns:a16="http://schemas.microsoft.com/office/drawing/2014/main" id="{8C824520-79D2-3D3B-75B9-BCF735F7410D}"/>
              </a:ext>
            </a:extLst>
          </p:cNvPr>
          <p:cNvSpPr txBox="1">
            <a:spLocks noChangeArrowheads="1"/>
          </p:cNvSpPr>
          <p:nvPr/>
        </p:nvSpPr>
        <p:spPr bwMode="auto">
          <a:xfrm>
            <a:off x="1828800" y="533400"/>
            <a:ext cx="8686800" cy="992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b="1">
                <a:solidFill>
                  <a:schemeClr val="folHlink"/>
                </a:solidFill>
                <a:latin typeface="华文新魏" panose="02010800040101010101" pitchFamily="2" charset="-122"/>
                <a:ea typeface="华文新魏" panose="02010800040101010101" pitchFamily="2" charset="-122"/>
              </a:rPr>
              <a:t>句子的语法组成</a:t>
            </a:r>
          </a:p>
          <a:p>
            <a:pPr eaLnBrk="1" hangingPunct="1">
              <a:spcBef>
                <a:spcPct val="50000"/>
              </a:spcBef>
              <a:buClrTx/>
              <a:buSzTx/>
              <a:buFontTx/>
              <a:buNone/>
            </a:pPr>
            <a:r>
              <a:rPr kumimoji="1" lang="zh-CN" altLang="en-US" sz="1800" b="1">
                <a:solidFill>
                  <a:schemeClr val="folHlink"/>
                </a:solidFill>
                <a:latin typeface="华文新魏" panose="02010800040101010101" pitchFamily="2" charset="-122"/>
                <a:ea typeface="华文新魏" panose="02010800040101010101" pitchFamily="2" charset="-122"/>
              </a:rPr>
              <a:t>		</a:t>
            </a:r>
            <a:r>
              <a:rPr kumimoji="1" lang="en-US" altLang="zh-CN" sz="1800" b="1">
                <a:solidFill>
                  <a:schemeClr val="folHlink"/>
                </a:solidFill>
                <a:latin typeface="Times New Roman" panose="02020603050405020304" pitchFamily="18" charset="0"/>
                <a:ea typeface="华文新魏" panose="02010800040101010101" pitchFamily="2" charset="-122"/>
              </a:rPr>
              <a:t>——</a:t>
            </a:r>
            <a:r>
              <a:rPr kumimoji="1" lang="zh-CN" altLang="en-US" sz="1800" b="1">
                <a:solidFill>
                  <a:schemeClr val="folHlink"/>
                </a:solidFill>
                <a:latin typeface="华文新魏" panose="02010800040101010101" pitchFamily="2" charset="-122"/>
                <a:ea typeface="华文新魏" panose="02010800040101010101" pitchFamily="2" charset="-122"/>
              </a:rPr>
              <a:t>终结符号集，非终结符号集，语法规则，开始符号</a:t>
            </a:r>
          </a:p>
        </p:txBody>
      </p:sp>
      <p:sp>
        <p:nvSpPr>
          <p:cNvPr id="35843" name="灯片编号占位符 3">
            <a:extLst>
              <a:ext uri="{FF2B5EF4-FFF2-40B4-BE49-F238E27FC236}">
                <a16:creationId xmlns:a16="http://schemas.microsoft.com/office/drawing/2014/main" id="{E6C087AD-92B3-25A9-F1E5-20FECB9380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0E9B013-7F4F-4A8B-A5D8-F6E265B1CC08}" type="slidenum">
              <a:rPr lang="zh-CN" altLang="en-US" sz="1400"/>
              <a:pPr>
                <a:spcBef>
                  <a:spcPct val="0"/>
                </a:spcBef>
                <a:buClrTx/>
                <a:buSzTx/>
                <a:buFontTx/>
                <a:buNone/>
              </a:pPr>
              <a:t>21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 calcmode="lin" valueType="num">
                                      <p:cBhvr additive="base">
                                        <p:cTn id="7" dur="500" fill="hold"/>
                                        <p:tgtEl>
                                          <p:spTgt spid="337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7922">
                                            <p:txEl>
                                              <p:pRg st="1" end="1"/>
                                            </p:txEl>
                                          </p:spTgt>
                                        </p:tgtEl>
                                        <p:attrNameLst>
                                          <p:attrName>style.visibility</p:attrName>
                                        </p:attrNameLst>
                                      </p:cBhvr>
                                      <p:to>
                                        <p:strVal val="visible"/>
                                      </p:to>
                                    </p:set>
                                    <p:anim calcmode="lin" valueType="num">
                                      <p:cBhvr additive="base">
                                        <p:cTn id="13" dur="500" fill="hold"/>
                                        <p:tgtEl>
                                          <p:spTgt spid="3379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37922">
                                            <p:txEl>
                                              <p:pRg st="2" end="2"/>
                                            </p:txEl>
                                          </p:spTgt>
                                        </p:tgtEl>
                                        <p:attrNameLst>
                                          <p:attrName>style.visibility</p:attrName>
                                        </p:attrNameLst>
                                      </p:cBhvr>
                                      <p:to>
                                        <p:strVal val="visible"/>
                                      </p:to>
                                    </p:set>
                                    <p:anim calcmode="lin" valueType="num">
                                      <p:cBhvr additive="base">
                                        <p:cTn id="19" dur="500" fill="hold"/>
                                        <p:tgtEl>
                                          <p:spTgt spid="3379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37922">
                                            <p:txEl>
                                              <p:pRg st="3" end="3"/>
                                            </p:txEl>
                                          </p:spTgt>
                                        </p:tgtEl>
                                        <p:attrNameLst>
                                          <p:attrName>style.visibility</p:attrName>
                                        </p:attrNameLst>
                                      </p:cBhvr>
                                      <p:to>
                                        <p:strVal val="visible"/>
                                      </p:to>
                                    </p:set>
                                    <p:anim calcmode="lin" valueType="num">
                                      <p:cBhvr additive="base">
                                        <p:cTn id="25" dur="500" fill="hold"/>
                                        <p:tgtEl>
                                          <p:spTgt spid="3379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2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C8934EDA-0936-B7AE-27FB-82042986DE74}"/>
              </a:ext>
            </a:extLst>
          </p:cNvPr>
          <p:cNvSpPr>
            <a:spLocks noGrp="1" noChangeArrowheads="1"/>
          </p:cNvSpPr>
          <p:nvPr>
            <p:ph type="title"/>
          </p:nvPr>
        </p:nvSpPr>
        <p:spPr>
          <a:xfrm>
            <a:off x="2438400" y="762000"/>
            <a:ext cx="5410200" cy="838200"/>
          </a:xfrm>
        </p:spPr>
        <p:txBody>
          <a:bodyPr/>
          <a:lstStyle/>
          <a:p>
            <a:pPr algn="ctr" eaLnBrk="1" hangingPunct="1"/>
            <a:r>
              <a:rPr lang="zh-CN" altLang="en-US">
                <a:solidFill>
                  <a:schemeClr val="folHlink"/>
                </a:solidFill>
                <a:latin typeface="Times New Roman" panose="02020603050405020304" pitchFamily="18" charset="0"/>
              </a:rPr>
              <a:t>文法</a:t>
            </a:r>
            <a:r>
              <a:rPr lang="en-US" altLang="zh-CN">
                <a:solidFill>
                  <a:schemeClr val="folHlink"/>
                </a:solidFill>
                <a:latin typeface="Times New Roman" panose="02020603050405020304" pitchFamily="18" charset="0"/>
              </a:rPr>
              <a:t>G </a:t>
            </a:r>
            <a:r>
              <a:rPr lang="zh-CN" altLang="en-US">
                <a:solidFill>
                  <a:schemeClr val="folHlink"/>
                </a:solidFill>
                <a:latin typeface="Times New Roman" panose="02020603050405020304" pitchFamily="18" charset="0"/>
              </a:rPr>
              <a:t>的形式定义</a:t>
            </a:r>
          </a:p>
        </p:txBody>
      </p:sp>
      <p:sp>
        <p:nvSpPr>
          <p:cNvPr id="291843" name="Rectangle 3">
            <a:extLst>
              <a:ext uri="{FF2B5EF4-FFF2-40B4-BE49-F238E27FC236}">
                <a16:creationId xmlns:a16="http://schemas.microsoft.com/office/drawing/2014/main" id="{73E79D1A-673E-046A-CF04-7DFF64B4DD0D}"/>
              </a:ext>
            </a:extLst>
          </p:cNvPr>
          <p:cNvSpPr>
            <a:spLocks noGrp="1" noChangeArrowheads="1"/>
          </p:cNvSpPr>
          <p:nvPr>
            <p:ph type="body" idx="1"/>
          </p:nvPr>
        </p:nvSpPr>
        <p:spPr>
          <a:xfrm>
            <a:off x="2362200" y="1981200"/>
            <a:ext cx="7772400" cy="4648200"/>
          </a:xfrm>
        </p:spPr>
        <p:txBody>
          <a:bodyPr/>
          <a:lstStyle/>
          <a:p>
            <a:pPr algn="just" eaLnBrk="1" hangingPunct="1">
              <a:lnSpc>
                <a:spcPct val="12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文法</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为一个四元组</a:t>
            </a:r>
            <a:r>
              <a:rPr lang="en-US" altLang="zh-CN" b="1">
                <a:latin typeface="Times New Roman" panose="02020603050405020304" pitchFamily="18" charset="0"/>
                <a:ea typeface="华文新魏" panose="02010800040101010101" pitchFamily="2" charset="-122"/>
              </a:rPr>
              <a:t>:</a:t>
            </a:r>
            <a:endParaRPr lang="en-US" altLang="zh-CN" sz="2800" b="1">
              <a:latin typeface="Times New Roman" panose="02020603050405020304" pitchFamily="18" charset="0"/>
              <a:ea typeface="华文新魏" panose="02010800040101010101" pitchFamily="2" charset="-122"/>
            </a:endParaRPr>
          </a:p>
          <a:p>
            <a:pPr algn="just" eaLnBrk="1" hangingPunct="1">
              <a:lnSpc>
                <a:spcPct val="120000"/>
              </a:lnSpc>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Ｇ </a:t>
            </a:r>
            <a:r>
              <a:rPr lang="en-US" altLang="zh-CN" sz="2800" b="1">
                <a:latin typeface="Times New Roman" panose="02020603050405020304" pitchFamily="18" charset="0"/>
                <a:ea typeface="华文新魏" panose="02010800040101010101" pitchFamily="2" charset="-122"/>
              </a:rPr>
              <a:t>= (</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T</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r>
              <a:rPr lang="zh-CN" altLang="en-US" sz="2800" b="1">
                <a:latin typeface="Times New Roman" panose="02020603050405020304" pitchFamily="18" charset="0"/>
                <a:ea typeface="华文新魏" panose="02010800040101010101" pitchFamily="2" charset="-122"/>
              </a:rPr>
              <a:t>，Ｐ，Ｓ</a:t>
            </a:r>
            <a:r>
              <a:rPr lang="en-US" altLang="zh-CN" sz="2800" b="1">
                <a:latin typeface="Times New Roman" panose="02020603050405020304" pitchFamily="18" charset="0"/>
                <a:ea typeface="华文新魏" panose="02010800040101010101" pitchFamily="2" charset="-122"/>
              </a:rPr>
              <a:t>)</a:t>
            </a:r>
          </a:p>
          <a:p>
            <a:pPr algn="just" eaLnBrk="1" hangingPunct="1">
              <a:lnSpc>
                <a:spcPct val="120000"/>
              </a:lnSpc>
            </a:pP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T</a:t>
            </a:r>
            <a:r>
              <a:rPr lang="zh-CN" altLang="en-US" sz="2800" b="1">
                <a:latin typeface="Times New Roman" panose="02020603050405020304" pitchFamily="18" charset="0"/>
                <a:ea typeface="华文新魏" panose="02010800040101010101" pitchFamily="2" charset="-122"/>
              </a:rPr>
              <a:t>：终结符</a:t>
            </a:r>
            <a:r>
              <a:rPr lang="en-US" altLang="zh-CN" sz="2800" b="1">
                <a:latin typeface="Times New Roman" panose="02020603050405020304" pitchFamily="18" charset="0"/>
                <a:ea typeface="华文新魏" panose="02010800040101010101" pitchFamily="2" charset="-122"/>
              </a:rPr>
              <a:t>(Terminal)</a:t>
            </a:r>
            <a:r>
              <a:rPr lang="zh-CN" altLang="en-US" sz="2800" b="1">
                <a:latin typeface="Times New Roman" panose="02020603050405020304" pitchFamily="18" charset="0"/>
                <a:ea typeface="华文新魏" panose="02010800040101010101" pitchFamily="2" charset="-122"/>
              </a:rPr>
              <a:t>集</a:t>
            </a:r>
          </a:p>
          <a:p>
            <a:pPr eaLnBrk="1" hangingPunct="1">
              <a:lnSpc>
                <a:spcPct val="120000"/>
              </a:lnSpc>
            </a:pP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r>
              <a:rPr lang="zh-CN" altLang="en-US" sz="2800" b="1">
                <a:latin typeface="Times New Roman" panose="02020603050405020304" pitchFamily="18" charset="0"/>
                <a:ea typeface="华文新魏" panose="02010800040101010101" pitchFamily="2" charset="-122"/>
              </a:rPr>
              <a:t>：非终结符</a:t>
            </a:r>
            <a:r>
              <a:rPr lang="en-US" altLang="zh-CN" sz="2800" b="1">
                <a:latin typeface="Times New Roman" panose="02020603050405020304" pitchFamily="18" charset="0"/>
                <a:ea typeface="华文新魏" panose="02010800040101010101" pitchFamily="2" charset="-122"/>
              </a:rPr>
              <a:t>(Variable)</a:t>
            </a:r>
            <a:r>
              <a:rPr lang="zh-CN" altLang="en-US" sz="2800" b="1">
                <a:latin typeface="Times New Roman" panose="02020603050405020304" pitchFamily="18" charset="0"/>
                <a:ea typeface="华文新魏" panose="02010800040101010101" pitchFamily="2" charset="-122"/>
              </a:rPr>
              <a:t>集，Ｖ</a:t>
            </a:r>
            <a:r>
              <a:rPr lang="en-US" altLang="zh-CN" sz="2800" b="1" baseline="-25000">
                <a:latin typeface="Times New Roman" panose="02020603050405020304" pitchFamily="18" charset="0"/>
                <a:ea typeface="华文新魏" panose="02010800040101010101" pitchFamily="2" charset="-122"/>
              </a:rPr>
              <a:t>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=Φ</a:t>
            </a:r>
          </a:p>
          <a:p>
            <a:pPr lvl="1" eaLnBrk="1" hangingPunct="1">
              <a:lnSpc>
                <a:spcPct val="130000"/>
              </a:lnSpc>
              <a:buFont typeface="Wingdings" panose="05000000000000000000" pitchFamily="2" charset="2"/>
              <a:buChar char="Ø"/>
            </a:pPr>
            <a:r>
              <a:rPr lang="zh-CN" altLang="en-US" b="1">
                <a:latin typeface="Times New Roman" panose="02020603050405020304" pitchFamily="18" charset="0"/>
                <a:ea typeface="华文新魏" panose="02010800040101010101" pitchFamily="2" charset="-122"/>
              </a:rPr>
              <a:t>语法范畴</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某个语言结构</a:t>
            </a:r>
          </a:p>
          <a:p>
            <a:pPr algn="just" eaLnBrk="1" hangingPunct="1">
              <a:lnSpc>
                <a:spcPct val="120000"/>
              </a:lnSpc>
            </a:pPr>
            <a:r>
              <a:rPr lang="zh-CN" altLang="en-US" sz="2800" b="1">
                <a:latin typeface="Times New Roman" panose="02020603050405020304" pitchFamily="18" charset="0"/>
                <a:ea typeface="华文新魏" panose="02010800040101010101" pitchFamily="2" charset="-122"/>
              </a:rPr>
              <a:t>Ｓ：开始符号</a:t>
            </a:r>
            <a:r>
              <a:rPr lang="en-US" altLang="zh-CN" sz="2800" b="1">
                <a:latin typeface="Times New Roman" panose="02020603050405020304" pitchFamily="18" charset="0"/>
                <a:ea typeface="华文新魏" panose="02010800040101010101" pitchFamily="2" charset="-122"/>
              </a:rPr>
              <a:t>(Start Symbol)</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S∈</a:t>
            </a:r>
            <a:r>
              <a:rPr lang="zh-CN" altLang="en-US" sz="2800" b="1">
                <a:latin typeface="Times New Roman" panose="02020603050405020304" pitchFamily="18" charset="0"/>
                <a:ea typeface="华文新魏" panose="02010800040101010101" pitchFamily="2" charset="-122"/>
              </a:rPr>
              <a:t>Ｖ</a:t>
            </a:r>
            <a:r>
              <a:rPr lang="en-US" altLang="zh-CN" sz="2800" b="1" baseline="-25000">
                <a:latin typeface="Times New Roman" panose="02020603050405020304" pitchFamily="18" charset="0"/>
                <a:ea typeface="华文新魏" panose="02010800040101010101" pitchFamily="2" charset="-122"/>
              </a:rPr>
              <a:t>N</a:t>
            </a:r>
            <a:endParaRPr lang="en-US" altLang="zh-CN" sz="2800" b="1">
              <a:latin typeface="Times New Roman" panose="02020603050405020304" pitchFamily="18" charset="0"/>
              <a:ea typeface="华文新魏" panose="02010800040101010101" pitchFamily="2" charset="-122"/>
            </a:endParaRPr>
          </a:p>
          <a:p>
            <a:pPr lvl="1" eaLnBrk="1" hangingPunct="1">
              <a:lnSpc>
                <a:spcPct val="120000"/>
              </a:lnSpc>
              <a:buFont typeface="Wingdings" panose="05000000000000000000" pitchFamily="2" charset="2"/>
              <a:buChar char="Ø"/>
            </a:pPr>
            <a:r>
              <a:rPr lang="zh-CN" altLang="en-US" b="1">
                <a:latin typeface="Times New Roman" panose="02020603050405020304" pitchFamily="18" charset="0"/>
                <a:ea typeface="华文新魏" panose="02010800040101010101" pitchFamily="2" charset="-122"/>
              </a:rPr>
              <a:t>要求至少在产生式左侧出现一次</a:t>
            </a:r>
          </a:p>
        </p:txBody>
      </p:sp>
      <p:sp>
        <p:nvSpPr>
          <p:cNvPr id="36867" name="灯片编号占位符 3">
            <a:extLst>
              <a:ext uri="{FF2B5EF4-FFF2-40B4-BE49-F238E27FC236}">
                <a16:creationId xmlns:a16="http://schemas.microsoft.com/office/drawing/2014/main" id="{17EAE75F-7887-7DC3-ACA9-FD326F731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D79E819-94AC-4B85-AE43-7F3065AAAE11}" type="slidenum">
              <a:rPr lang="zh-CN" altLang="en-US" sz="1400"/>
              <a:pPr>
                <a:spcBef>
                  <a:spcPct val="0"/>
                </a:spcBef>
                <a:buClrTx/>
                <a:buSzTx/>
                <a:buFontTx/>
                <a:buNone/>
              </a:pPr>
              <a:t>22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box(out)">
                                      <p:cBhvr>
                                        <p:cTn id="7" dur="500"/>
                                        <p:tgtEl>
                                          <p:spTgt spid="2918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box(out)">
                                      <p:cBhvr>
                                        <p:cTn id="12" dur="500"/>
                                        <p:tgtEl>
                                          <p:spTgt spid="29184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box(out)">
                                      <p:cBhvr>
                                        <p:cTn id="17" dur="500"/>
                                        <p:tgtEl>
                                          <p:spTgt spid="29184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box(out)">
                                      <p:cBhvr>
                                        <p:cTn id="22" dur="500"/>
                                        <p:tgtEl>
                                          <p:spTgt spid="29184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nodeType="withEffect">
                                  <p:stCondLst>
                                    <p:cond delay="0"/>
                                  </p:stCondLst>
                                  <p:childTnLst>
                                    <p:set>
                                      <p:cBhvr>
                                        <p:cTn id="24" dur="1" fill="hold">
                                          <p:stCondLst>
                                            <p:cond delay="0"/>
                                          </p:stCondLst>
                                        </p:cTn>
                                        <p:tgtEl>
                                          <p:spTgt spid="291843">
                                            <p:txEl>
                                              <p:pRg st="4" end="4"/>
                                            </p:txEl>
                                          </p:spTgt>
                                        </p:tgtEl>
                                        <p:attrNameLst>
                                          <p:attrName>style.visibility</p:attrName>
                                        </p:attrNameLst>
                                      </p:cBhvr>
                                      <p:to>
                                        <p:strVal val="visible"/>
                                      </p:to>
                                    </p:set>
                                    <p:animEffect transition="in" filter="box(out)">
                                      <p:cBhvr>
                                        <p:cTn id="25" dur="500"/>
                                        <p:tgtEl>
                                          <p:spTgt spid="29184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291843">
                                            <p:txEl>
                                              <p:pRg st="5" end="5"/>
                                            </p:txEl>
                                          </p:spTgt>
                                        </p:tgtEl>
                                        <p:attrNameLst>
                                          <p:attrName>style.visibility</p:attrName>
                                        </p:attrNameLst>
                                      </p:cBhvr>
                                      <p:to>
                                        <p:strVal val="visible"/>
                                      </p:to>
                                    </p:set>
                                    <p:animEffect transition="in" filter="box(out)">
                                      <p:cBhvr>
                                        <p:cTn id="30" dur="500"/>
                                        <p:tgtEl>
                                          <p:spTgt spid="291843">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par>
                                <p:cTn id="31" presetID="4" presetClass="entr" presetSubtype="32" fill="hold" nodeType="withEffect">
                                  <p:stCondLst>
                                    <p:cond delay="0"/>
                                  </p:stCondLst>
                                  <p:childTnLst>
                                    <p:set>
                                      <p:cBhvr>
                                        <p:cTn id="32" dur="1" fill="hold">
                                          <p:stCondLst>
                                            <p:cond delay="0"/>
                                          </p:stCondLst>
                                        </p:cTn>
                                        <p:tgtEl>
                                          <p:spTgt spid="291843">
                                            <p:txEl>
                                              <p:pRg st="6" end="6"/>
                                            </p:txEl>
                                          </p:spTgt>
                                        </p:tgtEl>
                                        <p:attrNameLst>
                                          <p:attrName>style.visibility</p:attrName>
                                        </p:attrNameLst>
                                      </p:cBhvr>
                                      <p:to>
                                        <p:strVal val="visible"/>
                                      </p:to>
                                    </p:set>
                                    <p:animEffect transition="in" filter="box(out)">
                                      <p:cBhvr>
                                        <p:cTn id="33" dur="500"/>
                                        <p:tgtEl>
                                          <p:spTgt spid="291843">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DCB88FB-1F4C-5FCB-1557-33FDB10A0D22}"/>
              </a:ext>
            </a:extLst>
          </p:cNvPr>
          <p:cNvSpPr>
            <a:spLocks noGrp="1" noChangeArrowheads="1"/>
          </p:cNvSpPr>
          <p:nvPr>
            <p:ph type="title"/>
          </p:nvPr>
        </p:nvSpPr>
        <p:spPr>
          <a:xfrm>
            <a:off x="2438401" y="762000"/>
            <a:ext cx="5326063" cy="914400"/>
          </a:xfrm>
        </p:spPr>
        <p:txBody>
          <a:bodyPr/>
          <a:lstStyle/>
          <a:p>
            <a:pPr algn="ctr" eaLnBrk="1" hangingPunct="1"/>
            <a:r>
              <a:rPr lang="zh-CN" altLang="en-US">
                <a:solidFill>
                  <a:schemeClr val="folHlink"/>
                </a:solidFill>
                <a:latin typeface="Times New Roman" panose="02020603050405020304" pitchFamily="18" charset="0"/>
              </a:rPr>
              <a:t>文法</a:t>
            </a:r>
            <a:r>
              <a:rPr lang="en-US" altLang="zh-CN">
                <a:solidFill>
                  <a:schemeClr val="folHlink"/>
                </a:solidFill>
                <a:latin typeface="Times New Roman" panose="02020603050405020304" pitchFamily="18" charset="0"/>
              </a:rPr>
              <a:t>G </a:t>
            </a:r>
            <a:r>
              <a:rPr lang="zh-CN" altLang="en-US">
                <a:solidFill>
                  <a:schemeClr val="folHlink"/>
                </a:solidFill>
                <a:latin typeface="Times New Roman" panose="02020603050405020304" pitchFamily="18" charset="0"/>
              </a:rPr>
              <a:t>的形式定义</a:t>
            </a:r>
          </a:p>
        </p:txBody>
      </p:sp>
      <p:sp>
        <p:nvSpPr>
          <p:cNvPr id="37890" name="Rectangle 3">
            <a:extLst>
              <a:ext uri="{FF2B5EF4-FFF2-40B4-BE49-F238E27FC236}">
                <a16:creationId xmlns:a16="http://schemas.microsoft.com/office/drawing/2014/main" id="{30563AE2-4FD1-ACE5-94F2-1AB5616CBD7A}"/>
              </a:ext>
            </a:extLst>
          </p:cNvPr>
          <p:cNvSpPr>
            <a:spLocks noGrp="1" noChangeArrowheads="1"/>
          </p:cNvSpPr>
          <p:nvPr>
            <p:ph type="body" idx="1"/>
          </p:nvPr>
        </p:nvSpPr>
        <p:spPr>
          <a:xfrm>
            <a:off x="1981200" y="1981200"/>
            <a:ext cx="8458200" cy="4114800"/>
          </a:xfrm>
        </p:spPr>
        <p:txBody>
          <a:bodyPr/>
          <a:lstStyle/>
          <a:p>
            <a:pPr marL="0" indent="0" algn="just" eaLnBrk="1" hangingPunct="1">
              <a:lnSpc>
                <a:spcPct val="120000"/>
              </a:lnSpc>
            </a:pPr>
            <a:r>
              <a:rPr lang="zh-CN" altLang="en-US" sz="2800" b="1">
                <a:latin typeface="Times New Roman" panose="02020603050405020304" pitchFamily="18" charset="0"/>
                <a:ea typeface="华文新魏" panose="02010800040101010101" pitchFamily="2" charset="-122"/>
              </a:rPr>
              <a:t>Ｐ：</a:t>
            </a:r>
            <a:r>
              <a:rPr lang="zh-CN" altLang="en-US" b="1">
                <a:solidFill>
                  <a:schemeClr val="hlink"/>
                </a:solidFill>
                <a:latin typeface="Times New Roman" panose="02020603050405020304" pitchFamily="18" charset="0"/>
                <a:ea typeface="华文新魏" panose="02010800040101010101" pitchFamily="2" charset="-122"/>
              </a:rPr>
              <a:t>产生式</a:t>
            </a:r>
            <a:r>
              <a:rPr lang="en-US" altLang="zh-CN" sz="2800" b="1">
                <a:latin typeface="Times New Roman" panose="02020603050405020304" pitchFamily="18" charset="0"/>
                <a:ea typeface="华文新魏" panose="02010800040101010101" pitchFamily="2" charset="-122"/>
              </a:rPr>
              <a:t>(Product)</a:t>
            </a:r>
            <a:r>
              <a:rPr lang="zh-CN" altLang="en-US" sz="2800" b="1">
                <a:latin typeface="Times New Roman" panose="02020603050405020304" pitchFamily="18" charset="0"/>
                <a:ea typeface="华文新魏" panose="02010800040101010101" pitchFamily="2" charset="-122"/>
              </a:rPr>
              <a:t>集合</a:t>
            </a:r>
          </a:p>
          <a:p>
            <a:pPr marL="0" indent="0" algn="just" eaLnBrk="1" hangingPunct="1">
              <a:lnSpc>
                <a:spcPct val="120000"/>
              </a:lnSpc>
              <a:buNone/>
            </a:pPr>
            <a:r>
              <a:rPr lang="en-US" altLang="zh-CN" b="1">
                <a:latin typeface="Times New Roman" panose="02020603050405020304" pitchFamily="18" charset="0"/>
                <a:ea typeface="华文新魏" panose="02010800040101010101" pitchFamily="2" charset="-122"/>
              </a:rPr>
              <a:t>α</a:t>
            </a:r>
            <a:r>
              <a:rPr lang="en-US" altLang="zh-CN" sz="2800"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，被称为产生式（定义式），读作：</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定义为</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。其中</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N</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，且</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中至少有Ｖ</a:t>
            </a:r>
            <a:r>
              <a:rPr lang="en-US" altLang="zh-CN" b="1" baseline="-25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中元素的一个出现。</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N</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称为产生式</a:t>
            </a:r>
            <a:r>
              <a:rPr lang="en-US" altLang="zh-CN" b="1">
                <a:latin typeface="Times New Roman" panose="02020603050405020304" pitchFamily="18" charset="0"/>
                <a:ea typeface="华文新魏" panose="02010800040101010101" pitchFamily="2" charset="-122"/>
              </a:rPr>
              <a:t>α</a:t>
            </a:r>
            <a:r>
              <a:rPr lang="en-US" altLang="zh-CN" sz="2800"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左部</a:t>
            </a:r>
            <a:r>
              <a:rPr lang="en-US" altLang="zh-CN" b="1">
                <a:latin typeface="Times New Roman" panose="02020603050405020304" pitchFamily="18" charset="0"/>
                <a:ea typeface="华文新魏" panose="02010800040101010101" pitchFamily="2" charset="-122"/>
              </a:rPr>
              <a:t>(Left Part)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称为产生式</a:t>
            </a:r>
            <a:r>
              <a:rPr lang="en-US" altLang="zh-CN" b="1">
                <a:latin typeface="Times New Roman" panose="02020603050405020304" pitchFamily="18" charset="0"/>
                <a:ea typeface="华文新魏" panose="02010800040101010101" pitchFamily="2" charset="-122"/>
              </a:rPr>
              <a:t>α</a:t>
            </a:r>
            <a:r>
              <a:rPr lang="en-US" altLang="zh-CN" sz="2800"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右部</a:t>
            </a:r>
            <a:r>
              <a:rPr lang="en-US" altLang="zh-CN" b="1">
                <a:latin typeface="Times New Roman" panose="02020603050405020304" pitchFamily="18" charset="0"/>
                <a:ea typeface="华文新魏" panose="02010800040101010101" pitchFamily="2" charset="-122"/>
              </a:rPr>
              <a:t>(Right Part)</a:t>
            </a:r>
            <a:r>
              <a:rPr lang="zh-CN" altLang="en-US"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 </a:t>
            </a:r>
          </a:p>
        </p:txBody>
      </p:sp>
      <p:sp>
        <p:nvSpPr>
          <p:cNvPr id="37891" name="灯片编号占位符 3">
            <a:extLst>
              <a:ext uri="{FF2B5EF4-FFF2-40B4-BE49-F238E27FC236}">
                <a16:creationId xmlns:a16="http://schemas.microsoft.com/office/drawing/2014/main" id="{E5E4E737-7CE3-4D5C-C9EC-4A1ED488E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CCCD0FB-93AA-45F7-A1CC-85C500DF02B7}" type="slidenum">
              <a:rPr lang="zh-CN" altLang="en-US" sz="1400"/>
              <a:pPr>
                <a:spcBef>
                  <a:spcPct val="0"/>
                </a:spcBef>
                <a:buClrTx/>
                <a:buSzTx/>
                <a:buFontTx/>
                <a:buNone/>
              </a:pPr>
              <a:t>23</a:t>
            </a:fld>
            <a:endParaRPr lang="en-US" altLang="zh-CN"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Text Box 2">
            <a:extLst>
              <a:ext uri="{FF2B5EF4-FFF2-40B4-BE49-F238E27FC236}">
                <a16:creationId xmlns:a16="http://schemas.microsoft.com/office/drawing/2014/main" id="{6ED795A0-711D-C9D0-A5EA-5DE51EC711AF}"/>
              </a:ext>
            </a:extLst>
          </p:cNvPr>
          <p:cNvSpPr txBox="1">
            <a:spLocks noChangeArrowheads="1"/>
          </p:cNvSpPr>
          <p:nvPr/>
        </p:nvSpPr>
        <p:spPr bwMode="auto">
          <a:xfrm>
            <a:off x="2424114" y="2057401"/>
            <a:ext cx="7862887"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句子</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主语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冠词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形容词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形容词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谓语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rPr>
              <a:t>动词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助动词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动词原形</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动词原形</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直接宾语</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rPr>
              <a:t>冠词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the </a:t>
            </a:r>
            <a:r>
              <a:rPr kumimoji="1" lang="en-US" altLang="zh-CN"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名词</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endParaRPr kumimoji="1" lang="zh-CN" altLang="en-US" sz="2400" b="1">
              <a:latin typeface="华文新魏" panose="02010800040101010101" pitchFamily="2" charset="-122"/>
              <a:ea typeface="华文新魏" panose="02010800040101010101" pitchFamily="2" charset="-122"/>
            </a:endParaRPr>
          </a:p>
          <a:p>
            <a:pPr eaLnBrk="1" hangingPunct="1">
              <a:spcBef>
                <a:spcPct val="0"/>
              </a:spcBef>
              <a:buClrTx/>
              <a:buSzTx/>
              <a:buFontTx/>
              <a:buNone/>
            </a:pPr>
            <a:r>
              <a:rPr kumimoji="1" lang="zh-CN" altLang="en-US" sz="2400" b="1">
                <a:latin typeface="华文新魏" panose="02010800040101010101" pitchFamily="2" charset="-122"/>
                <a:ea typeface="华文新魏" panose="02010800040101010101" pitchFamily="2" charset="-122"/>
              </a:rPr>
              <a:t>      </a:t>
            </a:r>
            <a:r>
              <a:rPr kumimoji="1" lang="zh-CN" altLang="en-US" sz="2400"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sz="2400" b="1">
                <a:latin typeface="华文新魏" panose="02010800040101010101" pitchFamily="2" charset="-122"/>
                <a:ea typeface="华文新魏" panose="02010800040101010101" pitchFamily="2" charset="-122"/>
              </a:rPr>
              <a:t> </a:t>
            </a:r>
            <a:r>
              <a:rPr kumimoji="1" lang="en-US" altLang="zh-CN" sz="2400" b="1">
                <a:latin typeface="华文新魏" panose="02010800040101010101" pitchFamily="2" charset="-122"/>
                <a:ea typeface="华文新魏" panose="02010800040101010101" pitchFamily="2" charset="-122"/>
              </a:rPr>
              <a:t>the  gray  wolf  will  eat  the  goat</a:t>
            </a:r>
          </a:p>
        </p:txBody>
      </p:sp>
      <p:sp>
        <p:nvSpPr>
          <p:cNvPr id="38914" name="Rectangle 3">
            <a:extLst>
              <a:ext uri="{FF2B5EF4-FFF2-40B4-BE49-F238E27FC236}">
                <a16:creationId xmlns:a16="http://schemas.microsoft.com/office/drawing/2014/main" id="{3889618C-D016-E77C-D727-C0F146AB2F0D}"/>
              </a:ext>
            </a:extLst>
          </p:cNvPr>
          <p:cNvSpPr>
            <a:spLocks noGrp="1" noChangeArrowheads="1"/>
          </p:cNvSpPr>
          <p:nvPr>
            <p:ph type="title" idx="4294967295"/>
          </p:nvPr>
        </p:nvSpPr>
        <p:spPr>
          <a:xfrm>
            <a:off x="2667000" y="946150"/>
            <a:ext cx="6324600" cy="654050"/>
          </a:xfrm>
        </p:spPr>
        <p:txBody>
          <a:bodyPr/>
          <a:lstStyle/>
          <a:p>
            <a:pPr algn="ctr" eaLnBrk="1" hangingPunct="1"/>
            <a:r>
              <a:rPr kumimoji="1" lang="zh-CN" altLang="en-US">
                <a:solidFill>
                  <a:schemeClr val="folHlink"/>
                </a:solidFill>
                <a:latin typeface="Times New Roman" panose="02020603050405020304" pitchFamily="18" charset="0"/>
              </a:rPr>
              <a:t>句子的派生（推导）</a:t>
            </a:r>
            <a:r>
              <a:rPr kumimoji="1" lang="en-US" altLang="zh-CN" sz="2000">
                <a:solidFill>
                  <a:schemeClr val="folHlink"/>
                </a:solidFill>
                <a:latin typeface="Times New Roman" panose="02020603050405020304" pitchFamily="18" charset="0"/>
              </a:rPr>
              <a:t>___</a:t>
            </a:r>
            <a:r>
              <a:rPr kumimoji="1" lang="zh-CN" altLang="en-US" sz="2000">
                <a:solidFill>
                  <a:schemeClr val="folHlink"/>
                </a:solidFill>
                <a:latin typeface="Times New Roman" panose="02020603050405020304" pitchFamily="18" charset="0"/>
              </a:rPr>
              <a:t>根据规则</a:t>
            </a:r>
          </a:p>
        </p:txBody>
      </p:sp>
      <p:sp>
        <p:nvSpPr>
          <p:cNvPr id="38915" name="灯片编号占位符 3">
            <a:extLst>
              <a:ext uri="{FF2B5EF4-FFF2-40B4-BE49-F238E27FC236}">
                <a16:creationId xmlns:a16="http://schemas.microsoft.com/office/drawing/2014/main" id="{6F9EE8E4-3DC0-23DF-6333-86387D9A72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2249A7-5ADF-47CF-8F77-D66C86D8B837}" type="slidenum">
              <a:rPr lang="zh-CN" altLang="en-US" sz="1400"/>
              <a:pPr>
                <a:spcBef>
                  <a:spcPct val="0"/>
                </a:spcBef>
                <a:buClrTx/>
                <a:buSzTx/>
                <a:buFontTx/>
                <a:buNone/>
              </a:pPr>
              <a:t>24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8946">
                                            <p:bg/>
                                          </p:spTgt>
                                        </p:tgtEl>
                                        <p:attrNameLst>
                                          <p:attrName>style.visibility</p:attrName>
                                        </p:attrNameLst>
                                      </p:cBhvr>
                                      <p:to>
                                        <p:strVal val="visible"/>
                                      </p:to>
                                    </p:set>
                                    <p:anim calcmode="lin" valueType="num">
                                      <p:cBhvr>
                                        <p:cTn id="7" dur="500" fill="hold"/>
                                        <p:tgtEl>
                                          <p:spTgt spid="338946">
                                            <p:bg/>
                                          </p:spTgt>
                                        </p:tgtEl>
                                        <p:attrNameLst>
                                          <p:attrName>ppt_x</p:attrName>
                                        </p:attrNameLst>
                                      </p:cBhvr>
                                      <p:tavLst>
                                        <p:tav tm="0">
                                          <p:val>
                                            <p:strVal val="#ppt_x-#ppt_w/2"/>
                                          </p:val>
                                        </p:tav>
                                        <p:tav tm="100000">
                                          <p:val>
                                            <p:strVal val="#ppt_x"/>
                                          </p:val>
                                        </p:tav>
                                      </p:tavLst>
                                    </p:anim>
                                    <p:anim calcmode="lin" valueType="num">
                                      <p:cBhvr>
                                        <p:cTn id="8" dur="500" fill="hold"/>
                                        <p:tgtEl>
                                          <p:spTgt spid="338946">
                                            <p:bg/>
                                          </p:spTgt>
                                        </p:tgtEl>
                                        <p:attrNameLst>
                                          <p:attrName>ppt_y</p:attrName>
                                        </p:attrNameLst>
                                      </p:cBhvr>
                                      <p:tavLst>
                                        <p:tav tm="0">
                                          <p:val>
                                            <p:strVal val="#ppt_y"/>
                                          </p:val>
                                        </p:tav>
                                        <p:tav tm="100000">
                                          <p:val>
                                            <p:strVal val="#ppt_y"/>
                                          </p:val>
                                        </p:tav>
                                      </p:tavLst>
                                    </p:anim>
                                    <p:anim calcmode="lin" valueType="num">
                                      <p:cBhvr>
                                        <p:cTn id="9" dur="500" fill="hold"/>
                                        <p:tgtEl>
                                          <p:spTgt spid="338946">
                                            <p:bg/>
                                          </p:spTgt>
                                        </p:tgtEl>
                                        <p:attrNameLst>
                                          <p:attrName>ppt_w</p:attrName>
                                        </p:attrNameLst>
                                      </p:cBhvr>
                                      <p:tavLst>
                                        <p:tav tm="0">
                                          <p:val>
                                            <p:fltVal val="0"/>
                                          </p:val>
                                        </p:tav>
                                        <p:tav tm="100000">
                                          <p:val>
                                            <p:strVal val="#ppt_w"/>
                                          </p:val>
                                        </p:tav>
                                      </p:tavLst>
                                    </p:anim>
                                    <p:anim calcmode="lin" valueType="num">
                                      <p:cBhvr>
                                        <p:cTn id="10" dur="500" fill="hold"/>
                                        <p:tgtEl>
                                          <p:spTgt spid="338946">
                                            <p:bg/>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38946">
                                            <p:txEl>
                                              <p:pRg st="0" end="0"/>
                                            </p:txEl>
                                          </p:spTgt>
                                        </p:tgtEl>
                                        <p:attrNameLst>
                                          <p:attrName>style.visibility</p:attrName>
                                        </p:attrNameLst>
                                      </p:cBhvr>
                                      <p:to>
                                        <p:strVal val="visible"/>
                                      </p:to>
                                    </p:set>
                                    <p:anim calcmode="lin" valueType="num">
                                      <p:cBhvr>
                                        <p:cTn id="15" dur="500" fill="hold"/>
                                        <p:tgtEl>
                                          <p:spTgt spid="338946">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338946">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38946">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3894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338946">
                                            <p:txEl>
                                              <p:pRg st="1" end="1"/>
                                            </p:txEl>
                                          </p:spTgt>
                                        </p:tgtEl>
                                        <p:attrNameLst>
                                          <p:attrName>style.visibility</p:attrName>
                                        </p:attrNameLst>
                                      </p:cBhvr>
                                      <p:to>
                                        <p:strVal val="visible"/>
                                      </p:to>
                                    </p:set>
                                    <p:anim calcmode="lin" valueType="num">
                                      <p:cBhvr>
                                        <p:cTn id="23" dur="500" fill="hold"/>
                                        <p:tgtEl>
                                          <p:spTgt spid="338946">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338946">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338946">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3894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338946">
                                            <p:txEl>
                                              <p:pRg st="2" end="2"/>
                                            </p:txEl>
                                          </p:spTgt>
                                        </p:tgtEl>
                                        <p:attrNameLst>
                                          <p:attrName>style.visibility</p:attrName>
                                        </p:attrNameLst>
                                      </p:cBhvr>
                                      <p:to>
                                        <p:strVal val="visible"/>
                                      </p:to>
                                    </p:set>
                                    <p:anim calcmode="lin" valueType="num">
                                      <p:cBhvr>
                                        <p:cTn id="31" dur="500" fill="hold"/>
                                        <p:tgtEl>
                                          <p:spTgt spid="338946">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338946">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338946">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3894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338946">
                                            <p:txEl>
                                              <p:pRg st="3" end="3"/>
                                            </p:txEl>
                                          </p:spTgt>
                                        </p:tgtEl>
                                        <p:attrNameLst>
                                          <p:attrName>style.visibility</p:attrName>
                                        </p:attrNameLst>
                                      </p:cBhvr>
                                      <p:to>
                                        <p:strVal val="visible"/>
                                      </p:to>
                                    </p:set>
                                    <p:anim calcmode="lin" valueType="num">
                                      <p:cBhvr>
                                        <p:cTn id="39" dur="500" fill="hold"/>
                                        <p:tgtEl>
                                          <p:spTgt spid="338946">
                                            <p:txEl>
                                              <p:pRg st="3" end="3"/>
                                            </p:txEl>
                                          </p:spTgt>
                                        </p:tgtEl>
                                        <p:attrNameLst>
                                          <p:attrName>ppt_x</p:attrName>
                                        </p:attrNameLst>
                                      </p:cBhvr>
                                      <p:tavLst>
                                        <p:tav tm="0">
                                          <p:val>
                                            <p:strVal val="#ppt_x-#ppt_w/2"/>
                                          </p:val>
                                        </p:tav>
                                        <p:tav tm="100000">
                                          <p:val>
                                            <p:strVal val="#ppt_x"/>
                                          </p:val>
                                        </p:tav>
                                      </p:tavLst>
                                    </p:anim>
                                    <p:anim calcmode="lin" valueType="num">
                                      <p:cBhvr>
                                        <p:cTn id="40" dur="500" fill="hold"/>
                                        <p:tgtEl>
                                          <p:spTgt spid="338946">
                                            <p:txEl>
                                              <p:pRg st="3" end="3"/>
                                            </p:txEl>
                                          </p:spTgt>
                                        </p:tgtEl>
                                        <p:attrNameLst>
                                          <p:attrName>ppt_y</p:attrName>
                                        </p:attrNameLst>
                                      </p:cBhvr>
                                      <p:tavLst>
                                        <p:tav tm="0">
                                          <p:val>
                                            <p:strVal val="#ppt_y"/>
                                          </p:val>
                                        </p:tav>
                                        <p:tav tm="100000">
                                          <p:val>
                                            <p:strVal val="#ppt_y"/>
                                          </p:val>
                                        </p:tav>
                                      </p:tavLst>
                                    </p:anim>
                                    <p:anim calcmode="lin" valueType="num">
                                      <p:cBhvr>
                                        <p:cTn id="41" dur="500" fill="hold"/>
                                        <p:tgtEl>
                                          <p:spTgt spid="338946">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33894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338946">
                                            <p:txEl>
                                              <p:pRg st="4" end="4"/>
                                            </p:txEl>
                                          </p:spTgt>
                                        </p:tgtEl>
                                        <p:attrNameLst>
                                          <p:attrName>style.visibility</p:attrName>
                                        </p:attrNameLst>
                                      </p:cBhvr>
                                      <p:to>
                                        <p:strVal val="visible"/>
                                      </p:to>
                                    </p:set>
                                    <p:anim calcmode="lin" valueType="num">
                                      <p:cBhvr>
                                        <p:cTn id="47" dur="500" fill="hold"/>
                                        <p:tgtEl>
                                          <p:spTgt spid="338946">
                                            <p:txEl>
                                              <p:pRg st="4" end="4"/>
                                            </p:txEl>
                                          </p:spTgt>
                                        </p:tgtEl>
                                        <p:attrNameLst>
                                          <p:attrName>ppt_x</p:attrName>
                                        </p:attrNameLst>
                                      </p:cBhvr>
                                      <p:tavLst>
                                        <p:tav tm="0">
                                          <p:val>
                                            <p:strVal val="#ppt_x-#ppt_w/2"/>
                                          </p:val>
                                        </p:tav>
                                        <p:tav tm="100000">
                                          <p:val>
                                            <p:strVal val="#ppt_x"/>
                                          </p:val>
                                        </p:tav>
                                      </p:tavLst>
                                    </p:anim>
                                    <p:anim calcmode="lin" valueType="num">
                                      <p:cBhvr>
                                        <p:cTn id="48" dur="500" fill="hold"/>
                                        <p:tgtEl>
                                          <p:spTgt spid="338946">
                                            <p:txEl>
                                              <p:pRg st="4" end="4"/>
                                            </p:txEl>
                                          </p:spTgt>
                                        </p:tgtEl>
                                        <p:attrNameLst>
                                          <p:attrName>ppt_y</p:attrName>
                                        </p:attrNameLst>
                                      </p:cBhvr>
                                      <p:tavLst>
                                        <p:tav tm="0">
                                          <p:val>
                                            <p:strVal val="#ppt_y"/>
                                          </p:val>
                                        </p:tav>
                                        <p:tav tm="100000">
                                          <p:val>
                                            <p:strVal val="#ppt_y"/>
                                          </p:val>
                                        </p:tav>
                                      </p:tavLst>
                                    </p:anim>
                                    <p:anim calcmode="lin" valueType="num">
                                      <p:cBhvr>
                                        <p:cTn id="49" dur="500" fill="hold"/>
                                        <p:tgtEl>
                                          <p:spTgt spid="338946">
                                            <p:txEl>
                                              <p:pRg st="4" end="4"/>
                                            </p:txEl>
                                          </p:spTgt>
                                        </p:tgtEl>
                                        <p:attrNameLst>
                                          <p:attrName>ppt_w</p:attrName>
                                        </p:attrNameLst>
                                      </p:cBhvr>
                                      <p:tavLst>
                                        <p:tav tm="0">
                                          <p:val>
                                            <p:fltVal val="0"/>
                                          </p:val>
                                        </p:tav>
                                        <p:tav tm="100000">
                                          <p:val>
                                            <p:strVal val="#ppt_w"/>
                                          </p:val>
                                        </p:tav>
                                      </p:tavLst>
                                    </p:anim>
                                    <p:anim calcmode="lin" valueType="num">
                                      <p:cBhvr>
                                        <p:cTn id="50" dur="500" fill="hold"/>
                                        <p:tgtEl>
                                          <p:spTgt spid="338946">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nodeType="clickEffect">
                                  <p:stCondLst>
                                    <p:cond delay="0"/>
                                  </p:stCondLst>
                                  <p:childTnLst>
                                    <p:set>
                                      <p:cBhvr>
                                        <p:cTn id="54" dur="1" fill="hold">
                                          <p:stCondLst>
                                            <p:cond delay="0"/>
                                          </p:stCondLst>
                                        </p:cTn>
                                        <p:tgtEl>
                                          <p:spTgt spid="338946">
                                            <p:txEl>
                                              <p:pRg st="5" end="5"/>
                                            </p:txEl>
                                          </p:spTgt>
                                        </p:tgtEl>
                                        <p:attrNameLst>
                                          <p:attrName>style.visibility</p:attrName>
                                        </p:attrNameLst>
                                      </p:cBhvr>
                                      <p:to>
                                        <p:strVal val="visible"/>
                                      </p:to>
                                    </p:set>
                                    <p:anim calcmode="lin" valueType="num">
                                      <p:cBhvr>
                                        <p:cTn id="55" dur="500" fill="hold"/>
                                        <p:tgtEl>
                                          <p:spTgt spid="338946">
                                            <p:txEl>
                                              <p:pRg st="5" end="5"/>
                                            </p:txEl>
                                          </p:spTgt>
                                        </p:tgtEl>
                                        <p:attrNameLst>
                                          <p:attrName>ppt_x</p:attrName>
                                        </p:attrNameLst>
                                      </p:cBhvr>
                                      <p:tavLst>
                                        <p:tav tm="0">
                                          <p:val>
                                            <p:strVal val="#ppt_x-#ppt_w/2"/>
                                          </p:val>
                                        </p:tav>
                                        <p:tav tm="100000">
                                          <p:val>
                                            <p:strVal val="#ppt_x"/>
                                          </p:val>
                                        </p:tav>
                                      </p:tavLst>
                                    </p:anim>
                                    <p:anim calcmode="lin" valueType="num">
                                      <p:cBhvr>
                                        <p:cTn id="56" dur="500" fill="hold"/>
                                        <p:tgtEl>
                                          <p:spTgt spid="338946">
                                            <p:txEl>
                                              <p:pRg st="5" end="5"/>
                                            </p:txEl>
                                          </p:spTgt>
                                        </p:tgtEl>
                                        <p:attrNameLst>
                                          <p:attrName>ppt_y</p:attrName>
                                        </p:attrNameLst>
                                      </p:cBhvr>
                                      <p:tavLst>
                                        <p:tav tm="0">
                                          <p:val>
                                            <p:strVal val="#ppt_y"/>
                                          </p:val>
                                        </p:tav>
                                        <p:tav tm="100000">
                                          <p:val>
                                            <p:strVal val="#ppt_y"/>
                                          </p:val>
                                        </p:tav>
                                      </p:tavLst>
                                    </p:anim>
                                    <p:anim calcmode="lin" valueType="num">
                                      <p:cBhvr>
                                        <p:cTn id="57" dur="500" fill="hold"/>
                                        <p:tgtEl>
                                          <p:spTgt spid="338946">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338946">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nodeType="clickEffect">
                                  <p:stCondLst>
                                    <p:cond delay="0"/>
                                  </p:stCondLst>
                                  <p:childTnLst>
                                    <p:set>
                                      <p:cBhvr>
                                        <p:cTn id="62" dur="1" fill="hold">
                                          <p:stCondLst>
                                            <p:cond delay="0"/>
                                          </p:stCondLst>
                                        </p:cTn>
                                        <p:tgtEl>
                                          <p:spTgt spid="338946">
                                            <p:txEl>
                                              <p:pRg st="6" end="6"/>
                                            </p:txEl>
                                          </p:spTgt>
                                        </p:tgtEl>
                                        <p:attrNameLst>
                                          <p:attrName>style.visibility</p:attrName>
                                        </p:attrNameLst>
                                      </p:cBhvr>
                                      <p:to>
                                        <p:strVal val="visible"/>
                                      </p:to>
                                    </p:set>
                                    <p:anim calcmode="lin" valueType="num">
                                      <p:cBhvr>
                                        <p:cTn id="63" dur="500" fill="hold"/>
                                        <p:tgtEl>
                                          <p:spTgt spid="338946">
                                            <p:txEl>
                                              <p:pRg st="6" end="6"/>
                                            </p:txEl>
                                          </p:spTgt>
                                        </p:tgtEl>
                                        <p:attrNameLst>
                                          <p:attrName>ppt_x</p:attrName>
                                        </p:attrNameLst>
                                      </p:cBhvr>
                                      <p:tavLst>
                                        <p:tav tm="0">
                                          <p:val>
                                            <p:strVal val="#ppt_x-#ppt_w/2"/>
                                          </p:val>
                                        </p:tav>
                                        <p:tav tm="100000">
                                          <p:val>
                                            <p:strVal val="#ppt_x"/>
                                          </p:val>
                                        </p:tav>
                                      </p:tavLst>
                                    </p:anim>
                                    <p:anim calcmode="lin" valueType="num">
                                      <p:cBhvr>
                                        <p:cTn id="64" dur="500" fill="hold"/>
                                        <p:tgtEl>
                                          <p:spTgt spid="338946">
                                            <p:txEl>
                                              <p:pRg st="6" end="6"/>
                                            </p:txEl>
                                          </p:spTgt>
                                        </p:tgtEl>
                                        <p:attrNameLst>
                                          <p:attrName>ppt_y</p:attrName>
                                        </p:attrNameLst>
                                      </p:cBhvr>
                                      <p:tavLst>
                                        <p:tav tm="0">
                                          <p:val>
                                            <p:strVal val="#ppt_y"/>
                                          </p:val>
                                        </p:tav>
                                        <p:tav tm="100000">
                                          <p:val>
                                            <p:strVal val="#ppt_y"/>
                                          </p:val>
                                        </p:tav>
                                      </p:tavLst>
                                    </p:anim>
                                    <p:anim calcmode="lin" valueType="num">
                                      <p:cBhvr>
                                        <p:cTn id="65" dur="500" fill="hold"/>
                                        <p:tgtEl>
                                          <p:spTgt spid="338946">
                                            <p:txEl>
                                              <p:pRg st="6" end="6"/>
                                            </p:txEl>
                                          </p:spTgt>
                                        </p:tgtEl>
                                        <p:attrNameLst>
                                          <p:attrName>ppt_w</p:attrName>
                                        </p:attrNameLst>
                                      </p:cBhvr>
                                      <p:tavLst>
                                        <p:tav tm="0">
                                          <p:val>
                                            <p:fltVal val="0"/>
                                          </p:val>
                                        </p:tav>
                                        <p:tav tm="100000">
                                          <p:val>
                                            <p:strVal val="#ppt_w"/>
                                          </p:val>
                                        </p:tav>
                                      </p:tavLst>
                                    </p:anim>
                                    <p:anim calcmode="lin" valueType="num">
                                      <p:cBhvr>
                                        <p:cTn id="66" dur="500" fill="hold"/>
                                        <p:tgtEl>
                                          <p:spTgt spid="33894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338946">
                                            <p:txEl>
                                              <p:pRg st="7" end="7"/>
                                            </p:txEl>
                                          </p:spTgt>
                                        </p:tgtEl>
                                        <p:attrNameLst>
                                          <p:attrName>style.visibility</p:attrName>
                                        </p:attrNameLst>
                                      </p:cBhvr>
                                      <p:to>
                                        <p:strVal val="visible"/>
                                      </p:to>
                                    </p:set>
                                    <p:anim calcmode="lin" valueType="num">
                                      <p:cBhvr>
                                        <p:cTn id="71" dur="500" fill="hold"/>
                                        <p:tgtEl>
                                          <p:spTgt spid="338946">
                                            <p:txEl>
                                              <p:pRg st="7" end="7"/>
                                            </p:txEl>
                                          </p:spTgt>
                                        </p:tgtEl>
                                        <p:attrNameLst>
                                          <p:attrName>ppt_x</p:attrName>
                                        </p:attrNameLst>
                                      </p:cBhvr>
                                      <p:tavLst>
                                        <p:tav tm="0">
                                          <p:val>
                                            <p:strVal val="#ppt_x-#ppt_w/2"/>
                                          </p:val>
                                        </p:tav>
                                        <p:tav tm="100000">
                                          <p:val>
                                            <p:strVal val="#ppt_x"/>
                                          </p:val>
                                        </p:tav>
                                      </p:tavLst>
                                    </p:anim>
                                    <p:anim calcmode="lin" valueType="num">
                                      <p:cBhvr>
                                        <p:cTn id="72" dur="500" fill="hold"/>
                                        <p:tgtEl>
                                          <p:spTgt spid="338946">
                                            <p:txEl>
                                              <p:pRg st="7" end="7"/>
                                            </p:txEl>
                                          </p:spTgt>
                                        </p:tgtEl>
                                        <p:attrNameLst>
                                          <p:attrName>ppt_y</p:attrName>
                                        </p:attrNameLst>
                                      </p:cBhvr>
                                      <p:tavLst>
                                        <p:tav tm="0">
                                          <p:val>
                                            <p:strVal val="#ppt_y"/>
                                          </p:val>
                                        </p:tav>
                                        <p:tav tm="100000">
                                          <p:val>
                                            <p:strVal val="#ppt_y"/>
                                          </p:val>
                                        </p:tav>
                                      </p:tavLst>
                                    </p:anim>
                                    <p:anim calcmode="lin" valueType="num">
                                      <p:cBhvr>
                                        <p:cTn id="73" dur="500" fill="hold"/>
                                        <p:tgtEl>
                                          <p:spTgt spid="338946">
                                            <p:txEl>
                                              <p:pRg st="7" end="7"/>
                                            </p:txEl>
                                          </p:spTgt>
                                        </p:tgtEl>
                                        <p:attrNameLst>
                                          <p:attrName>ppt_w</p:attrName>
                                        </p:attrNameLst>
                                      </p:cBhvr>
                                      <p:tavLst>
                                        <p:tav tm="0">
                                          <p:val>
                                            <p:fltVal val="0"/>
                                          </p:val>
                                        </p:tav>
                                        <p:tav tm="100000">
                                          <p:val>
                                            <p:strVal val="#ppt_w"/>
                                          </p:val>
                                        </p:tav>
                                      </p:tavLst>
                                    </p:anim>
                                    <p:anim calcmode="lin" valueType="num">
                                      <p:cBhvr>
                                        <p:cTn id="74" dur="500" fill="hold"/>
                                        <p:tgtEl>
                                          <p:spTgt spid="338946">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nodeType="clickEffect">
                                  <p:stCondLst>
                                    <p:cond delay="0"/>
                                  </p:stCondLst>
                                  <p:childTnLst>
                                    <p:set>
                                      <p:cBhvr>
                                        <p:cTn id="78" dur="1" fill="hold">
                                          <p:stCondLst>
                                            <p:cond delay="0"/>
                                          </p:stCondLst>
                                        </p:cTn>
                                        <p:tgtEl>
                                          <p:spTgt spid="338946">
                                            <p:txEl>
                                              <p:pRg st="8" end="8"/>
                                            </p:txEl>
                                          </p:spTgt>
                                        </p:tgtEl>
                                        <p:attrNameLst>
                                          <p:attrName>style.visibility</p:attrName>
                                        </p:attrNameLst>
                                      </p:cBhvr>
                                      <p:to>
                                        <p:strVal val="visible"/>
                                      </p:to>
                                    </p:set>
                                    <p:anim calcmode="lin" valueType="num">
                                      <p:cBhvr>
                                        <p:cTn id="79" dur="500" fill="hold"/>
                                        <p:tgtEl>
                                          <p:spTgt spid="338946">
                                            <p:txEl>
                                              <p:pRg st="8" end="8"/>
                                            </p:txEl>
                                          </p:spTgt>
                                        </p:tgtEl>
                                        <p:attrNameLst>
                                          <p:attrName>ppt_x</p:attrName>
                                        </p:attrNameLst>
                                      </p:cBhvr>
                                      <p:tavLst>
                                        <p:tav tm="0">
                                          <p:val>
                                            <p:strVal val="#ppt_x-#ppt_w/2"/>
                                          </p:val>
                                        </p:tav>
                                        <p:tav tm="100000">
                                          <p:val>
                                            <p:strVal val="#ppt_x"/>
                                          </p:val>
                                        </p:tav>
                                      </p:tavLst>
                                    </p:anim>
                                    <p:anim calcmode="lin" valueType="num">
                                      <p:cBhvr>
                                        <p:cTn id="80" dur="500" fill="hold"/>
                                        <p:tgtEl>
                                          <p:spTgt spid="338946">
                                            <p:txEl>
                                              <p:pRg st="8" end="8"/>
                                            </p:txEl>
                                          </p:spTgt>
                                        </p:tgtEl>
                                        <p:attrNameLst>
                                          <p:attrName>ppt_y</p:attrName>
                                        </p:attrNameLst>
                                      </p:cBhvr>
                                      <p:tavLst>
                                        <p:tav tm="0">
                                          <p:val>
                                            <p:strVal val="#ppt_y"/>
                                          </p:val>
                                        </p:tav>
                                        <p:tav tm="100000">
                                          <p:val>
                                            <p:strVal val="#ppt_y"/>
                                          </p:val>
                                        </p:tav>
                                      </p:tavLst>
                                    </p:anim>
                                    <p:anim calcmode="lin" valueType="num">
                                      <p:cBhvr>
                                        <p:cTn id="81" dur="500" fill="hold"/>
                                        <p:tgtEl>
                                          <p:spTgt spid="338946">
                                            <p:txEl>
                                              <p:pRg st="8" end="8"/>
                                            </p:txEl>
                                          </p:spTgt>
                                        </p:tgtEl>
                                        <p:attrNameLst>
                                          <p:attrName>ppt_w</p:attrName>
                                        </p:attrNameLst>
                                      </p:cBhvr>
                                      <p:tavLst>
                                        <p:tav tm="0">
                                          <p:val>
                                            <p:fltVal val="0"/>
                                          </p:val>
                                        </p:tav>
                                        <p:tav tm="100000">
                                          <p:val>
                                            <p:strVal val="#ppt_w"/>
                                          </p:val>
                                        </p:tav>
                                      </p:tavLst>
                                    </p:anim>
                                    <p:anim calcmode="lin" valueType="num">
                                      <p:cBhvr>
                                        <p:cTn id="82" dur="500" fill="hold"/>
                                        <p:tgtEl>
                                          <p:spTgt spid="338946">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nodeType="clickEffect">
                                  <p:stCondLst>
                                    <p:cond delay="0"/>
                                  </p:stCondLst>
                                  <p:childTnLst>
                                    <p:set>
                                      <p:cBhvr>
                                        <p:cTn id="86" dur="1" fill="hold">
                                          <p:stCondLst>
                                            <p:cond delay="0"/>
                                          </p:stCondLst>
                                        </p:cTn>
                                        <p:tgtEl>
                                          <p:spTgt spid="338946">
                                            <p:txEl>
                                              <p:pRg st="9" end="9"/>
                                            </p:txEl>
                                          </p:spTgt>
                                        </p:tgtEl>
                                        <p:attrNameLst>
                                          <p:attrName>style.visibility</p:attrName>
                                        </p:attrNameLst>
                                      </p:cBhvr>
                                      <p:to>
                                        <p:strVal val="visible"/>
                                      </p:to>
                                    </p:set>
                                    <p:anim calcmode="lin" valueType="num">
                                      <p:cBhvr>
                                        <p:cTn id="87" dur="500" fill="hold"/>
                                        <p:tgtEl>
                                          <p:spTgt spid="338946">
                                            <p:txEl>
                                              <p:pRg st="9" end="9"/>
                                            </p:txEl>
                                          </p:spTgt>
                                        </p:tgtEl>
                                        <p:attrNameLst>
                                          <p:attrName>ppt_x</p:attrName>
                                        </p:attrNameLst>
                                      </p:cBhvr>
                                      <p:tavLst>
                                        <p:tav tm="0">
                                          <p:val>
                                            <p:strVal val="#ppt_x-#ppt_w/2"/>
                                          </p:val>
                                        </p:tav>
                                        <p:tav tm="100000">
                                          <p:val>
                                            <p:strVal val="#ppt_x"/>
                                          </p:val>
                                        </p:tav>
                                      </p:tavLst>
                                    </p:anim>
                                    <p:anim calcmode="lin" valueType="num">
                                      <p:cBhvr>
                                        <p:cTn id="88" dur="500" fill="hold"/>
                                        <p:tgtEl>
                                          <p:spTgt spid="338946">
                                            <p:txEl>
                                              <p:pRg st="9" end="9"/>
                                            </p:txEl>
                                          </p:spTgt>
                                        </p:tgtEl>
                                        <p:attrNameLst>
                                          <p:attrName>ppt_y</p:attrName>
                                        </p:attrNameLst>
                                      </p:cBhvr>
                                      <p:tavLst>
                                        <p:tav tm="0">
                                          <p:val>
                                            <p:strVal val="#ppt_y"/>
                                          </p:val>
                                        </p:tav>
                                        <p:tav tm="100000">
                                          <p:val>
                                            <p:strVal val="#ppt_y"/>
                                          </p:val>
                                        </p:tav>
                                      </p:tavLst>
                                    </p:anim>
                                    <p:anim calcmode="lin" valueType="num">
                                      <p:cBhvr>
                                        <p:cTn id="89" dur="500" fill="hold"/>
                                        <p:tgtEl>
                                          <p:spTgt spid="338946">
                                            <p:txEl>
                                              <p:pRg st="9" end="9"/>
                                            </p:txEl>
                                          </p:spTgt>
                                        </p:tgtEl>
                                        <p:attrNameLst>
                                          <p:attrName>ppt_w</p:attrName>
                                        </p:attrNameLst>
                                      </p:cBhvr>
                                      <p:tavLst>
                                        <p:tav tm="0">
                                          <p:val>
                                            <p:fltVal val="0"/>
                                          </p:val>
                                        </p:tav>
                                        <p:tav tm="100000">
                                          <p:val>
                                            <p:strVal val="#ppt_w"/>
                                          </p:val>
                                        </p:tav>
                                      </p:tavLst>
                                    </p:anim>
                                    <p:anim calcmode="lin" valueType="num">
                                      <p:cBhvr>
                                        <p:cTn id="90" dur="500" fill="hold"/>
                                        <p:tgtEl>
                                          <p:spTgt spid="338946">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8" fill="hold" nodeType="clickEffect">
                                  <p:stCondLst>
                                    <p:cond delay="0"/>
                                  </p:stCondLst>
                                  <p:childTnLst>
                                    <p:set>
                                      <p:cBhvr>
                                        <p:cTn id="94" dur="1" fill="hold">
                                          <p:stCondLst>
                                            <p:cond delay="0"/>
                                          </p:stCondLst>
                                        </p:cTn>
                                        <p:tgtEl>
                                          <p:spTgt spid="338946">
                                            <p:txEl>
                                              <p:pRg st="10" end="10"/>
                                            </p:txEl>
                                          </p:spTgt>
                                        </p:tgtEl>
                                        <p:attrNameLst>
                                          <p:attrName>style.visibility</p:attrName>
                                        </p:attrNameLst>
                                      </p:cBhvr>
                                      <p:to>
                                        <p:strVal val="visible"/>
                                      </p:to>
                                    </p:set>
                                    <p:anim calcmode="lin" valueType="num">
                                      <p:cBhvr>
                                        <p:cTn id="95" dur="500" fill="hold"/>
                                        <p:tgtEl>
                                          <p:spTgt spid="338946">
                                            <p:txEl>
                                              <p:pRg st="10" end="10"/>
                                            </p:txEl>
                                          </p:spTgt>
                                        </p:tgtEl>
                                        <p:attrNameLst>
                                          <p:attrName>ppt_x</p:attrName>
                                        </p:attrNameLst>
                                      </p:cBhvr>
                                      <p:tavLst>
                                        <p:tav tm="0">
                                          <p:val>
                                            <p:strVal val="#ppt_x-#ppt_w/2"/>
                                          </p:val>
                                        </p:tav>
                                        <p:tav tm="100000">
                                          <p:val>
                                            <p:strVal val="#ppt_x"/>
                                          </p:val>
                                        </p:tav>
                                      </p:tavLst>
                                    </p:anim>
                                    <p:anim calcmode="lin" valueType="num">
                                      <p:cBhvr>
                                        <p:cTn id="96" dur="500" fill="hold"/>
                                        <p:tgtEl>
                                          <p:spTgt spid="338946">
                                            <p:txEl>
                                              <p:pRg st="10" end="10"/>
                                            </p:txEl>
                                          </p:spTgt>
                                        </p:tgtEl>
                                        <p:attrNameLst>
                                          <p:attrName>ppt_y</p:attrName>
                                        </p:attrNameLst>
                                      </p:cBhvr>
                                      <p:tavLst>
                                        <p:tav tm="0">
                                          <p:val>
                                            <p:strVal val="#ppt_y"/>
                                          </p:val>
                                        </p:tav>
                                        <p:tav tm="100000">
                                          <p:val>
                                            <p:strVal val="#ppt_y"/>
                                          </p:val>
                                        </p:tav>
                                      </p:tavLst>
                                    </p:anim>
                                    <p:anim calcmode="lin" valueType="num">
                                      <p:cBhvr>
                                        <p:cTn id="97" dur="500" fill="hold"/>
                                        <p:tgtEl>
                                          <p:spTgt spid="338946">
                                            <p:txEl>
                                              <p:pRg st="10" end="10"/>
                                            </p:txEl>
                                          </p:spTgt>
                                        </p:tgtEl>
                                        <p:attrNameLst>
                                          <p:attrName>ppt_w</p:attrName>
                                        </p:attrNameLst>
                                      </p:cBhvr>
                                      <p:tavLst>
                                        <p:tav tm="0">
                                          <p:val>
                                            <p:fltVal val="0"/>
                                          </p:val>
                                        </p:tav>
                                        <p:tav tm="100000">
                                          <p:val>
                                            <p:strVal val="#ppt_w"/>
                                          </p:val>
                                        </p:tav>
                                      </p:tavLst>
                                    </p:anim>
                                    <p:anim calcmode="lin" valueType="num">
                                      <p:cBhvr>
                                        <p:cTn id="98" dur="500" fill="hold"/>
                                        <p:tgtEl>
                                          <p:spTgt spid="338946">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8" fill="hold" nodeType="clickEffect">
                                  <p:stCondLst>
                                    <p:cond delay="0"/>
                                  </p:stCondLst>
                                  <p:childTnLst>
                                    <p:set>
                                      <p:cBhvr>
                                        <p:cTn id="102" dur="1" fill="hold">
                                          <p:stCondLst>
                                            <p:cond delay="0"/>
                                          </p:stCondLst>
                                        </p:cTn>
                                        <p:tgtEl>
                                          <p:spTgt spid="338946">
                                            <p:txEl>
                                              <p:pRg st="11" end="11"/>
                                            </p:txEl>
                                          </p:spTgt>
                                        </p:tgtEl>
                                        <p:attrNameLst>
                                          <p:attrName>style.visibility</p:attrName>
                                        </p:attrNameLst>
                                      </p:cBhvr>
                                      <p:to>
                                        <p:strVal val="visible"/>
                                      </p:to>
                                    </p:set>
                                    <p:anim calcmode="lin" valueType="num">
                                      <p:cBhvr>
                                        <p:cTn id="103" dur="500" fill="hold"/>
                                        <p:tgtEl>
                                          <p:spTgt spid="338946">
                                            <p:txEl>
                                              <p:pRg st="11" end="11"/>
                                            </p:txEl>
                                          </p:spTgt>
                                        </p:tgtEl>
                                        <p:attrNameLst>
                                          <p:attrName>ppt_x</p:attrName>
                                        </p:attrNameLst>
                                      </p:cBhvr>
                                      <p:tavLst>
                                        <p:tav tm="0">
                                          <p:val>
                                            <p:strVal val="#ppt_x-#ppt_w/2"/>
                                          </p:val>
                                        </p:tav>
                                        <p:tav tm="100000">
                                          <p:val>
                                            <p:strVal val="#ppt_x"/>
                                          </p:val>
                                        </p:tav>
                                      </p:tavLst>
                                    </p:anim>
                                    <p:anim calcmode="lin" valueType="num">
                                      <p:cBhvr>
                                        <p:cTn id="104" dur="500" fill="hold"/>
                                        <p:tgtEl>
                                          <p:spTgt spid="338946">
                                            <p:txEl>
                                              <p:pRg st="11" end="11"/>
                                            </p:txEl>
                                          </p:spTgt>
                                        </p:tgtEl>
                                        <p:attrNameLst>
                                          <p:attrName>ppt_y</p:attrName>
                                        </p:attrNameLst>
                                      </p:cBhvr>
                                      <p:tavLst>
                                        <p:tav tm="0">
                                          <p:val>
                                            <p:strVal val="#ppt_y"/>
                                          </p:val>
                                        </p:tav>
                                        <p:tav tm="100000">
                                          <p:val>
                                            <p:strVal val="#ppt_y"/>
                                          </p:val>
                                        </p:tav>
                                      </p:tavLst>
                                    </p:anim>
                                    <p:anim calcmode="lin" valueType="num">
                                      <p:cBhvr>
                                        <p:cTn id="105" dur="500" fill="hold"/>
                                        <p:tgtEl>
                                          <p:spTgt spid="338946">
                                            <p:txEl>
                                              <p:pRg st="11" end="11"/>
                                            </p:txEl>
                                          </p:spTgt>
                                        </p:tgtEl>
                                        <p:attrNameLst>
                                          <p:attrName>ppt_w</p:attrName>
                                        </p:attrNameLst>
                                      </p:cBhvr>
                                      <p:tavLst>
                                        <p:tav tm="0">
                                          <p:val>
                                            <p:fltVal val="0"/>
                                          </p:val>
                                        </p:tav>
                                        <p:tav tm="100000">
                                          <p:val>
                                            <p:strVal val="#ppt_w"/>
                                          </p:val>
                                        </p:tav>
                                      </p:tavLst>
                                    </p:anim>
                                    <p:anim calcmode="lin" valueType="num">
                                      <p:cBhvr>
                                        <p:cTn id="106" dur="500" fill="hold"/>
                                        <p:tgtEl>
                                          <p:spTgt spid="338946">
                                            <p:txEl>
                                              <p:pRg st="11" end="1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2">
            <a:extLst>
              <a:ext uri="{FF2B5EF4-FFF2-40B4-BE49-F238E27FC236}">
                <a16:creationId xmlns:a16="http://schemas.microsoft.com/office/drawing/2014/main" id="{6AD4FAB6-5069-4FFD-C564-D3338D5E7DCE}"/>
              </a:ext>
            </a:extLst>
          </p:cNvPr>
          <p:cNvSpPr txBox="1">
            <a:spLocks noChangeArrowheads="1"/>
          </p:cNvSpPr>
          <p:nvPr/>
        </p:nvSpPr>
        <p:spPr bwMode="auto">
          <a:xfrm>
            <a:off x="2063750" y="2060576"/>
            <a:ext cx="8281988" cy="427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b="1">
                <a:latin typeface="华文新魏" panose="02010800040101010101" pitchFamily="2" charset="-122"/>
                <a:ea typeface="华文新魏" panose="02010800040101010101" pitchFamily="2" charset="-122"/>
              </a:rPr>
              <a:t>句子</a:t>
            </a:r>
            <a:r>
              <a:rPr kumimoji="1" lang="zh-CN" altLang="en-US" b="1">
                <a:latin typeface="华文新魏" panose="02010800040101010101" pitchFamily="2" charset="-122"/>
                <a:ea typeface="华文新魏" panose="02010800040101010101" pitchFamily="2" charset="-122"/>
                <a:sym typeface="Symbol" panose="05050102010706020507" pitchFamily="18" charset="2"/>
              </a:rPr>
              <a:t></a:t>
            </a:r>
            <a:r>
              <a:rPr kumimoji="1" lang="zh-CN" altLang="en-US" b="1">
                <a:latin typeface="华文新魏" panose="02010800040101010101" pitchFamily="2" charset="-122"/>
                <a:ea typeface="华文新魏" panose="02010800040101010101" pitchFamily="2" charset="-122"/>
              </a:rPr>
              <a:t>       </a:t>
            </a:r>
            <a:r>
              <a:rPr kumimoji="1" lang="en-US" altLang="zh-CN">
                <a:latin typeface="华文新魏" panose="02010800040101010101" pitchFamily="2" charset="-122"/>
                <a:ea typeface="华文新魏" panose="02010800040101010101" pitchFamily="2" charset="-122"/>
              </a:rPr>
              <a:t>the  gray  wolf  will  eat  the  goat</a:t>
            </a:r>
          </a:p>
          <a:p>
            <a:pPr eaLnBrk="1" hangingPunct="1">
              <a:spcBef>
                <a:spcPct val="50000"/>
              </a:spcBef>
              <a:buClrTx/>
              <a:buSzTx/>
              <a:buFontTx/>
              <a:buNone/>
            </a:pPr>
            <a:r>
              <a:rPr kumimoji="1" lang="en-US" altLang="zh-CN">
                <a:latin typeface="华文新魏" panose="02010800040101010101" pitchFamily="2" charset="-122"/>
                <a:ea typeface="华文新魏" panose="02010800040101010101" pitchFamily="2" charset="-122"/>
              </a:rPr>
              <a:t>                    the  gray  wolf  will  eat  the wolf </a:t>
            </a:r>
          </a:p>
          <a:p>
            <a:pPr eaLnBrk="1" hangingPunct="1">
              <a:spcBef>
                <a:spcPct val="50000"/>
              </a:spcBef>
              <a:buClrTx/>
              <a:buSzTx/>
              <a:buFontTx/>
              <a:buNone/>
            </a:pPr>
            <a:r>
              <a:rPr kumimoji="1" lang="en-US" altLang="zh-CN">
                <a:latin typeface="华文新魏" panose="02010800040101010101" pitchFamily="2" charset="-122"/>
                <a:ea typeface="华文新魏" panose="02010800040101010101" pitchFamily="2" charset="-122"/>
              </a:rPr>
              <a:t>                     the  gray goat will  eat  the wolf</a:t>
            </a:r>
          </a:p>
          <a:p>
            <a:pPr eaLnBrk="1" hangingPunct="1">
              <a:spcBef>
                <a:spcPct val="50000"/>
              </a:spcBef>
              <a:buClrTx/>
              <a:buSzTx/>
              <a:buFontTx/>
              <a:buNone/>
            </a:pPr>
            <a:r>
              <a:rPr kumimoji="1" lang="en-US" altLang="zh-CN">
                <a:latin typeface="华文新魏" panose="02010800040101010101" pitchFamily="2" charset="-122"/>
                <a:ea typeface="华文新魏" panose="02010800040101010101" pitchFamily="2" charset="-122"/>
              </a:rPr>
              <a:t>                     the  gray goat will  eat  the goat</a:t>
            </a:r>
          </a:p>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rPr>
              <a:t>符合语法且符合语义的句子仅是：</a:t>
            </a:r>
          </a:p>
          <a:p>
            <a:pPr eaLnBrk="1" hangingPunct="1">
              <a:spcBef>
                <a:spcPct val="50000"/>
              </a:spcBef>
              <a:buClrTx/>
              <a:buSzTx/>
              <a:buFontTx/>
              <a:buNone/>
            </a:pPr>
            <a:r>
              <a:rPr kumimoji="1" lang="zh-CN" altLang="en-US" b="1">
                <a:latin typeface="华文新魏" panose="02010800040101010101" pitchFamily="2" charset="-122"/>
                <a:ea typeface="华文新魏" panose="02010800040101010101" pitchFamily="2" charset="-122"/>
              </a:rPr>
              <a:t>                   </a:t>
            </a:r>
            <a:r>
              <a:rPr kumimoji="1" lang="en-US" altLang="zh-CN">
                <a:latin typeface="华文新魏" panose="02010800040101010101" pitchFamily="2" charset="-122"/>
                <a:ea typeface="华文新魏" panose="02010800040101010101" pitchFamily="2" charset="-122"/>
              </a:rPr>
              <a:t>the  gray  wolf  will  eat  the  goat</a:t>
            </a:r>
          </a:p>
        </p:txBody>
      </p:sp>
      <p:sp>
        <p:nvSpPr>
          <p:cNvPr id="39938" name="Rectangle 4">
            <a:extLst>
              <a:ext uri="{FF2B5EF4-FFF2-40B4-BE49-F238E27FC236}">
                <a16:creationId xmlns:a16="http://schemas.microsoft.com/office/drawing/2014/main" id="{7E515331-88DF-8112-D6AA-78D338AE152B}"/>
              </a:ext>
            </a:extLst>
          </p:cNvPr>
          <p:cNvSpPr>
            <a:spLocks noGrp="1" noChangeArrowheads="1"/>
          </p:cNvSpPr>
          <p:nvPr>
            <p:ph type="title" idx="4294967295"/>
          </p:nvPr>
        </p:nvSpPr>
        <p:spPr>
          <a:xfrm>
            <a:off x="3048000" y="1022350"/>
            <a:ext cx="6313488" cy="654050"/>
          </a:xfrm>
        </p:spPr>
        <p:txBody>
          <a:bodyPr/>
          <a:lstStyle/>
          <a:p>
            <a:pPr eaLnBrk="1" hangingPunct="1"/>
            <a:r>
              <a:rPr kumimoji="1" lang="zh-CN" altLang="en-US">
                <a:solidFill>
                  <a:schemeClr val="folHlink"/>
                </a:solidFill>
                <a:latin typeface="Times New Roman" panose="02020603050405020304" pitchFamily="18" charset="0"/>
              </a:rPr>
              <a:t>还可以“得出”其他的句子</a:t>
            </a:r>
            <a:endParaRPr lang="zh-CN" altLang="en-US">
              <a:solidFill>
                <a:schemeClr val="folHlink"/>
              </a:solidFill>
              <a:latin typeface="Times New Roman" panose="02020603050405020304" pitchFamily="18" charset="0"/>
            </a:endParaRPr>
          </a:p>
        </p:txBody>
      </p:sp>
      <p:sp>
        <p:nvSpPr>
          <p:cNvPr id="39939" name="灯片编号占位符 3">
            <a:extLst>
              <a:ext uri="{FF2B5EF4-FFF2-40B4-BE49-F238E27FC236}">
                <a16:creationId xmlns:a16="http://schemas.microsoft.com/office/drawing/2014/main" id="{90640DEF-837A-115C-A497-24D46ECEB2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16F7787-6A79-4A32-ACC9-9B8EAF33B003}" type="slidenum">
              <a:rPr lang="zh-CN" altLang="en-US" sz="1400"/>
              <a:pPr>
                <a:spcBef>
                  <a:spcPct val="0"/>
                </a:spcBef>
                <a:buClrTx/>
                <a:buSzTx/>
                <a:buFontTx/>
                <a:buNone/>
              </a:pPr>
              <a:t>25</a:t>
            </a:fld>
            <a:endParaRPr lang="en-US" altLang="zh-CN"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0D875FA-EB19-7CD5-A7F8-4F699151839B}"/>
              </a:ext>
            </a:extLst>
          </p:cNvPr>
          <p:cNvSpPr>
            <a:spLocks noGrp="1" noChangeArrowheads="1"/>
          </p:cNvSpPr>
          <p:nvPr>
            <p:ph type="title"/>
          </p:nvPr>
        </p:nvSpPr>
        <p:spPr>
          <a:xfrm>
            <a:off x="2674938" y="762000"/>
            <a:ext cx="7002462" cy="914400"/>
          </a:xfrm>
        </p:spPr>
        <p:txBody>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2-1   </a:t>
            </a:r>
            <a:r>
              <a:rPr lang="zh-CN" altLang="en-US">
                <a:solidFill>
                  <a:schemeClr val="folHlink"/>
                </a:solidFill>
                <a:latin typeface="Times New Roman" panose="02020603050405020304" pitchFamily="18" charset="0"/>
              </a:rPr>
              <a:t>算术表达式的文法</a:t>
            </a:r>
          </a:p>
        </p:txBody>
      </p:sp>
      <p:sp>
        <p:nvSpPr>
          <p:cNvPr id="293891" name="Rectangle 3">
            <a:extLst>
              <a:ext uri="{FF2B5EF4-FFF2-40B4-BE49-F238E27FC236}">
                <a16:creationId xmlns:a16="http://schemas.microsoft.com/office/drawing/2014/main" id="{093B6BB1-AE4B-322B-0B0F-93C4F55797C9}"/>
              </a:ext>
            </a:extLst>
          </p:cNvPr>
          <p:cNvSpPr>
            <a:spLocks noGrp="1" noChangeArrowheads="1"/>
          </p:cNvSpPr>
          <p:nvPr>
            <p:ph type="body" idx="1"/>
          </p:nvPr>
        </p:nvSpPr>
        <p:spPr>
          <a:xfrm>
            <a:off x="2133600" y="2017714"/>
            <a:ext cx="7772400" cy="4611687"/>
          </a:xfrm>
        </p:spPr>
        <p:txBody>
          <a:bodyPr/>
          <a:lstStyle/>
          <a:p>
            <a:pPr eaLnBrk="1" hangingPunct="1">
              <a:lnSpc>
                <a:spcPct val="90000"/>
              </a:lnSpc>
            </a:pPr>
            <a:r>
              <a:rPr lang="zh-CN" altLang="en-US" b="1">
                <a:latin typeface="Times New Roman" panose="02020603050405020304" pitchFamily="18" charset="0"/>
                <a:ea typeface="华文新魏" panose="02010800040101010101" pitchFamily="2" charset="-122"/>
              </a:rPr>
              <a:t>考虑简单算术表达式组成的语言</a:t>
            </a:r>
          </a:p>
          <a:p>
            <a:pPr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递归定义</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中缀表示</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标识符</a:t>
            </a:r>
            <a:r>
              <a:rPr lang="en-US" altLang="zh-CN" b="1">
                <a:latin typeface="Times New Roman" panose="02020603050405020304" pitchFamily="18" charset="0"/>
                <a:ea typeface="华文新魏" panose="02010800040101010101" pitchFamily="2" charset="-122"/>
              </a:rPr>
              <a:t>(id)</a:t>
            </a:r>
            <a:r>
              <a:rPr lang="zh-CN" altLang="en-US" b="1">
                <a:latin typeface="Times New Roman" panose="02020603050405020304" pitchFamily="18" charset="0"/>
                <a:ea typeface="华文新魏" panose="02010800040101010101" pitchFamily="2" charset="-122"/>
              </a:rPr>
              <a:t>（常数、变量）是表达式；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表达式加一个表达式是表达式；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表达式减一个表达式是表达式；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表达式乘一个表达式是表达式；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表达式除一个表达式是表达式；</a:t>
            </a:r>
          </a:p>
          <a:p>
            <a:pPr lvl="1" eaLnBrk="1" hangingPunct="1">
              <a:lnSpc>
                <a:spcPct val="90000"/>
              </a:lnSpc>
              <a:spcBef>
                <a:spcPct val="0"/>
              </a:spcBef>
              <a:spcAft>
                <a:spcPct val="50000"/>
              </a:spcAft>
            </a:pPr>
            <a:r>
              <a:rPr lang="zh-CN" altLang="en-US" b="1">
                <a:latin typeface="Times New Roman" panose="02020603050405020304" pitchFamily="18" charset="0"/>
                <a:ea typeface="华文新魏" panose="02010800040101010101" pitchFamily="2" charset="-122"/>
              </a:rPr>
              <a:t>表达式加上括号后是表达式。</a:t>
            </a:r>
          </a:p>
        </p:txBody>
      </p:sp>
      <p:sp>
        <p:nvSpPr>
          <p:cNvPr id="40963" name="灯片编号占位符 3">
            <a:extLst>
              <a:ext uri="{FF2B5EF4-FFF2-40B4-BE49-F238E27FC236}">
                <a16:creationId xmlns:a16="http://schemas.microsoft.com/office/drawing/2014/main" id="{8A64D787-299D-B903-C6B5-7562140344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C06B90B-CE21-474B-8898-D27EDEAF50F1}" type="slidenum">
              <a:rPr lang="zh-CN" altLang="en-US" sz="1400"/>
              <a:pPr>
                <a:spcBef>
                  <a:spcPct val="0"/>
                </a:spcBef>
                <a:buClrTx/>
                <a:buSzTx/>
                <a:buFontTx/>
                <a:buNone/>
              </a:pPr>
              <a:t>26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barn(inHorizontal)">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barn(inHorizontal)">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barn(inHorizontal)">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barn(inHorizontal)">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barn(inHorizontal)">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barn(inHorizontal)">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barn(inHorizontal)">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barn(inHorizontal)">
                                      <p:cBhvr>
                                        <p:cTn id="42" dur="500"/>
                                        <p:tgtEl>
                                          <p:spTgt spid="293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C3FAF4DE-DF04-AAB2-13C7-5DD2CD7046B1}"/>
              </a:ext>
            </a:extLst>
          </p:cNvPr>
          <p:cNvSpPr>
            <a:spLocks noGrp="1" noChangeArrowheads="1"/>
          </p:cNvSpPr>
          <p:nvPr>
            <p:ph type="title"/>
          </p:nvPr>
        </p:nvSpPr>
        <p:spPr>
          <a:xfrm>
            <a:off x="2674938" y="762000"/>
            <a:ext cx="7002462" cy="914400"/>
          </a:xfrm>
        </p:spPr>
        <p:txBody>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2-1   </a:t>
            </a:r>
            <a:r>
              <a:rPr lang="zh-CN" altLang="en-US">
                <a:solidFill>
                  <a:schemeClr val="folHlink"/>
                </a:solidFill>
                <a:latin typeface="Times New Roman" panose="02020603050405020304" pitchFamily="18" charset="0"/>
              </a:rPr>
              <a:t>算术表达式的文法</a:t>
            </a:r>
          </a:p>
        </p:txBody>
      </p:sp>
      <p:sp>
        <p:nvSpPr>
          <p:cNvPr id="41986" name="Rectangle 4">
            <a:extLst>
              <a:ext uri="{FF2B5EF4-FFF2-40B4-BE49-F238E27FC236}">
                <a16:creationId xmlns:a16="http://schemas.microsoft.com/office/drawing/2014/main" id="{27F0E9B0-E53E-5161-9A02-7604F53DA102}"/>
              </a:ext>
            </a:extLst>
          </p:cNvPr>
          <p:cNvSpPr>
            <a:spLocks noChangeArrowheads="1"/>
          </p:cNvSpPr>
          <p:nvPr/>
        </p:nvSpPr>
        <p:spPr bwMode="auto">
          <a:xfrm>
            <a:off x="2495551" y="2043113"/>
            <a:ext cx="42049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ea typeface="华文新魏" panose="02010800040101010101" pitchFamily="2" charset="-122"/>
              </a:rPr>
              <a:t>考虑用式子表示这个定义</a:t>
            </a:r>
          </a:p>
        </p:txBody>
      </p:sp>
      <p:sp>
        <p:nvSpPr>
          <p:cNvPr id="41987" name="Rectangle 5">
            <a:extLst>
              <a:ext uri="{FF2B5EF4-FFF2-40B4-BE49-F238E27FC236}">
                <a16:creationId xmlns:a16="http://schemas.microsoft.com/office/drawing/2014/main" id="{4DB7976F-18E3-7949-36A7-590371476A75}"/>
              </a:ext>
            </a:extLst>
          </p:cNvPr>
          <p:cNvSpPr>
            <a:spLocks noChangeArrowheads="1"/>
          </p:cNvSpPr>
          <p:nvPr/>
        </p:nvSpPr>
        <p:spPr bwMode="auto">
          <a:xfrm>
            <a:off x="2771775" y="2555875"/>
            <a:ext cx="34099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标识符</a:t>
            </a:r>
            <a:r>
              <a:rPr lang="en-US" altLang="zh-CN" sz="2800" b="1">
                <a:latin typeface="华文新魏" panose="02010800040101010101" pitchFamily="2" charset="-122"/>
                <a:ea typeface="华文新魏" panose="02010800040101010101" pitchFamily="2" charset="-122"/>
              </a:rPr>
              <a:t>(id) </a:t>
            </a:r>
            <a:r>
              <a:rPr lang="zh-CN" altLang="en-US" sz="2800" b="1">
                <a:latin typeface="华文新魏" panose="02010800040101010101" pitchFamily="2" charset="-122"/>
                <a:ea typeface="华文新魏" panose="02010800040101010101" pitchFamily="2" charset="-122"/>
              </a:rPr>
              <a:t>是表达式</a:t>
            </a:r>
          </a:p>
        </p:txBody>
      </p:sp>
      <p:sp>
        <p:nvSpPr>
          <p:cNvPr id="41988" name="Rectangle 7">
            <a:extLst>
              <a:ext uri="{FF2B5EF4-FFF2-40B4-BE49-F238E27FC236}">
                <a16:creationId xmlns:a16="http://schemas.microsoft.com/office/drawing/2014/main" id="{90C3FED8-43DF-F72E-99C4-32B9FB916D9A}"/>
              </a:ext>
            </a:extLst>
          </p:cNvPr>
          <p:cNvSpPr>
            <a:spLocks noChangeArrowheads="1"/>
          </p:cNvSpPr>
          <p:nvPr/>
        </p:nvSpPr>
        <p:spPr bwMode="auto">
          <a:xfrm>
            <a:off x="2782889" y="3101975"/>
            <a:ext cx="49359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表达式加一个表达式是表达式</a:t>
            </a:r>
          </a:p>
        </p:txBody>
      </p:sp>
      <p:grpSp>
        <p:nvGrpSpPr>
          <p:cNvPr id="2" name="Group 10">
            <a:extLst>
              <a:ext uri="{FF2B5EF4-FFF2-40B4-BE49-F238E27FC236}">
                <a16:creationId xmlns:a16="http://schemas.microsoft.com/office/drawing/2014/main" id="{DBA48277-F95E-5BB9-3AAE-933ECB5AFCC7}"/>
              </a:ext>
            </a:extLst>
          </p:cNvPr>
          <p:cNvGrpSpPr>
            <a:grpSpLocks/>
          </p:cNvGrpSpPr>
          <p:nvPr/>
        </p:nvGrpSpPr>
        <p:grpSpPr bwMode="auto">
          <a:xfrm>
            <a:off x="6024564" y="2565400"/>
            <a:ext cx="3265487" cy="457200"/>
            <a:chOff x="2835" y="1616"/>
            <a:chExt cx="2057" cy="288"/>
          </a:xfrm>
        </p:grpSpPr>
        <p:sp>
          <p:nvSpPr>
            <p:cNvPr id="42010" name="Rectangle 6">
              <a:extLst>
                <a:ext uri="{FF2B5EF4-FFF2-40B4-BE49-F238E27FC236}">
                  <a16:creationId xmlns:a16="http://schemas.microsoft.com/office/drawing/2014/main" id="{60F7DFDA-29F3-AF82-D166-2951C64F2C0E}"/>
                </a:ext>
              </a:extLst>
            </p:cNvPr>
            <p:cNvSpPr>
              <a:spLocks noChangeArrowheads="1"/>
            </p:cNvSpPr>
            <p:nvPr/>
          </p:nvSpPr>
          <p:spPr bwMode="auto">
            <a:xfrm>
              <a:off x="4286" y="1616"/>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E→id</a:t>
              </a:r>
            </a:p>
          </p:txBody>
        </p:sp>
        <p:sp>
          <p:nvSpPr>
            <p:cNvPr id="42011" name="Line 9">
              <a:extLst>
                <a:ext uri="{FF2B5EF4-FFF2-40B4-BE49-F238E27FC236}">
                  <a16:creationId xmlns:a16="http://schemas.microsoft.com/office/drawing/2014/main" id="{7ACE21CC-C38A-D3D7-8385-DB0909F1408A}"/>
                </a:ext>
              </a:extLst>
            </p:cNvPr>
            <p:cNvSpPr>
              <a:spLocks noChangeShapeType="1"/>
            </p:cNvSpPr>
            <p:nvPr/>
          </p:nvSpPr>
          <p:spPr bwMode="auto">
            <a:xfrm>
              <a:off x="2835" y="1752"/>
              <a:ext cx="140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a:extLst>
              <a:ext uri="{FF2B5EF4-FFF2-40B4-BE49-F238E27FC236}">
                <a16:creationId xmlns:a16="http://schemas.microsoft.com/office/drawing/2014/main" id="{6EF9CEF1-A43E-913E-7857-5CA2DDBD6271}"/>
              </a:ext>
            </a:extLst>
          </p:cNvPr>
          <p:cNvGrpSpPr>
            <a:grpSpLocks/>
          </p:cNvGrpSpPr>
          <p:nvPr/>
        </p:nvGrpSpPr>
        <p:grpSpPr bwMode="auto">
          <a:xfrm>
            <a:off x="7680325" y="3141663"/>
            <a:ext cx="2127250" cy="457200"/>
            <a:chOff x="3878" y="1979"/>
            <a:chExt cx="1340" cy="288"/>
          </a:xfrm>
        </p:grpSpPr>
        <p:sp>
          <p:nvSpPr>
            <p:cNvPr id="42008" name="Rectangle 8">
              <a:extLst>
                <a:ext uri="{FF2B5EF4-FFF2-40B4-BE49-F238E27FC236}">
                  <a16:creationId xmlns:a16="http://schemas.microsoft.com/office/drawing/2014/main" id="{A789DC5E-35F8-9149-33F2-D3832BF91B1C}"/>
                </a:ext>
              </a:extLst>
            </p:cNvPr>
            <p:cNvSpPr>
              <a:spLocks noChangeArrowheads="1"/>
            </p:cNvSpPr>
            <p:nvPr/>
          </p:nvSpPr>
          <p:spPr bwMode="auto">
            <a:xfrm>
              <a:off x="4286" y="1979"/>
              <a:ext cx="9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 E</a:t>
              </a:r>
            </a:p>
          </p:txBody>
        </p:sp>
        <p:sp>
          <p:nvSpPr>
            <p:cNvPr id="42009" name="Line 11">
              <a:extLst>
                <a:ext uri="{FF2B5EF4-FFF2-40B4-BE49-F238E27FC236}">
                  <a16:creationId xmlns:a16="http://schemas.microsoft.com/office/drawing/2014/main" id="{283BF2CD-CD9B-009B-5CC8-7C086C708924}"/>
                </a:ext>
              </a:extLst>
            </p:cNvPr>
            <p:cNvSpPr>
              <a:spLocks noChangeShapeType="1"/>
            </p:cNvSpPr>
            <p:nvPr/>
          </p:nvSpPr>
          <p:spPr bwMode="auto">
            <a:xfrm>
              <a:off x="3878" y="2115"/>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1" name="Rectangle 13">
            <a:extLst>
              <a:ext uri="{FF2B5EF4-FFF2-40B4-BE49-F238E27FC236}">
                <a16:creationId xmlns:a16="http://schemas.microsoft.com/office/drawing/2014/main" id="{C1D9D244-F92D-15F0-F7F4-E0E1E08DA5F4}"/>
              </a:ext>
            </a:extLst>
          </p:cNvPr>
          <p:cNvSpPr>
            <a:spLocks noChangeArrowheads="1"/>
          </p:cNvSpPr>
          <p:nvPr/>
        </p:nvSpPr>
        <p:spPr bwMode="auto">
          <a:xfrm>
            <a:off x="2801939" y="3683000"/>
            <a:ext cx="49359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表达式减一个表达式是表达式</a:t>
            </a:r>
          </a:p>
        </p:txBody>
      </p:sp>
      <p:grpSp>
        <p:nvGrpSpPr>
          <p:cNvPr id="4" name="Group 16">
            <a:extLst>
              <a:ext uri="{FF2B5EF4-FFF2-40B4-BE49-F238E27FC236}">
                <a16:creationId xmlns:a16="http://schemas.microsoft.com/office/drawing/2014/main" id="{E6802B5D-A999-41C3-4414-79D7ED185C81}"/>
              </a:ext>
            </a:extLst>
          </p:cNvPr>
          <p:cNvGrpSpPr>
            <a:grpSpLocks/>
          </p:cNvGrpSpPr>
          <p:nvPr/>
        </p:nvGrpSpPr>
        <p:grpSpPr bwMode="auto">
          <a:xfrm>
            <a:off x="7680326" y="3698875"/>
            <a:ext cx="2009775" cy="457200"/>
            <a:chOff x="3878" y="2330"/>
            <a:chExt cx="1266" cy="288"/>
          </a:xfrm>
        </p:grpSpPr>
        <p:sp>
          <p:nvSpPr>
            <p:cNvPr id="42006" name="Rectangle 14">
              <a:extLst>
                <a:ext uri="{FF2B5EF4-FFF2-40B4-BE49-F238E27FC236}">
                  <a16:creationId xmlns:a16="http://schemas.microsoft.com/office/drawing/2014/main" id="{3E99BB0F-B3AB-7426-C725-7495CA09872A}"/>
                </a:ext>
              </a:extLst>
            </p:cNvPr>
            <p:cNvSpPr>
              <a:spLocks noChangeArrowheads="1"/>
            </p:cNvSpPr>
            <p:nvPr/>
          </p:nvSpPr>
          <p:spPr bwMode="auto">
            <a:xfrm>
              <a:off x="4286" y="2330"/>
              <a:ext cx="8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 E</a:t>
              </a:r>
            </a:p>
          </p:txBody>
        </p:sp>
        <p:sp>
          <p:nvSpPr>
            <p:cNvPr id="42007" name="Line 15">
              <a:extLst>
                <a:ext uri="{FF2B5EF4-FFF2-40B4-BE49-F238E27FC236}">
                  <a16:creationId xmlns:a16="http://schemas.microsoft.com/office/drawing/2014/main" id="{09BF9FD6-548A-878A-3FC0-9948041903F4}"/>
                </a:ext>
              </a:extLst>
            </p:cNvPr>
            <p:cNvSpPr>
              <a:spLocks noChangeShapeType="1"/>
            </p:cNvSpPr>
            <p:nvPr/>
          </p:nvSpPr>
          <p:spPr bwMode="auto">
            <a:xfrm>
              <a:off x="3878" y="2478"/>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3" name="Rectangle 17">
            <a:extLst>
              <a:ext uri="{FF2B5EF4-FFF2-40B4-BE49-F238E27FC236}">
                <a16:creationId xmlns:a16="http://schemas.microsoft.com/office/drawing/2014/main" id="{AADEAA86-24B7-6323-FF8D-E42BC431BBEE}"/>
              </a:ext>
            </a:extLst>
          </p:cNvPr>
          <p:cNvSpPr>
            <a:spLocks noChangeArrowheads="1"/>
          </p:cNvSpPr>
          <p:nvPr/>
        </p:nvSpPr>
        <p:spPr bwMode="auto">
          <a:xfrm>
            <a:off x="2801939" y="4275138"/>
            <a:ext cx="49359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表达式乘一个表达式是表达式</a:t>
            </a:r>
          </a:p>
        </p:txBody>
      </p:sp>
      <p:grpSp>
        <p:nvGrpSpPr>
          <p:cNvPr id="5" name="Group 20">
            <a:extLst>
              <a:ext uri="{FF2B5EF4-FFF2-40B4-BE49-F238E27FC236}">
                <a16:creationId xmlns:a16="http://schemas.microsoft.com/office/drawing/2014/main" id="{38884580-C131-2783-26F0-D108AFAFC78F}"/>
              </a:ext>
            </a:extLst>
          </p:cNvPr>
          <p:cNvGrpSpPr>
            <a:grpSpLocks/>
          </p:cNvGrpSpPr>
          <p:nvPr/>
        </p:nvGrpSpPr>
        <p:grpSpPr bwMode="auto">
          <a:xfrm>
            <a:off x="7681914" y="4267200"/>
            <a:ext cx="2014537" cy="457200"/>
            <a:chOff x="3879" y="2688"/>
            <a:chExt cx="1269" cy="288"/>
          </a:xfrm>
        </p:grpSpPr>
        <p:sp>
          <p:nvSpPr>
            <p:cNvPr id="42004" name="Rectangle 18">
              <a:extLst>
                <a:ext uri="{FF2B5EF4-FFF2-40B4-BE49-F238E27FC236}">
                  <a16:creationId xmlns:a16="http://schemas.microsoft.com/office/drawing/2014/main" id="{389E3A73-55A9-0C74-E35A-142D258A9BA6}"/>
                </a:ext>
              </a:extLst>
            </p:cNvPr>
            <p:cNvSpPr>
              <a:spLocks noChangeArrowheads="1"/>
            </p:cNvSpPr>
            <p:nvPr/>
          </p:nvSpPr>
          <p:spPr bwMode="auto">
            <a:xfrm>
              <a:off x="4307" y="2688"/>
              <a:ext cx="8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*E</a:t>
              </a:r>
            </a:p>
          </p:txBody>
        </p:sp>
        <p:sp>
          <p:nvSpPr>
            <p:cNvPr id="42005" name="Line 19">
              <a:extLst>
                <a:ext uri="{FF2B5EF4-FFF2-40B4-BE49-F238E27FC236}">
                  <a16:creationId xmlns:a16="http://schemas.microsoft.com/office/drawing/2014/main" id="{CB6EF7B8-A56A-8A86-EAAC-8AEBE4FD8DD6}"/>
                </a:ext>
              </a:extLst>
            </p:cNvPr>
            <p:cNvSpPr>
              <a:spLocks noChangeShapeType="1"/>
            </p:cNvSpPr>
            <p:nvPr/>
          </p:nvSpPr>
          <p:spPr bwMode="auto">
            <a:xfrm>
              <a:off x="3879" y="2840"/>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5" name="Rectangle 21">
            <a:extLst>
              <a:ext uri="{FF2B5EF4-FFF2-40B4-BE49-F238E27FC236}">
                <a16:creationId xmlns:a16="http://schemas.microsoft.com/office/drawing/2014/main" id="{65A969B1-511B-D574-8F92-A926EAF8F170}"/>
              </a:ext>
            </a:extLst>
          </p:cNvPr>
          <p:cNvSpPr>
            <a:spLocks noChangeArrowheads="1"/>
          </p:cNvSpPr>
          <p:nvPr/>
        </p:nvSpPr>
        <p:spPr bwMode="auto">
          <a:xfrm>
            <a:off x="2801939" y="4837113"/>
            <a:ext cx="49359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表达式除一个表达式是表达式</a:t>
            </a:r>
          </a:p>
        </p:txBody>
      </p:sp>
      <p:grpSp>
        <p:nvGrpSpPr>
          <p:cNvPr id="6" name="Group 24">
            <a:extLst>
              <a:ext uri="{FF2B5EF4-FFF2-40B4-BE49-F238E27FC236}">
                <a16:creationId xmlns:a16="http://schemas.microsoft.com/office/drawing/2014/main" id="{5A435692-5BC3-4327-2E5C-E6811B2789D1}"/>
              </a:ext>
            </a:extLst>
          </p:cNvPr>
          <p:cNvGrpSpPr>
            <a:grpSpLocks/>
          </p:cNvGrpSpPr>
          <p:nvPr/>
        </p:nvGrpSpPr>
        <p:grpSpPr bwMode="auto">
          <a:xfrm>
            <a:off x="7608888" y="4802188"/>
            <a:ext cx="2125662" cy="457200"/>
            <a:chOff x="3833" y="3025"/>
            <a:chExt cx="1339" cy="288"/>
          </a:xfrm>
        </p:grpSpPr>
        <p:sp>
          <p:nvSpPr>
            <p:cNvPr id="42002" name="Rectangle 22">
              <a:extLst>
                <a:ext uri="{FF2B5EF4-FFF2-40B4-BE49-F238E27FC236}">
                  <a16:creationId xmlns:a16="http://schemas.microsoft.com/office/drawing/2014/main" id="{12C79ECD-6E4C-D838-CBB0-72DAEC7FE632}"/>
                </a:ext>
              </a:extLst>
            </p:cNvPr>
            <p:cNvSpPr>
              <a:spLocks noChangeArrowheads="1"/>
            </p:cNvSpPr>
            <p:nvPr/>
          </p:nvSpPr>
          <p:spPr bwMode="auto">
            <a:xfrm>
              <a:off x="4286" y="3025"/>
              <a:ext cx="8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 / E</a:t>
              </a:r>
            </a:p>
          </p:txBody>
        </p:sp>
        <p:sp>
          <p:nvSpPr>
            <p:cNvPr id="42003" name="Line 23">
              <a:extLst>
                <a:ext uri="{FF2B5EF4-FFF2-40B4-BE49-F238E27FC236}">
                  <a16:creationId xmlns:a16="http://schemas.microsoft.com/office/drawing/2014/main" id="{44FB0DC8-8D86-36C7-7FF3-70F1A49542B2}"/>
                </a:ext>
              </a:extLst>
            </p:cNvPr>
            <p:cNvSpPr>
              <a:spLocks noChangeShapeType="1"/>
            </p:cNvSpPr>
            <p:nvPr/>
          </p:nvSpPr>
          <p:spPr bwMode="auto">
            <a:xfrm>
              <a:off x="3833"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7" name="Rectangle 25">
            <a:extLst>
              <a:ext uri="{FF2B5EF4-FFF2-40B4-BE49-F238E27FC236}">
                <a16:creationId xmlns:a16="http://schemas.microsoft.com/office/drawing/2014/main" id="{3D43F6F1-9AFD-792E-1C4E-8CD31C33C6D6}"/>
              </a:ext>
            </a:extLst>
          </p:cNvPr>
          <p:cNvSpPr>
            <a:spLocks noChangeArrowheads="1"/>
          </p:cNvSpPr>
          <p:nvPr/>
        </p:nvSpPr>
        <p:spPr bwMode="auto">
          <a:xfrm>
            <a:off x="2797175" y="5413375"/>
            <a:ext cx="45704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华文新魏" panose="02010800040101010101" pitchFamily="2" charset="-122"/>
                <a:ea typeface="华文新魏" panose="02010800040101010101" pitchFamily="2" charset="-122"/>
              </a:rPr>
              <a:t>表达式加上括号后是表达式</a:t>
            </a:r>
          </a:p>
        </p:txBody>
      </p:sp>
      <p:grpSp>
        <p:nvGrpSpPr>
          <p:cNvPr id="7" name="Group 28">
            <a:extLst>
              <a:ext uri="{FF2B5EF4-FFF2-40B4-BE49-F238E27FC236}">
                <a16:creationId xmlns:a16="http://schemas.microsoft.com/office/drawing/2014/main" id="{FDD9108B-C088-D7B2-B8FE-4F936E33DB2A}"/>
              </a:ext>
            </a:extLst>
          </p:cNvPr>
          <p:cNvGrpSpPr>
            <a:grpSpLocks/>
          </p:cNvGrpSpPr>
          <p:nvPr/>
        </p:nvGrpSpPr>
        <p:grpSpPr bwMode="auto">
          <a:xfrm>
            <a:off x="7175500" y="5373688"/>
            <a:ext cx="2293938" cy="457200"/>
            <a:chOff x="3560" y="3385"/>
            <a:chExt cx="1445" cy="288"/>
          </a:xfrm>
        </p:grpSpPr>
        <p:sp>
          <p:nvSpPr>
            <p:cNvPr id="42000" name="Rectangle 26">
              <a:extLst>
                <a:ext uri="{FF2B5EF4-FFF2-40B4-BE49-F238E27FC236}">
                  <a16:creationId xmlns:a16="http://schemas.microsoft.com/office/drawing/2014/main" id="{86D0DD8C-589D-FF7B-2702-447641D8B26A}"/>
                </a:ext>
              </a:extLst>
            </p:cNvPr>
            <p:cNvSpPr>
              <a:spLocks noChangeArrowheads="1"/>
            </p:cNvSpPr>
            <p:nvPr/>
          </p:nvSpPr>
          <p:spPr bwMode="auto">
            <a:xfrm>
              <a:off x="4286" y="3385"/>
              <a:ext cx="7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t>E→(E)</a:t>
              </a:r>
            </a:p>
          </p:txBody>
        </p:sp>
        <p:sp>
          <p:nvSpPr>
            <p:cNvPr id="42001" name="Line 27">
              <a:extLst>
                <a:ext uri="{FF2B5EF4-FFF2-40B4-BE49-F238E27FC236}">
                  <a16:creationId xmlns:a16="http://schemas.microsoft.com/office/drawing/2014/main" id="{5E457B2F-E81C-BC60-B9B0-23EC95C9DE32}"/>
                </a:ext>
              </a:extLst>
            </p:cNvPr>
            <p:cNvSpPr>
              <a:spLocks noChangeShapeType="1"/>
            </p:cNvSpPr>
            <p:nvPr/>
          </p:nvSpPr>
          <p:spPr bwMode="auto">
            <a:xfrm>
              <a:off x="3560" y="3566"/>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9" name="灯片编号占位符 27">
            <a:extLst>
              <a:ext uri="{FF2B5EF4-FFF2-40B4-BE49-F238E27FC236}">
                <a16:creationId xmlns:a16="http://schemas.microsoft.com/office/drawing/2014/main" id="{DD6B9706-B88F-FEBB-23C1-9A3228F9F9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94C048-18D0-4C2E-B0E6-8A1972ABB1C1}" type="slidenum">
              <a:rPr lang="zh-CN" altLang="en-US" sz="1400"/>
              <a:pPr>
                <a:spcBef>
                  <a:spcPct val="0"/>
                </a:spcBef>
                <a:buClrTx/>
                <a:buSzTx/>
                <a:buFontTx/>
                <a:buNone/>
              </a:pPr>
              <a:t>27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ppt_x</p:attrName>
                                        </p:attrNameLst>
                                      </p:cBhvr>
                                      <p:tavLst>
                                        <p:tav tm="0">
                                          <p:val>
                                            <p:strVal val="#ppt_x-#ppt_w/2"/>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ppt_w/2"/>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ppt_w/2"/>
                                          </p:val>
                                        </p:tav>
                                        <p:tav tm="100000">
                                          <p:val>
                                            <p:strVal val="#ppt_x"/>
                                          </p:val>
                                        </p:tav>
                                      </p:tavLst>
                                    </p:anim>
                                    <p:anim calcmode="lin" valueType="num">
                                      <p:cBhvr>
                                        <p:cTn id="32" dur="500" fill="hold"/>
                                        <p:tgtEl>
                                          <p:spTgt spid="5"/>
                                        </p:tgtEl>
                                        <p:attrNameLst>
                                          <p:attrName>ppt_y</p:attrName>
                                        </p:attrNameLst>
                                      </p:cBhvr>
                                      <p:tavLst>
                                        <p:tav tm="0">
                                          <p:val>
                                            <p:strVal val="#ppt_y"/>
                                          </p:val>
                                        </p:tav>
                                        <p:tav tm="100000">
                                          <p:val>
                                            <p:strVal val="#ppt_y"/>
                                          </p:val>
                                        </p:tav>
                                      </p:tavLst>
                                    </p:anim>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ppt_x</p:attrName>
                                        </p:attrNameLst>
                                      </p:cBhvr>
                                      <p:tavLst>
                                        <p:tav tm="0">
                                          <p:val>
                                            <p:strVal val="#ppt_x-#ppt_w/2"/>
                                          </p:val>
                                        </p:tav>
                                        <p:tav tm="100000">
                                          <p:val>
                                            <p:strVal val="#ppt_x"/>
                                          </p:val>
                                        </p:tav>
                                      </p:tavLst>
                                    </p:anim>
                                    <p:anim calcmode="lin" valueType="num">
                                      <p:cBhvr>
                                        <p:cTn id="40" dur="500" fill="hold"/>
                                        <p:tgtEl>
                                          <p:spTgt spid="6"/>
                                        </p:tgtEl>
                                        <p:attrNameLst>
                                          <p:attrName>ppt_y</p:attrName>
                                        </p:attrNameLst>
                                      </p:cBhvr>
                                      <p:tavLst>
                                        <p:tav tm="0">
                                          <p:val>
                                            <p:strVal val="#ppt_y"/>
                                          </p:val>
                                        </p:tav>
                                        <p:tav tm="100000">
                                          <p:val>
                                            <p:strVal val="#ppt_y"/>
                                          </p:val>
                                        </p:tav>
                                      </p:tavLst>
                                    </p:anim>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ppt_x</p:attrName>
                                        </p:attrNameLst>
                                      </p:cBhvr>
                                      <p:tavLst>
                                        <p:tav tm="0">
                                          <p:val>
                                            <p:strVal val="#ppt_x-#ppt_w/2"/>
                                          </p:val>
                                        </p:tav>
                                        <p:tav tm="100000">
                                          <p:val>
                                            <p:strVal val="#ppt_x"/>
                                          </p:val>
                                        </p:tav>
                                      </p:tavLst>
                                    </p:anim>
                                    <p:anim calcmode="lin" valueType="num">
                                      <p:cBhvr>
                                        <p:cTn id="48" dur="500" fill="hold"/>
                                        <p:tgtEl>
                                          <p:spTgt spid="7"/>
                                        </p:tgtEl>
                                        <p:attrNameLst>
                                          <p:attrName>ppt_y</p:attrName>
                                        </p:attrNameLst>
                                      </p:cBhvr>
                                      <p:tavLst>
                                        <p:tav tm="0">
                                          <p:val>
                                            <p:strVal val="#ppt_y"/>
                                          </p:val>
                                        </p:tav>
                                        <p:tav tm="100000">
                                          <p:val>
                                            <p:strVal val="#ppt_y"/>
                                          </p:val>
                                        </p:tav>
                                      </p:tavLst>
                                    </p:anim>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BF739FD3-5030-BD0C-682D-426A421C62F7}"/>
              </a:ext>
            </a:extLst>
          </p:cNvPr>
          <p:cNvSpPr>
            <a:spLocks noGrp="1" noChangeArrowheads="1"/>
          </p:cNvSpPr>
          <p:nvPr>
            <p:ph type="title"/>
          </p:nvPr>
        </p:nvSpPr>
        <p:spPr>
          <a:xfrm>
            <a:off x="2286000" y="914400"/>
            <a:ext cx="6934200" cy="685800"/>
          </a:xfrm>
          <a:noFill/>
        </p:spPr>
        <p:txBody>
          <a:bodyPr vert="horz" wrap="square" lIns="92075" tIns="46037" rIns="92075" bIns="46037" numCol="1" anchor="ctr" anchorCtr="0" compatLnSpc="1">
            <a:prstTxWarp prst="textNoShape">
              <a:avLst/>
            </a:prstTxWarp>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2-1   </a:t>
            </a:r>
            <a:r>
              <a:rPr lang="zh-CN" altLang="en-US">
                <a:solidFill>
                  <a:schemeClr val="folHlink"/>
                </a:solidFill>
                <a:latin typeface="Times New Roman" panose="02020603050405020304" pitchFamily="18" charset="0"/>
              </a:rPr>
              <a:t>算术表达式的文法</a:t>
            </a:r>
          </a:p>
        </p:txBody>
      </p:sp>
      <p:sp>
        <p:nvSpPr>
          <p:cNvPr id="295939" name="Rectangle 3">
            <a:extLst>
              <a:ext uri="{FF2B5EF4-FFF2-40B4-BE49-F238E27FC236}">
                <a16:creationId xmlns:a16="http://schemas.microsoft.com/office/drawing/2014/main" id="{215ECC1B-6BFD-803A-931D-1F617D3C0188}"/>
              </a:ext>
            </a:extLst>
          </p:cNvPr>
          <p:cNvSpPr>
            <a:spLocks noGrp="1" noChangeArrowheads="1"/>
          </p:cNvSpPr>
          <p:nvPr>
            <p:ph type="body" idx="1"/>
          </p:nvPr>
        </p:nvSpPr>
        <p:spPr>
          <a:xfrm>
            <a:off x="2286000" y="1981200"/>
            <a:ext cx="8077200" cy="4471988"/>
          </a:xfrm>
          <a:noFill/>
        </p:spPr>
        <p:txBody>
          <a:bodyPr vert="horz" wrap="square" lIns="92075" tIns="46037" rIns="92075" bIns="46037" numCol="1" anchor="t" anchorCtr="0" compatLnSpc="1">
            <a:prstTxWarp prst="textNoShape">
              <a:avLst/>
            </a:prstTxWarp>
          </a:bodyPr>
          <a:lstStyle/>
          <a:p>
            <a:pPr lvl="1" eaLnBrk="1" hangingPunct="1">
              <a:lnSpc>
                <a:spcPct val="90000"/>
              </a:lnSpc>
            </a:pPr>
            <a:r>
              <a:rPr lang="en-US" altLang="zh-CN" b="1">
                <a:latin typeface="Times New Roman" panose="02020603050405020304" pitchFamily="18" charset="0"/>
                <a:ea typeface="华文新魏" panose="02010800040101010101" pitchFamily="2" charset="-122"/>
              </a:rPr>
              <a:t>P:     E→E +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E→E - E</a:t>
            </a:r>
          </a:p>
          <a:p>
            <a:pPr lvl="1" eaLnBrk="1" hangingPunct="1">
              <a:lnSpc>
                <a:spcPct val="90000"/>
              </a:lnSpc>
            </a:pPr>
            <a:r>
              <a:rPr lang="en-US" altLang="zh-CN" b="1">
                <a:latin typeface="Times New Roman" panose="02020603050405020304" pitchFamily="18" charset="0"/>
                <a:ea typeface="华文新魏" panose="02010800040101010101" pitchFamily="2" charset="-122"/>
              </a:rPr>
              <a:t>         E→E *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E→E/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 E )</a:t>
            </a:r>
          </a:p>
          <a:p>
            <a:pPr lvl="1" eaLnBrk="1" hangingPunct="1">
              <a:lnSpc>
                <a:spcPct val="90000"/>
              </a:lnSpc>
            </a:pPr>
            <a:r>
              <a:rPr lang="en-US" altLang="zh-CN" b="1">
                <a:latin typeface="Times New Roman" panose="02020603050405020304" pitchFamily="18" charset="0"/>
                <a:ea typeface="华文新魏" panose="02010800040101010101" pitchFamily="2" charset="-122"/>
              </a:rPr>
              <a:t>         E→id</a:t>
            </a:r>
          </a:p>
          <a:p>
            <a:pPr algn="just" eaLnBrk="1" hangingPunct="1">
              <a:lnSpc>
                <a:spcPct val="90000"/>
              </a:lnSpc>
            </a:pPr>
            <a:r>
              <a:rPr lang="en-US" altLang="zh-CN" b="1">
                <a:latin typeface="Times New Roman" panose="02020603050405020304" pitchFamily="18" charset="0"/>
                <a:ea typeface="华文新魏" panose="02010800040101010101" pitchFamily="2" charset="-122"/>
              </a:rPr>
              <a:t>G </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{id</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P</a:t>
            </a:r>
            <a:r>
              <a:rPr lang="zh-CN" altLang="en-US" sz="2800" b="1">
                <a:latin typeface="Times New Roman" panose="02020603050405020304" pitchFamily="18" charset="0"/>
                <a:ea typeface="华文新魏" panose="02010800040101010101" pitchFamily="2" charset="-122"/>
              </a:rPr>
              <a:t>，</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a:t>
            </a:r>
          </a:p>
          <a:p>
            <a:pPr eaLnBrk="1" hangingPunct="1">
              <a:lnSpc>
                <a:spcPct val="90000"/>
              </a:lnSpc>
            </a:pPr>
            <a:r>
              <a:rPr lang="zh-CN" altLang="en-US" b="1">
                <a:latin typeface="Times New Roman" panose="02020603050405020304" pitchFamily="18" charset="0"/>
                <a:ea typeface="华文新魏" panose="02010800040101010101" pitchFamily="2" charset="-122"/>
              </a:rPr>
              <a:t>约定：只写产生式 </a:t>
            </a:r>
          </a:p>
          <a:p>
            <a:pPr eaLnBrk="1" hangingPunct="1">
              <a:lnSpc>
                <a:spcPct val="90000"/>
              </a:lnSpc>
            </a:pPr>
            <a:r>
              <a:rPr lang="zh-CN" altLang="en-US" b="1">
                <a:latin typeface="Times New Roman" panose="02020603050405020304" pitchFamily="18" charset="0"/>
                <a:ea typeface="华文新魏" panose="02010800040101010101" pitchFamily="2" charset="-122"/>
              </a:rPr>
              <a:t>简写</a:t>
            </a:r>
            <a:r>
              <a:rPr lang="en-US" altLang="zh-CN" b="1">
                <a:latin typeface="Times New Roman" panose="02020603050405020304" pitchFamily="18" charset="0"/>
                <a:ea typeface="华文新魏" panose="02010800040101010101" pitchFamily="2" charset="-122"/>
              </a:rPr>
              <a:t>E → E+E | E*E | E-E | E/E | (E) | id</a:t>
            </a:r>
          </a:p>
        </p:txBody>
      </p:sp>
      <p:sp>
        <p:nvSpPr>
          <p:cNvPr id="43011" name="灯片编号占位符 3">
            <a:extLst>
              <a:ext uri="{FF2B5EF4-FFF2-40B4-BE49-F238E27FC236}">
                <a16:creationId xmlns:a16="http://schemas.microsoft.com/office/drawing/2014/main" id="{20EF86A8-4356-A7B0-8EA1-6786A335EF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E26102-05C0-4222-8536-F2DB9FDD8285}" type="slidenum">
              <a:rPr lang="zh-CN" altLang="en-US" sz="1400"/>
              <a:pPr>
                <a:spcBef>
                  <a:spcPct val="0"/>
                </a:spcBef>
                <a:buClrTx/>
                <a:buSzTx/>
                <a:buFontTx/>
                <a:buNone/>
              </a:pPr>
              <a:t>28</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ox(out)">
                                      <p:cBhvr>
                                        <p:cTn id="7" dur="500"/>
                                        <p:tgtEl>
                                          <p:spTgt spid="295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box(out)">
                                      <p:cBhvr>
                                        <p:cTn id="10" dur="500"/>
                                        <p:tgtEl>
                                          <p:spTgt spid="2959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nodeType="withEffect">
                                  <p:stCondLst>
                                    <p:cond delay="0"/>
                                  </p:stCondLst>
                                  <p:childTnLst>
                                    <p:set>
                                      <p:cBhvr>
                                        <p:cTn id="12" dur="1" fill="hold">
                                          <p:stCondLst>
                                            <p:cond delay="0"/>
                                          </p:stCondLst>
                                        </p:cTn>
                                        <p:tgtEl>
                                          <p:spTgt spid="295939">
                                            <p:txEl>
                                              <p:pRg st="2" end="2"/>
                                            </p:txEl>
                                          </p:spTgt>
                                        </p:tgtEl>
                                        <p:attrNameLst>
                                          <p:attrName>style.visibility</p:attrName>
                                        </p:attrNameLst>
                                      </p:cBhvr>
                                      <p:to>
                                        <p:strVal val="visible"/>
                                      </p:to>
                                    </p:set>
                                    <p:animEffect transition="in" filter="box(out)">
                                      <p:cBhvr>
                                        <p:cTn id="13" dur="500"/>
                                        <p:tgtEl>
                                          <p:spTgt spid="29593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nodeType="withEffect">
                                  <p:stCondLst>
                                    <p:cond delay="0"/>
                                  </p:stCondLst>
                                  <p:childTnLst>
                                    <p:set>
                                      <p:cBhvr>
                                        <p:cTn id="15" dur="1" fill="hold">
                                          <p:stCondLst>
                                            <p:cond delay="0"/>
                                          </p:stCondLst>
                                        </p:cTn>
                                        <p:tgtEl>
                                          <p:spTgt spid="295939">
                                            <p:txEl>
                                              <p:pRg st="3" end="3"/>
                                            </p:txEl>
                                          </p:spTgt>
                                        </p:tgtEl>
                                        <p:attrNameLst>
                                          <p:attrName>style.visibility</p:attrName>
                                        </p:attrNameLst>
                                      </p:cBhvr>
                                      <p:to>
                                        <p:strVal val="visible"/>
                                      </p:to>
                                    </p:set>
                                    <p:animEffect transition="in" filter="box(out)">
                                      <p:cBhvr>
                                        <p:cTn id="16" dur="500"/>
                                        <p:tgtEl>
                                          <p:spTgt spid="29593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nodeType="withEffect">
                                  <p:stCondLst>
                                    <p:cond delay="0"/>
                                  </p:stCondLst>
                                  <p:childTnLst>
                                    <p:set>
                                      <p:cBhvr>
                                        <p:cTn id="18" dur="1" fill="hold">
                                          <p:stCondLst>
                                            <p:cond delay="0"/>
                                          </p:stCondLst>
                                        </p:cTn>
                                        <p:tgtEl>
                                          <p:spTgt spid="295939">
                                            <p:txEl>
                                              <p:pRg st="4" end="4"/>
                                            </p:txEl>
                                          </p:spTgt>
                                        </p:tgtEl>
                                        <p:attrNameLst>
                                          <p:attrName>style.visibility</p:attrName>
                                        </p:attrNameLst>
                                      </p:cBhvr>
                                      <p:to>
                                        <p:strVal val="visible"/>
                                      </p:to>
                                    </p:set>
                                    <p:animEffect transition="in" filter="box(out)">
                                      <p:cBhvr>
                                        <p:cTn id="19" dur="500"/>
                                        <p:tgtEl>
                                          <p:spTgt spid="29593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4" presetClass="entr" presetSubtype="32" fill="hold" nodeType="withEffect">
                                  <p:stCondLst>
                                    <p:cond delay="0"/>
                                  </p:stCondLst>
                                  <p:childTnLst>
                                    <p:set>
                                      <p:cBhvr>
                                        <p:cTn id="21" dur="1" fill="hold">
                                          <p:stCondLst>
                                            <p:cond delay="0"/>
                                          </p:stCondLst>
                                        </p:cTn>
                                        <p:tgtEl>
                                          <p:spTgt spid="295939">
                                            <p:txEl>
                                              <p:pRg st="5" end="5"/>
                                            </p:txEl>
                                          </p:spTgt>
                                        </p:tgtEl>
                                        <p:attrNameLst>
                                          <p:attrName>style.visibility</p:attrName>
                                        </p:attrNameLst>
                                      </p:cBhvr>
                                      <p:to>
                                        <p:strVal val="visible"/>
                                      </p:to>
                                    </p:set>
                                    <p:animEffect transition="in" filter="box(out)">
                                      <p:cBhvr>
                                        <p:cTn id="22" dur="500"/>
                                        <p:tgtEl>
                                          <p:spTgt spid="295939">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95939">
                                            <p:txEl>
                                              <p:pRg st="6" end="6"/>
                                            </p:txEl>
                                          </p:spTgt>
                                        </p:tgtEl>
                                        <p:attrNameLst>
                                          <p:attrName>style.visibility</p:attrName>
                                        </p:attrNameLst>
                                      </p:cBhvr>
                                      <p:to>
                                        <p:strVal val="visible"/>
                                      </p:to>
                                    </p:set>
                                    <p:animEffect transition="in" filter="box(out)">
                                      <p:cBhvr>
                                        <p:cTn id="27" dur="500"/>
                                        <p:tgtEl>
                                          <p:spTgt spid="295939">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95939">
                                            <p:txEl>
                                              <p:pRg st="7" end="7"/>
                                            </p:txEl>
                                          </p:spTgt>
                                        </p:tgtEl>
                                        <p:attrNameLst>
                                          <p:attrName>style.visibility</p:attrName>
                                        </p:attrNameLst>
                                      </p:cBhvr>
                                      <p:to>
                                        <p:strVal val="visible"/>
                                      </p:to>
                                    </p:set>
                                    <p:animEffect transition="in" filter="box(out)">
                                      <p:cBhvr>
                                        <p:cTn id="32" dur="500"/>
                                        <p:tgtEl>
                                          <p:spTgt spid="295939">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95939">
                                            <p:txEl>
                                              <p:pRg st="8" end="8"/>
                                            </p:txEl>
                                          </p:spTgt>
                                        </p:tgtEl>
                                        <p:attrNameLst>
                                          <p:attrName>style.visibility</p:attrName>
                                        </p:attrNameLst>
                                      </p:cBhvr>
                                      <p:to>
                                        <p:strVal val="visible"/>
                                      </p:to>
                                    </p:set>
                                    <p:animEffect transition="in" filter="box(out)">
                                      <p:cBhvr>
                                        <p:cTn id="37" dur="500"/>
                                        <p:tgtEl>
                                          <p:spTgt spid="295939">
                                            <p:txEl>
                                              <p:pRg st="8" end="8"/>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0E108B23-5347-713B-EEED-332F256046BD}"/>
              </a:ext>
            </a:extLst>
          </p:cNvPr>
          <p:cNvSpPr>
            <a:spLocks noGrp="1" noChangeArrowheads="1"/>
          </p:cNvSpPr>
          <p:nvPr>
            <p:ph type="title"/>
          </p:nvPr>
        </p:nvSpPr>
        <p:spPr>
          <a:xfrm>
            <a:off x="2674938" y="838200"/>
            <a:ext cx="4564062" cy="838200"/>
          </a:xfrm>
        </p:spPr>
        <p:txBody>
          <a:bodyPr/>
          <a:lstStyle/>
          <a:p>
            <a:pPr algn="ctr" eaLnBrk="1" hangingPunct="1"/>
            <a:r>
              <a:rPr lang="zh-CN" altLang="en-US">
                <a:solidFill>
                  <a:schemeClr val="folHlink"/>
                </a:solidFill>
                <a:latin typeface="Times New Roman" panose="02020603050405020304" pitchFamily="18" charset="0"/>
              </a:rPr>
              <a:t>产生式的简写</a:t>
            </a:r>
          </a:p>
        </p:txBody>
      </p:sp>
      <p:sp>
        <p:nvSpPr>
          <p:cNvPr id="44034" name="Rectangle 3">
            <a:extLst>
              <a:ext uri="{FF2B5EF4-FFF2-40B4-BE49-F238E27FC236}">
                <a16:creationId xmlns:a16="http://schemas.microsoft.com/office/drawing/2014/main" id="{48A1CCE6-E1E2-2F67-D896-85652A670CB3}"/>
              </a:ext>
            </a:extLst>
          </p:cNvPr>
          <p:cNvSpPr>
            <a:spLocks noGrp="1" noChangeArrowheads="1"/>
          </p:cNvSpPr>
          <p:nvPr>
            <p:ph type="body" idx="1"/>
          </p:nvPr>
        </p:nvSpPr>
        <p:spPr>
          <a:xfrm>
            <a:off x="2362200" y="2017713"/>
            <a:ext cx="7772400" cy="3282950"/>
          </a:xfrm>
        </p:spPr>
        <p:txBody>
          <a:bodyPr/>
          <a:lstStyle/>
          <a:p>
            <a:pPr marL="0" indent="0" algn="just" eaLnBrk="1" hangingPunct="1">
              <a:lnSpc>
                <a:spcPct val="80000"/>
              </a:lnSpc>
            </a:pPr>
            <a:r>
              <a:rPr lang="zh-CN" altLang="en-US" b="1">
                <a:latin typeface="Times New Roman" panose="02020603050405020304" pitchFamily="18" charset="0"/>
                <a:ea typeface="华文新魏" panose="02010800040101010101" pitchFamily="2" charset="-122"/>
              </a:rPr>
              <a:t>对一组有相同左部的产生式</a:t>
            </a:r>
          </a:p>
          <a:p>
            <a:pPr marL="0" indent="0" algn="just" eaLnBrk="1" hangingPunct="1">
              <a:lnSpc>
                <a:spcPct val="80000"/>
              </a:lnSpc>
              <a:buNone/>
            </a:pP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n</a:t>
            </a:r>
          </a:p>
          <a:p>
            <a:pPr marL="0" indent="0" algn="just" eaLnBrk="1" hangingPunct="1">
              <a:lnSpc>
                <a:spcPct val="80000"/>
              </a:lnSpc>
              <a:buNone/>
            </a:pPr>
            <a:r>
              <a:rPr lang="zh-CN" altLang="en-US" b="1">
                <a:latin typeface="Times New Roman" panose="02020603050405020304" pitchFamily="18" charset="0"/>
                <a:ea typeface="华文新魏" panose="02010800040101010101" pitchFamily="2" charset="-122"/>
              </a:rPr>
              <a:t>简单地记为：</a:t>
            </a:r>
          </a:p>
          <a:p>
            <a:pPr marL="0" indent="0" algn="just" eaLnBrk="1" hangingPunct="1">
              <a:lnSpc>
                <a:spcPct val="80000"/>
              </a:lnSpc>
              <a:buNone/>
            </a:pPr>
            <a:r>
              <a:rPr lang="en-US" altLang="zh-CN" b="1">
                <a:latin typeface="Times New Roman" panose="02020603050405020304" pitchFamily="18" charset="0"/>
                <a:ea typeface="华文新魏" panose="02010800040101010101" pitchFamily="2" charset="-122"/>
              </a:rPr>
              <a:t>α→β</a:t>
            </a:r>
            <a:r>
              <a:rPr lang="en-US" altLang="zh-CN" b="1" baseline="-30000">
                <a:latin typeface="Times New Roman" panose="02020603050405020304" pitchFamily="18" charset="0"/>
                <a:ea typeface="华文新魏" panose="02010800040101010101" pitchFamily="2" charset="-122"/>
              </a:rPr>
              <a:t>1</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2</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n</a:t>
            </a:r>
            <a:endParaRPr lang="en-US" altLang="zh-CN" b="1">
              <a:latin typeface="Times New Roman" panose="02020603050405020304" pitchFamily="18" charset="0"/>
              <a:ea typeface="华文新魏" panose="02010800040101010101" pitchFamily="2" charset="-122"/>
            </a:endParaRPr>
          </a:p>
          <a:p>
            <a:pPr marL="0" indent="0" eaLnBrk="1" hangingPunct="1">
              <a:lnSpc>
                <a:spcPct val="80000"/>
              </a:lnSpc>
              <a:buNone/>
            </a:pPr>
            <a:r>
              <a:rPr lang="en-US" altLang="zh-CN"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读作：</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定义为或者</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，或者</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，或者</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。并且称它们为</a:t>
            </a:r>
            <a:r>
              <a:rPr lang="en-US" altLang="zh-CN" b="1">
                <a:solidFill>
                  <a:schemeClr val="hlink"/>
                </a:solidFill>
                <a:latin typeface="Times New Roman" panose="02020603050405020304" pitchFamily="18" charset="0"/>
                <a:ea typeface="华文新魏" panose="02010800040101010101" pitchFamily="2" charset="-122"/>
              </a:rPr>
              <a:t>α</a:t>
            </a:r>
            <a:r>
              <a:rPr lang="zh-CN" altLang="en-US" b="1">
                <a:solidFill>
                  <a:schemeClr val="hlink"/>
                </a:solidFill>
                <a:latin typeface="Times New Roman" panose="02020603050405020304" pitchFamily="18" charset="0"/>
                <a:ea typeface="华文新魏" panose="02010800040101010101" pitchFamily="2" charset="-122"/>
              </a:rPr>
              <a:t>产生式</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en-US" altLang="zh-CN" b="1" baseline="-30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称为</a:t>
            </a:r>
            <a:r>
              <a:rPr lang="zh-CN" altLang="en-US" b="1">
                <a:solidFill>
                  <a:schemeClr val="hlink"/>
                </a:solidFill>
                <a:latin typeface="Times New Roman" panose="02020603050405020304" pitchFamily="18" charset="0"/>
                <a:ea typeface="华文新魏" panose="02010800040101010101" pitchFamily="2" charset="-122"/>
              </a:rPr>
              <a:t>候选式</a:t>
            </a:r>
            <a:r>
              <a:rPr lang="en-US" altLang="zh-CN" b="1">
                <a:latin typeface="Times New Roman" panose="02020603050405020304" pitchFamily="18" charset="0"/>
                <a:ea typeface="华文新魏" panose="02010800040101010101" pitchFamily="2" charset="-122"/>
              </a:rPr>
              <a:t>(Candidate)</a:t>
            </a:r>
          </a:p>
        </p:txBody>
      </p:sp>
      <p:sp>
        <p:nvSpPr>
          <p:cNvPr id="296964" name="Rectangle 4">
            <a:extLst>
              <a:ext uri="{FF2B5EF4-FFF2-40B4-BE49-F238E27FC236}">
                <a16:creationId xmlns:a16="http://schemas.microsoft.com/office/drawing/2014/main" id="{3825CB05-D878-1C57-E50D-ED5361F9BC17}"/>
              </a:ext>
            </a:extLst>
          </p:cNvPr>
          <p:cNvSpPr>
            <a:spLocks noChangeArrowheads="1"/>
          </p:cNvSpPr>
          <p:nvPr/>
        </p:nvSpPr>
        <p:spPr bwMode="auto">
          <a:xfrm>
            <a:off x="2351089" y="5661026"/>
            <a:ext cx="86756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华文新魏" panose="02010800040101010101" pitchFamily="2" charset="-122"/>
              </a:rPr>
              <a:t>文法如何实现对语言的刻画？产生式很关键！</a:t>
            </a:r>
          </a:p>
        </p:txBody>
      </p:sp>
      <p:sp>
        <p:nvSpPr>
          <p:cNvPr id="44036" name="灯片编号占位符 4">
            <a:extLst>
              <a:ext uri="{FF2B5EF4-FFF2-40B4-BE49-F238E27FC236}">
                <a16:creationId xmlns:a16="http://schemas.microsoft.com/office/drawing/2014/main" id="{C44E521A-15E2-09BF-EE58-3B2E7839AA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0AECB0-DE57-4E71-9833-32BBF95C553B}" type="slidenum">
              <a:rPr lang="zh-CN" altLang="en-US" sz="1400"/>
              <a:pPr>
                <a:spcBef>
                  <a:spcPct val="0"/>
                </a:spcBef>
                <a:buClrTx/>
                <a:buSzTx/>
                <a:buFontTx/>
                <a:buNone/>
              </a:pPr>
              <a:t>29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96964">
                                            <p:txEl>
                                              <p:pRg st="0" end="0"/>
                                            </p:txEl>
                                          </p:spTgt>
                                        </p:tgtEl>
                                        <p:attrNameLst>
                                          <p:attrName>style.visibility</p:attrName>
                                        </p:attrNameLst>
                                      </p:cBhvr>
                                      <p:to>
                                        <p:strVal val="visible"/>
                                      </p:to>
                                    </p:set>
                                    <p:anim calcmode="lin" valueType="num">
                                      <p:cBhvr>
                                        <p:cTn id="7" dur="500" fill="hold"/>
                                        <p:tgtEl>
                                          <p:spTgt spid="29696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9696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967872D-327B-8A07-768A-B35F9D265CFD}"/>
              </a:ext>
            </a:extLst>
          </p:cNvPr>
          <p:cNvSpPr>
            <a:spLocks noGrp="1" noChangeArrowheads="1"/>
          </p:cNvSpPr>
          <p:nvPr>
            <p:ph type="title"/>
          </p:nvPr>
        </p:nvSpPr>
        <p:spPr>
          <a:xfrm>
            <a:off x="2674938" y="333376"/>
            <a:ext cx="6418262" cy="1266825"/>
          </a:xfrm>
        </p:spPr>
        <p:txBody>
          <a:bodyPr/>
          <a:lstStyle/>
          <a:p>
            <a:pP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77507" name="Rectangle 3">
            <a:extLst>
              <a:ext uri="{FF2B5EF4-FFF2-40B4-BE49-F238E27FC236}">
                <a16:creationId xmlns:a16="http://schemas.microsoft.com/office/drawing/2014/main" id="{37D3CB1A-A9A9-6B36-1CA8-75053C1FDEFB}"/>
              </a:ext>
            </a:extLst>
          </p:cNvPr>
          <p:cNvSpPr>
            <a:spLocks noGrp="1" noChangeArrowheads="1"/>
          </p:cNvSpPr>
          <p:nvPr>
            <p:ph type="body" idx="1"/>
          </p:nvPr>
        </p:nvSpPr>
        <p:spPr>
          <a:xfrm>
            <a:off x="1981200" y="1981200"/>
            <a:ext cx="8305800" cy="4572000"/>
          </a:xfrm>
        </p:spPr>
        <p:txBody>
          <a:bodyPr/>
          <a:lstStyle/>
          <a:p>
            <a:pPr eaLnBrk="1" hangingPunct="1">
              <a:lnSpc>
                <a:spcPct val="90000"/>
              </a:lnSpc>
            </a:pPr>
            <a:r>
              <a:rPr lang="zh-CN" altLang="en-US" sz="2800" b="1">
                <a:latin typeface="Times New Roman" panose="02020603050405020304" pitchFamily="18" charset="0"/>
                <a:ea typeface="华文新魏" panose="02010800040101010101" pitchFamily="2" charset="-122"/>
              </a:rPr>
              <a:t>什么是语言</a:t>
            </a:r>
          </a:p>
          <a:p>
            <a:pPr lvl="1" eaLnBrk="1" hangingPunct="1">
              <a:lnSpc>
                <a:spcPct val="90000"/>
              </a:lnSpc>
            </a:pPr>
            <a:r>
              <a:rPr lang="zh-CN" altLang="en-US" b="1">
                <a:latin typeface="Times New Roman" panose="02020603050405020304" pitchFamily="18" charset="0"/>
                <a:ea typeface="华文新魏" panose="02010800040101010101" pitchFamily="2" charset="-122"/>
              </a:rPr>
              <a:t>自然语言</a:t>
            </a:r>
            <a:r>
              <a:rPr lang="en-US" altLang="zh-CN" b="1">
                <a:latin typeface="Times New Roman" panose="02020603050405020304" pitchFamily="18" charset="0"/>
                <a:ea typeface="华文新魏" panose="02010800040101010101" pitchFamily="2" charset="-122"/>
              </a:rPr>
              <a:t>(Natural Language)</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是人与人的通讯工具</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语义</a:t>
            </a:r>
            <a:r>
              <a:rPr lang="en-US" altLang="zh-CN" sz="2800" b="1">
                <a:latin typeface="Times New Roman" panose="02020603050405020304" pitchFamily="18" charset="0"/>
                <a:ea typeface="华文新魏" panose="02010800040101010101" pitchFamily="2" charset="-122"/>
              </a:rPr>
              <a:t>(Semantics):</a:t>
            </a:r>
            <a:r>
              <a:rPr lang="zh-CN" altLang="en-US" sz="2800" b="1">
                <a:latin typeface="Times New Roman" panose="02020603050405020304" pitchFamily="18" charset="0"/>
                <a:ea typeface="华文新魏" panose="02010800040101010101" pitchFamily="2" charset="-122"/>
              </a:rPr>
              <a:t>环境、背景知识、语气、二义性</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难以形式化</a:t>
            </a:r>
          </a:p>
          <a:p>
            <a:pPr lvl="1" eaLnBrk="1" hangingPunct="1">
              <a:lnSpc>
                <a:spcPct val="90000"/>
              </a:lnSpc>
            </a:pPr>
            <a:r>
              <a:rPr lang="zh-CN" altLang="en-US" b="1">
                <a:latin typeface="Times New Roman" panose="02020603050405020304" pitchFamily="18" charset="0"/>
                <a:ea typeface="华文新魏" panose="02010800040101010101" pitchFamily="2" charset="-122"/>
              </a:rPr>
              <a:t>计算机语言</a:t>
            </a:r>
            <a:r>
              <a:rPr lang="en-US" altLang="zh-CN" b="1">
                <a:latin typeface="Times New Roman" panose="02020603050405020304" pitchFamily="18" charset="0"/>
                <a:ea typeface="华文新魏" panose="02010800040101010101" pitchFamily="2" charset="-122"/>
              </a:rPr>
              <a:t>(Computer Language)</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计算机系统间、人机间通讯工具</a:t>
            </a:r>
          </a:p>
          <a:p>
            <a:pPr lvl="2" eaLnBrk="1" hangingPunct="1">
              <a:lnSpc>
                <a:spcPct val="90000"/>
              </a:lnSpc>
            </a:pPr>
            <a:r>
              <a:rPr lang="zh-CN" altLang="en-US" sz="2800" b="1">
                <a:latin typeface="Times New Roman" panose="02020603050405020304" pitchFamily="18" charset="0"/>
                <a:ea typeface="华文新魏" panose="02010800040101010101" pitchFamily="2" charset="-122"/>
              </a:rPr>
              <a:t>严格的语法</a:t>
            </a:r>
            <a:r>
              <a:rPr lang="en-US" altLang="zh-CN" sz="2800" b="1">
                <a:latin typeface="Times New Roman" panose="02020603050405020304" pitchFamily="18" charset="0"/>
                <a:ea typeface="华文新魏" panose="02010800040101010101" pitchFamily="2" charset="-122"/>
              </a:rPr>
              <a:t>(Grammar)</a:t>
            </a:r>
            <a:r>
              <a:rPr lang="zh-CN" altLang="en-US" sz="2800" b="1">
                <a:latin typeface="Times New Roman" panose="02020603050405020304" pitchFamily="18" charset="0"/>
                <a:ea typeface="华文新魏" panose="02010800040101010101" pitchFamily="2" charset="-122"/>
              </a:rPr>
              <a:t>、语义</a:t>
            </a:r>
            <a:r>
              <a:rPr lang="en-US" altLang="zh-CN" sz="2800" b="1">
                <a:latin typeface="Times New Roman" panose="02020603050405020304" pitchFamily="18" charset="0"/>
                <a:ea typeface="华文新魏" panose="02010800040101010101" pitchFamily="2" charset="-122"/>
              </a:rPr>
              <a:t>(Semantics) ——</a:t>
            </a:r>
            <a:r>
              <a:rPr lang="zh-CN" altLang="en-US" sz="2800" b="1">
                <a:latin typeface="Times New Roman" panose="02020603050405020304" pitchFamily="18" charset="0"/>
                <a:ea typeface="华文新魏" panose="02010800040101010101" pitchFamily="2" charset="-122"/>
              </a:rPr>
              <a:t>易于形式化：严格</a:t>
            </a:r>
          </a:p>
          <a:p>
            <a:pPr lvl="1" eaLnBrk="1" hangingPunct="1">
              <a:lnSpc>
                <a:spcPct val="90000"/>
              </a:lnSpc>
              <a:buClrTx/>
            </a:pPr>
            <a:r>
              <a:rPr lang="zh-CN" altLang="en-US" b="1">
                <a:solidFill>
                  <a:schemeClr val="hlink"/>
                </a:solidFill>
                <a:latin typeface="Times New Roman" panose="02020603050405020304" pitchFamily="18" charset="0"/>
                <a:ea typeface="华文新魏" panose="02010800040101010101" pitchFamily="2" charset="-122"/>
              </a:rPr>
              <a:t>语言是用来交换信息的工具</a:t>
            </a:r>
            <a:r>
              <a:rPr lang="en-US" altLang="zh-CN" b="1">
                <a:solidFill>
                  <a:schemeClr val="hlink"/>
                </a:solidFill>
                <a:latin typeface="Times New Roman" panose="02020603050405020304" pitchFamily="18" charset="0"/>
                <a:ea typeface="华文新魏" panose="02010800040101010101" pitchFamily="2" charset="-122"/>
              </a:rPr>
              <a:t>——</a:t>
            </a:r>
            <a:r>
              <a:rPr lang="zh-CN" altLang="en-US" b="1">
                <a:solidFill>
                  <a:schemeClr val="hlink"/>
                </a:solidFill>
                <a:latin typeface="Times New Roman" panose="02020603050405020304" pitchFamily="18" charset="0"/>
                <a:ea typeface="华文新魏" panose="02010800040101010101" pitchFamily="2" charset="-122"/>
              </a:rPr>
              <a:t>功能性描述</a:t>
            </a:r>
          </a:p>
        </p:txBody>
      </p:sp>
      <p:sp>
        <p:nvSpPr>
          <p:cNvPr id="17411" name="灯片编号占位符 3">
            <a:extLst>
              <a:ext uri="{FF2B5EF4-FFF2-40B4-BE49-F238E27FC236}">
                <a16:creationId xmlns:a16="http://schemas.microsoft.com/office/drawing/2014/main" id="{FE38702A-83B0-415C-96E7-C4DA871D32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57B492-3F68-4025-A67C-387FB83B3D4B}" type="slidenum">
              <a:rPr lang="zh-CN" altLang="en-US" sz="1400"/>
              <a:pPr>
                <a:spcBef>
                  <a:spcPct val="0"/>
                </a:spcBef>
                <a:buClrTx/>
                <a:buSzTx/>
                <a:buFontTx/>
                <a:buNone/>
              </a:pPr>
              <a:t>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box(out)">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box(out)">
                                      <p:cBhvr>
                                        <p:cTn id="12" dur="500"/>
                                        <p:tgtEl>
                                          <p:spTgt spid="277507">
                                            <p:txEl>
                                              <p:pRg st="1" end="1"/>
                                            </p:txEl>
                                          </p:spTgt>
                                        </p:tgtEl>
                                      </p:cBhvr>
                                    </p:animEffect>
                                  </p:childTnLst>
                                </p:cTn>
                              </p:par>
                              <p:par>
                                <p:cTn id="13" presetID="4" presetClass="entr" presetSubtype="32" fill="hold" nodeType="with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Effect transition="in" filter="box(out)">
                                      <p:cBhvr>
                                        <p:cTn id="15" dur="500"/>
                                        <p:tgtEl>
                                          <p:spTgt spid="277507">
                                            <p:txEl>
                                              <p:pRg st="2" end="2"/>
                                            </p:txEl>
                                          </p:spTgt>
                                        </p:tgtEl>
                                      </p:cBhvr>
                                    </p:animEffect>
                                  </p:childTnLst>
                                </p:cTn>
                              </p:par>
                              <p:par>
                                <p:cTn id="16" presetID="4" presetClass="entr" presetSubtype="32" fill="hold" nodeType="withEffect">
                                  <p:stCondLst>
                                    <p:cond delay="0"/>
                                  </p:stCondLst>
                                  <p:childTnLst>
                                    <p:set>
                                      <p:cBhvr>
                                        <p:cTn id="17" dur="1" fill="hold">
                                          <p:stCondLst>
                                            <p:cond delay="0"/>
                                          </p:stCondLst>
                                        </p:cTn>
                                        <p:tgtEl>
                                          <p:spTgt spid="277507">
                                            <p:txEl>
                                              <p:pRg st="3" end="3"/>
                                            </p:txEl>
                                          </p:spTgt>
                                        </p:tgtEl>
                                        <p:attrNameLst>
                                          <p:attrName>style.visibility</p:attrName>
                                        </p:attrNameLst>
                                      </p:cBhvr>
                                      <p:to>
                                        <p:strVal val="visible"/>
                                      </p:to>
                                    </p:set>
                                    <p:animEffect transition="in" filter="box(out)">
                                      <p:cBhvr>
                                        <p:cTn id="18" dur="500"/>
                                        <p:tgtEl>
                                          <p:spTgt spid="27750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77507">
                                            <p:txEl>
                                              <p:pRg st="4" end="4"/>
                                            </p:txEl>
                                          </p:spTgt>
                                        </p:tgtEl>
                                        <p:attrNameLst>
                                          <p:attrName>style.visibility</p:attrName>
                                        </p:attrNameLst>
                                      </p:cBhvr>
                                      <p:to>
                                        <p:strVal val="visible"/>
                                      </p:to>
                                    </p:set>
                                    <p:animEffect transition="in" filter="box(out)">
                                      <p:cBhvr>
                                        <p:cTn id="23" dur="500"/>
                                        <p:tgtEl>
                                          <p:spTgt spid="277507">
                                            <p:txEl>
                                              <p:pRg st="4" end="4"/>
                                            </p:txEl>
                                          </p:spTgt>
                                        </p:tgtEl>
                                      </p:cBhvr>
                                    </p:animEffect>
                                  </p:childTnLst>
                                </p:cTn>
                              </p:par>
                              <p:par>
                                <p:cTn id="24" presetID="4" presetClass="entr" presetSubtype="32" fill="hold" nodeType="withEffect">
                                  <p:stCondLst>
                                    <p:cond delay="0"/>
                                  </p:stCondLst>
                                  <p:childTnLst>
                                    <p:set>
                                      <p:cBhvr>
                                        <p:cTn id="25" dur="1" fill="hold">
                                          <p:stCondLst>
                                            <p:cond delay="0"/>
                                          </p:stCondLst>
                                        </p:cTn>
                                        <p:tgtEl>
                                          <p:spTgt spid="277507">
                                            <p:txEl>
                                              <p:pRg st="5" end="5"/>
                                            </p:txEl>
                                          </p:spTgt>
                                        </p:tgtEl>
                                        <p:attrNameLst>
                                          <p:attrName>style.visibility</p:attrName>
                                        </p:attrNameLst>
                                      </p:cBhvr>
                                      <p:to>
                                        <p:strVal val="visible"/>
                                      </p:to>
                                    </p:set>
                                    <p:animEffect transition="in" filter="box(out)">
                                      <p:cBhvr>
                                        <p:cTn id="26" dur="500"/>
                                        <p:tgtEl>
                                          <p:spTgt spid="277507">
                                            <p:txEl>
                                              <p:pRg st="5" end="5"/>
                                            </p:txEl>
                                          </p:spTgt>
                                        </p:tgtEl>
                                      </p:cBhvr>
                                    </p:animEffect>
                                  </p:childTnLst>
                                </p:cTn>
                              </p:par>
                              <p:par>
                                <p:cTn id="27" presetID="4" presetClass="entr" presetSubtype="32" fill="hold" nodeType="withEffect">
                                  <p:stCondLst>
                                    <p:cond delay="0"/>
                                  </p:stCondLst>
                                  <p:childTnLst>
                                    <p:set>
                                      <p:cBhvr>
                                        <p:cTn id="28" dur="1" fill="hold">
                                          <p:stCondLst>
                                            <p:cond delay="0"/>
                                          </p:stCondLst>
                                        </p:cTn>
                                        <p:tgtEl>
                                          <p:spTgt spid="277507">
                                            <p:txEl>
                                              <p:pRg st="6" end="6"/>
                                            </p:txEl>
                                          </p:spTgt>
                                        </p:tgtEl>
                                        <p:attrNameLst>
                                          <p:attrName>style.visibility</p:attrName>
                                        </p:attrNameLst>
                                      </p:cBhvr>
                                      <p:to>
                                        <p:strVal val="visible"/>
                                      </p:to>
                                    </p:set>
                                    <p:animEffect transition="in" filter="box(out)">
                                      <p:cBhvr>
                                        <p:cTn id="29" dur="500"/>
                                        <p:tgtEl>
                                          <p:spTgt spid="27750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277507">
                                            <p:txEl>
                                              <p:pRg st="7" end="7"/>
                                            </p:txEl>
                                          </p:spTgt>
                                        </p:tgtEl>
                                        <p:attrNameLst>
                                          <p:attrName>style.visibility</p:attrName>
                                        </p:attrNameLst>
                                      </p:cBhvr>
                                      <p:to>
                                        <p:strVal val="visible"/>
                                      </p:to>
                                    </p:set>
                                    <p:animEffect transition="in" filter="box(out)">
                                      <p:cBhvr>
                                        <p:cTn id="34" dur="500"/>
                                        <p:tgtEl>
                                          <p:spTgt spid="277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B097A35C-F6AD-DEFF-3BC6-607E8521AC5F}"/>
              </a:ext>
            </a:extLst>
          </p:cNvPr>
          <p:cNvSpPr>
            <a:spLocks noGrp="1" noChangeArrowheads="1"/>
          </p:cNvSpPr>
          <p:nvPr>
            <p:ph type="title"/>
          </p:nvPr>
        </p:nvSpPr>
        <p:spPr>
          <a:xfrm>
            <a:off x="2362200" y="838200"/>
            <a:ext cx="6172200" cy="762000"/>
          </a:xfrm>
        </p:spPr>
        <p:txBody>
          <a:bodyPr/>
          <a:lstStyle/>
          <a:p>
            <a:pPr eaLnBrk="1" hangingPunct="1"/>
            <a:r>
              <a:rPr lang="zh-CN" altLang="en-US">
                <a:solidFill>
                  <a:schemeClr val="folHlink"/>
                </a:solidFill>
                <a:latin typeface="Times New Roman" panose="02020603050405020304" pitchFamily="18" charset="0"/>
              </a:rPr>
              <a:t>依据文法进行的变换</a:t>
            </a:r>
          </a:p>
        </p:txBody>
      </p:sp>
      <p:sp>
        <p:nvSpPr>
          <p:cNvPr id="297987" name="Rectangle 3">
            <a:extLst>
              <a:ext uri="{FF2B5EF4-FFF2-40B4-BE49-F238E27FC236}">
                <a16:creationId xmlns:a16="http://schemas.microsoft.com/office/drawing/2014/main" id="{6CE398DC-1722-46FA-36C8-29BAB14ECB55}"/>
              </a:ext>
            </a:extLst>
          </p:cNvPr>
          <p:cNvSpPr>
            <a:spLocks noGrp="1" noChangeArrowheads="1"/>
          </p:cNvSpPr>
          <p:nvPr>
            <p:ph type="body" idx="1"/>
          </p:nvPr>
        </p:nvSpPr>
        <p:spPr>
          <a:xfrm>
            <a:off x="2133600" y="2060576"/>
            <a:ext cx="7772400" cy="4608513"/>
          </a:xfrm>
        </p:spPr>
        <p:txBody>
          <a:bodyPr/>
          <a:lstStyle/>
          <a:p>
            <a:pPr eaLnBrk="1" hangingPunct="1"/>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由第</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个候选式可以变成</a:t>
            </a:r>
            <a:r>
              <a:rPr lang="en-US" altLang="zh-CN" sz="2800" b="1">
                <a:latin typeface="Times New Roman" panose="02020603050405020304" pitchFamily="18" charset="0"/>
                <a:ea typeface="华文新魏" panose="02010800040101010101" pitchFamily="2" charset="-122"/>
              </a:rPr>
              <a:t>E+E</a:t>
            </a:r>
          </a:p>
          <a:p>
            <a:pPr eaLnBrk="1" hangingPunct="1"/>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中的第</a:t>
            </a:r>
            <a:r>
              <a:rPr lang="en-US" altLang="zh-CN" sz="2800" b="1">
                <a:latin typeface="Times New Roman" panose="02020603050405020304" pitchFamily="18" charset="0"/>
                <a:ea typeface="华文新魏" panose="02010800040101010101" pitchFamily="2" charset="-122"/>
              </a:rPr>
              <a:t>1</a:t>
            </a:r>
            <a:r>
              <a:rPr lang="zh-CN" altLang="en-US" sz="2800" b="1">
                <a:latin typeface="Times New Roman" panose="02020603050405020304" pitchFamily="18" charset="0"/>
                <a:ea typeface="华文新魏" panose="02010800040101010101" pitchFamily="2" charset="-122"/>
              </a:rPr>
              <a:t>个</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由第</a:t>
            </a:r>
            <a:r>
              <a:rPr lang="en-US" altLang="zh-CN" sz="2800" b="1">
                <a:latin typeface="Times New Roman" panose="02020603050405020304" pitchFamily="18" charset="0"/>
                <a:ea typeface="华文新魏" panose="02010800040101010101" pitchFamily="2" charset="-122"/>
              </a:rPr>
              <a:t>2</a:t>
            </a:r>
            <a:r>
              <a:rPr lang="zh-CN" altLang="en-US" sz="2800" b="1">
                <a:latin typeface="Times New Roman" panose="02020603050405020304" pitchFamily="18" charset="0"/>
                <a:ea typeface="华文新魏" panose="02010800040101010101" pitchFamily="2" charset="-122"/>
              </a:rPr>
              <a:t>个候选式可以变成</a:t>
            </a:r>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，从而</a:t>
            </a:r>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变成</a:t>
            </a:r>
            <a:r>
              <a:rPr lang="en-US" altLang="zh-CN" sz="2800" b="1">
                <a:latin typeface="Times New Roman" panose="02020603050405020304" pitchFamily="18" charset="0"/>
                <a:ea typeface="华文新魏" panose="02010800040101010101" pitchFamily="2" charset="-122"/>
              </a:rPr>
              <a:t>E*E+E</a:t>
            </a:r>
          </a:p>
          <a:p>
            <a:pPr eaLnBrk="1" hangingPunct="1"/>
            <a:r>
              <a:rPr lang="zh-CN" altLang="en-US" sz="2800" b="1">
                <a:latin typeface="Times New Roman" panose="02020603050405020304" pitchFamily="18" charset="0"/>
                <a:ea typeface="华文新魏" panose="02010800040101010101" pitchFamily="2" charset="-122"/>
              </a:rPr>
              <a:t>根据第</a:t>
            </a:r>
            <a:r>
              <a:rPr lang="en-US" altLang="zh-CN" sz="2800" b="1">
                <a:latin typeface="Times New Roman" panose="02020603050405020304" pitchFamily="18" charset="0"/>
                <a:ea typeface="华文新魏" panose="02010800040101010101" pitchFamily="2" charset="-122"/>
              </a:rPr>
              <a:t>4</a:t>
            </a:r>
            <a:r>
              <a:rPr lang="zh-CN" altLang="en-US" sz="2800" b="1">
                <a:latin typeface="Times New Roman" panose="02020603050405020304" pitchFamily="18" charset="0"/>
                <a:ea typeface="华文新魏" panose="02010800040101010101" pitchFamily="2" charset="-122"/>
              </a:rPr>
              <a:t>个候选式，</a:t>
            </a:r>
            <a:r>
              <a:rPr lang="en-US" altLang="zh-CN" sz="2800" b="1">
                <a:latin typeface="Times New Roman" panose="02020603050405020304" pitchFamily="18" charset="0"/>
                <a:ea typeface="华文新魏" panose="02010800040101010101" pitchFamily="2" charset="-122"/>
              </a:rPr>
              <a:t>E*E+E</a:t>
            </a:r>
            <a:r>
              <a:rPr lang="zh-CN" altLang="en-US" sz="2800" b="1">
                <a:latin typeface="Times New Roman" panose="02020603050405020304" pitchFamily="18" charset="0"/>
                <a:ea typeface="华文新魏" panose="02010800040101010101" pitchFamily="2" charset="-122"/>
              </a:rPr>
              <a:t>中的</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都可以变成</a:t>
            </a:r>
            <a:r>
              <a:rPr lang="en-US" altLang="zh-CN" sz="2800" b="1">
                <a:latin typeface="Times New Roman" panose="02020603050405020304" pitchFamily="18" charset="0"/>
                <a:ea typeface="华文新魏" panose="02010800040101010101" pitchFamily="2" charset="-122"/>
              </a:rPr>
              <a:t>id:</a:t>
            </a:r>
          </a:p>
          <a:p>
            <a:pPr lvl="1" eaLnBrk="1" hangingPunct="1"/>
            <a:r>
              <a:rPr lang="en-US" altLang="zh-CN" b="1">
                <a:latin typeface="Times New Roman" panose="02020603050405020304" pitchFamily="18" charset="0"/>
                <a:ea typeface="华文新魏" panose="02010800040101010101" pitchFamily="2" charset="-122"/>
              </a:rPr>
              <a:t>E*E+E </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id*E+E</a:t>
            </a:r>
          </a:p>
          <a:p>
            <a:pPr lvl="1" eaLnBrk="1" hangingPunct="1"/>
            <a:r>
              <a:rPr lang="en-US" altLang="zh-CN" b="1">
                <a:latin typeface="Times New Roman" panose="02020603050405020304" pitchFamily="18" charset="0"/>
                <a:ea typeface="华文新魏" panose="02010800040101010101" pitchFamily="2" charset="-122"/>
              </a:rPr>
              <a:t>id*E+E</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id*E+id</a:t>
            </a:r>
          </a:p>
          <a:p>
            <a:pPr lvl="1" eaLnBrk="1" hangingPunct="1"/>
            <a:r>
              <a:rPr lang="en-US" altLang="zh-CN" b="1">
                <a:latin typeface="Times New Roman" panose="02020603050405020304" pitchFamily="18" charset="0"/>
                <a:ea typeface="华文新魏" panose="02010800040101010101" pitchFamily="2" charset="-122"/>
              </a:rPr>
              <a:t>id*E+id</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id*id+id</a:t>
            </a:r>
          </a:p>
          <a:p>
            <a:pPr eaLnBrk="1" hangingPunct="1"/>
            <a:r>
              <a:rPr lang="zh-CN" altLang="en-US" sz="2800" b="1">
                <a:latin typeface="Times New Roman" panose="02020603050405020304" pitchFamily="18" charset="0"/>
                <a:ea typeface="华文新魏" panose="02010800040101010101" pitchFamily="2" charset="-122"/>
              </a:rPr>
              <a:t>也就是说，根据第</a:t>
            </a:r>
            <a:r>
              <a:rPr lang="en-US" altLang="zh-CN" sz="2800" b="1">
                <a:latin typeface="Times New Roman" panose="02020603050405020304" pitchFamily="18" charset="0"/>
                <a:ea typeface="华文新魏" panose="02010800040101010101" pitchFamily="2" charset="-122"/>
              </a:rPr>
              <a:t>4</a:t>
            </a:r>
            <a:r>
              <a:rPr lang="zh-CN" altLang="en-US" sz="2800" b="1">
                <a:latin typeface="Times New Roman" panose="02020603050405020304" pitchFamily="18" charset="0"/>
                <a:ea typeface="华文新魏" panose="02010800040101010101" pitchFamily="2" charset="-122"/>
              </a:rPr>
              <a:t>个候选式，  </a:t>
            </a:r>
            <a:r>
              <a:rPr lang="en-US" altLang="zh-CN" sz="2800" b="1">
                <a:latin typeface="Times New Roman" panose="02020603050405020304" pitchFamily="18" charset="0"/>
                <a:ea typeface="华文新魏" panose="02010800040101010101" pitchFamily="2" charset="-122"/>
              </a:rPr>
              <a:t>E*E+E</a:t>
            </a:r>
            <a:r>
              <a:rPr lang="zh-CN" altLang="en-US" sz="2800" b="1">
                <a:latin typeface="Times New Roman" panose="02020603050405020304" pitchFamily="18" charset="0"/>
                <a:ea typeface="华文新魏" panose="02010800040101010101" pitchFamily="2" charset="-122"/>
              </a:rPr>
              <a:t>经</a:t>
            </a:r>
            <a:r>
              <a:rPr lang="en-US" altLang="zh-CN" sz="2800" b="1">
                <a:latin typeface="Times New Roman" panose="02020603050405020304" pitchFamily="18" charset="0"/>
                <a:ea typeface="华文新魏" panose="02010800040101010101" pitchFamily="2" charset="-122"/>
              </a:rPr>
              <a:t>3</a:t>
            </a:r>
            <a:r>
              <a:rPr lang="zh-CN" altLang="en-US" sz="2800" b="1">
                <a:latin typeface="Times New Roman" panose="02020603050405020304" pitchFamily="18" charset="0"/>
                <a:ea typeface="华文新魏" panose="02010800040101010101" pitchFamily="2" charset="-122"/>
              </a:rPr>
              <a:t>步变换变成</a:t>
            </a:r>
            <a:r>
              <a:rPr lang="en-US" altLang="zh-CN" sz="2800" b="1">
                <a:latin typeface="Times New Roman" panose="02020603050405020304" pitchFamily="18" charset="0"/>
                <a:ea typeface="华文新魏" panose="02010800040101010101" pitchFamily="2" charset="-122"/>
              </a:rPr>
              <a:t>id*id+id</a:t>
            </a:r>
          </a:p>
        </p:txBody>
      </p:sp>
      <p:sp>
        <p:nvSpPr>
          <p:cNvPr id="297989" name="Rectangle 5">
            <a:extLst>
              <a:ext uri="{FF2B5EF4-FFF2-40B4-BE49-F238E27FC236}">
                <a16:creationId xmlns:a16="http://schemas.microsoft.com/office/drawing/2014/main" id="{4A3E7001-35A9-D6BD-C194-100D2D1282F3}"/>
              </a:ext>
            </a:extLst>
          </p:cNvPr>
          <p:cNvSpPr>
            <a:spLocks noChangeArrowheads="1"/>
          </p:cNvSpPr>
          <p:nvPr/>
        </p:nvSpPr>
        <p:spPr bwMode="auto">
          <a:xfrm>
            <a:off x="8185150" y="76200"/>
            <a:ext cx="2159000" cy="2654300"/>
          </a:xfrm>
          <a:prstGeom prst="rect">
            <a:avLst/>
          </a:prstGeom>
          <a:noFill/>
          <a:ln w="9525">
            <a:noFill/>
            <a:miter lim="800000"/>
            <a:headEnd/>
            <a:tailEnd/>
          </a:ln>
          <a:effectLst/>
        </p:spPr>
        <p:txBody>
          <a:bodyPr lIns="92075" tIns="46037" rIns="92075" bIns="46037">
            <a:spAutoFit/>
          </a:bodyPr>
          <a:lstStyle/>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1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2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3 E→(E)</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4 E→id</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5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6 E→E/E </a:t>
            </a:r>
          </a:p>
        </p:txBody>
      </p:sp>
      <p:sp>
        <p:nvSpPr>
          <p:cNvPr id="45060" name="灯片编号占位符 4">
            <a:extLst>
              <a:ext uri="{FF2B5EF4-FFF2-40B4-BE49-F238E27FC236}">
                <a16:creationId xmlns:a16="http://schemas.microsoft.com/office/drawing/2014/main" id="{523739A1-817A-BBA9-68F7-64F4AEC2DA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7D617E-6A01-477D-883E-5F111C556297}" type="slidenum">
              <a:rPr lang="zh-CN" altLang="en-US" sz="1400"/>
              <a:pPr>
                <a:spcBef>
                  <a:spcPct val="0"/>
                </a:spcBef>
                <a:buClrTx/>
                <a:buSzTx/>
                <a:buFontTx/>
                <a:buNone/>
              </a:pPr>
              <a:t>30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blinds(horizontal)">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blinds(horizontal)">
                                      <p:cBhvr>
                                        <p:cTn id="37"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2A3A3F4F-CD54-3BEE-8B60-66BD53B8C7C2}"/>
              </a:ext>
            </a:extLst>
          </p:cNvPr>
          <p:cNvSpPr>
            <a:spLocks noGrp="1" noChangeArrowheads="1"/>
          </p:cNvSpPr>
          <p:nvPr>
            <p:ph type="title"/>
          </p:nvPr>
        </p:nvSpPr>
        <p:spPr>
          <a:xfrm>
            <a:off x="2279651" y="765176"/>
            <a:ext cx="3960813" cy="835025"/>
          </a:xfrm>
        </p:spPr>
        <p:txBody>
          <a:bodyPr/>
          <a:lstStyle/>
          <a:p>
            <a:pPr eaLnBrk="1" hangingPunct="1"/>
            <a:r>
              <a:rPr lang="zh-CN" altLang="en-US" sz="3200">
                <a:solidFill>
                  <a:schemeClr val="folHlink"/>
                </a:solidFill>
                <a:latin typeface="Times New Roman" panose="02020603050405020304" pitchFamily="18" charset="0"/>
              </a:rPr>
              <a:t>依据文法进行的变换</a:t>
            </a:r>
          </a:p>
        </p:txBody>
      </p:sp>
      <p:sp>
        <p:nvSpPr>
          <p:cNvPr id="351235" name="Rectangle 3">
            <a:extLst>
              <a:ext uri="{FF2B5EF4-FFF2-40B4-BE49-F238E27FC236}">
                <a16:creationId xmlns:a16="http://schemas.microsoft.com/office/drawing/2014/main" id="{06D58CF9-AA41-5E8B-69EF-A0041EAEF99B}"/>
              </a:ext>
            </a:extLst>
          </p:cNvPr>
          <p:cNvSpPr>
            <a:spLocks noGrp="1" noChangeArrowheads="1"/>
          </p:cNvSpPr>
          <p:nvPr>
            <p:ph type="body" idx="1"/>
          </p:nvPr>
        </p:nvSpPr>
        <p:spPr>
          <a:xfrm>
            <a:off x="6477000" y="1916113"/>
            <a:ext cx="3867150" cy="3168650"/>
          </a:xfrm>
        </p:spPr>
        <p:txBody>
          <a:bodyPr/>
          <a:lstStyle/>
          <a:p>
            <a:pPr marL="190500" lvl="1" indent="-11113" eaLnBrk="1" hangingPunct="1">
              <a:buNone/>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a:t>
            </a:r>
          </a:p>
          <a:p>
            <a:pPr marL="190500" lvl="1" indent="-11113" eaLnBrk="1" hangingPunct="1">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E *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a:t>
            </a:r>
          </a:p>
          <a:p>
            <a:pPr marL="190500" lvl="1" indent="-11113" eaLnBrk="1" hangingPunct="1">
              <a:buNone/>
            </a:pPr>
            <a:endParaRPr lang="zh-CN" altLang="en-US" b="1">
              <a:latin typeface="Times New Roman" panose="02020603050405020304" pitchFamily="18" charset="0"/>
              <a:ea typeface="华文新魏" panose="02010800040101010101" pitchFamily="2" charset="-122"/>
            </a:endParaRPr>
          </a:p>
          <a:p>
            <a:pPr marL="190500" lvl="1" indent="-11113" eaLnBrk="1" hangingPunct="1">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a:t>
            </a:r>
          </a:p>
          <a:p>
            <a:pPr marL="190500" lvl="1" indent="-11113" eaLnBrk="1" hangingPunct="1">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 id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a:t>
            </a:r>
          </a:p>
          <a:p>
            <a:pPr marL="190500" lvl="1" indent="-11113" eaLnBrk="1" hangingPunct="1">
              <a:buNone/>
            </a:pPr>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id + id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a:t>
            </a:r>
          </a:p>
        </p:txBody>
      </p:sp>
      <p:sp>
        <p:nvSpPr>
          <p:cNvPr id="351238" name="Rectangle 6">
            <a:extLst>
              <a:ext uri="{FF2B5EF4-FFF2-40B4-BE49-F238E27FC236}">
                <a16:creationId xmlns:a16="http://schemas.microsoft.com/office/drawing/2014/main" id="{28D14D40-E977-0196-3F6F-D4D6DEA6BA1A}"/>
              </a:ext>
            </a:extLst>
          </p:cNvPr>
          <p:cNvSpPr>
            <a:spLocks noChangeArrowheads="1"/>
          </p:cNvSpPr>
          <p:nvPr/>
        </p:nvSpPr>
        <p:spPr bwMode="auto">
          <a:xfrm>
            <a:off x="8185150" y="76200"/>
            <a:ext cx="2159000" cy="1373188"/>
          </a:xfrm>
          <a:prstGeom prst="rect">
            <a:avLst/>
          </a:prstGeom>
          <a:noFill/>
          <a:ln w="9525">
            <a:noFill/>
            <a:miter lim="800000"/>
            <a:headEnd/>
            <a:tailEnd/>
          </a:ln>
          <a:effectLst/>
        </p:spPr>
        <p:txBody>
          <a:bodyPr lIns="92075" tIns="46037" rIns="92075" bIns="46037">
            <a:spAutoFit/>
          </a:bodyPr>
          <a:lstStyle/>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4 E→id</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5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6 E→E/E </a:t>
            </a:r>
          </a:p>
        </p:txBody>
      </p:sp>
      <p:sp>
        <p:nvSpPr>
          <p:cNvPr id="46084" name="Rectangle 7">
            <a:extLst>
              <a:ext uri="{FF2B5EF4-FFF2-40B4-BE49-F238E27FC236}">
                <a16:creationId xmlns:a16="http://schemas.microsoft.com/office/drawing/2014/main" id="{43FEE1C3-64A6-333D-FA01-9AE7ED0ACBD2}"/>
              </a:ext>
            </a:extLst>
          </p:cNvPr>
          <p:cNvSpPr>
            <a:spLocks noChangeArrowheads="1"/>
          </p:cNvSpPr>
          <p:nvPr/>
        </p:nvSpPr>
        <p:spPr bwMode="auto">
          <a:xfrm>
            <a:off x="1992313" y="1844676"/>
            <a:ext cx="41783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可以变成</a:t>
            </a:r>
            <a:r>
              <a:rPr lang="en-US" altLang="zh-CN" sz="2800" b="1">
                <a:latin typeface="Times New Roman" panose="02020603050405020304" pitchFamily="18" charset="0"/>
                <a:ea typeface="华文新魏" panose="02010800040101010101" pitchFamily="2" charset="-122"/>
              </a:rPr>
              <a:t>E+E</a:t>
            </a:r>
          </a:p>
          <a:p>
            <a:pPr eaLnBrk="1" hangingPunct="1"/>
            <a:r>
              <a:rPr lang="en-US" altLang="zh-CN" sz="2800" b="1">
                <a:latin typeface="Times New Roman" panose="02020603050405020304" pitchFamily="18" charset="0"/>
                <a:ea typeface="华文新魏" panose="02010800040101010101" pitchFamily="2" charset="-122"/>
              </a:rPr>
              <a:t>E+E</a:t>
            </a:r>
            <a:r>
              <a:rPr lang="zh-CN" altLang="en-US" sz="2800" b="1">
                <a:latin typeface="Times New Roman" panose="02020603050405020304" pitchFamily="18" charset="0"/>
                <a:ea typeface="华文新魏" panose="02010800040101010101" pitchFamily="2" charset="-122"/>
              </a:rPr>
              <a:t>中的第一个</a:t>
            </a:r>
            <a:r>
              <a:rPr lang="en-US" altLang="zh-CN" sz="2800" b="1">
                <a:latin typeface="Times New Roman" panose="02020603050405020304" pitchFamily="18" charset="0"/>
                <a:ea typeface="华文新魏" panose="02010800040101010101" pitchFamily="2" charset="-122"/>
              </a:rPr>
              <a:t>E</a:t>
            </a:r>
            <a:r>
              <a:rPr lang="zh-CN" altLang="en-US" sz="2800" b="1">
                <a:latin typeface="Times New Roman" panose="02020603050405020304" pitchFamily="18" charset="0"/>
                <a:ea typeface="华文新魏" panose="02010800040101010101" pitchFamily="2" charset="-122"/>
              </a:rPr>
              <a:t>变成</a:t>
            </a:r>
            <a:r>
              <a:rPr lang="en-US" altLang="zh-CN" sz="2800" b="1">
                <a:latin typeface="Times New Roman" panose="02020603050405020304" pitchFamily="18" charset="0"/>
                <a:ea typeface="华文新魏" panose="02010800040101010101" pitchFamily="2" charset="-122"/>
              </a:rPr>
              <a:t>E*E</a:t>
            </a:r>
          </a:p>
          <a:p>
            <a:pPr eaLnBrk="1" hangingPunct="1"/>
            <a:r>
              <a:rPr lang="en-US" altLang="zh-CN" b="1">
                <a:latin typeface="Times New Roman" panose="02020603050405020304" pitchFamily="18" charset="0"/>
                <a:ea typeface="华文新魏" panose="02010800040101010101" pitchFamily="2" charset="-122"/>
              </a:rPr>
              <a:t>E*E+E </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id*E+E</a:t>
            </a:r>
          </a:p>
          <a:p>
            <a:pPr eaLnBrk="1" hangingPunct="1"/>
            <a:r>
              <a:rPr lang="en-US" altLang="zh-CN" b="1">
                <a:latin typeface="Times New Roman" panose="02020603050405020304" pitchFamily="18" charset="0"/>
                <a:ea typeface="华文新魏" panose="02010800040101010101" pitchFamily="2" charset="-122"/>
              </a:rPr>
              <a:t>id*E+E</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id*E+id</a:t>
            </a:r>
          </a:p>
          <a:p>
            <a:pPr eaLnBrk="1" hangingPunct="1"/>
            <a:r>
              <a:rPr lang="en-US" altLang="zh-CN" b="1">
                <a:latin typeface="Times New Roman" panose="02020603050405020304" pitchFamily="18" charset="0"/>
                <a:ea typeface="华文新魏" panose="02010800040101010101" pitchFamily="2" charset="-122"/>
              </a:rPr>
              <a:t>id*E+id</a:t>
            </a:r>
            <a:r>
              <a:rPr lang="zh-CN" altLang="en-US" b="1">
                <a:latin typeface="Times New Roman" panose="02020603050405020304" pitchFamily="18" charset="0"/>
                <a:ea typeface="华文新魏" panose="02010800040101010101" pitchFamily="2" charset="-122"/>
              </a:rPr>
              <a:t>变成</a:t>
            </a:r>
            <a:r>
              <a:rPr lang="en-US" altLang="zh-CN" b="1">
                <a:latin typeface="Times New Roman" panose="02020603050405020304" pitchFamily="18" charset="0"/>
                <a:ea typeface="华文新魏" panose="02010800040101010101" pitchFamily="2" charset="-122"/>
              </a:rPr>
              <a:t>id*id+id</a:t>
            </a:r>
          </a:p>
        </p:txBody>
      </p:sp>
      <p:sp>
        <p:nvSpPr>
          <p:cNvPr id="46085" name="Rectangle 8">
            <a:extLst>
              <a:ext uri="{FF2B5EF4-FFF2-40B4-BE49-F238E27FC236}">
                <a16:creationId xmlns:a16="http://schemas.microsoft.com/office/drawing/2014/main" id="{990118A6-9A7B-5CB8-4F6E-6728031CCAAD}"/>
              </a:ext>
            </a:extLst>
          </p:cNvPr>
          <p:cNvSpPr>
            <a:spLocks noChangeArrowheads="1"/>
          </p:cNvSpPr>
          <p:nvPr/>
        </p:nvSpPr>
        <p:spPr bwMode="auto">
          <a:xfrm>
            <a:off x="2279650" y="5578476"/>
            <a:ext cx="50561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E</a:t>
            </a:r>
            <a:r>
              <a:rPr lang="zh-CN" altLang="en-US" b="1">
                <a:latin typeface="Times New Roman" panose="02020603050405020304" pitchFamily="18" charset="0"/>
                <a:ea typeface="华文新魏" panose="02010800040101010101" pitchFamily="2" charset="-122"/>
              </a:rPr>
              <a:t>经</a:t>
            </a:r>
            <a:r>
              <a:rPr lang="en-US" altLang="zh-CN" b="1">
                <a:latin typeface="Times New Roman" panose="02020603050405020304" pitchFamily="18" charset="0"/>
                <a:ea typeface="华文新魏" panose="02010800040101010101" pitchFamily="2" charset="-122"/>
              </a:rPr>
              <a:t>5</a:t>
            </a:r>
            <a:r>
              <a:rPr lang="zh-CN" altLang="en-US" b="1">
                <a:latin typeface="Times New Roman" panose="02020603050405020304" pitchFamily="18" charset="0"/>
                <a:ea typeface="华文新魏" panose="02010800040101010101" pitchFamily="2" charset="-122"/>
              </a:rPr>
              <a:t>步变换变成</a:t>
            </a:r>
            <a:r>
              <a:rPr lang="en-US" altLang="zh-CN" b="1">
                <a:latin typeface="Times New Roman" panose="02020603050405020304" pitchFamily="18" charset="0"/>
                <a:ea typeface="华文新魏" panose="02010800040101010101" pitchFamily="2" charset="-122"/>
              </a:rPr>
              <a:t>id*id+id</a:t>
            </a:r>
            <a:r>
              <a:rPr lang="zh-CN" altLang="en-US" b="1">
                <a:latin typeface="Times New Roman" panose="02020603050405020304" pitchFamily="18" charset="0"/>
                <a:ea typeface="华文新魏" panose="02010800040101010101" pitchFamily="2" charset="-122"/>
              </a:rPr>
              <a:t>：</a:t>
            </a:r>
          </a:p>
        </p:txBody>
      </p:sp>
      <p:sp>
        <p:nvSpPr>
          <p:cNvPr id="351241" name="Rectangle 9">
            <a:extLst>
              <a:ext uri="{FF2B5EF4-FFF2-40B4-BE49-F238E27FC236}">
                <a16:creationId xmlns:a16="http://schemas.microsoft.com/office/drawing/2014/main" id="{7579206B-67B4-7012-2B67-EAB33D5465E6}"/>
              </a:ext>
            </a:extLst>
          </p:cNvPr>
          <p:cNvSpPr>
            <a:spLocks noChangeArrowheads="1"/>
          </p:cNvSpPr>
          <p:nvPr/>
        </p:nvSpPr>
        <p:spPr bwMode="auto">
          <a:xfrm>
            <a:off x="6575426" y="5033963"/>
            <a:ext cx="30107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buClrTx/>
              <a:buSzTx/>
              <a:buFontTx/>
              <a:buNone/>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5</a:t>
            </a:r>
            <a:r>
              <a:rPr lang="en-US" altLang="zh-CN" b="1">
                <a:latin typeface="Times New Roman" panose="02020603050405020304" pitchFamily="18" charset="0"/>
                <a:ea typeface="华文新魏" panose="02010800040101010101" pitchFamily="2" charset="-122"/>
              </a:rPr>
              <a:t> id* id +id</a:t>
            </a:r>
          </a:p>
        </p:txBody>
      </p:sp>
      <p:sp>
        <p:nvSpPr>
          <p:cNvPr id="351242" name="Rectangle 10">
            <a:extLst>
              <a:ext uri="{FF2B5EF4-FFF2-40B4-BE49-F238E27FC236}">
                <a16:creationId xmlns:a16="http://schemas.microsoft.com/office/drawing/2014/main" id="{A8236384-A020-E716-BBEB-5DEB4CE937C6}"/>
              </a:ext>
            </a:extLst>
          </p:cNvPr>
          <p:cNvSpPr>
            <a:spLocks noChangeArrowheads="1"/>
          </p:cNvSpPr>
          <p:nvPr/>
        </p:nvSpPr>
        <p:spPr bwMode="auto">
          <a:xfrm>
            <a:off x="6167438" y="115889"/>
            <a:ext cx="2159000" cy="1373187"/>
          </a:xfrm>
          <a:prstGeom prst="rect">
            <a:avLst/>
          </a:prstGeom>
          <a:noFill/>
          <a:ln w="9525">
            <a:noFill/>
            <a:miter lim="800000"/>
            <a:headEnd/>
            <a:tailEnd/>
          </a:ln>
          <a:effectLst/>
        </p:spPr>
        <p:txBody>
          <a:bodyPr lIns="92075" tIns="46037" rIns="92075" bIns="46037">
            <a:spAutoFit/>
          </a:bodyPr>
          <a:lstStyle/>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1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2 E→E*E      </a:t>
            </a:r>
          </a:p>
          <a:p>
            <a:pPr marL="190500" lvl="1">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3 E→(E)</a:t>
            </a:r>
          </a:p>
        </p:txBody>
      </p:sp>
      <p:sp>
        <p:nvSpPr>
          <p:cNvPr id="46088" name="灯片编号占位符 9">
            <a:extLst>
              <a:ext uri="{FF2B5EF4-FFF2-40B4-BE49-F238E27FC236}">
                <a16:creationId xmlns:a16="http://schemas.microsoft.com/office/drawing/2014/main" id="{FFF71953-BBEE-AAFF-CCC3-DABDE23FE8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672C51-DB69-44AB-87AF-35A9FEC7A3B4}" type="slidenum">
              <a:rPr lang="zh-CN" altLang="en-US" sz="1400"/>
              <a:pPr>
                <a:spcBef>
                  <a:spcPct val="0"/>
                </a:spcBef>
                <a:buClrTx/>
                <a:buSzTx/>
                <a:buFontTx/>
                <a:buNone/>
              </a:pPr>
              <a:t>31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box(in)">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box(in)">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1235">
                                            <p:txEl>
                                              <p:pRg st="3" end="3"/>
                                            </p:txEl>
                                          </p:spTgt>
                                        </p:tgtEl>
                                        <p:attrNameLst>
                                          <p:attrName>style.visibility</p:attrName>
                                        </p:attrNameLst>
                                      </p:cBhvr>
                                      <p:to>
                                        <p:strVal val="visible"/>
                                      </p:to>
                                    </p:set>
                                    <p:animEffect transition="in" filter="box(in)">
                                      <p:cBhvr>
                                        <p:cTn id="17" dur="500"/>
                                        <p:tgtEl>
                                          <p:spTgt spid="3512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1235">
                                            <p:txEl>
                                              <p:pRg st="4" end="4"/>
                                            </p:txEl>
                                          </p:spTgt>
                                        </p:tgtEl>
                                        <p:attrNameLst>
                                          <p:attrName>style.visibility</p:attrName>
                                        </p:attrNameLst>
                                      </p:cBhvr>
                                      <p:to>
                                        <p:strVal val="visible"/>
                                      </p:to>
                                    </p:set>
                                    <p:animEffect transition="in" filter="box(in)">
                                      <p:cBhvr>
                                        <p:cTn id="22" dur="500"/>
                                        <p:tgtEl>
                                          <p:spTgt spid="3512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1235">
                                            <p:txEl>
                                              <p:pRg st="5" end="5"/>
                                            </p:txEl>
                                          </p:spTgt>
                                        </p:tgtEl>
                                        <p:attrNameLst>
                                          <p:attrName>style.visibility</p:attrName>
                                        </p:attrNameLst>
                                      </p:cBhvr>
                                      <p:to>
                                        <p:strVal val="visible"/>
                                      </p:to>
                                    </p:set>
                                    <p:animEffect transition="in" filter="box(in)">
                                      <p:cBhvr>
                                        <p:cTn id="27" dur="500"/>
                                        <p:tgtEl>
                                          <p:spTgt spid="3512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51241"/>
                                        </p:tgtEl>
                                        <p:attrNameLst>
                                          <p:attrName>style.visibility</p:attrName>
                                        </p:attrNameLst>
                                      </p:cBhvr>
                                      <p:to>
                                        <p:strVal val="visible"/>
                                      </p:to>
                                    </p:set>
                                    <p:animEffect transition="in" filter="box(in)">
                                      <p:cBhvr>
                                        <p:cTn id="32" dur="500"/>
                                        <p:tgtEl>
                                          <p:spTgt spid="3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P spid="3512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608FB967-7F7E-F66D-C9F8-F5C368B7A67C}"/>
              </a:ext>
            </a:extLst>
          </p:cNvPr>
          <p:cNvSpPr>
            <a:spLocks noGrp="1" noChangeArrowheads="1"/>
          </p:cNvSpPr>
          <p:nvPr>
            <p:ph type="title"/>
          </p:nvPr>
        </p:nvSpPr>
        <p:spPr/>
        <p:txBody>
          <a:bodyPr/>
          <a:lstStyle/>
          <a:p>
            <a:pPr eaLnBrk="1" hangingPunct="1"/>
            <a:r>
              <a:rPr lang="zh-CN" altLang="en-US"/>
              <a:t>变换的分析</a:t>
            </a:r>
          </a:p>
        </p:txBody>
      </p:sp>
      <p:sp>
        <p:nvSpPr>
          <p:cNvPr id="364547" name="Rectangle 3">
            <a:extLst>
              <a:ext uri="{FF2B5EF4-FFF2-40B4-BE49-F238E27FC236}">
                <a16:creationId xmlns:a16="http://schemas.microsoft.com/office/drawing/2014/main" id="{F66F7F5D-CE8B-9F46-1037-65D4AA80270A}"/>
              </a:ext>
            </a:extLst>
          </p:cNvPr>
          <p:cNvSpPr>
            <a:spLocks noGrp="1" noChangeArrowheads="1"/>
          </p:cNvSpPr>
          <p:nvPr>
            <p:ph type="body" idx="1"/>
          </p:nvPr>
        </p:nvSpPr>
        <p:spPr>
          <a:xfrm>
            <a:off x="1712914" y="1989138"/>
            <a:ext cx="8955087" cy="1079500"/>
          </a:xfrm>
        </p:spPr>
        <p:txBody>
          <a:bodyPr/>
          <a:lstStyle/>
          <a:p>
            <a:pPr eaLnBrk="1" hangingPunct="1"/>
            <a:r>
              <a:rPr lang="zh-CN" altLang="en-US" b="1">
                <a:latin typeface="华文新魏" panose="02010800040101010101" pitchFamily="2" charset="-122"/>
                <a:ea typeface="华文新魏" panose="02010800040101010101" pitchFamily="2" charset="-122"/>
              </a:rPr>
              <a:t>实质是从</a:t>
            </a:r>
            <a:r>
              <a:rPr lang="en-US" altLang="zh-CN" b="1">
                <a:latin typeface="华文新魏" panose="02010800040101010101" pitchFamily="2" charset="-122"/>
                <a:ea typeface="华文新魏" panose="02010800040101010101" pitchFamily="2" charset="-122"/>
              </a:rPr>
              <a:t>E</a:t>
            </a:r>
            <a:r>
              <a:rPr lang="zh-CN" altLang="en-US" b="1">
                <a:latin typeface="华文新魏" panose="02010800040101010101" pitchFamily="2" charset="-122"/>
                <a:ea typeface="华文新魏" panose="02010800040101010101" pitchFamily="2" charset="-122"/>
              </a:rPr>
              <a:t>开始依据产生式对所得串中的</a:t>
            </a:r>
            <a:r>
              <a:rPr lang="zh-CN" altLang="en-US" b="1">
                <a:solidFill>
                  <a:schemeClr val="hlink"/>
                </a:solidFill>
                <a:latin typeface="华文新魏" panose="02010800040101010101" pitchFamily="2" charset="-122"/>
                <a:ea typeface="华文新魏" panose="02010800040101010101" pitchFamily="2" charset="-122"/>
              </a:rPr>
              <a:t>特定部分</a:t>
            </a:r>
            <a:r>
              <a:rPr lang="zh-CN" altLang="en-US" b="1">
                <a:latin typeface="华文新魏" panose="02010800040101010101" pitchFamily="2" charset="-122"/>
                <a:ea typeface="华文新魏" panose="02010800040101010101" pitchFamily="2" charset="-122"/>
              </a:rPr>
              <a:t>进行变换，不断获得新的串，最终得到目标</a:t>
            </a:r>
          </a:p>
        </p:txBody>
      </p:sp>
      <p:grpSp>
        <p:nvGrpSpPr>
          <p:cNvPr id="2" name="Group 10">
            <a:extLst>
              <a:ext uri="{FF2B5EF4-FFF2-40B4-BE49-F238E27FC236}">
                <a16:creationId xmlns:a16="http://schemas.microsoft.com/office/drawing/2014/main" id="{D6112A6B-5BB2-2387-388F-E9226D64024D}"/>
              </a:ext>
            </a:extLst>
          </p:cNvPr>
          <p:cNvGrpSpPr>
            <a:grpSpLocks/>
          </p:cNvGrpSpPr>
          <p:nvPr/>
        </p:nvGrpSpPr>
        <p:grpSpPr bwMode="auto">
          <a:xfrm>
            <a:off x="2566988" y="3702050"/>
            <a:ext cx="6907212" cy="1011238"/>
            <a:chOff x="657" y="1162"/>
            <a:chExt cx="4351" cy="637"/>
          </a:xfrm>
        </p:grpSpPr>
        <p:sp>
          <p:nvSpPr>
            <p:cNvPr id="47126" name="Rectangle 4">
              <a:extLst>
                <a:ext uri="{FF2B5EF4-FFF2-40B4-BE49-F238E27FC236}">
                  <a16:creationId xmlns:a16="http://schemas.microsoft.com/office/drawing/2014/main" id="{64B67C02-F75A-2153-DD0C-D77CC2F37F9D}"/>
                </a:ext>
              </a:extLst>
            </p:cNvPr>
            <p:cNvSpPr>
              <a:spLocks noChangeArrowheads="1"/>
            </p:cNvSpPr>
            <p:nvPr/>
          </p:nvSpPr>
          <p:spPr bwMode="auto">
            <a:xfrm>
              <a:off x="657" y="1428"/>
              <a:ext cx="9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E*E</a:t>
              </a:r>
              <a:r>
                <a:rPr lang="en-US" altLang="zh-CN" b="1">
                  <a:solidFill>
                    <a:srgbClr val="3333FF"/>
                  </a:solidFill>
                  <a:latin typeface="Times New Roman" panose="02020603050405020304" pitchFamily="18" charset="0"/>
                  <a:ea typeface="华文新魏" panose="02010800040101010101" pitchFamily="2" charset="-122"/>
                </a:rPr>
                <a:t> </a:t>
              </a:r>
              <a:r>
                <a:rPr lang="en-US" altLang="zh-CN"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endParaRPr lang="en-US" altLang="zh-CN" b="1">
                <a:solidFill>
                  <a:srgbClr val="3333FF"/>
                </a:solidFill>
                <a:latin typeface="Times New Roman" panose="02020603050405020304" pitchFamily="18" charset="0"/>
                <a:ea typeface="华文新魏" panose="02010800040101010101" pitchFamily="2" charset="-122"/>
              </a:endParaRPr>
            </a:p>
          </p:txBody>
        </p:sp>
        <p:sp>
          <p:nvSpPr>
            <p:cNvPr id="47127" name="Rectangle 7">
              <a:extLst>
                <a:ext uri="{FF2B5EF4-FFF2-40B4-BE49-F238E27FC236}">
                  <a16:creationId xmlns:a16="http://schemas.microsoft.com/office/drawing/2014/main" id="{FF4C51BB-70D9-EF98-115C-008B433F8909}"/>
                </a:ext>
              </a:extLst>
            </p:cNvPr>
            <p:cNvSpPr>
              <a:spLocks noChangeArrowheads="1"/>
            </p:cNvSpPr>
            <p:nvPr/>
          </p:nvSpPr>
          <p:spPr bwMode="auto">
            <a:xfrm>
              <a:off x="1837" y="1162"/>
              <a:ext cx="242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依据产生式</a:t>
              </a:r>
              <a:r>
                <a:rPr lang="en-US" altLang="zh-CN" b="1">
                  <a:latin typeface="Times New Roman" panose="02020603050405020304" pitchFamily="18" charset="0"/>
                  <a:ea typeface="华文新魏" panose="02010800040101010101" pitchFamily="2" charset="-122"/>
                </a:rPr>
                <a:t>E →E+E</a:t>
              </a:r>
            </a:p>
          </p:txBody>
        </p:sp>
        <p:sp>
          <p:nvSpPr>
            <p:cNvPr id="47128" name="Rectangle 8">
              <a:extLst>
                <a:ext uri="{FF2B5EF4-FFF2-40B4-BE49-F238E27FC236}">
                  <a16:creationId xmlns:a16="http://schemas.microsoft.com/office/drawing/2014/main" id="{06C8E05B-2945-5A51-31A8-8CC8DAE0B775}"/>
                </a:ext>
              </a:extLst>
            </p:cNvPr>
            <p:cNvSpPr>
              <a:spLocks noChangeArrowheads="1"/>
            </p:cNvSpPr>
            <p:nvPr/>
          </p:nvSpPr>
          <p:spPr bwMode="auto">
            <a:xfrm>
              <a:off x="4105" y="1434"/>
              <a:ext cx="9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E*E+E</a:t>
              </a:r>
            </a:p>
          </p:txBody>
        </p:sp>
        <p:sp>
          <p:nvSpPr>
            <p:cNvPr id="47129" name="Line 9">
              <a:extLst>
                <a:ext uri="{FF2B5EF4-FFF2-40B4-BE49-F238E27FC236}">
                  <a16:creationId xmlns:a16="http://schemas.microsoft.com/office/drawing/2014/main" id="{B41EA930-CE94-DF6C-74C7-A2C9F3E5F932}"/>
                </a:ext>
              </a:extLst>
            </p:cNvPr>
            <p:cNvSpPr>
              <a:spLocks noChangeShapeType="1"/>
            </p:cNvSpPr>
            <p:nvPr/>
          </p:nvSpPr>
          <p:spPr bwMode="auto">
            <a:xfrm>
              <a:off x="1610" y="1616"/>
              <a:ext cx="254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7">
            <a:extLst>
              <a:ext uri="{FF2B5EF4-FFF2-40B4-BE49-F238E27FC236}">
                <a16:creationId xmlns:a16="http://schemas.microsoft.com/office/drawing/2014/main" id="{CF692A91-C056-88CB-282C-6A68EAB1C674}"/>
              </a:ext>
            </a:extLst>
          </p:cNvPr>
          <p:cNvGrpSpPr>
            <a:grpSpLocks/>
          </p:cNvGrpSpPr>
          <p:nvPr/>
        </p:nvGrpSpPr>
        <p:grpSpPr bwMode="auto">
          <a:xfrm>
            <a:off x="2782888" y="4565652"/>
            <a:ext cx="6553200" cy="1463676"/>
            <a:chOff x="793" y="2876"/>
            <a:chExt cx="4128" cy="922"/>
          </a:xfrm>
        </p:grpSpPr>
        <p:grpSp>
          <p:nvGrpSpPr>
            <p:cNvPr id="47110" name="Group 11">
              <a:extLst>
                <a:ext uri="{FF2B5EF4-FFF2-40B4-BE49-F238E27FC236}">
                  <a16:creationId xmlns:a16="http://schemas.microsoft.com/office/drawing/2014/main" id="{2368CA01-5B06-E2C8-4145-525E6D5D7F3F}"/>
                </a:ext>
              </a:extLst>
            </p:cNvPr>
            <p:cNvGrpSpPr>
              <a:grpSpLocks/>
            </p:cNvGrpSpPr>
            <p:nvPr/>
          </p:nvGrpSpPr>
          <p:grpSpPr bwMode="auto">
            <a:xfrm>
              <a:off x="793" y="3149"/>
              <a:ext cx="3966" cy="649"/>
              <a:chOff x="793" y="1162"/>
              <a:chExt cx="3966" cy="649"/>
            </a:xfrm>
          </p:grpSpPr>
          <p:sp>
            <p:nvSpPr>
              <p:cNvPr id="47122" name="Rectangle 12">
                <a:extLst>
                  <a:ext uri="{FF2B5EF4-FFF2-40B4-BE49-F238E27FC236}">
                    <a16:creationId xmlns:a16="http://schemas.microsoft.com/office/drawing/2014/main" id="{0AEDE127-0F80-323E-45E4-1A78D29460EB}"/>
                  </a:ext>
                </a:extLst>
              </p:cNvPr>
              <p:cNvSpPr>
                <a:spLocks noChangeArrowheads="1"/>
              </p:cNvSpPr>
              <p:nvPr/>
            </p:nvSpPr>
            <p:spPr bwMode="auto">
              <a:xfrm>
                <a:off x="793" y="1443"/>
                <a:ext cx="5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αAβ</a:t>
                </a:r>
              </a:p>
            </p:txBody>
          </p:sp>
          <p:sp>
            <p:nvSpPr>
              <p:cNvPr id="47123" name="Rectangle 13">
                <a:extLst>
                  <a:ext uri="{FF2B5EF4-FFF2-40B4-BE49-F238E27FC236}">
                    <a16:creationId xmlns:a16="http://schemas.microsoft.com/office/drawing/2014/main" id="{C7D9A193-FCE1-4CD1-DF80-376D2A33F696}"/>
                  </a:ext>
                </a:extLst>
              </p:cNvPr>
              <p:cNvSpPr>
                <a:spLocks noChangeArrowheads="1"/>
              </p:cNvSpPr>
              <p:nvPr/>
            </p:nvSpPr>
            <p:spPr bwMode="auto">
              <a:xfrm>
                <a:off x="1837" y="1162"/>
                <a:ext cx="205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依据产生式</a:t>
                </a:r>
                <a:r>
                  <a:rPr lang="en-US" altLang="zh-CN" b="1">
                    <a:latin typeface="Times New Roman" panose="02020603050405020304" pitchFamily="18" charset="0"/>
                    <a:ea typeface="华文新魏" panose="02010800040101010101" pitchFamily="2" charset="-122"/>
                  </a:rPr>
                  <a:t>A →γ</a:t>
                </a:r>
              </a:p>
            </p:txBody>
          </p:sp>
          <p:sp>
            <p:nvSpPr>
              <p:cNvPr id="47124" name="Rectangle 14">
                <a:extLst>
                  <a:ext uri="{FF2B5EF4-FFF2-40B4-BE49-F238E27FC236}">
                    <a16:creationId xmlns:a16="http://schemas.microsoft.com/office/drawing/2014/main" id="{6249D347-C3EC-422D-DA35-AD45AD306569}"/>
                  </a:ext>
                </a:extLst>
              </p:cNvPr>
              <p:cNvSpPr>
                <a:spLocks noChangeArrowheads="1"/>
              </p:cNvSpPr>
              <p:nvPr/>
            </p:nvSpPr>
            <p:spPr bwMode="auto">
              <a:xfrm>
                <a:off x="4241" y="1443"/>
                <a:ext cx="51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latin typeface="Times New Roman" panose="02020603050405020304" pitchFamily="18" charset="0"/>
                    <a:ea typeface="华文新魏" panose="02010800040101010101" pitchFamily="2" charset="-122"/>
                  </a:rPr>
                  <a:t>αγβ</a:t>
                </a:r>
              </a:p>
            </p:txBody>
          </p:sp>
          <p:sp>
            <p:nvSpPr>
              <p:cNvPr id="47125" name="Line 15">
                <a:extLst>
                  <a:ext uri="{FF2B5EF4-FFF2-40B4-BE49-F238E27FC236}">
                    <a16:creationId xmlns:a16="http://schemas.microsoft.com/office/drawing/2014/main" id="{240C79AB-2864-E16D-9338-F1CA434061C4}"/>
                  </a:ext>
                </a:extLst>
              </p:cNvPr>
              <p:cNvSpPr>
                <a:spLocks noChangeShapeType="1"/>
              </p:cNvSpPr>
              <p:nvPr/>
            </p:nvSpPr>
            <p:spPr bwMode="auto">
              <a:xfrm>
                <a:off x="1610" y="1616"/>
                <a:ext cx="254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11" name="Line 16">
              <a:extLst>
                <a:ext uri="{FF2B5EF4-FFF2-40B4-BE49-F238E27FC236}">
                  <a16:creationId xmlns:a16="http://schemas.microsoft.com/office/drawing/2014/main" id="{24AF63AA-970B-8C22-91EA-9DC0C27A83AE}"/>
                </a:ext>
              </a:extLst>
            </p:cNvPr>
            <p:cNvSpPr>
              <a:spLocks noChangeShapeType="1"/>
            </p:cNvSpPr>
            <p:nvPr/>
          </p:nvSpPr>
          <p:spPr bwMode="auto">
            <a:xfrm flipH="1">
              <a:off x="1111" y="2922"/>
              <a:ext cx="90" cy="5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7112" name="Group 24">
              <a:extLst>
                <a:ext uri="{FF2B5EF4-FFF2-40B4-BE49-F238E27FC236}">
                  <a16:creationId xmlns:a16="http://schemas.microsoft.com/office/drawing/2014/main" id="{C6D0335A-2552-46C1-A369-8B5701F1C7C7}"/>
                </a:ext>
              </a:extLst>
            </p:cNvPr>
            <p:cNvGrpSpPr>
              <a:grpSpLocks/>
            </p:cNvGrpSpPr>
            <p:nvPr/>
          </p:nvGrpSpPr>
          <p:grpSpPr bwMode="auto">
            <a:xfrm>
              <a:off x="884" y="2876"/>
              <a:ext cx="227" cy="599"/>
              <a:chOff x="884" y="1706"/>
              <a:chExt cx="227" cy="599"/>
            </a:xfrm>
          </p:grpSpPr>
          <p:sp>
            <p:nvSpPr>
              <p:cNvPr id="47120" name="AutoShape 17">
                <a:extLst>
                  <a:ext uri="{FF2B5EF4-FFF2-40B4-BE49-F238E27FC236}">
                    <a16:creationId xmlns:a16="http://schemas.microsoft.com/office/drawing/2014/main" id="{3CFD3153-13D8-AE0B-BF82-49D55C1289DE}"/>
                  </a:ext>
                </a:extLst>
              </p:cNvPr>
              <p:cNvSpPr>
                <a:spLocks/>
              </p:cNvSpPr>
              <p:nvPr/>
            </p:nvSpPr>
            <p:spPr bwMode="auto">
              <a:xfrm rot="-5400000">
                <a:off x="975" y="1615"/>
                <a:ext cx="46" cy="227"/>
              </a:xfrm>
              <a:prstGeom prst="leftBrace">
                <a:avLst>
                  <a:gd name="adj1" fmla="val 41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47121" name="Line 18">
                <a:extLst>
                  <a:ext uri="{FF2B5EF4-FFF2-40B4-BE49-F238E27FC236}">
                    <a16:creationId xmlns:a16="http://schemas.microsoft.com/office/drawing/2014/main" id="{F9A463EB-4A95-AFC4-0211-297F2CDBCA1F}"/>
                  </a:ext>
                </a:extLst>
              </p:cNvPr>
              <p:cNvSpPr>
                <a:spLocks noChangeShapeType="1"/>
              </p:cNvSpPr>
              <p:nvPr/>
            </p:nvSpPr>
            <p:spPr bwMode="auto">
              <a:xfrm flipH="1">
                <a:off x="930" y="1752"/>
                <a:ext cx="45" cy="5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13" name="Group 25">
              <a:extLst>
                <a:ext uri="{FF2B5EF4-FFF2-40B4-BE49-F238E27FC236}">
                  <a16:creationId xmlns:a16="http://schemas.microsoft.com/office/drawing/2014/main" id="{F47BE578-8088-51F1-E060-3F75591714F3}"/>
                </a:ext>
              </a:extLst>
            </p:cNvPr>
            <p:cNvGrpSpPr>
              <a:grpSpLocks/>
            </p:cNvGrpSpPr>
            <p:nvPr/>
          </p:nvGrpSpPr>
          <p:grpSpPr bwMode="auto">
            <a:xfrm>
              <a:off x="4195" y="2876"/>
              <a:ext cx="227" cy="681"/>
              <a:chOff x="4195" y="1706"/>
              <a:chExt cx="227" cy="681"/>
            </a:xfrm>
          </p:grpSpPr>
          <p:sp>
            <p:nvSpPr>
              <p:cNvPr id="47118" name="AutoShape 19">
                <a:extLst>
                  <a:ext uri="{FF2B5EF4-FFF2-40B4-BE49-F238E27FC236}">
                    <a16:creationId xmlns:a16="http://schemas.microsoft.com/office/drawing/2014/main" id="{C4CE2E8C-8334-319C-90BE-976EF6F65057}"/>
                  </a:ext>
                </a:extLst>
              </p:cNvPr>
              <p:cNvSpPr>
                <a:spLocks/>
              </p:cNvSpPr>
              <p:nvPr/>
            </p:nvSpPr>
            <p:spPr bwMode="auto">
              <a:xfrm rot="-5400000">
                <a:off x="4286" y="1615"/>
                <a:ext cx="46" cy="227"/>
              </a:xfrm>
              <a:prstGeom prst="leftBrace">
                <a:avLst>
                  <a:gd name="adj1" fmla="val 41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47119" name="Line 20">
                <a:extLst>
                  <a:ext uri="{FF2B5EF4-FFF2-40B4-BE49-F238E27FC236}">
                    <a16:creationId xmlns:a16="http://schemas.microsoft.com/office/drawing/2014/main" id="{E7E09636-6809-CDEA-74AD-96C9A28E5D60}"/>
                  </a:ext>
                </a:extLst>
              </p:cNvPr>
              <p:cNvSpPr>
                <a:spLocks noChangeShapeType="1"/>
              </p:cNvSpPr>
              <p:nvPr/>
            </p:nvSpPr>
            <p:spPr bwMode="auto">
              <a:xfrm flipH="1">
                <a:off x="4286" y="1752"/>
                <a:ext cx="4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14" name="Group 26">
              <a:extLst>
                <a:ext uri="{FF2B5EF4-FFF2-40B4-BE49-F238E27FC236}">
                  <a16:creationId xmlns:a16="http://schemas.microsoft.com/office/drawing/2014/main" id="{5450D82F-B8F4-D867-8227-841FBA544239}"/>
                </a:ext>
              </a:extLst>
            </p:cNvPr>
            <p:cNvGrpSpPr>
              <a:grpSpLocks/>
            </p:cNvGrpSpPr>
            <p:nvPr/>
          </p:nvGrpSpPr>
          <p:grpSpPr bwMode="auto">
            <a:xfrm>
              <a:off x="4513" y="2921"/>
              <a:ext cx="408" cy="600"/>
              <a:chOff x="4513" y="1751"/>
              <a:chExt cx="408" cy="600"/>
            </a:xfrm>
          </p:grpSpPr>
          <p:sp>
            <p:nvSpPr>
              <p:cNvPr id="47116" name="AutoShape 21">
                <a:extLst>
                  <a:ext uri="{FF2B5EF4-FFF2-40B4-BE49-F238E27FC236}">
                    <a16:creationId xmlns:a16="http://schemas.microsoft.com/office/drawing/2014/main" id="{A23F03F1-9FCA-BDB8-B34F-F9A0C88D7C67}"/>
                  </a:ext>
                </a:extLst>
              </p:cNvPr>
              <p:cNvSpPr>
                <a:spLocks/>
              </p:cNvSpPr>
              <p:nvPr/>
            </p:nvSpPr>
            <p:spPr bwMode="auto">
              <a:xfrm rot="-5400000">
                <a:off x="4717" y="1592"/>
                <a:ext cx="46" cy="363"/>
              </a:xfrm>
              <a:prstGeom prst="leftBrace">
                <a:avLst>
                  <a:gd name="adj1" fmla="val 657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47117" name="Line 22">
                <a:extLst>
                  <a:ext uri="{FF2B5EF4-FFF2-40B4-BE49-F238E27FC236}">
                    <a16:creationId xmlns:a16="http://schemas.microsoft.com/office/drawing/2014/main" id="{A34C511E-434A-E116-ADAC-BD9F42E05FF6}"/>
                  </a:ext>
                </a:extLst>
              </p:cNvPr>
              <p:cNvSpPr>
                <a:spLocks noChangeShapeType="1"/>
              </p:cNvSpPr>
              <p:nvPr/>
            </p:nvSpPr>
            <p:spPr bwMode="auto">
              <a:xfrm flipH="1">
                <a:off x="4513" y="1797"/>
                <a:ext cx="227" cy="5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15" name="Line 23">
              <a:extLst>
                <a:ext uri="{FF2B5EF4-FFF2-40B4-BE49-F238E27FC236}">
                  <a16:creationId xmlns:a16="http://schemas.microsoft.com/office/drawing/2014/main" id="{209233EF-8880-E6EF-C37A-5D2DCEF36F2A}"/>
                </a:ext>
              </a:extLst>
            </p:cNvPr>
            <p:cNvSpPr>
              <a:spLocks noChangeShapeType="1"/>
            </p:cNvSpPr>
            <p:nvPr/>
          </p:nvSpPr>
          <p:spPr bwMode="auto">
            <a:xfrm flipH="1">
              <a:off x="1292" y="2876"/>
              <a:ext cx="91"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09" name="灯片编号占位符 25">
            <a:extLst>
              <a:ext uri="{FF2B5EF4-FFF2-40B4-BE49-F238E27FC236}">
                <a16:creationId xmlns:a16="http://schemas.microsoft.com/office/drawing/2014/main" id="{E3D9D35D-843C-4956-233C-2C77D58F02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EA43696-562F-445E-9EBD-CDFB56FFC38A}" type="slidenum">
              <a:rPr lang="zh-CN" altLang="en-US" sz="1400"/>
              <a:pPr>
                <a:spcBef>
                  <a:spcPct val="0"/>
                </a:spcBef>
                <a:buClrTx/>
                <a:buSzTx/>
                <a:buFontTx/>
                <a:buNone/>
              </a:pPr>
              <a:t>32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Effect transition="in" filter="box(in)">
                                      <p:cBhvr>
                                        <p:cTn id="7" dur="500"/>
                                        <p:tgtEl>
                                          <p:spTgt spid="364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2000" fill="hold"/>
                                        <p:tgtEl>
                                          <p:spTgt spid="3"/>
                                        </p:tgtEl>
                                        <p:attrNameLst>
                                          <p:attrName>ppt_x</p:attrName>
                                        </p:attrNameLst>
                                      </p:cBhvr>
                                      <p:tavLst>
                                        <p:tav tm="0">
                                          <p:val>
                                            <p:strVal val="#ppt_x"/>
                                          </p:val>
                                        </p:tav>
                                        <p:tav tm="100000">
                                          <p:val>
                                            <p:strVal val="#ppt_x"/>
                                          </p:val>
                                        </p:tav>
                                      </p:tavLst>
                                    </p:anim>
                                    <p:anim calcmode="lin" valueType="num">
                                      <p:cBhvr>
                                        <p:cTn id="21" dur="2000" fill="hold"/>
                                        <p:tgtEl>
                                          <p:spTgt spid="3"/>
                                        </p:tgtEl>
                                        <p:attrNameLst>
                                          <p:attrName>ppt_y</p:attrName>
                                        </p:attrNameLst>
                                      </p:cBhvr>
                                      <p:tavLst>
                                        <p:tav tm="0">
                                          <p:val>
                                            <p:strVal val="#ppt_y-#ppt_h/2"/>
                                          </p:val>
                                        </p:tav>
                                        <p:tav tm="100000">
                                          <p:val>
                                            <p:strVal val="#ppt_y"/>
                                          </p:val>
                                        </p:tav>
                                      </p:tavLst>
                                    </p:anim>
                                    <p:anim calcmode="lin" valueType="num">
                                      <p:cBhvr>
                                        <p:cTn id="22" dur="2000" fill="hold"/>
                                        <p:tgtEl>
                                          <p:spTgt spid="3"/>
                                        </p:tgtEl>
                                        <p:attrNameLst>
                                          <p:attrName>ppt_w</p:attrName>
                                        </p:attrNameLst>
                                      </p:cBhvr>
                                      <p:tavLst>
                                        <p:tav tm="0">
                                          <p:val>
                                            <p:strVal val="#ppt_w"/>
                                          </p:val>
                                        </p:tav>
                                        <p:tav tm="100000">
                                          <p:val>
                                            <p:strVal val="#ppt_w"/>
                                          </p:val>
                                        </p:tav>
                                      </p:tavLst>
                                    </p:anim>
                                    <p:anim calcmode="lin" valueType="num">
                                      <p:cBhvr>
                                        <p:cTn id="23" dur="20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07C12C-7769-D22D-2989-C758BBFE1003}"/>
              </a:ext>
            </a:extLst>
          </p:cNvPr>
          <p:cNvSpPr>
            <a:spLocks noGrp="1" noChangeArrowheads="1"/>
          </p:cNvSpPr>
          <p:nvPr>
            <p:ph type="title"/>
          </p:nvPr>
        </p:nvSpPr>
        <p:spPr>
          <a:xfrm>
            <a:off x="2674938" y="777876"/>
            <a:ext cx="4411662" cy="974725"/>
          </a:xfrm>
          <a:noFill/>
        </p:spPr>
        <p:txBody>
          <a:bodyPr vert="horz" wrap="square" lIns="92075" tIns="46037" rIns="92075" bIns="46037" numCol="1" anchor="ctr" anchorCtr="0" compatLnSpc="1">
            <a:prstTxWarp prst="textNoShape">
              <a:avLst/>
            </a:prstTxWarp>
          </a:bodyPr>
          <a:lstStyle/>
          <a:p>
            <a:pPr eaLnBrk="1" hangingPunct="1"/>
            <a:r>
              <a:rPr lang="zh-CN" altLang="en-US">
                <a:solidFill>
                  <a:schemeClr val="folHlink"/>
                </a:solidFill>
                <a:latin typeface="Times New Roman" panose="02020603050405020304" pitchFamily="18" charset="0"/>
              </a:rPr>
              <a:t>直接推导与直接归约</a:t>
            </a:r>
          </a:p>
        </p:txBody>
      </p:sp>
      <p:sp>
        <p:nvSpPr>
          <p:cNvPr id="299011" name="Rectangle 3">
            <a:extLst>
              <a:ext uri="{FF2B5EF4-FFF2-40B4-BE49-F238E27FC236}">
                <a16:creationId xmlns:a16="http://schemas.microsoft.com/office/drawing/2014/main" id="{806F292F-A4B9-CA44-CAF8-EFF65A9AC163}"/>
              </a:ext>
            </a:extLst>
          </p:cNvPr>
          <p:cNvSpPr>
            <a:spLocks noGrp="1" noChangeArrowheads="1"/>
          </p:cNvSpPr>
          <p:nvPr>
            <p:ph type="body" idx="1"/>
          </p:nvPr>
        </p:nvSpPr>
        <p:spPr>
          <a:xfrm>
            <a:off x="2057400" y="2057400"/>
            <a:ext cx="8077200" cy="4419600"/>
          </a:xfrm>
          <a:noFill/>
        </p:spPr>
        <p:txBody>
          <a:bodyPr vert="horz" wrap="square" lIns="92075" tIns="46037" rIns="92075" bIns="46037" numCol="1" anchor="t" anchorCtr="0" compatLnSpc="1">
            <a:prstTxWarp prst="textNoShape">
              <a:avLst/>
            </a:prstTxWarp>
          </a:bodyPr>
          <a:lstStyle/>
          <a:p>
            <a:pPr algn="just" eaLnBrk="1" hangingPunct="1"/>
            <a:r>
              <a:rPr lang="zh-CN" altLang="en-US" b="1">
                <a:latin typeface="Times New Roman" panose="02020603050405020304" pitchFamily="18" charset="0"/>
                <a:ea typeface="华文新魏" panose="02010800040101010101" pitchFamily="2" charset="-122"/>
              </a:rPr>
              <a:t>根据产生式对符号串进行变换的过程</a:t>
            </a:r>
          </a:p>
          <a:p>
            <a:pPr lvl="1" eaLnBrk="1" hangingPunct="1"/>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是文法Ｇ的一个产生式，</a:t>
            </a:r>
          </a:p>
          <a:p>
            <a:pPr lvl="1" eaLnBrk="1" hangingPunct="1">
              <a:lnSpc>
                <a:spcPct val="120000"/>
              </a:lnSpc>
            </a:pPr>
            <a:r>
              <a:rPr lang="zh-CN" altLang="en-US" b="1">
                <a:latin typeface="Times New Roman" panose="02020603050405020304" pitchFamily="18" charset="0"/>
                <a:ea typeface="华文新魏" panose="02010800040101010101" pitchFamily="2" charset="-122"/>
              </a:rPr>
              <a:t>且</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（Ｖ</a:t>
            </a:r>
            <a:r>
              <a:rPr lang="en-US" altLang="zh-CN" sz="3600"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Ｖ</a:t>
            </a:r>
            <a:r>
              <a:rPr lang="en-US" altLang="zh-CN" sz="3600" b="1" baseline="-25000">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a:t>
            </a:r>
            <a:r>
              <a:rPr lang="zh-CN" altLang="en-US" sz="3600"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p>
          <a:p>
            <a:pPr lvl="1" eaLnBrk="1" hangingPunct="1">
              <a:lnSpc>
                <a:spcPct val="120000"/>
              </a:lnSpc>
            </a:pPr>
            <a:r>
              <a:rPr lang="zh-CN" altLang="en-US" b="1">
                <a:latin typeface="Times New Roman" panose="02020603050405020304" pitchFamily="18" charset="0"/>
                <a:ea typeface="华文新魏" panose="02010800040101010101" pitchFamily="2" charset="-122"/>
              </a:rPr>
              <a:t>称</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的</a:t>
            </a:r>
            <a:r>
              <a:rPr lang="zh-CN" altLang="en-US" b="1">
                <a:solidFill>
                  <a:srgbClr val="FF0000"/>
                </a:solidFill>
                <a:latin typeface="Times New Roman" panose="02020603050405020304" pitchFamily="18" charset="0"/>
                <a:ea typeface="华文新魏" panose="02010800040101010101" pitchFamily="2" charset="-122"/>
              </a:rPr>
              <a:t>直接</a:t>
            </a:r>
            <a:r>
              <a:rPr lang="zh-CN" altLang="en-US" b="1">
                <a:solidFill>
                  <a:schemeClr val="hlink"/>
                </a:solidFill>
                <a:latin typeface="Times New Roman" panose="02020603050405020304" pitchFamily="18" charset="0"/>
                <a:ea typeface="华文新魏" panose="02010800040101010101" pitchFamily="2" charset="-122"/>
              </a:rPr>
              <a:t>推导</a:t>
            </a:r>
            <a:r>
              <a:rPr lang="en-US" altLang="zh-CN" b="1">
                <a:solidFill>
                  <a:schemeClr val="hlink"/>
                </a:solidFill>
                <a:latin typeface="Times New Roman" panose="02020603050405020304" pitchFamily="18" charset="0"/>
                <a:ea typeface="华文新魏" panose="02010800040101010101" pitchFamily="2" charset="-122"/>
              </a:rPr>
              <a:t>/</a:t>
            </a:r>
            <a:r>
              <a:rPr lang="zh-CN" altLang="en-US" b="1">
                <a:solidFill>
                  <a:schemeClr val="hlink"/>
                </a:solidFill>
                <a:latin typeface="Times New Roman" panose="02020603050405020304" pitchFamily="18" charset="0"/>
                <a:ea typeface="华文新魏" panose="02010800040101010101" pitchFamily="2" charset="-122"/>
              </a:rPr>
              <a:t>派生</a:t>
            </a:r>
            <a:r>
              <a:rPr lang="en-US" altLang="zh-CN" b="1">
                <a:latin typeface="Times New Roman" panose="02020603050405020304" pitchFamily="18" charset="0"/>
                <a:ea typeface="华文新魏" panose="02010800040101010101" pitchFamily="2" charset="-122"/>
              </a:rPr>
              <a:t>(Derive)</a:t>
            </a:r>
            <a:r>
              <a:rPr lang="zh-CN" altLang="en-US" b="1">
                <a:latin typeface="Times New Roman" panose="02020603050405020304" pitchFamily="18" charset="0"/>
                <a:ea typeface="华文新魏" panose="02010800040101010101" pitchFamily="2" charset="-122"/>
              </a:rPr>
              <a:t>出</a:t>
            </a:r>
            <a:r>
              <a:rPr lang="en-US" altLang="zh-CN" b="1">
                <a:latin typeface="Times New Roman" panose="02020603050405020304" pitchFamily="18" charset="0"/>
                <a:ea typeface="华文新魏" panose="02010800040101010101" pitchFamily="2" charset="-122"/>
              </a:rPr>
              <a:t>αγβ</a:t>
            </a:r>
            <a:r>
              <a:rPr lang="zh-CN" altLang="en-US" b="1">
                <a:latin typeface="Times New Roman" panose="02020603050405020304" pitchFamily="18" charset="0"/>
                <a:ea typeface="华文新魏" panose="02010800040101010101" pitchFamily="2" charset="-122"/>
              </a:rPr>
              <a:t>，也称 </a:t>
            </a:r>
            <a:r>
              <a:rPr lang="en-US" altLang="zh-CN" b="1">
                <a:latin typeface="Times New Roman" panose="02020603050405020304" pitchFamily="18" charset="0"/>
                <a:ea typeface="华文新魏" panose="02010800040101010101" pitchFamily="2" charset="-122"/>
              </a:rPr>
              <a:t>αγβ</a:t>
            </a:r>
            <a:r>
              <a:rPr lang="zh-CN" altLang="en-US" b="1">
                <a:solidFill>
                  <a:srgbClr val="FF0000"/>
                </a:solidFill>
                <a:latin typeface="Times New Roman" panose="02020603050405020304" pitchFamily="18" charset="0"/>
                <a:ea typeface="华文新魏" panose="02010800040101010101" pitchFamily="2" charset="-122"/>
              </a:rPr>
              <a:t>直接</a:t>
            </a:r>
            <a:r>
              <a:rPr lang="zh-CN" altLang="en-US" b="1">
                <a:solidFill>
                  <a:schemeClr val="hlink"/>
                </a:solidFill>
                <a:latin typeface="Times New Roman" panose="02020603050405020304" pitchFamily="18" charset="0"/>
                <a:ea typeface="华文新魏" panose="02010800040101010101" pitchFamily="2" charset="-122"/>
              </a:rPr>
              <a:t>归约</a:t>
            </a:r>
            <a:r>
              <a:rPr lang="en-US" altLang="zh-CN" b="1">
                <a:latin typeface="Times New Roman" panose="02020603050405020304" pitchFamily="18" charset="0"/>
                <a:ea typeface="华文新魏" panose="02010800040101010101" pitchFamily="2" charset="-122"/>
              </a:rPr>
              <a:t>(Reduce)</a:t>
            </a:r>
            <a:r>
              <a:rPr lang="zh-CN" altLang="en-US" b="1">
                <a:latin typeface="Times New Roman" panose="02020603050405020304" pitchFamily="18" charset="0"/>
                <a:ea typeface="华文新魏" panose="02010800040101010101" pitchFamily="2" charset="-122"/>
              </a:rPr>
              <a:t>为</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a:t>
            </a:r>
            <a:r>
              <a:rPr lang="zh-CN" altLang="en-US" b="1">
                <a:latin typeface="Times New Roman" panose="02020603050405020304" pitchFamily="18" charset="0"/>
                <a:ea typeface="华文新魏" panose="02010800040101010101" pitchFamily="2" charset="-122"/>
              </a:rPr>
              <a:t>。</a:t>
            </a:r>
          </a:p>
          <a:p>
            <a:pPr lvl="1" eaLnBrk="1" hangingPunct="1"/>
            <a:r>
              <a:rPr lang="zh-CN" altLang="en-US" b="1">
                <a:latin typeface="Times New Roman" panose="02020603050405020304" pitchFamily="18" charset="0"/>
                <a:ea typeface="华文新魏" panose="02010800040101010101" pitchFamily="2" charset="-122"/>
              </a:rPr>
              <a:t>记为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αγβ</a:t>
            </a:r>
          </a:p>
          <a:p>
            <a:pPr eaLnBrk="1" hangingPunct="1"/>
            <a:r>
              <a:rPr lang="zh-CN" altLang="en-US" b="1">
                <a:latin typeface="Times New Roman" panose="02020603050405020304" pitchFamily="18" charset="0"/>
                <a:ea typeface="华文新魏" panose="02010800040101010101" pitchFamily="2" charset="-122"/>
              </a:rPr>
              <a:t>例：</a:t>
            </a:r>
          </a:p>
          <a:p>
            <a:pPr lvl="1" eaLnBrk="1" hangingPunct="1"/>
            <a:r>
              <a:rPr lang="en-US" altLang="zh-CN" b="1">
                <a:latin typeface="Times New Roman" panose="02020603050405020304" pitchFamily="18" charset="0"/>
                <a:ea typeface="华文新魏" panose="02010800040101010101" pitchFamily="2" charset="-122"/>
              </a:rPr>
              <a:t>id + E</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id + E * E</a:t>
            </a:r>
          </a:p>
        </p:txBody>
      </p:sp>
      <p:sp>
        <p:nvSpPr>
          <p:cNvPr id="48131" name="灯片编号占位符 3">
            <a:extLst>
              <a:ext uri="{FF2B5EF4-FFF2-40B4-BE49-F238E27FC236}">
                <a16:creationId xmlns:a16="http://schemas.microsoft.com/office/drawing/2014/main" id="{3CD903A0-9455-DD96-DFAC-8CBC997ECE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295C090-85C6-460B-AC12-EE15A1646E95}" type="slidenum">
              <a:rPr lang="zh-CN" altLang="en-US" sz="1400"/>
              <a:pPr>
                <a:spcBef>
                  <a:spcPct val="0"/>
                </a:spcBef>
                <a:buClrTx/>
                <a:buSzTx/>
                <a:buFontTx/>
                <a:buNone/>
              </a:pPr>
              <a:t>33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9011"/>
                                        </p:tgtEl>
                                        <p:attrNameLst>
                                          <p:attrName>style.visibility</p:attrName>
                                        </p:attrNameLst>
                                      </p:cBhvr>
                                      <p:to>
                                        <p:strVal val="visible"/>
                                      </p:to>
                                    </p:set>
                                    <p:animEffect transition="in" filter="box(out)">
                                      <p:cBhvr>
                                        <p:cTn id="7" dur="500"/>
                                        <p:tgtEl>
                                          <p:spTgt spid="299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8B29C1A-8BB7-E5F9-AF7A-76D1D72CA206}"/>
              </a:ext>
            </a:extLst>
          </p:cNvPr>
          <p:cNvSpPr>
            <a:spLocks noGrp="1" noChangeArrowheads="1"/>
          </p:cNvSpPr>
          <p:nvPr>
            <p:ph type="title"/>
          </p:nvPr>
        </p:nvSpPr>
        <p:spPr>
          <a:xfrm>
            <a:off x="2674939" y="914400"/>
            <a:ext cx="5076825" cy="762000"/>
          </a:xfrm>
        </p:spPr>
        <p:txBody>
          <a:bodyPr/>
          <a:lstStyle/>
          <a:p>
            <a:pPr eaLnBrk="1" hangingPunct="1"/>
            <a:r>
              <a:rPr lang="zh-CN" altLang="en-US">
                <a:solidFill>
                  <a:schemeClr val="folHlink"/>
                </a:solidFill>
                <a:latin typeface="Times New Roman" panose="02020603050405020304" pitchFamily="18" charset="0"/>
              </a:rPr>
              <a:t>（多步）推导</a:t>
            </a:r>
            <a:r>
              <a:rPr lang="en-US" altLang="zh-CN">
                <a:solidFill>
                  <a:schemeClr val="folHlink"/>
                </a:solidFill>
                <a:latin typeface="Times New Roman" panose="02020603050405020304" pitchFamily="18" charset="0"/>
              </a:rPr>
              <a:t>/</a:t>
            </a:r>
            <a:r>
              <a:rPr lang="zh-CN" altLang="en-US">
                <a:solidFill>
                  <a:schemeClr val="folHlink"/>
                </a:solidFill>
                <a:latin typeface="Times New Roman" panose="02020603050405020304" pitchFamily="18" charset="0"/>
              </a:rPr>
              <a:t>归约</a:t>
            </a:r>
          </a:p>
        </p:txBody>
      </p:sp>
      <p:sp>
        <p:nvSpPr>
          <p:cNvPr id="300035" name="Rectangle 3">
            <a:extLst>
              <a:ext uri="{FF2B5EF4-FFF2-40B4-BE49-F238E27FC236}">
                <a16:creationId xmlns:a16="http://schemas.microsoft.com/office/drawing/2014/main" id="{D2DDDB10-8D8C-264D-571C-0B936580B6B8}"/>
              </a:ext>
            </a:extLst>
          </p:cNvPr>
          <p:cNvSpPr>
            <a:spLocks noGrp="1" noChangeArrowheads="1"/>
          </p:cNvSpPr>
          <p:nvPr>
            <p:ph type="body" idx="1"/>
          </p:nvPr>
        </p:nvSpPr>
        <p:spPr>
          <a:xfrm>
            <a:off x="2133600" y="1981200"/>
            <a:ext cx="8153400" cy="4114800"/>
          </a:xfrm>
        </p:spPr>
        <p:txBody>
          <a:bodyPr/>
          <a:lstStyle/>
          <a:p>
            <a:pPr eaLnBrk="1" hangingPunct="1">
              <a:lnSpc>
                <a:spcPct val="90000"/>
              </a:lnSpc>
              <a:spcBef>
                <a:spcPct val="80000"/>
              </a:spcBef>
            </a:pP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0</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1</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2 </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a:t>
            </a:r>
            <a:r>
              <a:rPr lang="en-US" altLang="zh-CN" sz="3600" b="1">
                <a:latin typeface="Times New Roman" panose="02020603050405020304" pitchFamily="18" charset="0"/>
                <a:ea typeface="华文新魏" panose="02010800040101010101" pitchFamily="2" charset="-122"/>
                <a:sym typeface="Symbol" panose="05050102010706020507" pitchFamily="18" charset="2"/>
              </a:rPr>
              <a:t></a:t>
            </a:r>
            <a:r>
              <a:rPr lang="en-US" altLang="zh-CN" sz="3600" b="1">
                <a:latin typeface="Times New Roman" panose="02020603050405020304" pitchFamily="18" charset="0"/>
                <a:ea typeface="华文新魏" panose="02010800040101010101" pitchFamily="2" charset="-122"/>
              </a:rPr>
              <a:t>α</a:t>
            </a:r>
            <a:r>
              <a:rPr lang="en-US" altLang="zh-CN" sz="3600" b="1" baseline="-25000">
                <a:latin typeface="Times New Roman" panose="02020603050405020304" pitchFamily="18" charset="0"/>
                <a:ea typeface="华文新魏" panose="02010800040101010101" pitchFamily="2" charset="-122"/>
              </a:rPr>
              <a:t>n </a:t>
            </a:r>
          </a:p>
          <a:p>
            <a:pPr lvl="1" eaLnBrk="1" hangingPunct="1">
              <a:lnSpc>
                <a:spcPct val="90000"/>
              </a:lnSpc>
              <a:spcBef>
                <a:spcPct val="80000"/>
              </a:spcBef>
            </a:pPr>
            <a:r>
              <a:rPr lang="zh-CN" altLang="en-US" sz="3200" b="1">
                <a:latin typeface="Times New Roman" panose="02020603050405020304" pitchFamily="18" charset="0"/>
                <a:ea typeface="华文新魏" panose="02010800040101010101" pitchFamily="2" charset="-122"/>
              </a:rPr>
              <a:t>记为 </a:t>
            </a:r>
            <a:r>
              <a:rPr lang="en-US" altLang="zh-CN" sz="3200" b="1">
                <a:latin typeface="Times New Roman" panose="02020603050405020304" pitchFamily="18" charset="0"/>
                <a:ea typeface="华文新魏" panose="02010800040101010101" pitchFamily="2" charset="-122"/>
              </a:rPr>
              <a:t>α</a:t>
            </a:r>
            <a:r>
              <a:rPr lang="en-US" altLang="zh-CN" sz="3200" b="1" baseline="-25000">
                <a:latin typeface="Times New Roman" panose="02020603050405020304" pitchFamily="18" charset="0"/>
                <a:ea typeface="华文新魏" panose="02010800040101010101" pitchFamily="2" charset="-122"/>
              </a:rPr>
              <a:t>0</a:t>
            </a:r>
            <a:r>
              <a:rPr lang="en-US" altLang="zh-CN" sz="3200" b="1">
                <a:latin typeface="Times New Roman" panose="02020603050405020304" pitchFamily="18" charset="0"/>
                <a:ea typeface="华文新魏" panose="02010800040101010101" pitchFamily="2" charset="-122"/>
                <a:sym typeface="Symbol" panose="05050102010706020507" pitchFamily="18" charset="2"/>
              </a:rPr>
              <a:t></a:t>
            </a:r>
            <a:r>
              <a:rPr lang="en-US" altLang="zh-CN" sz="3200" b="1" baseline="30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恰用</a:t>
            </a:r>
            <a:r>
              <a:rPr lang="en-US" altLang="zh-CN" b="1">
                <a:latin typeface="Times New Roman" panose="02020603050405020304" pitchFamily="18" charset="0"/>
                <a:ea typeface="华文新魏" panose="02010800040101010101" pitchFamily="2" charset="-122"/>
              </a:rPr>
              <a:t>n</a:t>
            </a:r>
            <a:r>
              <a:rPr lang="zh-CN" altLang="en-US" b="1">
                <a:latin typeface="Times New Roman" panose="02020603050405020304" pitchFamily="18" charset="0"/>
                <a:ea typeface="华文新魏" panose="02010800040101010101" pitchFamily="2" charset="-122"/>
              </a:rPr>
              <a:t>步</a:t>
            </a:r>
            <a:r>
              <a:rPr lang="en-US" altLang="zh-CN" b="1">
                <a:latin typeface="Times New Roman" panose="02020603050405020304" pitchFamily="18" charset="0"/>
                <a:ea typeface="华文新魏" panose="02010800040101010101" pitchFamily="2" charset="-122"/>
              </a:rPr>
              <a:t>)</a:t>
            </a:r>
          </a:p>
          <a:p>
            <a:pPr lvl="1" eaLnBrk="1" hangingPunct="1">
              <a:lnSpc>
                <a:spcPct val="90000"/>
              </a:lnSpc>
              <a:spcBef>
                <a:spcPct val="80000"/>
              </a:spcBef>
            </a:pP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0</a:t>
            </a:r>
            <a:r>
              <a:rPr lang="en-US" altLang="zh-CN" sz="3200" b="1">
                <a:latin typeface="Times New Roman" panose="02020603050405020304" pitchFamily="18" charset="0"/>
                <a:ea typeface="华文新魏" panose="02010800040101010101" pitchFamily="2" charset="-122"/>
                <a:sym typeface="Symbol" panose="05050102010706020507" pitchFamily="18" charset="2"/>
              </a:rPr>
              <a:t></a:t>
            </a:r>
            <a:r>
              <a:rPr lang="en-US" altLang="zh-CN" sz="3200" b="1" baseline="30000">
                <a:latin typeface="Times New Roman" panose="02020603050405020304" pitchFamily="18" charset="0"/>
                <a:ea typeface="华文新魏" panose="02010800040101010101" pitchFamily="2" charset="-122"/>
              </a:rPr>
              <a:t>+</a:t>
            </a: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（至少一步）</a:t>
            </a:r>
          </a:p>
          <a:p>
            <a:pPr lvl="1" eaLnBrk="1" hangingPunct="1">
              <a:lnSpc>
                <a:spcPct val="90000"/>
              </a:lnSpc>
              <a:spcBef>
                <a:spcPct val="80000"/>
              </a:spcBef>
            </a:pPr>
            <a:r>
              <a:rPr lang="zh-CN" altLang="en-US" sz="3200" b="1">
                <a:latin typeface="Times New Roman" panose="02020603050405020304" pitchFamily="18" charset="0"/>
                <a:ea typeface="华文新魏" panose="02010800040101010101" pitchFamily="2" charset="-122"/>
              </a:rPr>
              <a:t>     </a:t>
            </a:r>
            <a:r>
              <a:rPr lang="en-US" altLang="zh-CN" sz="3200" b="1">
                <a:latin typeface="Times New Roman" panose="02020603050405020304" pitchFamily="18" charset="0"/>
                <a:ea typeface="华文新魏" panose="02010800040101010101" pitchFamily="2" charset="-122"/>
              </a:rPr>
              <a:t>α</a:t>
            </a:r>
            <a:r>
              <a:rPr lang="en-US" altLang="zh-CN" sz="3200" b="1" baseline="-25000">
                <a:latin typeface="Times New Roman" panose="02020603050405020304" pitchFamily="18" charset="0"/>
                <a:ea typeface="华文新魏" panose="02010800040101010101" pitchFamily="2" charset="-122"/>
              </a:rPr>
              <a:t>0</a:t>
            </a:r>
            <a:r>
              <a:rPr lang="en-US" altLang="zh-CN" sz="3200" b="1">
                <a:latin typeface="Times New Roman" panose="02020603050405020304" pitchFamily="18" charset="0"/>
                <a:ea typeface="华文新魏" panose="02010800040101010101" pitchFamily="2" charset="-122"/>
                <a:sym typeface="Symbol" panose="05050102010706020507" pitchFamily="18" charset="2"/>
              </a:rPr>
              <a:t></a:t>
            </a:r>
            <a:r>
              <a:rPr lang="en-US" altLang="zh-CN" sz="3200" b="1" baseline="30000">
                <a:latin typeface="Times New Roman" panose="02020603050405020304" pitchFamily="18" charset="0"/>
                <a:ea typeface="华文新魏" panose="02010800040101010101" pitchFamily="2" charset="-122"/>
              </a:rPr>
              <a:t>*</a:t>
            </a:r>
            <a:r>
              <a:rPr lang="en-US" altLang="zh-CN" sz="3200" b="1">
                <a:latin typeface="Times New Roman" panose="02020603050405020304" pitchFamily="18" charset="0"/>
                <a:ea typeface="华文新魏" panose="02010800040101010101" pitchFamily="2" charset="-122"/>
              </a:rPr>
              <a:t> α</a:t>
            </a:r>
            <a:r>
              <a:rPr lang="en-US" altLang="zh-CN" sz="3200" b="1" baseline="-25000">
                <a:latin typeface="Times New Roman" panose="02020603050405020304" pitchFamily="18" charset="0"/>
                <a:ea typeface="华文新魏" panose="02010800040101010101" pitchFamily="2" charset="-122"/>
              </a:rPr>
              <a:t>n</a:t>
            </a:r>
            <a:r>
              <a:rPr lang="en-US" altLang="zh-CN" sz="3200"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（若干步</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零步或多步）</a:t>
            </a:r>
            <a:endParaRPr lang="zh-CN" altLang="en-US" b="1"/>
          </a:p>
          <a:p>
            <a:pPr eaLnBrk="1" hangingPunct="1">
              <a:lnSpc>
                <a:spcPct val="90000"/>
              </a:lnSpc>
              <a:spcBef>
                <a:spcPct val="80000"/>
              </a:spcBef>
            </a:pPr>
            <a:r>
              <a:rPr lang="en-US" altLang="zh-CN" b="1">
                <a:latin typeface="Times New Roman" panose="02020603050405020304" pitchFamily="18" charset="0"/>
              </a:rPr>
              <a:t>E </a:t>
            </a:r>
            <a:r>
              <a:rPr lang="en-US" altLang="zh-CN" b="1">
                <a:latin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rPr>
              <a:t>5</a:t>
            </a:r>
            <a:r>
              <a:rPr lang="en-US" altLang="zh-CN" b="1">
                <a:latin typeface="Times New Roman" panose="02020603050405020304" pitchFamily="18" charset="0"/>
              </a:rPr>
              <a:t> id* id +id</a:t>
            </a:r>
          </a:p>
        </p:txBody>
      </p:sp>
      <p:sp>
        <p:nvSpPr>
          <p:cNvPr id="49155" name="灯片编号占位符 3">
            <a:extLst>
              <a:ext uri="{FF2B5EF4-FFF2-40B4-BE49-F238E27FC236}">
                <a16:creationId xmlns:a16="http://schemas.microsoft.com/office/drawing/2014/main" id="{E559B764-1B0A-90CF-53F8-C8D7624599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0C17DF-4D78-409A-90B7-462EE53815A9}" type="slidenum">
              <a:rPr lang="zh-CN" altLang="en-US" sz="1400"/>
              <a:pPr>
                <a:spcBef>
                  <a:spcPct val="0"/>
                </a:spcBef>
                <a:buClrTx/>
                <a:buSzTx/>
                <a:buFontTx/>
                <a:buNone/>
              </a:pPr>
              <a:t>34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0035">
                                            <p:txEl>
                                              <p:pRg st="1" end="1"/>
                                            </p:txEl>
                                          </p:spTgt>
                                        </p:tgtEl>
                                        <p:attrNameLst>
                                          <p:attrName>style.visibility</p:attrName>
                                        </p:attrNameLst>
                                      </p:cBhvr>
                                      <p:to>
                                        <p:strVal val="visible"/>
                                      </p:to>
                                    </p:set>
                                    <p:anim calcmode="lin" valueType="num">
                                      <p:cBhvr additive="base">
                                        <p:cTn id="11" dur="500" fill="hold"/>
                                        <p:tgtEl>
                                          <p:spTgt spid="3000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00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0035">
                                            <p:txEl>
                                              <p:pRg st="2" end="2"/>
                                            </p:txEl>
                                          </p:spTgt>
                                        </p:tgtEl>
                                        <p:attrNameLst>
                                          <p:attrName>style.visibility</p:attrName>
                                        </p:attrNameLst>
                                      </p:cBhvr>
                                      <p:to>
                                        <p:strVal val="visible"/>
                                      </p:to>
                                    </p:set>
                                    <p:anim calcmode="lin" valueType="num">
                                      <p:cBhvr additive="base">
                                        <p:cTn id="15" dur="500" fill="hold"/>
                                        <p:tgtEl>
                                          <p:spTgt spid="3000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000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00035">
                                            <p:txEl>
                                              <p:pRg st="3" end="3"/>
                                            </p:txEl>
                                          </p:spTgt>
                                        </p:tgtEl>
                                        <p:attrNameLst>
                                          <p:attrName>style.visibility</p:attrName>
                                        </p:attrNameLst>
                                      </p:cBhvr>
                                      <p:to>
                                        <p:strVal val="visible"/>
                                      </p:to>
                                    </p:set>
                                    <p:anim calcmode="lin" valueType="num">
                                      <p:cBhvr additive="base">
                                        <p:cTn id="19" dur="500" fill="hold"/>
                                        <p:tgtEl>
                                          <p:spTgt spid="3000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0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0035">
                                            <p:txEl>
                                              <p:pRg st="4" end="4"/>
                                            </p:txEl>
                                          </p:spTgt>
                                        </p:tgtEl>
                                        <p:attrNameLst>
                                          <p:attrName>style.visibility</p:attrName>
                                        </p:attrNameLst>
                                      </p:cBhvr>
                                      <p:to>
                                        <p:strVal val="visible"/>
                                      </p:to>
                                    </p:set>
                                    <p:anim calcmode="lin" valueType="num">
                                      <p:cBhvr additive="base">
                                        <p:cTn id="25" dur="500" fill="hold"/>
                                        <p:tgtEl>
                                          <p:spTgt spid="3000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0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11F2204-7080-0CF8-F694-BF17511C861E}"/>
              </a:ext>
            </a:extLst>
          </p:cNvPr>
          <p:cNvSpPr>
            <a:spLocks noGrp="1" noChangeArrowheads="1"/>
          </p:cNvSpPr>
          <p:nvPr>
            <p:ph type="title"/>
          </p:nvPr>
        </p:nvSpPr>
        <p:spPr>
          <a:xfrm>
            <a:off x="2514600" y="838200"/>
            <a:ext cx="3962400" cy="762000"/>
          </a:xfrm>
        </p:spPr>
        <p:txBody>
          <a:bodyPr/>
          <a:lstStyle/>
          <a:p>
            <a:pPr eaLnBrk="1" hangingPunct="1"/>
            <a:r>
              <a:rPr lang="zh-CN" altLang="en-US">
                <a:solidFill>
                  <a:schemeClr val="folHlink"/>
                </a:solidFill>
                <a:latin typeface="Times New Roman" panose="02020603050405020304" pitchFamily="18" charset="0"/>
              </a:rPr>
              <a:t>推导</a:t>
            </a:r>
            <a:r>
              <a:rPr lang="en-US" altLang="zh-CN">
                <a:solidFill>
                  <a:schemeClr val="folHlink"/>
                </a:solidFill>
                <a:latin typeface="Times New Roman" panose="02020603050405020304" pitchFamily="18" charset="0"/>
              </a:rPr>
              <a:t>/</a:t>
            </a:r>
            <a:r>
              <a:rPr lang="zh-CN" altLang="en-US">
                <a:solidFill>
                  <a:schemeClr val="folHlink"/>
                </a:solidFill>
                <a:latin typeface="Times New Roman" panose="02020603050405020304" pitchFamily="18" charset="0"/>
              </a:rPr>
              <a:t>归约回顾</a:t>
            </a:r>
          </a:p>
        </p:txBody>
      </p:sp>
      <p:sp>
        <p:nvSpPr>
          <p:cNvPr id="301059" name="Rectangle 3">
            <a:extLst>
              <a:ext uri="{FF2B5EF4-FFF2-40B4-BE49-F238E27FC236}">
                <a16:creationId xmlns:a16="http://schemas.microsoft.com/office/drawing/2014/main" id="{91B3D965-3E21-ACB2-A7C4-0F373E29BD92}"/>
              </a:ext>
            </a:extLst>
          </p:cNvPr>
          <p:cNvSpPr>
            <a:spLocks noGrp="1" noChangeArrowheads="1"/>
          </p:cNvSpPr>
          <p:nvPr>
            <p:ph type="body" idx="1"/>
          </p:nvPr>
        </p:nvSpPr>
        <p:spPr>
          <a:xfrm>
            <a:off x="2120900" y="2743200"/>
            <a:ext cx="8223250" cy="3581400"/>
          </a:xfrm>
        </p:spPr>
        <p:txBody>
          <a:bodyPr/>
          <a:lstStyle/>
          <a:p>
            <a:pPr marL="190500" lvl="1" indent="282575" eaLnBrk="1" hangingPunct="1">
              <a:buNone/>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E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id * E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  串中含有变量</a:t>
            </a:r>
          </a:p>
          <a:p>
            <a:pPr marL="190500" lvl="1" indent="282575" eaLnBrk="1" hangingPunct="1"/>
            <a:r>
              <a:rPr lang="zh-CN" altLang="en-US" b="1">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id + id * id		</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4</a:t>
            </a:r>
            <a:r>
              <a:rPr lang="zh-CN" altLang="en-US" b="1">
                <a:latin typeface="Times New Roman" panose="02020603050405020304" pitchFamily="18" charset="0"/>
                <a:ea typeface="华文新魏" panose="02010800040101010101" pitchFamily="2" charset="-122"/>
              </a:rPr>
              <a:t>）  串中</a:t>
            </a:r>
            <a:r>
              <a:rPr lang="zh-CN" altLang="en-US" b="1">
                <a:solidFill>
                  <a:schemeClr val="hlink"/>
                </a:solidFill>
                <a:latin typeface="Times New Roman" panose="02020603050405020304" pitchFamily="18" charset="0"/>
                <a:ea typeface="华文新魏" panose="02010800040101010101" pitchFamily="2" charset="-122"/>
              </a:rPr>
              <a:t>没有</a:t>
            </a:r>
            <a:r>
              <a:rPr lang="zh-CN" altLang="en-US" b="1">
                <a:latin typeface="Times New Roman" panose="02020603050405020304" pitchFamily="18" charset="0"/>
                <a:ea typeface="华文新魏" panose="02010800040101010101" pitchFamily="2" charset="-122"/>
              </a:rPr>
              <a:t>变量</a:t>
            </a:r>
          </a:p>
          <a:p>
            <a:pPr marL="190500" lvl="1" indent="282575" eaLnBrk="1" hangingPunct="1"/>
            <a:r>
              <a:rPr lang="zh-CN" altLang="en-US" b="1">
                <a:latin typeface="Times New Roman" panose="02020603050405020304" pitchFamily="18" charset="0"/>
                <a:ea typeface="华文新魏" panose="02010800040101010101" pitchFamily="2" charset="-122"/>
              </a:rPr>
              <a:t>到此串中已经没有（语法）变量了，不能再推了</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得到</a:t>
            </a:r>
            <a:r>
              <a:rPr lang="zh-CN" altLang="en-US" b="1">
                <a:solidFill>
                  <a:schemeClr val="hlink"/>
                </a:solidFill>
                <a:latin typeface="Times New Roman" panose="02020603050405020304" pitchFamily="18" charset="0"/>
                <a:ea typeface="华文新魏" panose="02010800040101010101" pitchFamily="2" charset="-122"/>
              </a:rPr>
              <a:t>句子</a:t>
            </a:r>
          </a:p>
        </p:txBody>
      </p:sp>
      <p:sp>
        <p:nvSpPr>
          <p:cNvPr id="301061" name="Rectangle 5">
            <a:extLst>
              <a:ext uri="{FF2B5EF4-FFF2-40B4-BE49-F238E27FC236}">
                <a16:creationId xmlns:a16="http://schemas.microsoft.com/office/drawing/2014/main" id="{29ECEFB3-FDE0-35C3-44C4-881C652E200E}"/>
              </a:ext>
            </a:extLst>
          </p:cNvPr>
          <p:cNvSpPr>
            <a:spLocks noChangeArrowheads="1"/>
          </p:cNvSpPr>
          <p:nvPr/>
        </p:nvSpPr>
        <p:spPr bwMode="auto">
          <a:xfrm>
            <a:off x="7824788" y="250826"/>
            <a:ext cx="2159000" cy="2314575"/>
          </a:xfrm>
          <a:prstGeom prst="rect">
            <a:avLst/>
          </a:prstGeom>
          <a:noFill/>
          <a:ln w="9525">
            <a:noFill/>
            <a:miter lim="800000"/>
            <a:headEnd/>
            <a:tailEnd/>
          </a:ln>
          <a:effectLst/>
        </p:spPr>
        <p:txBody>
          <a:bodyPr lIns="92075" tIns="46037" rIns="92075" bIns="46037">
            <a:spAutoFit/>
          </a:bodyPr>
          <a:lstStyle/>
          <a:p>
            <a:pPr marL="190500" lvl="1">
              <a:spcBef>
                <a:spcPct val="5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1 E→E+E            </a:t>
            </a:r>
          </a:p>
          <a:p>
            <a:pPr marL="190500" lvl="1">
              <a:spcBef>
                <a:spcPct val="5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2 E→E*E      </a:t>
            </a:r>
          </a:p>
          <a:p>
            <a:pPr marL="190500" lvl="1">
              <a:spcBef>
                <a:spcPct val="5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3 E→(E)</a:t>
            </a:r>
          </a:p>
          <a:p>
            <a:pPr marL="190500" lvl="1">
              <a:spcBef>
                <a:spcPct val="20000"/>
              </a:spcBef>
              <a:buClr>
                <a:schemeClr val="hlink"/>
              </a:buClr>
              <a:buSzPct val="75000"/>
              <a:buFont typeface="Monotype Sorts" pitchFamily="2" charset="2"/>
              <a:buChar char="u"/>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4 E→id</a:t>
            </a:r>
          </a:p>
        </p:txBody>
      </p:sp>
      <p:sp>
        <p:nvSpPr>
          <p:cNvPr id="50180" name="灯片编号占位符 4">
            <a:extLst>
              <a:ext uri="{FF2B5EF4-FFF2-40B4-BE49-F238E27FC236}">
                <a16:creationId xmlns:a16="http://schemas.microsoft.com/office/drawing/2014/main" id="{D8EAD81A-415F-F502-BE7A-FB4C044825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7F0E0E-6AD6-4E87-87D0-BD8EBA51D34B}" type="slidenum">
              <a:rPr lang="zh-CN" altLang="en-US" sz="1400"/>
              <a:pPr>
                <a:spcBef>
                  <a:spcPct val="0"/>
                </a:spcBef>
                <a:buClrTx/>
                <a:buSzTx/>
                <a:buFontTx/>
                <a:buNone/>
              </a:pPr>
              <a:t>35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 calcmode="lin" valueType="num">
                                      <p:cBhvr additive="base">
                                        <p:cTn id="7" dur="500" fill="hold"/>
                                        <p:tgtEl>
                                          <p:spTgt spid="301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1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1059">
                                            <p:txEl>
                                              <p:pRg st="1" end="1"/>
                                            </p:txEl>
                                          </p:spTgt>
                                        </p:tgtEl>
                                        <p:attrNameLst>
                                          <p:attrName>style.visibility</p:attrName>
                                        </p:attrNameLst>
                                      </p:cBhvr>
                                      <p:to>
                                        <p:strVal val="visible"/>
                                      </p:to>
                                    </p:set>
                                    <p:anim calcmode="lin" valueType="num">
                                      <p:cBhvr additive="base">
                                        <p:cTn id="13" dur="500" fill="hold"/>
                                        <p:tgtEl>
                                          <p:spTgt spid="301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1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1059">
                                            <p:txEl>
                                              <p:pRg st="2" end="2"/>
                                            </p:txEl>
                                          </p:spTgt>
                                        </p:tgtEl>
                                        <p:attrNameLst>
                                          <p:attrName>style.visibility</p:attrName>
                                        </p:attrNameLst>
                                      </p:cBhvr>
                                      <p:to>
                                        <p:strVal val="visible"/>
                                      </p:to>
                                    </p:set>
                                    <p:anim calcmode="lin" valueType="num">
                                      <p:cBhvr additive="base">
                                        <p:cTn id="19" dur="500" fill="hold"/>
                                        <p:tgtEl>
                                          <p:spTgt spid="301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1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1059">
                                            <p:txEl>
                                              <p:pRg st="3" end="3"/>
                                            </p:txEl>
                                          </p:spTgt>
                                        </p:tgtEl>
                                        <p:attrNameLst>
                                          <p:attrName>style.visibility</p:attrName>
                                        </p:attrNameLst>
                                      </p:cBhvr>
                                      <p:to>
                                        <p:strVal val="visible"/>
                                      </p:to>
                                    </p:set>
                                    <p:anim calcmode="lin" valueType="num">
                                      <p:cBhvr additive="base">
                                        <p:cTn id="25" dur="500" fill="hold"/>
                                        <p:tgtEl>
                                          <p:spTgt spid="301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1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1059">
                                            <p:txEl>
                                              <p:pRg st="4" end="4"/>
                                            </p:txEl>
                                          </p:spTgt>
                                        </p:tgtEl>
                                        <p:attrNameLst>
                                          <p:attrName>style.visibility</p:attrName>
                                        </p:attrNameLst>
                                      </p:cBhvr>
                                      <p:to>
                                        <p:strVal val="visible"/>
                                      </p:to>
                                    </p:set>
                                    <p:anim calcmode="lin" valueType="num">
                                      <p:cBhvr additive="base">
                                        <p:cTn id="31" dur="500" fill="hold"/>
                                        <p:tgtEl>
                                          <p:spTgt spid="301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1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01059">
                                            <p:txEl>
                                              <p:pRg st="5" end="5"/>
                                            </p:txEl>
                                          </p:spTgt>
                                        </p:tgtEl>
                                        <p:attrNameLst>
                                          <p:attrName>style.visibility</p:attrName>
                                        </p:attrNameLst>
                                      </p:cBhvr>
                                      <p:to>
                                        <p:strVal val="visible"/>
                                      </p:to>
                                    </p:set>
                                    <p:anim calcmode="lin" valueType="num">
                                      <p:cBhvr additive="base">
                                        <p:cTn id="37" dur="500" fill="hold"/>
                                        <p:tgtEl>
                                          <p:spTgt spid="3010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10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B79CD11D-4E0A-A976-F476-56BF5055E49D}"/>
              </a:ext>
            </a:extLst>
          </p:cNvPr>
          <p:cNvSpPr>
            <a:spLocks noGrp="1" noChangeArrowheads="1"/>
          </p:cNvSpPr>
          <p:nvPr>
            <p:ph type="title"/>
          </p:nvPr>
        </p:nvSpPr>
        <p:spPr>
          <a:xfrm>
            <a:off x="2590800" y="838200"/>
            <a:ext cx="3810000" cy="838200"/>
          </a:xfrm>
        </p:spPr>
        <p:txBody>
          <a:bodyPr/>
          <a:lstStyle/>
          <a:p>
            <a:pPr algn="ctr" eaLnBrk="1" hangingPunct="1"/>
            <a:r>
              <a:rPr lang="zh-CN" altLang="en-US">
                <a:solidFill>
                  <a:schemeClr val="folHlink"/>
                </a:solidFill>
                <a:latin typeface="Times New Roman" panose="02020603050405020304" pitchFamily="18" charset="0"/>
              </a:rPr>
              <a:t>句型与句子</a:t>
            </a:r>
          </a:p>
        </p:txBody>
      </p:sp>
      <p:sp>
        <p:nvSpPr>
          <p:cNvPr id="302083" name="Rectangle 3">
            <a:extLst>
              <a:ext uri="{FF2B5EF4-FFF2-40B4-BE49-F238E27FC236}">
                <a16:creationId xmlns:a16="http://schemas.microsoft.com/office/drawing/2014/main" id="{8AE192EA-DCA6-580D-B4FC-6FDD20F68114}"/>
              </a:ext>
            </a:extLst>
          </p:cNvPr>
          <p:cNvSpPr>
            <a:spLocks noGrp="1" noChangeArrowheads="1"/>
          </p:cNvSpPr>
          <p:nvPr>
            <p:ph type="body" idx="1"/>
          </p:nvPr>
        </p:nvSpPr>
        <p:spPr>
          <a:xfrm>
            <a:off x="1905000" y="1981200"/>
            <a:ext cx="8534400" cy="4572000"/>
          </a:xfrm>
        </p:spPr>
        <p:txBody>
          <a:bodyPr/>
          <a:lstStyle/>
          <a:p>
            <a:pPr eaLnBrk="1" hangingPunct="1">
              <a:lnSpc>
                <a:spcPct val="120000"/>
              </a:lnSpc>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E + 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E + E * E</a:t>
            </a:r>
          </a:p>
          <a:p>
            <a:pPr eaLnBrk="1" hangingPunct="1">
              <a:lnSpc>
                <a:spcPct val="120000"/>
              </a:lnSpc>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4</a:t>
            </a:r>
            <a:r>
              <a:rPr lang="en-US" altLang="zh-CN" b="1">
                <a:latin typeface="Times New Roman" panose="02020603050405020304" pitchFamily="18" charset="0"/>
                <a:ea typeface="华文新魏" panose="02010800040101010101" pitchFamily="2" charset="-122"/>
              </a:rPr>
              <a:t> id + id * E</a:t>
            </a:r>
          </a:p>
          <a:p>
            <a:pPr eaLnBrk="1" hangingPunct="1">
              <a:lnSpc>
                <a:spcPct val="120000"/>
              </a:lnSpc>
            </a:pPr>
            <a:r>
              <a:rPr lang="zh-CN" altLang="en-US" b="1">
                <a:latin typeface="Times New Roman" panose="02020603050405020304" pitchFamily="18" charset="0"/>
                <a:ea typeface="华文新魏" panose="02010800040101010101" pitchFamily="2" charset="-122"/>
              </a:rPr>
              <a:t>定义</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如果</a:t>
            </a:r>
            <a:r>
              <a:rPr lang="en-US" altLang="zh-CN" b="1">
                <a:latin typeface="Times New Roman" panose="02020603050405020304" pitchFamily="18" charset="0"/>
                <a:ea typeface="华文新魏" panose="02010800040101010101" pitchFamily="2" charset="-122"/>
              </a:rPr>
              <a:t>S</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a:latin typeface="Times New Roman" panose="02020603050405020304" pitchFamily="18" charset="0"/>
                <a:ea typeface="华文新魏" panose="02010800040101010101" pitchFamily="2" charset="-122"/>
              </a:rPr>
              <a:t>∪</a:t>
            </a:r>
            <a:r>
              <a:rPr lang="zh-CN" altLang="en-US" b="1">
                <a:solidFill>
                  <a:srgbClr val="000099"/>
                </a:solidFill>
                <a:latin typeface="Times New Roman" panose="02020603050405020304" pitchFamily="18" charset="0"/>
                <a:ea typeface="华文新魏" panose="02010800040101010101" pitchFamily="2" charset="-122"/>
              </a:rPr>
              <a:t>Ｖ</a:t>
            </a:r>
            <a:r>
              <a:rPr lang="en-US" altLang="zh-CN" b="1" baseline="-25000">
                <a:solidFill>
                  <a:srgbClr val="000099"/>
                </a:solidFill>
                <a:latin typeface="Times New Roman" panose="02020603050405020304" pitchFamily="18" charset="0"/>
                <a:ea typeface="华文新魏" panose="02010800040101010101" pitchFamily="2" charset="-122"/>
              </a:rPr>
              <a:t>N</a:t>
            </a:r>
            <a:r>
              <a:rPr lang="en-US" altLang="zh-CN" b="1">
                <a:latin typeface="Times New Roman" panose="02020603050405020304" pitchFamily="18" charset="0"/>
                <a:ea typeface="华文新魏" panose="02010800040101010101" pitchFamily="2" charset="-122"/>
              </a:rPr>
              <a:t>)</a:t>
            </a:r>
            <a:r>
              <a:rPr lang="en-US" altLang="zh-CN"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是</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产生的一个</a:t>
            </a:r>
            <a:r>
              <a:rPr lang="zh-CN" altLang="en-US" b="1">
                <a:solidFill>
                  <a:schemeClr val="hlink"/>
                </a:solidFill>
                <a:latin typeface="Times New Roman" panose="02020603050405020304" pitchFamily="18" charset="0"/>
                <a:ea typeface="华文新魏" panose="02010800040101010101" pitchFamily="2" charset="-122"/>
              </a:rPr>
              <a:t>句型</a:t>
            </a:r>
            <a:r>
              <a:rPr lang="en-US" altLang="zh-CN" b="1">
                <a:latin typeface="Times New Roman" panose="02020603050405020304" pitchFamily="18" charset="0"/>
                <a:ea typeface="华文新魏" panose="02010800040101010101" pitchFamily="2" charset="-122"/>
              </a:rPr>
              <a:t>(Sentential Form)</a:t>
            </a:r>
          </a:p>
          <a:p>
            <a:pPr eaLnBrk="1" hangingPunct="1">
              <a:lnSpc>
                <a:spcPct val="120000"/>
              </a:lnSpc>
            </a:pPr>
            <a:r>
              <a:rPr lang="en-US" altLang="zh-CN" b="1">
                <a:latin typeface="Times New Roman" panose="02020603050405020304" pitchFamily="18" charset="0"/>
                <a:ea typeface="华文新魏" panose="02010800040101010101" pitchFamily="2" charset="-122"/>
              </a:rPr>
              <a:t>E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5</a:t>
            </a:r>
            <a:r>
              <a:rPr lang="en-US" altLang="zh-CN" b="1">
                <a:latin typeface="Times New Roman" panose="02020603050405020304" pitchFamily="18" charset="0"/>
                <a:ea typeface="华文新魏" panose="02010800040101010101" pitchFamily="2" charset="-122"/>
              </a:rPr>
              <a:t> id + id * id</a:t>
            </a:r>
          </a:p>
          <a:p>
            <a:pPr eaLnBrk="1" hangingPunct="1">
              <a:lnSpc>
                <a:spcPct val="120000"/>
              </a:lnSpc>
            </a:pPr>
            <a:r>
              <a:rPr lang="zh-CN" altLang="en-US" b="1">
                <a:latin typeface="Times New Roman" panose="02020603050405020304" pitchFamily="18" charset="0"/>
                <a:ea typeface="华文新魏" panose="02010800040101010101" pitchFamily="2" charset="-122"/>
              </a:rPr>
              <a:t>定义</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如果</a:t>
            </a:r>
            <a:r>
              <a:rPr lang="en-US" altLang="zh-CN" b="1">
                <a:latin typeface="Times New Roman" panose="02020603050405020304" pitchFamily="18" charset="0"/>
                <a:ea typeface="华文新魏" panose="02010800040101010101" pitchFamily="2" charset="-122"/>
              </a:rPr>
              <a:t>S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 x</a:t>
            </a:r>
            <a:r>
              <a:rPr lang="zh-CN" altLang="en-US" b="1">
                <a:latin typeface="Times New Roman" panose="02020603050405020304" pitchFamily="18" charset="0"/>
                <a:ea typeface="华文新魏" panose="02010800040101010101" pitchFamily="2" charset="-122"/>
              </a:rPr>
              <a:t>，且</a:t>
            </a:r>
            <a:r>
              <a:rPr lang="en-US" altLang="zh-CN" b="1">
                <a:latin typeface="Times New Roman" panose="02020603050405020304" pitchFamily="18" charset="0"/>
                <a:ea typeface="华文新魏" panose="02010800040101010101" pitchFamily="2" charset="-122"/>
              </a:rPr>
              <a:t>x∈</a:t>
            </a:r>
            <a:r>
              <a:rPr lang="zh-CN" altLang="en-US" b="1">
                <a:latin typeface="Times New Roman" panose="02020603050405020304" pitchFamily="18" charset="0"/>
                <a:ea typeface="华文新魏" panose="02010800040101010101" pitchFamily="2" charset="-122"/>
              </a:rPr>
              <a:t>Ｖ</a:t>
            </a:r>
            <a:r>
              <a:rPr lang="en-US" altLang="zh-CN" b="1" baseline="-25000">
                <a:latin typeface="Times New Roman" panose="02020603050405020304" pitchFamily="18" charset="0"/>
                <a:ea typeface="华文新魏" panose="02010800040101010101" pitchFamily="2" charset="-122"/>
              </a:rPr>
              <a:t>T</a:t>
            </a:r>
            <a:r>
              <a:rPr lang="en-US" altLang="zh-CN" b="1" baseline="30000">
                <a:latin typeface="Times New Roman" panose="02020603050405020304" pitchFamily="18" charset="0"/>
                <a:ea typeface="华文新魏" panose="02010800040101010101" pitchFamily="2" charset="-122"/>
              </a:rPr>
              <a:t>* </a:t>
            </a: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x</a:t>
            </a:r>
            <a:r>
              <a:rPr lang="zh-CN" altLang="en-US" b="1">
                <a:latin typeface="Times New Roman" panose="02020603050405020304" pitchFamily="18" charset="0"/>
                <a:ea typeface="华文新魏" panose="02010800040101010101" pitchFamily="2" charset="-122"/>
              </a:rPr>
              <a:t>是</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产生的一个</a:t>
            </a:r>
            <a:r>
              <a:rPr lang="zh-CN" altLang="en-US" b="1">
                <a:solidFill>
                  <a:schemeClr val="hlink"/>
                </a:solidFill>
                <a:latin typeface="Times New Roman" panose="02020603050405020304" pitchFamily="18" charset="0"/>
                <a:ea typeface="华文新魏" panose="02010800040101010101" pitchFamily="2" charset="-122"/>
              </a:rPr>
              <a:t>句子</a:t>
            </a:r>
            <a:r>
              <a:rPr lang="en-US" altLang="zh-CN" b="1">
                <a:latin typeface="Times New Roman" panose="02020603050405020304" pitchFamily="18" charset="0"/>
                <a:ea typeface="华文新魏" panose="02010800040101010101" pitchFamily="2" charset="-122"/>
              </a:rPr>
              <a:t>(Sentence)</a:t>
            </a:r>
          </a:p>
        </p:txBody>
      </p:sp>
      <p:sp>
        <p:nvSpPr>
          <p:cNvPr id="51203" name="灯片编号占位符 3">
            <a:extLst>
              <a:ext uri="{FF2B5EF4-FFF2-40B4-BE49-F238E27FC236}">
                <a16:creationId xmlns:a16="http://schemas.microsoft.com/office/drawing/2014/main" id="{7826BF7E-F00D-31F8-242E-6096D738C4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71E067-3737-43C3-AECB-D5D4C063CA93}" type="slidenum">
              <a:rPr lang="zh-CN" altLang="en-US" sz="1400"/>
              <a:pPr>
                <a:spcBef>
                  <a:spcPct val="0"/>
                </a:spcBef>
                <a:buClrTx/>
                <a:buSzTx/>
                <a:buFontTx/>
                <a:buNone/>
              </a:pPr>
              <a:t>36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blinds(horizontal)">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blinds(horizontal)">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blinds(horizontal)">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blinds(horizontal)">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blinds(horizontal)">
                                      <p:cBhvr>
                                        <p:cTn id="27" dur="500"/>
                                        <p:tgtEl>
                                          <p:spTgt spid="302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7B4D2FDA-CA27-6233-FC3B-5D08CA782725}"/>
              </a:ext>
            </a:extLst>
          </p:cNvPr>
          <p:cNvSpPr>
            <a:spLocks noGrp="1" noChangeArrowheads="1"/>
          </p:cNvSpPr>
          <p:nvPr>
            <p:ph type="title"/>
          </p:nvPr>
        </p:nvSpPr>
        <p:spPr>
          <a:xfrm>
            <a:off x="2514601" y="908050"/>
            <a:ext cx="5097463" cy="865188"/>
          </a:xfrm>
          <a:noFill/>
        </p:spPr>
        <p:txBody>
          <a:bodyPr vert="horz" wrap="square" lIns="92075" tIns="46037" rIns="92075" bIns="46037" numCol="1" anchor="ctr" anchorCtr="0" compatLnSpc="1">
            <a:prstTxWarp prst="textNoShape">
              <a:avLst/>
            </a:prstTxWarp>
          </a:bodyPr>
          <a:lstStyle/>
          <a:p>
            <a:pPr eaLnBrk="1" hangingPunct="1"/>
            <a:r>
              <a:rPr lang="zh-CN" altLang="en-US">
                <a:solidFill>
                  <a:schemeClr val="folHlink"/>
                </a:solidFill>
                <a:latin typeface="Times New Roman" panose="02020603050405020304" pitchFamily="18" charset="0"/>
              </a:rPr>
              <a:t>文法</a:t>
            </a:r>
            <a:r>
              <a:rPr lang="en-US" altLang="zh-CN">
                <a:solidFill>
                  <a:schemeClr val="folHlink"/>
                </a:solidFill>
                <a:latin typeface="Times New Roman" panose="02020603050405020304" pitchFamily="18" charset="0"/>
              </a:rPr>
              <a:t>G</a:t>
            </a:r>
            <a:r>
              <a:rPr lang="zh-CN" altLang="en-US">
                <a:solidFill>
                  <a:schemeClr val="folHlink"/>
                </a:solidFill>
                <a:latin typeface="Times New Roman" panose="02020603050405020304" pitchFamily="18" charset="0"/>
              </a:rPr>
              <a:t>产生的语言</a:t>
            </a:r>
          </a:p>
        </p:txBody>
      </p:sp>
      <p:sp>
        <p:nvSpPr>
          <p:cNvPr id="303107" name="Rectangle 3">
            <a:extLst>
              <a:ext uri="{FF2B5EF4-FFF2-40B4-BE49-F238E27FC236}">
                <a16:creationId xmlns:a16="http://schemas.microsoft.com/office/drawing/2014/main" id="{66FBB515-A6EE-D695-BEAE-1D49F1D3A7D1}"/>
              </a:ext>
            </a:extLst>
          </p:cNvPr>
          <p:cNvSpPr>
            <a:spLocks noGrp="1" noChangeArrowheads="1"/>
          </p:cNvSpPr>
          <p:nvPr>
            <p:ph type="body" idx="1"/>
          </p:nvPr>
        </p:nvSpPr>
        <p:spPr>
          <a:xfrm>
            <a:off x="1905000" y="1981200"/>
            <a:ext cx="8439150" cy="4724400"/>
          </a:xfrm>
          <a:noFill/>
        </p:spPr>
        <p:txBody>
          <a:bodyPr vert="horz" wrap="square" lIns="92075" tIns="46037" rIns="92075" bIns="46037" numCol="1" anchor="t" anchorCtr="0" compatLnSpc="1">
            <a:prstTxWarp prst="textNoShape">
              <a:avLst/>
            </a:prstTxWarp>
          </a:bodyPr>
          <a:lstStyle/>
          <a:p>
            <a:pPr marL="0" indent="0" eaLnBrk="1" hangingPunct="1">
              <a:lnSpc>
                <a:spcPct val="140000"/>
              </a:lnSpc>
              <a:buNone/>
            </a:pPr>
            <a:r>
              <a:rPr lang="zh-CN" altLang="en-US" b="1">
                <a:latin typeface="Times New Roman" panose="02020603050405020304" pitchFamily="18" charset="0"/>
                <a:ea typeface="华文新魏" panose="02010800040101010101" pitchFamily="2" charset="-122"/>
              </a:rPr>
              <a:t>定义：</a:t>
            </a:r>
            <a:r>
              <a:rPr lang="en-US" altLang="zh-CN" b="1">
                <a:latin typeface="Times New Roman" panose="02020603050405020304" pitchFamily="18" charset="0"/>
                <a:ea typeface="华文新魏" panose="02010800040101010101" pitchFamily="2" charset="-122"/>
              </a:rPr>
              <a:t>L(G)={x|S</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x and x∈V</a:t>
            </a:r>
            <a:r>
              <a:rPr lang="en-US" altLang="zh-CN" b="1" baseline="-25000">
                <a:latin typeface="Times New Roman" panose="02020603050405020304" pitchFamily="18" charset="0"/>
                <a:ea typeface="华文新魏" panose="02010800040101010101" pitchFamily="2" charset="-122"/>
              </a:rPr>
              <a:t>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p>
          <a:p>
            <a:pPr marL="190500" lvl="1" indent="0" eaLnBrk="1" hangingPunct="1">
              <a:lnSpc>
                <a:spcPct val="140000"/>
              </a:lnSpc>
            </a:pPr>
            <a:r>
              <a:rPr lang="zh-CN" altLang="en-US" sz="2400" b="1">
                <a:latin typeface="Times New Roman" panose="02020603050405020304" pitchFamily="18" charset="0"/>
                <a:ea typeface="华文新魏" panose="02010800040101010101" pitchFamily="2" charset="-122"/>
              </a:rPr>
              <a:t>文法 </a:t>
            </a:r>
            <a:r>
              <a:rPr lang="en-US" altLang="zh-CN" sz="2400" b="1">
                <a:latin typeface="Times New Roman" panose="02020603050405020304" pitchFamily="18" charset="0"/>
                <a:ea typeface="华文新魏" panose="02010800040101010101" pitchFamily="2" charset="-122"/>
              </a:rPr>
              <a:t>E→E+E|E*E|(E)|id</a:t>
            </a:r>
            <a:r>
              <a:rPr lang="zh-CN" altLang="en-US" sz="2400" b="1">
                <a:latin typeface="Times New Roman" panose="02020603050405020304" pitchFamily="18" charset="0"/>
                <a:ea typeface="华文新魏" panose="02010800040101010101" pitchFamily="2" charset="-122"/>
              </a:rPr>
              <a:t>可以派生出多少个句子？</a:t>
            </a:r>
            <a:endParaRPr lang="zh-CN" altLang="en-US" b="1">
              <a:latin typeface="Times New Roman" panose="02020603050405020304" pitchFamily="18" charset="0"/>
              <a:ea typeface="华文新魏" panose="02010800040101010101" pitchFamily="2" charset="-122"/>
            </a:endParaRPr>
          </a:p>
          <a:p>
            <a:pPr marL="190500" lvl="1" indent="0" eaLnBrk="1" hangingPunct="1">
              <a:lnSpc>
                <a:spcPct val="140000"/>
              </a:lnSpc>
            </a:pPr>
            <a:r>
              <a:rPr lang="zh-CN" altLang="en-US" b="1">
                <a:latin typeface="Times New Roman" panose="02020603050405020304" pitchFamily="18" charset="0"/>
                <a:ea typeface="华文新魏" panose="02010800040101010101" pitchFamily="2" charset="-122"/>
              </a:rPr>
              <a:t>文法</a:t>
            </a:r>
            <a:r>
              <a:rPr lang="en-US" altLang="zh-CN" b="1">
                <a:latin typeface="Times New Roman" panose="02020603050405020304" pitchFamily="18" charset="0"/>
                <a:ea typeface="华文新魏" panose="02010800040101010101" pitchFamily="2" charset="-122"/>
              </a:rPr>
              <a:t>G</a:t>
            </a:r>
            <a:r>
              <a:rPr lang="zh-CN" altLang="en-US" b="1">
                <a:latin typeface="Times New Roman" panose="02020603050405020304" pitchFamily="18" charset="0"/>
                <a:ea typeface="华文新魏" panose="02010800040101010101" pitchFamily="2" charset="-122"/>
              </a:rPr>
              <a:t>的作用</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语言的有穷描述</a:t>
            </a:r>
          </a:p>
          <a:p>
            <a:pPr marL="1177925" lvl="2" eaLnBrk="1" hangingPunct="1">
              <a:lnSpc>
                <a:spcPct val="140000"/>
              </a:lnSpc>
            </a:pPr>
            <a:r>
              <a:rPr lang="zh-CN" altLang="en-US" b="1">
                <a:solidFill>
                  <a:schemeClr val="tx2"/>
                </a:solidFill>
                <a:latin typeface="Times New Roman" panose="02020603050405020304" pitchFamily="18" charset="0"/>
                <a:ea typeface="华文新魏" panose="02010800040101010101" pitchFamily="2" charset="-122"/>
              </a:rPr>
              <a:t>以有限的规则描述无限的语言现象</a:t>
            </a:r>
          </a:p>
          <a:p>
            <a:pPr marL="190500" lvl="1" indent="0" eaLnBrk="1" hangingPunct="1">
              <a:lnSpc>
                <a:spcPct val="140000"/>
              </a:lnSpc>
            </a:pPr>
            <a:r>
              <a:rPr lang="zh-CN" altLang="en-US" b="1">
                <a:latin typeface="Times New Roman" panose="02020603050405020304" pitchFamily="18" charset="0"/>
                <a:ea typeface="华文新魏" panose="02010800040101010101" pitchFamily="2" charset="-122"/>
              </a:rPr>
              <a:t>有限</a:t>
            </a:r>
            <a:r>
              <a:rPr lang="en-US" altLang="zh-CN"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产生式集合、终结符集合、非终结符集合</a:t>
            </a:r>
          </a:p>
          <a:p>
            <a:pPr marL="190500" lvl="1" indent="0" eaLnBrk="1" hangingPunct="1">
              <a:lnSpc>
                <a:spcPct val="140000"/>
              </a:lnSpc>
            </a:pPr>
            <a:r>
              <a:rPr lang="zh-CN" altLang="en-US" b="1">
                <a:latin typeface="Times New Roman" panose="02020603050405020304" pitchFamily="18" charset="0"/>
                <a:ea typeface="华文新魏" panose="02010800040101010101" pitchFamily="2" charset="-122"/>
              </a:rPr>
              <a:t>无限：</a:t>
            </a:r>
            <a:r>
              <a:rPr lang="zh-CN" altLang="en-US" sz="2400" b="1">
                <a:latin typeface="Times New Roman" panose="02020603050405020304" pitchFamily="18" charset="0"/>
                <a:ea typeface="华文新魏" panose="02010800040101010101" pitchFamily="2" charset="-122"/>
              </a:rPr>
              <a:t>可以导出无穷多个句子</a:t>
            </a:r>
          </a:p>
          <a:p>
            <a:pPr marL="1177925" lvl="2" eaLnBrk="1" hangingPunct="1">
              <a:lnSpc>
                <a:spcPct val="140000"/>
              </a:lnSpc>
            </a:pPr>
            <a:r>
              <a:rPr lang="zh-CN" altLang="en-US" sz="2000" b="1">
                <a:latin typeface="Times New Roman" panose="02020603050405020304" pitchFamily="18" charset="0"/>
                <a:ea typeface="华文新魏" panose="02010800040101010101" pitchFamily="2" charset="-122"/>
              </a:rPr>
              <a:t>（注：</a:t>
            </a:r>
            <a:r>
              <a:rPr lang="en-US" altLang="zh-CN" sz="2000" b="1">
                <a:latin typeface="Times New Roman" panose="02020603050405020304" pitchFamily="18" charset="0"/>
                <a:ea typeface="华文新魏" panose="02010800040101010101" pitchFamily="2" charset="-122"/>
              </a:rPr>
              <a:t>L</a:t>
            </a:r>
            <a:r>
              <a:rPr lang="zh-CN" altLang="en-US" sz="2000" b="1">
                <a:latin typeface="Times New Roman" panose="02020603050405020304" pitchFamily="18" charset="0"/>
                <a:ea typeface="华文新魏" panose="02010800040101010101" pitchFamily="2" charset="-122"/>
              </a:rPr>
              <a:t>也可是有穷）</a:t>
            </a:r>
          </a:p>
        </p:txBody>
      </p:sp>
      <p:sp>
        <p:nvSpPr>
          <p:cNvPr id="52227" name="灯片编号占位符 3">
            <a:extLst>
              <a:ext uri="{FF2B5EF4-FFF2-40B4-BE49-F238E27FC236}">
                <a16:creationId xmlns:a16="http://schemas.microsoft.com/office/drawing/2014/main" id="{AF743401-1BB4-DC96-DD5A-D8B6EFE90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4F5381-3CE7-49D4-BD71-96C5F0194E66}" type="slidenum">
              <a:rPr lang="zh-CN" altLang="en-US" sz="1400"/>
              <a:pPr>
                <a:spcBef>
                  <a:spcPct val="0"/>
                </a:spcBef>
                <a:buClrTx/>
                <a:buSzTx/>
                <a:buFontTx/>
                <a:buNone/>
              </a:pPr>
              <a:t>37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ox(ou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box(ou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box(out)">
                                      <p:cBhvr>
                                        <p:cTn id="17" dur="500"/>
                                        <p:tgtEl>
                                          <p:spTgt spid="303107">
                                            <p:txEl>
                                              <p:pRg st="2" end="2"/>
                                            </p:txEl>
                                          </p:spTgt>
                                        </p:tgtEl>
                                      </p:cBhvr>
                                    </p:animEffect>
                                  </p:childTnLst>
                                </p:cTn>
                              </p:par>
                              <p:par>
                                <p:cTn id="18" presetID="4" presetClass="entr" presetSubtype="32" fill="hold" nodeType="withEffect">
                                  <p:stCondLst>
                                    <p:cond delay="0"/>
                                  </p:stCondLst>
                                  <p:childTnLst>
                                    <p:set>
                                      <p:cBhvr>
                                        <p:cTn id="19" dur="1" fill="hold">
                                          <p:stCondLst>
                                            <p:cond delay="0"/>
                                          </p:stCondLst>
                                        </p:cTn>
                                        <p:tgtEl>
                                          <p:spTgt spid="303107">
                                            <p:txEl>
                                              <p:pRg st="3" end="3"/>
                                            </p:txEl>
                                          </p:spTgt>
                                        </p:tgtEl>
                                        <p:attrNameLst>
                                          <p:attrName>style.visibility</p:attrName>
                                        </p:attrNameLst>
                                      </p:cBhvr>
                                      <p:to>
                                        <p:strVal val="visible"/>
                                      </p:to>
                                    </p:set>
                                    <p:animEffect transition="in" filter="box(out)">
                                      <p:cBhvr>
                                        <p:cTn id="20" dur="500"/>
                                        <p:tgtEl>
                                          <p:spTgt spid="3031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303107">
                                            <p:txEl>
                                              <p:pRg st="4" end="4"/>
                                            </p:txEl>
                                          </p:spTgt>
                                        </p:tgtEl>
                                        <p:attrNameLst>
                                          <p:attrName>style.visibility</p:attrName>
                                        </p:attrNameLst>
                                      </p:cBhvr>
                                      <p:to>
                                        <p:strVal val="visible"/>
                                      </p:to>
                                    </p:set>
                                    <p:animEffect transition="in" filter="box(out)">
                                      <p:cBhvr>
                                        <p:cTn id="25" dur="500"/>
                                        <p:tgtEl>
                                          <p:spTgt spid="30310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nodeType="clickEffect">
                                  <p:stCondLst>
                                    <p:cond delay="0"/>
                                  </p:stCondLst>
                                  <p:childTnLst>
                                    <p:set>
                                      <p:cBhvr>
                                        <p:cTn id="29" dur="1" fill="hold">
                                          <p:stCondLst>
                                            <p:cond delay="0"/>
                                          </p:stCondLst>
                                        </p:cTn>
                                        <p:tgtEl>
                                          <p:spTgt spid="303107">
                                            <p:txEl>
                                              <p:pRg st="5" end="5"/>
                                            </p:txEl>
                                          </p:spTgt>
                                        </p:tgtEl>
                                        <p:attrNameLst>
                                          <p:attrName>style.visibility</p:attrName>
                                        </p:attrNameLst>
                                      </p:cBhvr>
                                      <p:to>
                                        <p:strVal val="visible"/>
                                      </p:to>
                                    </p:set>
                                    <p:animEffect transition="in" filter="box(out)">
                                      <p:cBhvr>
                                        <p:cTn id="30" dur="500"/>
                                        <p:tgtEl>
                                          <p:spTgt spid="303107">
                                            <p:txEl>
                                              <p:pRg st="5" end="5"/>
                                            </p:txEl>
                                          </p:spTgt>
                                        </p:tgtEl>
                                      </p:cBhvr>
                                    </p:animEffect>
                                  </p:childTnLst>
                                </p:cTn>
                              </p:par>
                              <p:par>
                                <p:cTn id="31" presetID="4" presetClass="entr" presetSubtype="32" fill="hold" nodeType="withEffect">
                                  <p:stCondLst>
                                    <p:cond delay="0"/>
                                  </p:stCondLst>
                                  <p:childTnLst>
                                    <p:set>
                                      <p:cBhvr>
                                        <p:cTn id="32" dur="1" fill="hold">
                                          <p:stCondLst>
                                            <p:cond delay="0"/>
                                          </p:stCondLst>
                                        </p:cTn>
                                        <p:tgtEl>
                                          <p:spTgt spid="303107">
                                            <p:txEl>
                                              <p:pRg st="6" end="6"/>
                                            </p:txEl>
                                          </p:spTgt>
                                        </p:tgtEl>
                                        <p:attrNameLst>
                                          <p:attrName>style.visibility</p:attrName>
                                        </p:attrNameLst>
                                      </p:cBhvr>
                                      <p:to>
                                        <p:strVal val="visible"/>
                                      </p:to>
                                    </p:set>
                                    <p:animEffect transition="in" filter="box(out)">
                                      <p:cBhvr>
                                        <p:cTn id="33" dur="500"/>
                                        <p:tgtEl>
                                          <p:spTgt spid="303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A77EFD0E-3FBF-B40E-FA6C-49486BAC849A}"/>
              </a:ext>
            </a:extLst>
          </p:cNvPr>
          <p:cNvSpPr>
            <a:spLocks noGrp="1" noChangeArrowheads="1"/>
          </p:cNvSpPr>
          <p:nvPr>
            <p:ph type="title"/>
          </p:nvPr>
        </p:nvSpPr>
        <p:spPr>
          <a:xfrm>
            <a:off x="2133600" y="533400"/>
            <a:ext cx="8153400" cy="609600"/>
          </a:xfrm>
        </p:spPr>
        <p:txBody>
          <a:bodyPr/>
          <a:lstStyle/>
          <a:p>
            <a:pPr eaLnBrk="1" hangingPunct="1"/>
            <a:r>
              <a:rPr lang="en-US" altLang="zh-CN" u="sng">
                <a:solidFill>
                  <a:schemeClr val="folHlink"/>
                </a:solidFill>
                <a:latin typeface="Times New Roman" panose="02020603050405020304" pitchFamily="18" charset="0"/>
              </a:rPr>
              <a:t>id+id*id</a:t>
            </a:r>
            <a:r>
              <a:rPr lang="zh-CN" altLang="en-US" u="sng">
                <a:solidFill>
                  <a:schemeClr val="folHlink"/>
                </a:solidFill>
                <a:latin typeface="Times New Roman" panose="02020603050405020304" pitchFamily="18" charset="0"/>
              </a:rPr>
              <a:t>的不同推导</a:t>
            </a:r>
            <a:r>
              <a:rPr lang="en-US" altLang="zh-CN" u="sng">
                <a:solidFill>
                  <a:schemeClr val="folHlink"/>
                </a:solidFill>
                <a:latin typeface="Times New Roman" panose="02020603050405020304" pitchFamily="18" charset="0"/>
              </a:rPr>
              <a:t>E→E+E|E*E|(E)|id</a:t>
            </a:r>
          </a:p>
        </p:txBody>
      </p:sp>
      <p:sp>
        <p:nvSpPr>
          <p:cNvPr id="304131" name="Rectangle 3">
            <a:extLst>
              <a:ext uri="{FF2B5EF4-FFF2-40B4-BE49-F238E27FC236}">
                <a16:creationId xmlns:a16="http://schemas.microsoft.com/office/drawing/2014/main" id="{B45D28C1-27E7-8418-982A-BC318CD14FDD}"/>
              </a:ext>
            </a:extLst>
          </p:cNvPr>
          <p:cNvSpPr>
            <a:spLocks noChangeArrowheads="1"/>
          </p:cNvSpPr>
          <p:nvPr/>
        </p:nvSpPr>
        <p:spPr bwMode="auto">
          <a:xfrm>
            <a:off x="4495800" y="1447801"/>
            <a:ext cx="2667000" cy="2570163"/>
          </a:xfrm>
          <a:prstGeom prst="rect">
            <a:avLst/>
          </a:prstGeom>
          <a:noFill/>
          <a:ln w="9525">
            <a:noFill/>
            <a:miter lim="800000"/>
            <a:headEnd/>
            <a:tailEnd/>
          </a:ln>
          <a:effectLst/>
        </p:spPr>
        <p:txBody>
          <a:bodyPr lIns="92075" tIns="46037" rIns="92075" bIns="46037">
            <a:spAutoFit/>
          </a:bodyPr>
          <a:lstStyle/>
          <a:p>
            <a:pPr marL="190500" lvl="1">
              <a:spcBef>
                <a:spcPct val="2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id+id*id</a:t>
            </a:r>
          </a:p>
        </p:txBody>
      </p:sp>
      <p:sp>
        <p:nvSpPr>
          <p:cNvPr id="304132" name="Rectangle 4">
            <a:extLst>
              <a:ext uri="{FF2B5EF4-FFF2-40B4-BE49-F238E27FC236}">
                <a16:creationId xmlns:a16="http://schemas.microsoft.com/office/drawing/2014/main" id="{BAB702A8-A222-8393-34DB-29A705636806}"/>
              </a:ext>
            </a:extLst>
          </p:cNvPr>
          <p:cNvSpPr>
            <a:spLocks noChangeArrowheads="1"/>
          </p:cNvSpPr>
          <p:nvPr/>
        </p:nvSpPr>
        <p:spPr bwMode="auto">
          <a:xfrm>
            <a:off x="7391400" y="1447801"/>
            <a:ext cx="2895600" cy="2570163"/>
          </a:xfrm>
          <a:prstGeom prst="rect">
            <a:avLst/>
          </a:prstGeom>
          <a:noFill/>
          <a:ln w="9525">
            <a:noFill/>
            <a:miter lim="800000"/>
            <a:headEnd/>
            <a:tailEnd/>
          </a:ln>
          <a:effectLst/>
        </p:spPr>
        <p:txBody>
          <a:bodyPr lIns="92075" tIns="46037" rIns="92075" bIns="46037">
            <a:spAutoFit/>
          </a:bodyPr>
          <a:lstStyle/>
          <a:p>
            <a:pPr marL="190500" lvl="1">
              <a:spcBef>
                <a:spcPct val="2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E+E*</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effectLst>
                  <a:outerShdw blurRad="38100" dist="38100" dir="2700000" algn="tl">
                    <a:srgbClr val="C0C0C0"/>
                  </a:outerShdw>
                </a:effectLst>
                <a:latin typeface="Times New Roman" pitchFamily="18" charset="0"/>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a:t>
            </a:r>
          </a:p>
          <a:p>
            <a:pPr marL="190500" lvl="1">
              <a:spcBef>
                <a:spcPct val="20000"/>
              </a:spcBef>
              <a:defRPr/>
            </a:pP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id+id*id</a:t>
            </a:r>
          </a:p>
        </p:txBody>
      </p:sp>
      <p:sp>
        <p:nvSpPr>
          <p:cNvPr id="304133" name="Rectangle 5">
            <a:extLst>
              <a:ext uri="{FF2B5EF4-FFF2-40B4-BE49-F238E27FC236}">
                <a16:creationId xmlns:a16="http://schemas.microsoft.com/office/drawing/2014/main" id="{08FE8DEA-A85C-CADD-A76F-8FE5C4FCA813}"/>
              </a:ext>
            </a:extLst>
          </p:cNvPr>
          <p:cNvSpPr>
            <a:spLocks noChangeArrowheads="1"/>
          </p:cNvSpPr>
          <p:nvPr/>
        </p:nvSpPr>
        <p:spPr bwMode="auto">
          <a:xfrm>
            <a:off x="1828800" y="1447801"/>
            <a:ext cx="2971800" cy="2570163"/>
          </a:xfrm>
          <a:prstGeom prst="rect">
            <a:avLst/>
          </a:prstGeom>
          <a:noFill/>
          <a:ln w="9525">
            <a:noFill/>
            <a:miter lim="800000"/>
            <a:headEnd/>
            <a:tailEnd/>
          </a:ln>
          <a:effectLst/>
        </p:spPr>
        <p:txBody>
          <a:bodyPr lIns="92075" tIns="46037" rIns="92075" bIns="46037">
            <a:spAutoFit/>
          </a:bodyPr>
          <a:lstStyle/>
          <a:p>
            <a:pPr marL="190500" lvl="1">
              <a:spcBef>
                <a:spcPct val="2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endParaRPr kumimoji="1" lang="en-US" altLang="zh-CN" sz="2800" b="1">
              <a:effectLst>
                <a:outerShdw blurRad="38100" dist="38100" dir="2700000" algn="tl">
                  <a:srgbClr val="C0C0C0"/>
                </a:outerShdw>
              </a:effectLst>
              <a:latin typeface="宋体" pitchFamily="2" charset="-122"/>
              <a:ea typeface="宋体" pitchFamily="2" charset="-122"/>
            </a:endParaRP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+id*E</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a:t>
            </a:r>
            <a:r>
              <a:rPr kumimoji="1" lang="en-US" altLang="zh-CN" sz="2800" b="1">
                <a:effectLst>
                  <a:outerShdw blurRad="38100" dist="38100" dir="2700000" algn="tl">
                    <a:srgbClr val="C0C0C0"/>
                  </a:outerShdw>
                </a:effectLst>
                <a:latin typeface="宋体" pitchFamily="2" charset="-122"/>
                <a:ea typeface="宋体" pitchFamily="2" charset="-122"/>
              </a:rPr>
              <a:t>E</a:t>
            </a:r>
          </a:p>
          <a:p>
            <a:pPr marL="190500" lvl="1">
              <a:spcBef>
                <a:spcPct val="20000"/>
              </a:spcBef>
              <a:defRPr/>
            </a:pPr>
            <a:r>
              <a:rPr kumimoji="1" lang="en-US" altLang="zh-CN" sz="2800" b="1">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sz="2800" b="1">
                <a:solidFill>
                  <a:srgbClr val="FFFF00"/>
                </a:solidFill>
                <a:effectLst>
                  <a:outerShdw blurRad="38100" dist="38100" dir="2700000" algn="tl">
                    <a:srgbClr val="C0C0C0"/>
                  </a:outerShdw>
                </a:effectLst>
                <a:latin typeface="宋体" pitchFamily="2" charset="-122"/>
                <a:ea typeface="宋体" pitchFamily="2" charset="-122"/>
              </a:rPr>
              <a:t> </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id+id*id</a:t>
            </a:r>
          </a:p>
        </p:txBody>
      </p:sp>
      <p:sp>
        <p:nvSpPr>
          <p:cNvPr id="304134" name="Rectangle 6">
            <a:extLst>
              <a:ext uri="{FF2B5EF4-FFF2-40B4-BE49-F238E27FC236}">
                <a16:creationId xmlns:a16="http://schemas.microsoft.com/office/drawing/2014/main" id="{27B07008-F77C-43C7-61DE-40F7B34C1CBC}"/>
              </a:ext>
            </a:extLst>
          </p:cNvPr>
          <p:cNvSpPr>
            <a:spLocks noChangeArrowheads="1"/>
          </p:cNvSpPr>
          <p:nvPr/>
        </p:nvSpPr>
        <p:spPr bwMode="auto">
          <a:xfrm>
            <a:off x="1828800" y="4206876"/>
            <a:ext cx="2743200" cy="2216631"/>
          </a:xfrm>
          <a:prstGeom prst="rect">
            <a:avLst/>
          </a:prstGeom>
          <a:noFill/>
          <a:ln w="9525">
            <a:noFill/>
            <a:miter lim="800000"/>
            <a:headEnd/>
            <a:tailEnd/>
          </a:ln>
          <a:effectLst/>
        </p:spPr>
        <p:txBody>
          <a:bodyPr lIns="92075" tIns="46037" rIns="92075" bIns="46037">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50000"/>
              </a:spcBef>
              <a:buClrTx/>
              <a:buSzTx/>
              <a:buFontTx/>
              <a:buNone/>
            </a:pPr>
            <a:r>
              <a:rPr kumimoji="1" lang="zh-CN" altLang="en-US" sz="2400" b="1">
                <a:effectLst>
                  <a:outerShdw blurRad="38100" dist="38100" dir="2700000" algn="tl">
                    <a:srgbClr val="C0C0C0"/>
                  </a:outerShdw>
                </a:effectLst>
                <a:latin typeface="宋体" panose="02010600030101010101" pitchFamily="2" charset="-122"/>
              </a:rPr>
              <a:t>不做限制</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句型</a:t>
            </a:r>
            <a:r>
              <a:rPr kumimoji="1" lang="zh-CN" altLang="en-US" sz="1400" b="1">
                <a:solidFill>
                  <a:schemeClr val="hlink"/>
                </a:solidFill>
                <a:effectLst>
                  <a:outerShdw blurRad="38100" dist="38100" dir="2700000" algn="tl">
                    <a:srgbClr val="C0C0C0"/>
                  </a:outerShdw>
                </a:effectLst>
                <a:latin typeface="宋体" panose="02010600030101010101" pitchFamily="2" charset="-122"/>
              </a:rPr>
              <a:t> </a:t>
            </a:r>
            <a:r>
              <a:rPr kumimoji="1" lang="en-US" altLang="zh-CN" sz="1400" b="1">
                <a:solidFill>
                  <a:schemeClr val="hlink"/>
                </a:solidFill>
                <a:effectLst>
                  <a:outerShdw blurRad="38100" dist="38100" dir="2700000" algn="tl">
                    <a:srgbClr val="C0C0C0"/>
                  </a:outerShdw>
                </a:effectLst>
                <a:latin typeface="宋体" panose="02010600030101010101" pitchFamily="2" charset="-122"/>
              </a:rPr>
              <a:t>(sentential Form)</a:t>
            </a:r>
          </a:p>
          <a:p>
            <a:pPr lvl="1">
              <a:spcBef>
                <a:spcPct val="50000"/>
              </a:spcBef>
              <a:buClrTx/>
              <a:buSzTx/>
              <a:buFontTx/>
              <a:buNone/>
            </a:pPr>
            <a:r>
              <a:rPr kumimoji="1" lang="zh-CN" altLang="en-US" sz="2400" b="1">
                <a:solidFill>
                  <a:schemeClr val="hlink"/>
                </a:solidFill>
                <a:effectLst>
                  <a:outerShdw blurRad="38100" dist="38100" dir="2700000" algn="tl">
                    <a:srgbClr val="C0C0C0"/>
                  </a:outerShdw>
                </a:effectLst>
                <a:latin typeface="宋体" panose="02010600030101010101" pitchFamily="2" charset="-122"/>
              </a:rPr>
              <a:t>（归约</a:t>
            </a:r>
            <a:r>
              <a:rPr kumimoji="1" lang="zh-CN" altLang="en-US" sz="2400" b="1">
                <a:solidFill>
                  <a:srgbClr val="FF9900"/>
                </a:solidFill>
                <a:effectLst>
                  <a:outerShdw blurRad="38100" dist="38100" dir="2700000" algn="tl">
                    <a:srgbClr val="C0C0C0"/>
                  </a:outerShdw>
                </a:effectLst>
                <a:latin typeface="宋体" panose="02010600030101010101" pitchFamily="2" charset="-122"/>
              </a:rPr>
              <a:t>）</a:t>
            </a:r>
          </a:p>
          <a:p>
            <a:pPr lvl="1">
              <a:spcBef>
                <a:spcPct val="50000"/>
              </a:spcBef>
              <a:buClrTx/>
              <a:buSzTx/>
              <a:buFontTx/>
              <a:buNone/>
            </a:pP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E </a:t>
            </a:r>
            <a:r>
              <a:rPr kumimoji="1" lang="en-US" altLang="zh-CN" b="1">
                <a:solidFill>
                  <a:schemeClr val="folHlink"/>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baseline="30000">
                <a:solidFill>
                  <a:schemeClr val="folHlink"/>
                </a:solidFill>
                <a:effectLst>
                  <a:outerShdw blurRad="38100" dist="38100" dir="2700000" algn="tl">
                    <a:srgbClr val="C0C0C0"/>
                  </a:outerShdw>
                </a:effectLst>
                <a:latin typeface="Times New Roman" panose="02020603050405020304" pitchFamily="18" charset="0"/>
              </a:rPr>
              <a:t>*</a:t>
            </a:r>
            <a:r>
              <a:rPr kumimoji="1" lang="en-US" altLang="zh-CN" b="1">
                <a:solidFill>
                  <a:schemeClr val="folHlink"/>
                </a:solidFill>
                <a:effectLst>
                  <a:outerShdw blurRad="38100" dist="38100" dir="2700000" algn="tl">
                    <a:srgbClr val="C0C0C0"/>
                  </a:outerShdw>
                </a:effectLst>
                <a:latin typeface="Times New Roman" panose="02020603050405020304" pitchFamily="18" charset="0"/>
              </a:rPr>
              <a:t> </a:t>
            </a:r>
            <a:r>
              <a:rPr kumimoji="1" lang="en-US" altLang="zh-CN" b="1">
                <a:solidFill>
                  <a:schemeClr val="folHlink"/>
                </a:solidFill>
                <a:effectLst>
                  <a:outerShdw blurRad="38100" dist="38100" dir="2700000" algn="tl">
                    <a:srgbClr val="C0C0C0"/>
                  </a:outerShdw>
                </a:effectLst>
                <a:latin typeface="宋体" panose="02010600030101010101" pitchFamily="2" charset="-122"/>
              </a:rPr>
              <a:t>id+id*id</a:t>
            </a:r>
          </a:p>
        </p:txBody>
      </p:sp>
      <p:sp>
        <p:nvSpPr>
          <p:cNvPr id="304135" name="Rectangle 7">
            <a:extLst>
              <a:ext uri="{FF2B5EF4-FFF2-40B4-BE49-F238E27FC236}">
                <a16:creationId xmlns:a16="http://schemas.microsoft.com/office/drawing/2014/main" id="{5ECE99E4-D996-16CC-A8E1-75D6644F7BC1}"/>
              </a:ext>
            </a:extLst>
          </p:cNvPr>
          <p:cNvSpPr>
            <a:spLocks noChangeArrowheads="1"/>
          </p:cNvSpPr>
          <p:nvPr/>
        </p:nvSpPr>
        <p:spPr bwMode="auto">
          <a:xfrm>
            <a:off x="7315200" y="4191001"/>
            <a:ext cx="3048000" cy="2432075"/>
          </a:xfrm>
          <a:prstGeom prst="rect">
            <a:avLst/>
          </a:prstGeom>
          <a:noFill/>
          <a:ln w="9525">
            <a:noFill/>
            <a:miter lim="800000"/>
            <a:headEnd/>
            <a:tailEnd/>
          </a:ln>
          <a:effectLst/>
        </p:spPr>
        <p:txBody>
          <a:bodyPr lIns="92075" tIns="46037" rIns="92075" bIns="46037">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50000"/>
              </a:spcBef>
              <a:buClrTx/>
              <a:buSzTx/>
              <a:buFontTx/>
              <a:buNone/>
            </a:pPr>
            <a:r>
              <a:rPr kumimoji="1" lang="zh-CN" altLang="en-US" sz="2400" b="1" dirty="0">
                <a:solidFill>
                  <a:schemeClr val="folHlink"/>
                </a:solidFill>
                <a:effectLst>
                  <a:outerShdw blurRad="38100" dist="38100" dir="2700000" algn="tl">
                    <a:srgbClr val="C0C0C0"/>
                  </a:outerShdw>
                </a:effectLst>
                <a:latin typeface="宋体" panose="02010600030101010101" pitchFamily="2" charset="-122"/>
              </a:rPr>
              <a:t>施于最</a:t>
            </a:r>
            <a:r>
              <a:rPr kumimoji="1" lang="zh-CN" altLang="en-US" sz="2400" b="1" dirty="0">
                <a:effectLst>
                  <a:outerShdw blurRad="38100" dist="38100" dir="2700000" algn="tl">
                    <a:srgbClr val="C0C0C0"/>
                  </a:outerShdw>
                </a:effectLst>
                <a:latin typeface="宋体" panose="02010600030101010101" pitchFamily="2" charset="-122"/>
              </a:rPr>
              <a:t>右</a:t>
            </a:r>
            <a:r>
              <a:rPr kumimoji="1" lang="zh-CN" altLang="en-US" sz="2400" b="1" dirty="0">
                <a:solidFill>
                  <a:schemeClr val="folHlink"/>
                </a:solidFill>
                <a:effectLst>
                  <a:outerShdw blurRad="38100" dist="38100" dir="2700000" algn="tl">
                    <a:srgbClr val="C0C0C0"/>
                  </a:outerShdw>
                </a:effectLst>
                <a:latin typeface="宋体" panose="02010600030101010101" pitchFamily="2" charset="-122"/>
              </a:rPr>
              <a:t>变量</a:t>
            </a:r>
          </a:p>
          <a:p>
            <a:pPr lvl="1">
              <a:spcBef>
                <a:spcPct val="50000"/>
              </a:spcBef>
              <a:buClrTx/>
              <a:buSzTx/>
              <a:buFontTx/>
              <a:buNone/>
            </a:pPr>
            <a:r>
              <a:rPr kumimoji="1" lang="zh-CN" altLang="en-US" sz="2400" b="1" dirty="0">
                <a:solidFill>
                  <a:schemeClr val="hlink"/>
                </a:solidFill>
                <a:effectLst>
                  <a:outerShdw blurRad="38100" dist="38100" dir="2700000" algn="tl">
                    <a:srgbClr val="C0C0C0"/>
                  </a:outerShdw>
                </a:effectLst>
                <a:latin typeface="宋体" panose="02010600030101010101" pitchFamily="2" charset="-122"/>
              </a:rPr>
              <a:t>右句型</a:t>
            </a:r>
            <a:r>
              <a:rPr kumimoji="1" lang="en-US" altLang="zh-CN" sz="2400" b="1" dirty="0">
                <a:solidFill>
                  <a:schemeClr val="hlink"/>
                </a:solidFill>
                <a:effectLst>
                  <a:outerShdw blurRad="38100" dist="38100" dir="2700000" algn="tl">
                    <a:srgbClr val="C0C0C0"/>
                  </a:outerShdw>
                </a:effectLst>
                <a:latin typeface="宋体" panose="02010600030101010101" pitchFamily="2" charset="-122"/>
              </a:rPr>
              <a:t>/</a:t>
            </a:r>
            <a:r>
              <a:rPr kumimoji="1" lang="zh-CN" altLang="en-US" sz="2400" b="1" dirty="0">
                <a:solidFill>
                  <a:schemeClr val="hlink"/>
                </a:solidFill>
                <a:effectLst>
                  <a:outerShdw blurRad="38100" dist="38100" dir="2700000" algn="tl">
                    <a:srgbClr val="C0C0C0"/>
                  </a:outerShdw>
                </a:effectLst>
                <a:latin typeface="宋体" panose="02010600030101010101" pitchFamily="2" charset="-122"/>
              </a:rPr>
              <a:t>规范句型	 </a:t>
            </a:r>
            <a:r>
              <a:rPr kumimoji="1" lang="en-US" altLang="zh-CN" sz="1400" b="1" dirty="0">
                <a:solidFill>
                  <a:schemeClr val="hlink"/>
                </a:solidFill>
                <a:effectLst>
                  <a:outerShdw blurRad="38100" dist="38100" dir="2700000" algn="tl">
                    <a:srgbClr val="C0C0C0"/>
                  </a:outerShdw>
                </a:effectLst>
                <a:latin typeface="宋体" panose="02010600030101010101" pitchFamily="2" charset="-122"/>
              </a:rPr>
              <a:t>(canonical ~) </a:t>
            </a:r>
          </a:p>
          <a:p>
            <a:pPr lvl="1">
              <a:spcBef>
                <a:spcPct val="50000"/>
              </a:spcBef>
              <a:buClrTx/>
              <a:buSzTx/>
              <a:buFontTx/>
              <a:buNone/>
            </a:pPr>
            <a:r>
              <a:rPr kumimoji="1" lang="en-US" altLang="zh-CN" sz="2400" b="1" dirty="0">
                <a:solidFill>
                  <a:schemeClr val="hlink"/>
                </a:solidFill>
                <a:effectLst>
                  <a:outerShdw blurRad="38100" dist="38100" dir="2700000" algn="tl">
                    <a:srgbClr val="C0C0C0"/>
                  </a:outerShdw>
                </a:effectLst>
                <a:latin typeface="宋体" panose="02010600030101010101" pitchFamily="2" charset="-122"/>
              </a:rPr>
              <a:t>(</a:t>
            </a:r>
            <a:r>
              <a:rPr kumimoji="1" lang="zh-CN" altLang="en-US" sz="2400" b="1" dirty="0">
                <a:solidFill>
                  <a:schemeClr val="hlink"/>
                </a:solidFill>
                <a:effectLst>
                  <a:outerShdw blurRad="38100" dist="38100" dir="2700000" algn="tl">
                    <a:srgbClr val="C0C0C0"/>
                  </a:outerShdw>
                </a:effectLst>
                <a:latin typeface="宋体" panose="02010600030101010101" pitchFamily="2" charset="-122"/>
              </a:rPr>
              <a:t>最左</a:t>
            </a:r>
            <a:r>
              <a:rPr kumimoji="1" lang="en-US" altLang="zh-CN" sz="2400" b="1" dirty="0">
                <a:solidFill>
                  <a:schemeClr val="hlink"/>
                </a:solidFill>
                <a:effectLst>
                  <a:outerShdw blurRad="38100" dist="38100" dir="2700000" algn="tl">
                    <a:srgbClr val="C0C0C0"/>
                  </a:outerShdw>
                </a:effectLst>
                <a:latin typeface="宋体" panose="02010600030101010101" pitchFamily="2" charset="-122"/>
              </a:rPr>
              <a:t>/</a:t>
            </a:r>
            <a:r>
              <a:rPr kumimoji="1" lang="zh-CN" altLang="en-US" sz="2400" b="1" dirty="0">
                <a:solidFill>
                  <a:schemeClr val="hlink"/>
                </a:solidFill>
                <a:effectLst>
                  <a:outerShdw blurRad="38100" dist="38100" dir="2700000" algn="tl">
                    <a:srgbClr val="C0C0C0"/>
                  </a:outerShdw>
                </a:effectLst>
                <a:latin typeface="宋体" panose="02010600030101010101" pitchFamily="2" charset="-122"/>
              </a:rPr>
              <a:t>规范归约</a:t>
            </a:r>
            <a:r>
              <a:rPr kumimoji="1" lang="en-US" altLang="zh-CN" sz="2400" b="1" dirty="0">
                <a:solidFill>
                  <a:schemeClr val="hlink"/>
                </a:solidFill>
                <a:effectLst>
                  <a:outerShdw blurRad="38100" dist="38100" dir="2700000" algn="tl">
                    <a:srgbClr val="C0C0C0"/>
                  </a:outerShdw>
                </a:effectLst>
                <a:latin typeface="宋体" panose="02010600030101010101" pitchFamily="2" charset="-122"/>
              </a:rPr>
              <a:t>)</a:t>
            </a:r>
          </a:p>
          <a:p>
            <a:pPr lvl="1">
              <a:spcBef>
                <a:spcPct val="50000"/>
              </a:spcBef>
              <a:buClrTx/>
              <a:buSzTx/>
              <a:buFontTx/>
              <a:buNone/>
            </a:pPr>
            <a:r>
              <a:rPr kumimoji="1" lang="en-US" altLang="zh-CN" b="1" dirty="0">
                <a:solidFill>
                  <a:schemeClr val="folHlink"/>
                </a:solidFill>
                <a:effectLst>
                  <a:outerShdw blurRad="38100" dist="38100" dir="2700000" algn="tl">
                    <a:srgbClr val="C0C0C0"/>
                  </a:outerShdw>
                </a:effectLst>
                <a:latin typeface="宋体" panose="02010600030101010101" pitchFamily="2" charset="-122"/>
              </a:rPr>
              <a:t>E </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baseline="30000" dirty="0">
                <a:solidFill>
                  <a:schemeClr val="folHlink"/>
                </a:solidFill>
                <a:effectLst>
                  <a:outerShdw blurRad="38100" dist="38100" dir="2700000" algn="tl">
                    <a:srgbClr val="C0C0C0"/>
                  </a:outerShdw>
                </a:effectLst>
                <a:latin typeface="Times New Roman" panose="02020603050405020304" pitchFamily="18" charset="0"/>
              </a:rPr>
              <a:t>+</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rPr>
              <a:t> </a:t>
            </a:r>
            <a:r>
              <a:rPr kumimoji="1" lang="en-US" altLang="zh-CN" b="1" dirty="0" err="1">
                <a:solidFill>
                  <a:schemeClr val="folHlink"/>
                </a:solidFill>
                <a:effectLst>
                  <a:outerShdw blurRad="38100" dist="38100" dir="2700000" algn="tl">
                    <a:srgbClr val="C0C0C0"/>
                  </a:outerShdw>
                </a:effectLst>
                <a:latin typeface="宋体" panose="02010600030101010101" pitchFamily="2" charset="-122"/>
              </a:rPr>
              <a:t>id+id</a:t>
            </a:r>
            <a:r>
              <a:rPr kumimoji="1" lang="en-US" altLang="zh-CN" b="1" dirty="0">
                <a:solidFill>
                  <a:schemeClr val="folHlink"/>
                </a:solidFill>
                <a:effectLst>
                  <a:outerShdw blurRad="38100" dist="38100" dir="2700000" algn="tl">
                    <a:srgbClr val="C0C0C0"/>
                  </a:outerShdw>
                </a:effectLst>
                <a:latin typeface="宋体" panose="02010600030101010101" pitchFamily="2" charset="-122"/>
              </a:rPr>
              <a:t>*id</a:t>
            </a:r>
          </a:p>
        </p:txBody>
      </p:sp>
      <p:sp>
        <p:nvSpPr>
          <p:cNvPr id="304136" name="Rectangle 8">
            <a:extLst>
              <a:ext uri="{FF2B5EF4-FFF2-40B4-BE49-F238E27FC236}">
                <a16:creationId xmlns:a16="http://schemas.microsoft.com/office/drawing/2014/main" id="{9DDE0E29-AE33-B7CE-01DC-BE6F68790F56}"/>
              </a:ext>
            </a:extLst>
          </p:cNvPr>
          <p:cNvSpPr>
            <a:spLocks noChangeArrowheads="1"/>
          </p:cNvSpPr>
          <p:nvPr/>
        </p:nvSpPr>
        <p:spPr bwMode="auto">
          <a:xfrm>
            <a:off x="4567064" y="4298722"/>
            <a:ext cx="2748136" cy="2216631"/>
          </a:xfrm>
          <a:prstGeom prst="rect">
            <a:avLst/>
          </a:prstGeom>
          <a:noFill/>
          <a:ln w="9525">
            <a:noFill/>
            <a:miter lim="800000"/>
            <a:headEnd/>
            <a:tailEnd/>
          </a:ln>
          <a:effectLst/>
        </p:spPr>
        <p:txBody>
          <a:bodyPr wrap="square" lIns="92075" tIns="46037" rIns="92075" bIns="46037">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1905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50000"/>
              </a:spcBef>
              <a:buClrTx/>
              <a:buSzTx/>
              <a:buFontTx/>
              <a:buNone/>
            </a:pPr>
            <a:r>
              <a:rPr kumimoji="1" lang="zh-CN" altLang="en-US" sz="2400" b="1" dirty="0">
                <a:solidFill>
                  <a:schemeClr val="folHlink"/>
                </a:solidFill>
                <a:effectLst>
                  <a:outerShdw blurRad="38100" dist="38100" dir="2700000" algn="tl">
                    <a:srgbClr val="C0C0C0"/>
                  </a:outerShdw>
                </a:effectLst>
                <a:latin typeface="宋体" panose="02010600030101010101" pitchFamily="2" charset="-122"/>
              </a:rPr>
              <a:t>施于最</a:t>
            </a:r>
            <a:r>
              <a:rPr kumimoji="1" lang="zh-CN" altLang="en-US" sz="2400" b="1" dirty="0">
                <a:effectLst>
                  <a:outerShdw blurRad="38100" dist="38100" dir="2700000" algn="tl">
                    <a:srgbClr val="C0C0C0"/>
                  </a:outerShdw>
                </a:effectLst>
                <a:latin typeface="宋体" panose="02010600030101010101" pitchFamily="2" charset="-122"/>
              </a:rPr>
              <a:t>左</a:t>
            </a:r>
            <a:r>
              <a:rPr kumimoji="1" lang="zh-CN" altLang="en-US" sz="2400" b="1" dirty="0">
                <a:solidFill>
                  <a:schemeClr val="folHlink"/>
                </a:solidFill>
                <a:effectLst>
                  <a:outerShdw blurRad="38100" dist="38100" dir="2700000" algn="tl">
                    <a:srgbClr val="C0C0C0"/>
                  </a:outerShdw>
                </a:effectLst>
                <a:latin typeface="宋体" panose="02010600030101010101" pitchFamily="2" charset="-122"/>
              </a:rPr>
              <a:t>变量</a:t>
            </a:r>
          </a:p>
          <a:p>
            <a:pPr lvl="1">
              <a:spcBef>
                <a:spcPct val="50000"/>
              </a:spcBef>
              <a:buClrTx/>
              <a:buSzTx/>
              <a:buFontTx/>
              <a:buNone/>
            </a:pPr>
            <a:r>
              <a:rPr kumimoji="1" lang="zh-CN" altLang="en-US" sz="2400" b="1" dirty="0">
                <a:solidFill>
                  <a:schemeClr val="hlink"/>
                </a:solidFill>
                <a:effectLst>
                  <a:outerShdw blurRad="38100" dist="38100" dir="2700000" algn="tl">
                    <a:srgbClr val="C0C0C0"/>
                  </a:outerShdw>
                </a:effectLst>
                <a:latin typeface="宋体" panose="02010600030101010101" pitchFamily="2" charset="-122"/>
              </a:rPr>
              <a:t>左句型</a:t>
            </a:r>
            <a:r>
              <a:rPr kumimoji="1" lang="en-US" altLang="zh-CN" sz="1400" b="1" dirty="0">
                <a:solidFill>
                  <a:schemeClr val="hlink"/>
                </a:solidFill>
                <a:effectLst>
                  <a:outerShdw blurRad="38100" dist="38100" dir="2700000" algn="tl">
                    <a:srgbClr val="C0C0C0"/>
                  </a:outerShdw>
                </a:effectLst>
                <a:latin typeface="宋体" panose="02010600030101010101" pitchFamily="2" charset="-122"/>
              </a:rPr>
              <a:t>(left-~) </a:t>
            </a:r>
          </a:p>
          <a:p>
            <a:pPr lvl="1">
              <a:spcBef>
                <a:spcPct val="50000"/>
              </a:spcBef>
              <a:buClrTx/>
              <a:buSzTx/>
              <a:buFontTx/>
              <a:buNone/>
            </a:pPr>
            <a:r>
              <a:rPr kumimoji="1" lang="zh-CN" altLang="en-US" sz="2400" b="1" dirty="0">
                <a:solidFill>
                  <a:schemeClr val="hlink"/>
                </a:solidFill>
                <a:effectLst>
                  <a:outerShdw blurRad="38100" dist="38100" dir="2700000" algn="tl">
                    <a:srgbClr val="C0C0C0"/>
                  </a:outerShdw>
                </a:effectLst>
                <a:latin typeface="宋体" panose="02010600030101010101" pitchFamily="2" charset="-122"/>
              </a:rPr>
              <a:t>（最右归约）</a:t>
            </a:r>
            <a:r>
              <a:rPr kumimoji="1" lang="zh-CN" altLang="en-US" sz="2400" b="1" dirty="0">
                <a:solidFill>
                  <a:schemeClr val="tx2"/>
                </a:solidFill>
                <a:effectLst>
                  <a:outerShdw blurRad="38100" dist="38100" dir="2700000" algn="tl">
                    <a:srgbClr val="C0C0C0"/>
                  </a:outerShdw>
                </a:effectLst>
                <a:latin typeface="宋体" panose="02010600030101010101" pitchFamily="2" charset="-122"/>
              </a:rPr>
              <a:t>   </a:t>
            </a:r>
          </a:p>
          <a:p>
            <a:pPr lvl="1">
              <a:spcBef>
                <a:spcPct val="50000"/>
              </a:spcBef>
              <a:buClrTx/>
              <a:buSzTx/>
              <a:buFontTx/>
              <a:buNone/>
            </a:pPr>
            <a:r>
              <a:rPr kumimoji="1" lang="en-US" altLang="zh-CN" b="1" dirty="0">
                <a:solidFill>
                  <a:schemeClr val="folHlink"/>
                </a:solidFill>
                <a:effectLst>
                  <a:outerShdw blurRad="38100" dist="38100" dir="2700000" algn="tl">
                    <a:srgbClr val="C0C0C0"/>
                  </a:outerShdw>
                </a:effectLst>
                <a:latin typeface="宋体" panose="02010600030101010101" pitchFamily="2" charset="-122"/>
              </a:rPr>
              <a:t>E</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b="1" baseline="30000" dirty="0">
                <a:solidFill>
                  <a:schemeClr val="folHlink"/>
                </a:solidFill>
                <a:effectLst>
                  <a:outerShdw blurRad="38100" dist="38100" dir="2700000" algn="tl">
                    <a:srgbClr val="C0C0C0"/>
                  </a:outerShdw>
                </a:effectLst>
                <a:latin typeface="Times New Roman" panose="02020603050405020304" pitchFamily="18" charset="0"/>
              </a:rPr>
              <a:t>5</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rPr>
              <a:t> </a:t>
            </a:r>
            <a:r>
              <a:rPr kumimoji="1" lang="en-US" altLang="zh-CN" b="1" dirty="0" err="1">
                <a:solidFill>
                  <a:schemeClr val="folHlink"/>
                </a:solidFill>
                <a:effectLst>
                  <a:outerShdw blurRad="38100" dist="38100" dir="2700000" algn="tl">
                    <a:srgbClr val="C0C0C0"/>
                  </a:outerShdw>
                </a:effectLst>
                <a:latin typeface="宋体" panose="02010600030101010101" pitchFamily="2" charset="-122"/>
              </a:rPr>
              <a:t>id+id</a:t>
            </a:r>
            <a:r>
              <a:rPr kumimoji="1" lang="en-US" altLang="zh-CN" b="1" dirty="0">
                <a:solidFill>
                  <a:schemeClr val="folHlink"/>
                </a:solidFill>
                <a:effectLst>
                  <a:outerShdw blurRad="38100" dist="38100" dir="2700000" algn="tl">
                    <a:srgbClr val="C0C0C0"/>
                  </a:outerShdw>
                </a:effectLst>
                <a:latin typeface="宋体" panose="02010600030101010101" pitchFamily="2" charset="-122"/>
              </a:rPr>
              <a:t>*id</a:t>
            </a:r>
          </a:p>
        </p:txBody>
      </p:sp>
      <p:sp>
        <p:nvSpPr>
          <p:cNvPr id="304137" name="Freeform 9">
            <a:extLst>
              <a:ext uri="{FF2B5EF4-FFF2-40B4-BE49-F238E27FC236}">
                <a16:creationId xmlns:a16="http://schemas.microsoft.com/office/drawing/2014/main" id="{8F6476FE-717B-A09A-16B3-04884C464861}"/>
              </a:ext>
            </a:extLst>
          </p:cNvPr>
          <p:cNvSpPr>
            <a:spLocks/>
          </p:cNvSpPr>
          <p:nvPr/>
        </p:nvSpPr>
        <p:spPr bwMode="auto">
          <a:xfrm>
            <a:off x="2133600" y="1498600"/>
            <a:ext cx="1600200" cy="1701800"/>
          </a:xfrm>
          <a:custGeom>
            <a:avLst/>
            <a:gdLst>
              <a:gd name="T0" fmla="*/ 0 w 1008"/>
              <a:gd name="T1" fmla="*/ 2147483646 h 1072"/>
              <a:gd name="T2" fmla="*/ 2147483646 w 1008"/>
              <a:gd name="T3" fmla="*/ 2147483646 h 1072"/>
              <a:gd name="T4" fmla="*/ 2147483646 w 1008"/>
              <a:gd name="T5" fmla="*/ 2147483646 h 1072"/>
              <a:gd name="T6" fmla="*/ 2147483646 w 1008"/>
              <a:gd name="T7" fmla="*/ 2147483646 h 1072"/>
              <a:gd name="T8" fmla="*/ 2147483646 w 1008"/>
              <a:gd name="T9" fmla="*/ 2147483646 h 1072"/>
              <a:gd name="T10" fmla="*/ 0 60000 65536"/>
              <a:gd name="T11" fmla="*/ 0 60000 65536"/>
              <a:gd name="T12" fmla="*/ 0 60000 65536"/>
              <a:gd name="T13" fmla="*/ 0 60000 65536"/>
              <a:gd name="T14" fmla="*/ 0 60000 65536"/>
              <a:gd name="T15" fmla="*/ 0 w 1008"/>
              <a:gd name="T16" fmla="*/ 0 h 1072"/>
              <a:gd name="T17" fmla="*/ 1008 w 1008"/>
              <a:gd name="T18" fmla="*/ 1072 h 1072"/>
            </a:gdLst>
            <a:ahLst/>
            <a:cxnLst>
              <a:cxn ang="T10">
                <a:pos x="T0" y="T1"/>
              </a:cxn>
              <a:cxn ang="T11">
                <a:pos x="T2" y="T3"/>
              </a:cxn>
              <a:cxn ang="T12">
                <a:pos x="T4" y="T5"/>
              </a:cxn>
              <a:cxn ang="T13">
                <a:pos x="T6" y="T7"/>
              </a:cxn>
              <a:cxn ang="T14">
                <a:pos x="T8" y="T9"/>
              </a:cxn>
            </a:cxnLst>
            <a:rect l="T15" t="T16" r="T17" b="T18"/>
            <a:pathLst>
              <a:path w="1008" h="1072">
                <a:moveTo>
                  <a:pt x="0" y="64"/>
                </a:moveTo>
                <a:cubicBezTo>
                  <a:pt x="240" y="32"/>
                  <a:pt x="480" y="0"/>
                  <a:pt x="576" y="64"/>
                </a:cubicBezTo>
                <a:cubicBezTo>
                  <a:pt x="672" y="128"/>
                  <a:pt x="608" y="336"/>
                  <a:pt x="576" y="448"/>
                </a:cubicBezTo>
                <a:cubicBezTo>
                  <a:pt x="544" y="560"/>
                  <a:pt x="312" y="632"/>
                  <a:pt x="384" y="736"/>
                </a:cubicBezTo>
                <a:cubicBezTo>
                  <a:pt x="456" y="840"/>
                  <a:pt x="732" y="956"/>
                  <a:pt x="1008" y="1072"/>
                </a:cubicBezTo>
              </a:path>
            </a:pathLst>
          </a:custGeom>
          <a:noFill/>
          <a:ln w="28575">
            <a:solidFill>
              <a:srgbClr val="FF99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4138" name="Freeform 10">
            <a:extLst>
              <a:ext uri="{FF2B5EF4-FFF2-40B4-BE49-F238E27FC236}">
                <a16:creationId xmlns:a16="http://schemas.microsoft.com/office/drawing/2014/main" id="{1C2B963A-894A-CB85-2D9C-61F9EC7449C8}"/>
              </a:ext>
            </a:extLst>
          </p:cNvPr>
          <p:cNvSpPr>
            <a:spLocks/>
          </p:cNvSpPr>
          <p:nvPr/>
        </p:nvSpPr>
        <p:spPr bwMode="auto">
          <a:xfrm>
            <a:off x="4800600" y="1574800"/>
            <a:ext cx="2209800" cy="2159000"/>
          </a:xfrm>
          <a:custGeom>
            <a:avLst/>
            <a:gdLst>
              <a:gd name="T0" fmla="*/ 0 w 1392"/>
              <a:gd name="T1" fmla="*/ 2147483646 h 1360"/>
              <a:gd name="T2" fmla="*/ 2147483646 w 1392"/>
              <a:gd name="T3" fmla="*/ 2147483646 h 1360"/>
              <a:gd name="T4" fmla="*/ 2147483646 w 1392"/>
              <a:gd name="T5" fmla="*/ 2147483646 h 1360"/>
              <a:gd name="T6" fmla="*/ 2147483646 w 1392"/>
              <a:gd name="T7" fmla="*/ 2147483646 h 1360"/>
              <a:gd name="T8" fmla="*/ 2147483646 w 1392"/>
              <a:gd name="T9" fmla="*/ 2147483646 h 1360"/>
              <a:gd name="T10" fmla="*/ 2147483646 w 1392"/>
              <a:gd name="T11" fmla="*/ 2147483646 h 1360"/>
              <a:gd name="T12" fmla="*/ 2147483646 w 1392"/>
              <a:gd name="T13" fmla="*/ 2147483646 h 1360"/>
              <a:gd name="T14" fmla="*/ 0 60000 65536"/>
              <a:gd name="T15" fmla="*/ 0 60000 65536"/>
              <a:gd name="T16" fmla="*/ 0 60000 65536"/>
              <a:gd name="T17" fmla="*/ 0 60000 65536"/>
              <a:gd name="T18" fmla="*/ 0 60000 65536"/>
              <a:gd name="T19" fmla="*/ 0 60000 65536"/>
              <a:gd name="T20" fmla="*/ 0 60000 65536"/>
              <a:gd name="T21" fmla="*/ 0 w 1392"/>
              <a:gd name="T22" fmla="*/ 0 h 1360"/>
              <a:gd name="T23" fmla="*/ 1392 w 1392"/>
              <a:gd name="T24" fmla="*/ 1360 h 1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60">
                <a:moveTo>
                  <a:pt x="0" y="160"/>
                </a:moveTo>
                <a:cubicBezTo>
                  <a:pt x="116" y="96"/>
                  <a:pt x="232" y="32"/>
                  <a:pt x="336" y="16"/>
                </a:cubicBezTo>
                <a:cubicBezTo>
                  <a:pt x="440" y="0"/>
                  <a:pt x="528" y="8"/>
                  <a:pt x="624" y="64"/>
                </a:cubicBezTo>
                <a:cubicBezTo>
                  <a:pt x="720" y="120"/>
                  <a:pt x="872" y="240"/>
                  <a:pt x="912" y="352"/>
                </a:cubicBezTo>
                <a:cubicBezTo>
                  <a:pt x="952" y="464"/>
                  <a:pt x="824" y="624"/>
                  <a:pt x="864" y="736"/>
                </a:cubicBezTo>
                <a:cubicBezTo>
                  <a:pt x="904" y="848"/>
                  <a:pt x="1064" y="920"/>
                  <a:pt x="1152" y="1024"/>
                </a:cubicBezTo>
                <a:cubicBezTo>
                  <a:pt x="1240" y="1128"/>
                  <a:pt x="1368" y="1304"/>
                  <a:pt x="1392" y="1360"/>
                </a:cubicBezTo>
              </a:path>
            </a:pathLst>
          </a:custGeom>
          <a:noFill/>
          <a:ln w="28575">
            <a:solidFill>
              <a:srgbClr val="FF99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04139" name="Freeform 11">
            <a:extLst>
              <a:ext uri="{FF2B5EF4-FFF2-40B4-BE49-F238E27FC236}">
                <a16:creationId xmlns:a16="http://schemas.microsoft.com/office/drawing/2014/main" id="{DD01429F-F3E1-FD65-A1ED-6B4C23A161AA}"/>
              </a:ext>
            </a:extLst>
          </p:cNvPr>
          <p:cNvSpPr>
            <a:spLocks/>
          </p:cNvSpPr>
          <p:nvPr/>
        </p:nvSpPr>
        <p:spPr bwMode="auto">
          <a:xfrm>
            <a:off x="7772400" y="1346200"/>
            <a:ext cx="1460500" cy="2463800"/>
          </a:xfrm>
          <a:custGeom>
            <a:avLst/>
            <a:gdLst>
              <a:gd name="T0" fmla="*/ 0 w 920"/>
              <a:gd name="T1" fmla="*/ 2147483646 h 1552"/>
              <a:gd name="T2" fmla="*/ 2147483646 w 920"/>
              <a:gd name="T3" fmla="*/ 2147483646 h 1552"/>
              <a:gd name="T4" fmla="*/ 2147483646 w 920"/>
              <a:gd name="T5" fmla="*/ 2147483646 h 1552"/>
              <a:gd name="T6" fmla="*/ 2147483646 w 920"/>
              <a:gd name="T7" fmla="*/ 2147483646 h 1552"/>
              <a:gd name="T8" fmla="*/ 2147483646 w 920"/>
              <a:gd name="T9" fmla="*/ 2147483646 h 1552"/>
              <a:gd name="T10" fmla="*/ 2147483646 w 920"/>
              <a:gd name="T11" fmla="*/ 2147483646 h 1552"/>
              <a:gd name="T12" fmla="*/ 2147483646 w 920"/>
              <a:gd name="T13" fmla="*/ 2147483646 h 1552"/>
              <a:gd name="T14" fmla="*/ 0 60000 65536"/>
              <a:gd name="T15" fmla="*/ 0 60000 65536"/>
              <a:gd name="T16" fmla="*/ 0 60000 65536"/>
              <a:gd name="T17" fmla="*/ 0 60000 65536"/>
              <a:gd name="T18" fmla="*/ 0 60000 65536"/>
              <a:gd name="T19" fmla="*/ 0 60000 65536"/>
              <a:gd name="T20" fmla="*/ 0 60000 65536"/>
              <a:gd name="T21" fmla="*/ 0 w 920"/>
              <a:gd name="T22" fmla="*/ 0 h 1552"/>
              <a:gd name="T23" fmla="*/ 920 w 920"/>
              <a:gd name="T24" fmla="*/ 1552 h 15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0" h="1552">
                <a:moveTo>
                  <a:pt x="0" y="256"/>
                </a:moveTo>
                <a:cubicBezTo>
                  <a:pt x="200" y="144"/>
                  <a:pt x="400" y="32"/>
                  <a:pt x="528" y="16"/>
                </a:cubicBezTo>
                <a:cubicBezTo>
                  <a:pt x="656" y="0"/>
                  <a:pt x="704" y="72"/>
                  <a:pt x="768" y="160"/>
                </a:cubicBezTo>
                <a:cubicBezTo>
                  <a:pt x="832" y="248"/>
                  <a:pt x="920" y="432"/>
                  <a:pt x="912" y="544"/>
                </a:cubicBezTo>
                <a:cubicBezTo>
                  <a:pt x="904" y="656"/>
                  <a:pt x="816" y="720"/>
                  <a:pt x="720" y="832"/>
                </a:cubicBezTo>
                <a:cubicBezTo>
                  <a:pt x="624" y="944"/>
                  <a:pt x="408" y="1096"/>
                  <a:pt x="336" y="1216"/>
                </a:cubicBezTo>
                <a:cubicBezTo>
                  <a:pt x="264" y="1336"/>
                  <a:pt x="276" y="1444"/>
                  <a:pt x="288" y="1552"/>
                </a:cubicBezTo>
              </a:path>
            </a:pathLst>
          </a:custGeom>
          <a:noFill/>
          <a:ln w="28575">
            <a:solidFill>
              <a:srgbClr val="FF99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3259" name="灯片编号占位符 11">
            <a:extLst>
              <a:ext uri="{FF2B5EF4-FFF2-40B4-BE49-F238E27FC236}">
                <a16:creationId xmlns:a16="http://schemas.microsoft.com/office/drawing/2014/main" id="{1BCE8AB2-FA1D-AA02-957C-3D869F41FE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ECA84D-1DE6-45C0-9996-8453B4EDA1E0}" type="slidenum">
              <a:rPr lang="zh-CN" altLang="en-US" sz="1400"/>
              <a:pPr>
                <a:spcBef>
                  <a:spcPct val="0"/>
                </a:spcBef>
                <a:buClrTx/>
                <a:buSzTx/>
                <a:buFontTx/>
                <a:buNone/>
              </a:pPr>
              <a:t>38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blinds(horizontal)">
                                      <p:cBhvr>
                                        <p:cTn id="7" dur="500"/>
                                        <p:tgtEl>
                                          <p:spTgt spid="304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4131"/>
                                        </p:tgtEl>
                                        <p:attrNameLst>
                                          <p:attrName>style.visibility</p:attrName>
                                        </p:attrNameLst>
                                      </p:cBhvr>
                                      <p:to>
                                        <p:strVal val="visible"/>
                                      </p:to>
                                    </p:set>
                                    <p:animEffect transition="in" filter="blinds(horizontal)">
                                      <p:cBhvr>
                                        <p:cTn id="12" dur="500"/>
                                        <p:tgtEl>
                                          <p:spTgt spid="304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4132"/>
                                        </p:tgtEl>
                                        <p:attrNameLst>
                                          <p:attrName>style.visibility</p:attrName>
                                        </p:attrNameLst>
                                      </p:cBhvr>
                                      <p:to>
                                        <p:strVal val="visible"/>
                                      </p:to>
                                    </p:set>
                                    <p:animEffect transition="in" filter="blinds(horizontal)">
                                      <p:cBhvr>
                                        <p:cTn id="17" dur="500"/>
                                        <p:tgtEl>
                                          <p:spTgt spid="304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nodeType="clickEffect">
                                  <p:stCondLst>
                                    <p:cond delay="0"/>
                                  </p:stCondLst>
                                  <p:childTnLst>
                                    <p:set>
                                      <p:cBhvr>
                                        <p:cTn id="21" dur="1" fill="hold">
                                          <p:stCondLst>
                                            <p:cond delay="0"/>
                                          </p:stCondLst>
                                        </p:cTn>
                                        <p:tgtEl>
                                          <p:spTgt spid="304137"/>
                                        </p:tgtEl>
                                        <p:attrNameLst>
                                          <p:attrName>style.visibility</p:attrName>
                                        </p:attrNameLst>
                                      </p:cBhvr>
                                      <p:to>
                                        <p:strVal val="visible"/>
                                      </p:to>
                                    </p:set>
                                    <p:anim calcmode="lin" valueType="num">
                                      <p:cBhvr>
                                        <p:cTn id="22" dur="500" fill="hold"/>
                                        <p:tgtEl>
                                          <p:spTgt spid="304137"/>
                                        </p:tgtEl>
                                        <p:attrNameLst>
                                          <p:attrName>ppt_x</p:attrName>
                                        </p:attrNameLst>
                                      </p:cBhvr>
                                      <p:tavLst>
                                        <p:tav tm="0">
                                          <p:val>
                                            <p:strVal val="#ppt_x"/>
                                          </p:val>
                                        </p:tav>
                                        <p:tav tm="100000">
                                          <p:val>
                                            <p:strVal val="#ppt_x"/>
                                          </p:val>
                                        </p:tav>
                                      </p:tavLst>
                                    </p:anim>
                                    <p:anim calcmode="lin" valueType="num">
                                      <p:cBhvr>
                                        <p:cTn id="23" dur="500" fill="hold"/>
                                        <p:tgtEl>
                                          <p:spTgt spid="304137"/>
                                        </p:tgtEl>
                                        <p:attrNameLst>
                                          <p:attrName>ppt_y</p:attrName>
                                        </p:attrNameLst>
                                      </p:cBhvr>
                                      <p:tavLst>
                                        <p:tav tm="0">
                                          <p:val>
                                            <p:strVal val="#ppt_y-#ppt_h/2"/>
                                          </p:val>
                                        </p:tav>
                                        <p:tav tm="100000">
                                          <p:val>
                                            <p:strVal val="#ppt_y"/>
                                          </p:val>
                                        </p:tav>
                                      </p:tavLst>
                                    </p:anim>
                                    <p:anim calcmode="lin" valueType="num">
                                      <p:cBhvr>
                                        <p:cTn id="24" dur="500" fill="hold"/>
                                        <p:tgtEl>
                                          <p:spTgt spid="304137"/>
                                        </p:tgtEl>
                                        <p:attrNameLst>
                                          <p:attrName>ppt_w</p:attrName>
                                        </p:attrNameLst>
                                      </p:cBhvr>
                                      <p:tavLst>
                                        <p:tav tm="0">
                                          <p:val>
                                            <p:strVal val="#ppt_w"/>
                                          </p:val>
                                        </p:tav>
                                        <p:tav tm="100000">
                                          <p:val>
                                            <p:strVal val="#ppt_w"/>
                                          </p:val>
                                        </p:tav>
                                      </p:tavLst>
                                    </p:anim>
                                    <p:anim calcmode="lin" valueType="num">
                                      <p:cBhvr>
                                        <p:cTn id="25" dur="500" fill="hold"/>
                                        <p:tgtEl>
                                          <p:spTgt spid="304137"/>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04134"/>
                                        </p:tgtEl>
                                        <p:attrNameLst>
                                          <p:attrName>style.visibility</p:attrName>
                                        </p:attrNameLst>
                                      </p:cBhvr>
                                      <p:to>
                                        <p:strVal val="visible"/>
                                      </p:to>
                                    </p:set>
                                    <p:animEffect transition="in" filter="blinds(horizontal)">
                                      <p:cBhvr>
                                        <p:cTn id="30" dur="500"/>
                                        <p:tgtEl>
                                          <p:spTgt spid="3041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nodeType="clickEffect">
                                  <p:stCondLst>
                                    <p:cond delay="0"/>
                                  </p:stCondLst>
                                  <p:childTnLst>
                                    <p:set>
                                      <p:cBhvr>
                                        <p:cTn id="34" dur="1" fill="hold">
                                          <p:stCondLst>
                                            <p:cond delay="0"/>
                                          </p:stCondLst>
                                        </p:cTn>
                                        <p:tgtEl>
                                          <p:spTgt spid="304138"/>
                                        </p:tgtEl>
                                        <p:attrNameLst>
                                          <p:attrName>style.visibility</p:attrName>
                                        </p:attrNameLst>
                                      </p:cBhvr>
                                      <p:to>
                                        <p:strVal val="visible"/>
                                      </p:to>
                                    </p:set>
                                    <p:anim calcmode="lin" valueType="num">
                                      <p:cBhvr>
                                        <p:cTn id="35" dur="500" fill="hold"/>
                                        <p:tgtEl>
                                          <p:spTgt spid="304138"/>
                                        </p:tgtEl>
                                        <p:attrNameLst>
                                          <p:attrName>ppt_x</p:attrName>
                                        </p:attrNameLst>
                                      </p:cBhvr>
                                      <p:tavLst>
                                        <p:tav tm="0">
                                          <p:val>
                                            <p:strVal val="#ppt_x"/>
                                          </p:val>
                                        </p:tav>
                                        <p:tav tm="100000">
                                          <p:val>
                                            <p:strVal val="#ppt_x"/>
                                          </p:val>
                                        </p:tav>
                                      </p:tavLst>
                                    </p:anim>
                                    <p:anim calcmode="lin" valueType="num">
                                      <p:cBhvr>
                                        <p:cTn id="36" dur="500" fill="hold"/>
                                        <p:tgtEl>
                                          <p:spTgt spid="304138"/>
                                        </p:tgtEl>
                                        <p:attrNameLst>
                                          <p:attrName>ppt_y</p:attrName>
                                        </p:attrNameLst>
                                      </p:cBhvr>
                                      <p:tavLst>
                                        <p:tav tm="0">
                                          <p:val>
                                            <p:strVal val="#ppt_y-#ppt_h/2"/>
                                          </p:val>
                                        </p:tav>
                                        <p:tav tm="100000">
                                          <p:val>
                                            <p:strVal val="#ppt_y"/>
                                          </p:val>
                                        </p:tav>
                                      </p:tavLst>
                                    </p:anim>
                                    <p:anim calcmode="lin" valueType="num">
                                      <p:cBhvr>
                                        <p:cTn id="37" dur="500" fill="hold"/>
                                        <p:tgtEl>
                                          <p:spTgt spid="304138"/>
                                        </p:tgtEl>
                                        <p:attrNameLst>
                                          <p:attrName>ppt_w</p:attrName>
                                        </p:attrNameLst>
                                      </p:cBhvr>
                                      <p:tavLst>
                                        <p:tav tm="0">
                                          <p:val>
                                            <p:strVal val="#ppt_w"/>
                                          </p:val>
                                        </p:tav>
                                        <p:tav tm="100000">
                                          <p:val>
                                            <p:strVal val="#ppt_w"/>
                                          </p:val>
                                        </p:tav>
                                      </p:tavLst>
                                    </p:anim>
                                    <p:anim calcmode="lin" valueType="num">
                                      <p:cBhvr>
                                        <p:cTn id="38" dur="500" fill="hold"/>
                                        <p:tgtEl>
                                          <p:spTgt spid="30413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04136"/>
                                        </p:tgtEl>
                                        <p:attrNameLst>
                                          <p:attrName>style.visibility</p:attrName>
                                        </p:attrNameLst>
                                      </p:cBhvr>
                                      <p:to>
                                        <p:strVal val="visible"/>
                                      </p:to>
                                    </p:set>
                                    <p:animEffect transition="in" filter="blinds(horizontal)">
                                      <p:cBhvr>
                                        <p:cTn id="43" dur="500"/>
                                        <p:tgtEl>
                                          <p:spTgt spid="3041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304139"/>
                                        </p:tgtEl>
                                        <p:attrNameLst>
                                          <p:attrName>style.visibility</p:attrName>
                                        </p:attrNameLst>
                                      </p:cBhvr>
                                      <p:to>
                                        <p:strVal val="visible"/>
                                      </p:to>
                                    </p:set>
                                    <p:anim calcmode="lin" valueType="num">
                                      <p:cBhvr>
                                        <p:cTn id="48" dur="500" fill="hold"/>
                                        <p:tgtEl>
                                          <p:spTgt spid="304139"/>
                                        </p:tgtEl>
                                        <p:attrNameLst>
                                          <p:attrName>ppt_x</p:attrName>
                                        </p:attrNameLst>
                                      </p:cBhvr>
                                      <p:tavLst>
                                        <p:tav tm="0">
                                          <p:val>
                                            <p:strVal val="#ppt_x"/>
                                          </p:val>
                                        </p:tav>
                                        <p:tav tm="100000">
                                          <p:val>
                                            <p:strVal val="#ppt_x"/>
                                          </p:val>
                                        </p:tav>
                                      </p:tavLst>
                                    </p:anim>
                                    <p:anim calcmode="lin" valueType="num">
                                      <p:cBhvr>
                                        <p:cTn id="49" dur="500" fill="hold"/>
                                        <p:tgtEl>
                                          <p:spTgt spid="304139"/>
                                        </p:tgtEl>
                                        <p:attrNameLst>
                                          <p:attrName>ppt_y</p:attrName>
                                        </p:attrNameLst>
                                      </p:cBhvr>
                                      <p:tavLst>
                                        <p:tav tm="0">
                                          <p:val>
                                            <p:strVal val="#ppt_y-#ppt_h/2"/>
                                          </p:val>
                                        </p:tav>
                                        <p:tav tm="100000">
                                          <p:val>
                                            <p:strVal val="#ppt_y"/>
                                          </p:val>
                                        </p:tav>
                                      </p:tavLst>
                                    </p:anim>
                                    <p:anim calcmode="lin" valueType="num">
                                      <p:cBhvr>
                                        <p:cTn id="50" dur="500" fill="hold"/>
                                        <p:tgtEl>
                                          <p:spTgt spid="304139"/>
                                        </p:tgtEl>
                                        <p:attrNameLst>
                                          <p:attrName>ppt_w</p:attrName>
                                        </p:attrNameLst>
                                      </p:cBhvr>
                                      <p:tavLst>
                                        <p:tav tm="0">
                                          <p:val>
                                            <p:strVal val="#ppt_w"/>
                                          </p:val>
                                        </p:tav>
                                        <p:tav tm="100000">
                                          <p:val>
                                            <p:strVal val="#ppt_w"/>
                                          </p:val>
                                        </p:tav>
                                      </p:tavLst>
                                    </p:anim>
                                    <p:anim calcmode="lin" valueType="num">
                                      <p:cBhvr>
                                        <p:cTn id="51" dur="500" fill="hold"/>
                                        <p:tgtEl>
                                          <p:spTgt spid="304139"/>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304135"/>
                                        </p:tgtEl>
                                        <p:attrNameLst>
                                          <p:attrName>style.visibility</p:attrName>
                                        </p:attrNameLst>
                                      </p:cBhvr>
                                      <p:to>
                                        <p:strVal val="visible"/>
                                      </p:to>
                                    </p:set>
                                    <p:animEffect transition="in" filter="blinds(horizontal)">
                                      <p:cBhvr>
                                        <p:cTn id="56"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autoUpdateAnimBg="0"/>
      <p:bldP spid="304132" grpId="0" autoUpdateAnimBg="0"/>
      <p:bldP spid="304133" grpId="0" autoUpdateAnimBg="0"/>
      <p:bldP spid="304134" grpId="0" autoUpdateAnimBg="0"/>
      <p:bldP spid="304135" grpId="0" autoUpdateAnimBg="0"/>
      <p:bldP spid="30413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E579E3D7-2D56-5ACF-439B-57C1D9DCF372}"/>
              </a:ext>
            </a:extLst>
          </p:cNvPr>
          <p:cNvSpPr>
            <a:spLocks noGrp="1" noChangeArrowheads="1"/>
          </p:cNvSpPr>
          <p:nvPr>
            <p:ph type="title"/>
          </p:nvPr>
        </p:nvSpPr>
        <p:spPr>
          <a:xfrm>
            <a:off x="2286000" y="609600"/>
            <a:ext cx="6248400" cy="990600"/>
          </a:xfrm>
        </p:spPr>
        <p:txBody>
          <a:bodyPr/>
          <a:lstStyle/>
          <a:p>
            <a:pPr algn="ctr" eaLnBrk="1" hangingPunct="1"/>
            <a:r>
              <a:rPr lang="zh-CN" altLang="en-US" sz="4000">
                <a:solidFill>
                  <a:schemeClr val="folHlink"/>
                </a:solidFill>
                <a:latin typeface="Times New Roman" panose="02020603050405020304" pitchFamily="18" charset="0"/>
              </a:rPr>
              <a:t>最左推导与最右推导</a:t>
            </a:r>
            <a:endParaRPr lang="zh-CN" altLang="en-US" sz="2400">
              <a:solidFill>
                <a:schemeClr val="folHlink"/>
              </a:solidFill>
              <a:latin typeface="Times New Roman" panose="02020603050405020304" pitchFamily="18" charset="0"/>
            </a:endParaRPr>
          </a:p>
        </p:txBody>
      </p:sp>
      <p:sp>
        <p:nvSpPr>
          <p:cNvPr id="305155" name="Rectangle 3">
            <a:extLst>
              <a:ext uri="{FF2B5EF4-FFF2-40B4-BE49-F238E27FC236}">
                <a16:creationId xmlns:a16="http://schemas.microsoft.com/office/drawing/2014/main" id="{BC8A92A1-0808-6F6E-2B08-657514C67D06}"/>
              </a:ext>
            </a:extLst>
          </p:cNvPr>
          <p:cNvSpPr>
            <a:spLocks noGrp="1" noChangeArrowheads="1"/>
          </p:cNvSpPr>
          <p:nvPr>
            <p:ph type="body" idx="1"/>
          </p:nvPr>
        </p:nvSpPr>
        <p:spPr>
          <a:xfrm>
            <a:off x="2209800" y="1981200"/>
            <a:ext cx="7772400" cy="4343400"/>
          </a:xfrm>
        </p:spPr>
        <p:txBody>
          <a:bodyPr/>
          <a:lstStyle/>
          <a:p>
            <a:pPr marL="0" indent="0" eaLnBrk="1" hangingPunct="1"/>
            <a:r>
              <a:rPr lang="zh-CN" altLang="en-US" b="1">
                <a:latin typeface="Times New Roman" panose="02020603050405020304" pitchFamily="18" charset="0"/>
                <a:ea typeface="华文新魏" panose="02010800040101010101" pitchFamily="2" charset="-122"/>
              </a:rPr>
              <a:t>最左推导</a:t>
            </a:r>
            <a:r>
              <a:rPr lang="en-US" altLang="zh-CN" b="1">
                <a:latin typeface="Times New Roman" panose="02020603050405020304" pitchFamily="18" charset="0"/>
                <a:ea typeface="华文新魏" panose="02010800040101010101" pitchFamily="2" charset="-122"/>
              </a:rPr>
              <a:t>(Left-most Derivation)</a:t>
            </a:r>
          </a:p>
          <a:p>
            <a:pPr marL="198438" lvl="1" indent="0" eaLnBrk="1" hangingPunct="1"/>
            <a:r>
              <a:rPr lang="zh-CN" altLang="en-US" sz="3200" b="1">
                <a:latin typeface="Times New Roman" panose="02020603050405020304" pitchFamily="18" charset="0"/>
                <a:ea typeface="华文新魏" panose="02010800040101010101" pitchFamily="2" charset="-122"/>
              </a:rPr>
              <a:t>每次推导都施加在句型的最左边的语法变量上</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与最右归约对应</a:t>
            </a:r>
          </a:p>
          <a:p>
            <a:pPr marL="0" indent="0" eaLnBrk="1" hangingPunct="1"/>
            <a:r>
              <a:rPr lang="zh-CN" altLang="en-US" b="1">
                <a:latin typeface="Times New Roman" panose="02020603050405020304" pitchFamily="18" charset="0"/>
                <a:ea typeface="华文新魏" panose="02010800040101010101" pitchFamily="2" charset="-122"/>
              </a:rPr>
              <a:t>最右推导</a:t>
            </a:r>
            <a:r>
              <a:rPr lang="en-US" altLang="zh-CN" b="1">
                <a:latin typeface="Times New Roman" panose="02020603050405020304" pitchFamily="18" charset="0"/>
                <a:ea typeface="华文新魏" panose="02010800040101010101" pitchFamily="2" charset="-122"/>
              </a:rPr>
              <a:t>(Right-most Derivation)</a:t>
            </a:r>
          </a:p>
          <a:p>
            <a:pPr marL="198438" lvl="1" indent="0" eaLnBrk="1" hangingPunct="1"/>
            <a:r>
              <a:rPr lang="zh-CN" altLang="en-US" sz="3200" b="1">
                <a:latin typeface="Times New Roman" panose="02020603050405020304" pitchFamily="18" charset="0"/>
                <a:ea typeface="华文新魏" panose="02010800040101010101" pitchFamily="2" charset="-122"/>
              </a:rPr>
              <a:t>每次推导都施加在句型的最右边的语法变量上</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与最左归约（规范规约）对应的规范</a:t>
            </a:r>
            <a:r>
              <a:rPr lang="en-US" altLang="zh-CN" sz="3200" b="1">
                <a:latin typeface="Times New Roman" panose="02020603050405020304" pitchFamily="18" charset="0"/>
                <a:ea typeface="华文新魏" panose="02010800040101010101" pitchFamily="2" charset="-122"/>
              </a:rPr>
              <a:t>(Canonical)</a:t>
            </a:r>
            <a:r>
              <a:rPr lang="zh-CN" altLang="en-US" sz="3200" b="1">
                <a:latin typeface="Times New Roman" panose="02020603050405020304" pitchFamily="18" charset="0"/>
                <a:ea typeface="华文新魏" panose="02010800040101010101" pitchFamily="2" charset="-122"/>
              </a:rPr>
              <a:t>句型</a:t>
            </a:r>
          </a:p>
        </p:txBody>
      </p:sp>
      <p:sp>
        <p:nvSpPr>
          <p:cNvPr id="54275" name="灯片编号占位符 3">
            <a:extLst>
              <a:ext uri="{FF2B5EF4-FFF2-40B4-BE49-F238E27FC236}">
                <a16:creationId xmlns:a16="http://schemas.microsoft.com/office/drawing/2014/main" id="{A1CD9529-675E-D628-EABD-9484E66877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551123-D6EA-4073-AF3C-EE71D9DC8206}" type="slidenum">
              <a:rPr lang="zh-CN" altLang="en-US" sz="1400"/>
              <a:pPr>
                <a:spcBef>
                  <a:spcPct val="0"/>
                </a:spcBef>
                <a:buClrTx/>
                <a:buSzTx/>
                <a:buFontTx/>
                <a:buNone/>
              </a:pPr>
              <a:t>39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5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5155">
                                            <p:txEl>
                                              <p:pRg st="1" end="1"/>
                                            </p:txEl>
                                          </p:spTgt>
                                        </p:tgtEl>
                                        <p:attrNameLst>
                                          <p:attrName>style.visibility</p:attrName>
                                        </p:attrNameLst>
                                      </p:cBhvr>
                                      <p:to>
                                        <p:strVal val="visible"/>
                                      </p:to>
                                    </p:set>
                                    <p:anim calcmode="lin" valueType="num">
                                      <p:cBhvr additive="base">
                                        <p:cTn id="11" dur="500" fill="hold"/>
                                        <p:tgtEl>
                                          <p:spTgt spid="3051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5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 calcmode="lin" valueType="num">
                                      <p:cBhvr additive="base">
                                        <p:cTn id="17" dur="500" fill="hold"/>
                                        <p:tgtEl>
                                          <p:spTgt spid="30515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51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05155">
                                            <p:txEl>
                                              <p:pRg st="3" end="3"/>
                                            </p:txEl>
                                          </p:spTgt>
                                        </p:tgtEl>
                                        <p:attrNameLst>
                                          <p:attrName>style.visibility</p:attrName>
                                        </p:attrNameLst>
                                      </p:cBhvr>
                                      <p:to>
                                        <p:strVal val="visible"/>
                                      </p:to>
                                    </p:set>
                                    <p:anim calcmode="lin" valueType="num">
                                      <p:cBhvr additive="base">
                                        <p:cTn id="21" dur="500" fill="hold"/>
                                        <p:tgtEl>
                                          <p:spTgt spid="3051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51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C42CE89D-3F63-1514-2A6C-D2DBF01A7617}"/>
              </a:ext>
            </a:extLst>
          </p:cNvPr>
          <p:cNvSpPr>
            <a:spLocks noGrp="1" noChangeArrowheads="1"/>
          </p:cNvSpPr>
          <p:nvPr>
            <p:ph type="title"/>
          </p:nvPr>
        </p:nvSpPr>
        <p:spPr>
          <a:xfrm>
            <a:off x="2855913" y="908050"/>
            <a:ext cx="4572000" cy="768350"/>
          </a:xfrm>
          <a:noFill/>
        </p:spPr>
        <p:txBody>
          <a:bodyPr vert="horz" wrap="square" lIns="92075" tIns="46037" rIns="92075" bIns="46037" numCol="1" anchor="ctr" anchorCtr="0" compatLnSpc="1">
            <a:prstTxWarp prst="textNoShape">
              <a:avLst/>
            </a:prstTxWarp>
          </a:bodyPr>
          <a:lstStyle/>
          <a:p>
            <a:pPr eaLnBrk="1" hangingPunct="1"/>
            <a:r>
              <a:rPr lang="en-US" altLang="zh-CN" sz="4000">
                <a:solidFill>
                  <a:schemeClr val="folHlink"/>
                </a:solidFill>
                <a:latin typeface="Times New Roman" panose="02020603050405020304" pitchFamily="18" charset="0"/>
              </a:rPr>
              <a:t>2.1</a:t>
            </a:r>
            <a:r>
              <a:rPr lang="zh-CN" altLang="en-US" sz="4000">
                <a:solidFill>
                  <a:schemeClr val="folHlink"/>
                </a:solidFill>
                <a:latin typeface="Times New Roman" panose="02020603050405020304" pitchFamily="18" charset="0"/>
              </a:rPr>
              <a:t>语言概述</a:t>
            </a:r>
          </a:p>
        </p:txBody>
      </p:sp>
      <p:sp>
        <p:nvSpPr>
          <p:cNvPr id="278531" name="Rectangle 3">
            <a:extLst>
              <a:ext uri="{FF2B5EF4-FFF2-40B4-BE49-F238E27FC236}">
                <a16:creationId xmlns:a16="http://schemas.microsoft.com/office/drawing/2014/main" id="{E45AC5E9-FACF-3425-4736-9320686855D1}"/>
              </a:ext>
            </a:extLst>
          </p:cNvPr>
          <p:cNvSpPr>
            <a:spLocks noGrp="1" noChangeArrowheads="1"/>
          </p:cNvSpPr>
          <p:nvPr>
            <p:ph type="body" idx="1"/>
          </p:nvPr>
        </p:nvSpPr>
        <p:spPr>
          <a:xfrm>
            <a:off x="1905000" y="1981200"/>
            <a:ext cx="8223250" cy="3962400"/>
          </a:xfrm>
          <a:noFill/>
        </p:spPr>
        <p:txBody>
          <a:bodyPr vert="horz" wrap="square" lIns="92075" tIns="46037" rIns="92075" bIns="46037" numCol="1" anchor="t" anchorCtr="0" compatLnSpc="1">
            <a:prstTxWarp prst="textNoShape">
              <a:avLst/>
            </a:prstTxWarp>
          </a:bodyPr>
          <a:lstStyle/>
          <a:p>
            <a:pPr eaLnBrk="1" hangingPunct="1">
              <a:lnSpc>
                <a:spcPct val="110000"/>
              </a:lnSpc>
            </a:pPr>
            <a:r>
              <a:rPr lang="zh-CN" altLang="en-US" b="1">
                <a:latin typeface="Times New Roman" panose="02020603050405020304" pitchFamily="18" charset="0"/>
                <a:ea typeface="华文新魏" panose="02010800040101010101" pitchFamily="2" charset="-122"/>
              </a:rPr>
              <a:t>语言的描述方法</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现状</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自然语言：自然、方便</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非形式化</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数学语言（符号）：严格、准确</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形式化</a:t>
            </a:r>
          </a:p>
          <a:p>
            <a:pPr lvl="1" algn="just" eaLnBrk="1" hangingPunct="1">
              <a:lnSpc>
                <a:spcPct val="110000"/>
              </a:lnSpc>
              <a:buClrTx/>
            </a:pPr>
            <a:r>
              <a:rPr lang="zh-CN" altLang="en-US" sz="3200" b="1">
                <a:solidFill>
                  <a:schemeClr val="hlink"/>
                </a:solidFill>
                <a:latin typeface="Times New Roman" panose="02020603050405020304" pitchFamily="18" charset="0"/>
                <a:ea typeface="华文新魏" panose="02010800040101010101" pitchFamily="2" charset="-122"/>
              </a:rPr>
              <a:t>形式化描述</a:t>
            </a:r>
          </a:p>
          <a:p>
            <a:pPr lvl="2" algn="just" eaLnBrk="1" hangingPunct="1">
              <a:lnSpc>
                <a:spcPct val="110000"/>
              </a:lnSpc>
            </a:pPr>
            <a:r>
              <a:rPr lang="zh-CN" altLang="en-US" sz="2800" b="1">
                <a:latin typeface="Times New Roman" panose="02020603050405020304" pitchFamily="18" charset="0"/>
                <a:ea typeface="华文新魏" panose="02010800040101010101" pitchFamily="2" charset="-122"/>
              </a:rPr>
              <a:t>高度的抽象，严格的理论基础和方便的计算机表示。</a:t>
            </a:r>
          </a:p>
        </p:txBody>
      </p:sp>
      <p:sp>
        <p:nvSpPr>
          <p:cNvPr id="18435" name="灯片编号占位符 3">
            <a:extLst>
              <a:ext uri="{FF2B5EF4-FFF2-40B4-BE49-F238E27FC236}">
                <a16:creationId xmlns:a16="http://schemas.microsoft.com/office/drawing/2014/main" id="{5D30E399-8182-C104-D784-31256B0019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713518-CD52-4B31-BC09-581655D912B0}" type="slidenum">
              <a:rPr lang="zh-CN" altLang="en-US" sz="1400"/>
              <a:pPr>
                <a:spcBef>
                  <a:spcPct val="0"/>
                </a:spcBef>
                <a:buClrTx/>
                <a:buSzTx/>
                <a:buFontTx/>
                <a:buNone/>
              </a:pPr>
              <a:t>4</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box(out)">
                                      <p:cBhvr>
                                        <p:cTn id="7" dur="500"/>
                                        <p:tgtEl>
                                          <p:spTgt spid="278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8531">
                                            <p:txEl>
                                              <p:pRg st="1" end="1"/>
                                            </p:txEl>
                                          </p:spTgt>
                                        </p:tgtEl>
                                        <p:attrNameLst>
                                          <p:attrName>style.visibility</p:attrName>
                                        </p:attrNameLst>
                                      </p:cBhvr>
                                      <p:to>
                                        <p:strVal val="visible"/>
                                      </p:to>
                                    </p:set>
                                    <p:animEffect transition="in" filter="box(out)">
                                      <p:cBhvr>
                                        <p:cTn id="12" dur="500"/>
                                        <p:tgtEl>
                                          <p:spTgt spid="278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78531">
                                            <p:txEl>
                                              <p:pRg st="2" end="2"/>
                                            </p:txEl>
                                          </p:spTgt>
                                        </p:tgtEl>
                                        <p:attrNameLst>
                                          <p:attrName>style.visibility</p:attrName>
                                        </p:attrNameLst>
                                      </p:cBhvr>
                                      <p:to>
                                        <p:strVal val="visible"/>
                                      </p:to>
                                    </p:set>
                                    <p:animEffect transition="in" filter="box(out)">
                                      <p:cBhvr>
                                        <p:cTn id="17" dur="500"/>
                                        <p:tgtEl>
                                          <p:spTgt spid="2785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8531">
                                            <p:txEl>
                                              <p:pRg st="3" end="3"/>
                                            </p:txEl>
                                          </p:spTgt>
                                        </p:tgtEl>
                                        <p:attrNameLst>
                                          <p:attrName>style.visibility</p:attrName>
                                        </p:attrNameLst>
                                      </p:cBhvr>
                                      <p:to>
                                        <p:strVal val="visible"/>
                                      </p:to>
                                    </p:set>
                                    <p:animEffect transition="in" filter="box(out)">
                                      <p:cBhvr>
                                        <p:cTn id="22" dur="500"/>
                                        <p:tgtEl>
                                          <p:spTgt spid="2785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nodeType="withEffect">
                                  <p:stCondLst>
                                    <p:cond delay="0"/>
                                  </p:stCondLst>
                                  <p:childTnLst>
                                    <p:set>
                                      <p:cBhvr>
                                        <p:cTn id="24" dur="1" fill="hold">
                                          <p:stCondLst>
                                            <p:cond delay="0"/>
                                          </p:stCondLst>
                                        </p:cTn>
                                        <p:tgtEl>
                                          <p:spTgt spid="278531">
                                            <p:txEl>
                                              <p:pRg st="4" end="4"/>
                                            </p:txEl>
                                          </p:spTgt>
                                        </p:tgtEl>
                                        <p:attrNameLst>
                                          <p:attrName>style.visibility</p:attrName>
                                        </p:attrNameLst>
                                      </p:cBhvr>
                                      <p:to>
                                        <p:strVal val="visible"/>
                                      </p:to>
                                    </p:set>
                                    <p:animEffect transition="in" filter="box(out)">
                                      <p:cBhvr>
                                        <p:cTn id="25" dur="500"/>
                                        <p:tgtEl>
                                          <p:spTgt spid="27853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0F02A3F7-5784-4E55-B381-B84DD5E263C1}"/>
              </a:ext>
            </a:extLst>
          </p:cNvPr>
          <p:cNvSpPr>
            <a:spLocks noGrp="1" noChangeArrowheads="1"/>
          </p:cNvSpPr>
          <p:nvPr>
            <p:ph type="title"/>
          </p:nvPr>
        </p:nvSpPr>
        <p:spPr>
          <a:xfrm>
            <a:off x="2895600" y="914400"/>
            <a:ext cx="4495800" cy="685800"/>
          </a:xfrm>
        </p:spPr>
        <p:txBody>
          <a:bodyPr/>
          <a:lstStyle/>
          <a:p>
            <a:pPr eaLnBrk="1" hangingPunct="1"/>
            <a:r>
              <a:rPr lang="zh-CN" altLang="en-US" sz="4000">
                <a:solidFill>
                  <a:schemeClr val="folHlink"/>
                </a:solidFill>
                <a:latin typeface="Times New Roman" panose="02020603050405020304" pitchFamily="18" charset="0"/>
              </a:rPr>
              <a:t>短语</a:t>
            </a:r>
            <a:r>
              <a:rPr lang="en-US" altLang="zh-CN" sz="4000">
                <a:solidFill>
                  <a:schemeClr val="folHlink"/>
                </a:solidFill>
                <a:latin typeface="Times New Roman" panose="02020603050405020304" pitchFamily="18" charset="0"/>
              </a:rPr>
              <a:t>(Phrase)</a:t>
            </a:r>
          </a:p>
        </p:txBody>
      </p:sp>
      <p:sp>
        <p:nvSpPr>
          <p:cNvPr id="306179" name="Rectangle 3">
            <a:extLst>
              <a:ext uri="{FF2B5EF4-FFF2-40B4-BE49-F238E27FC236}">
                <a16:creationId xmlns:a16="http://schemas.microsoft.com/office/drawing/2014/main" id="{7A6A098E-FE83-0AB3-9346-1495E9F79920}"/>
              </a:ext>
            </a:extLst>
          </p:cNvPr>
          <p:cNvSpPr>
            <a:spLocks noGrp="1" noChangeArrowheads="1"/>
          </p:cNvSpPr>
          <p:nvPr>
            <p:ph type="body" idx="1"/>
          </p:nvPr>
        </p:nvSpPr>
        <p:spPr>
          <a:xfrm>
            <a:off x="1905000" y="1981201"/>
            <a:ext cx="8763000" cy="1160463"/>
          </a:xfrm>
        </p:spPr>
        <p:txBody>
          <a:bodyPr/>
          <a:lstStyle/>
          <a:p>
            <a:pPr marL="0" indent="0" eaLnBrk="1" hangingPunct="1">
              <a:spcBef>
                <a:spcPct val="40000"/>
              </a:spcBef>
            </a:pPr>
            <a:r>
              <a:rPr lang="zh-CN" altLang="en-US" b="1">
                <a:latin typeface="Times New Roman" panose="02020603050405020304" pitchFamily="18" charset="0"/>
                <a:ea typeface="华文新魏" panose="02010800040101010101" pitchFamily="2" charset="-122"/>
              </a:rPr>
              <a:t>   </a:t>
            </a:r>
            <a:r>
              <a:rPr lang="zh-CN" altLang="en-US" sz="2400" b="1">
                <a:latin typeface="Times New Roman" panose="02020603050405020304" pitchFamily="18" charset="0"/>
                <a:ea typeface="华文新魏" panose="02010800040101010101" pitchFamily="2" charset="-122"/>
              </a:rPr>
              <a:t>Ｓ</a:t>
            </a:r>
            <a:r>
              <a:rPr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lang="zh-CN" altLang="en-US"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 </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 αγ β</a:t>
            </a:r>
            <a:r>
              <a:rPr lang="en-US" altLang="zh-CN" b="1">
                <a:latin typeface="Times New Roman" panose="02020603050405020304" pitchFamily="18" charset="0"/>
                <a:ea typeface="幼圆" panose="02010509060101010101" pitchFamily="49" charset="-122"/>
              </a:rPr>
              <a:t>  </a:t>
            </a:r>
            <a:r>
              <a:rPr lang="zh-CN" altLang="en-US" b="1">
                <a:latin typeface="华文新魏" panose="02010800040101010101" pitchFamily="2" charset="-122"/>
                <a:ea typeface="华文新魏" panose="02010800040101010101" pitchFamily="2" charset="-122"/>
              </a:rPr>
              <a:t>？？就自然语言而言，</a:t>
            </a:r>
            <a:r>
              <a:rPr lang="en-US" altLang="zh-CN" b="1">
                <a:latin typeface="华文新魏" panose="02010800040101010101" pitchFamily="2" charset="-122"/>
                <a:ea typeface="华文新魏" panose="02010800040101010101" pitchFamily="2" charset="-122"/>
              </a:rPr>
              <a:t>γ</a:t>
            </a:r>
            <a:r>
              <a:rPr lang="zh-CN" altLang="en-US" b="1">
                <a:latin typeface="华文新魏" panose="02010800040101010101" pitchFamily="2" charset="-122"/>
                <a:ea typeface="华文新魏" panose="02010800040101010101" pitchFamily="2" charset="-122"/>
              </a:rPr>
              <a:t>在</a:t>
            </a:r>
            <a:r>
              <a:rPr lang="en-US" altLang="zh-CN" b="1">
                <a:latin typeface="华文新魏" panose="02010800040101010101" pitchFamily="2" charset="-122"/>
                <a:ea typeface="华文新魏" panose="02010800040101010101" pitchFamily="2" charset="-122"/>
              </a:rPr>
              <a:t>αγβ</a:t>
            </a:r>
            <a:r>
              <a:rPr lang="zh-CN" altLang="en-US" b="1">
                <a:latin typeface="华文新魏" panose="02010800040101010101" pitchFamily="2" charset="-122"/>
                <a:ea typeface="华文新魏" panose="02010800040101010101" pitchFamily="2" charset="-122"/>
              </a:rPr>
              <a:t>中什么叫什么？）</a:t>
            </a:r>
          </a:p>
        </p:txBody>
      </p:sp>
      <p:sp>
        <p:nvSpPr>
          <p:cNvPr id="306180" name="Rectangle 4">
            <a:extLst>
              <a:ext uri="{FF2B5EF4-FFF2-40B4-BE49-F238E27FC236}">
                <a16:creationId xmlns:a16="http://schemas.microsoft.com/office/drawing/2014/main" id="{DA6C91FD-CD4C-A154-82EA-AB0D6E9DE70A}"/>
              </a:ext>
            </a:extLst>
          </p:cNvPr>
          <p:cNvSpPr>
            <a:spLocks noChangeArrowheads="1"/>
          </p:cNvSpPr>
          <p:nvPr/>
        </p:nvSpPr>
        <p:spPr bwMode="auto">
          <a:xfrm>
            <a:off x="1905000" y="4292600"/>
            <a:ext cx="87630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40000"/>
              </a:spcBef>
            </a:pPr>
            <a:r>
              <a:rPr lang="zh-CN" altLang="en-US" b="1">
                <a:latin typeface="Times New Roman" panose="02020603050405020304" pitchFamily="18" charset="0"/>
                <a:ea typeface="华文新魏" panose="02010800040101010101" pitchFamily="2" charset="-122"/>
              </a:rPr>
              <a:t>如果</a:t>
            </a:r>
            <a:r>
              <a:rPr lang="zh-CN" altLang="en-US" sz="2400" b="1">
                <a:latin typeface="Times New Roman" panose="02020603050405020304" pitchFamily="18" charset="0"/>
                <a:ea typeface="华文新魏" panose="02010800040101010101" pitchFamily="2" charset="-122"/>
              </a:rPr>
              <a:t>Ｓ</a:t>
            </a:r>
            <a:r>
              <a:rPr lang="zh-CN" altLang="en-US" sz="2400" b="1">
                <a:latin typeface="Times New Roman" panose="02020603050405020304" pitchFamily="18" charset="0"/>
                <a:ea typeface="华文新魏" panose="02010800040101010101" pitchFamily="2" charset="-122"/>
                <a:sym typeface="Symbol" panose="05050102010706020507" pitchFamily="18" charset="2"/>
              </a:rPr>
              <a:t></a:t>
            </a:r>
            <a:r>
              <a:rPr lang="zh-CN" altLang="en-US"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 &amp; A</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γ</a:t>
            </a:r>
          </a:p>
          <a:p>
            <a:pPr eaLnBrk="1" hangingPunct="1">
              <a:spcBef>
                <a:spcPct val="40000"/>
              </a:spcBef>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是句型</a:t>
            </a:r>
            <a:r>
              <a:rPr lang="en-US" altLang="zh-CN" b="1">
                <a:solidFill>
                  <a:srgbClr val="3333FF"/>
                </a:solidFill>
                <a:latin typeface="Times New Roman" panose="02020603050405020304" pitchFamily="18" charset="0"/>
                <a:ea typeface="华文新魏" panose="02010800040101010101" pitchFamily="2" charset="-122"/>
              </a:rPr>
              <a:t>αγβ</a:t>
            </a:r>
            <a:r>
              <a:rPr lang="zh-CN" altLang="en-US" b="1">
                <a:solidFill>
                  <a:srgbClr val="3333FF"/>
                </a:solidFill>
                <a:latin typeface="Times New Roman" panose="02020603050405020304" pitchFamily="18" charset="0"/>
                <a:ea typeface="华文新魏" panose="02010800040101010101" pitchFamily="2" charset="-122"/>
              </a:rPr>
              <a:t>的相对于变量</a:t>
            </a:r>
            <a:r>
              <a:rPr lang="en-US" altLang="zh-CN" b="1">
                <a:solidFill>
                  <a:srgbClr val="3333FF"/>
                </a:solidFill>
                <a:latin typeface="Times New Roman" panose="02020603050405020304" pitchFamily="18" charset="0"/>
                <a:ea typeface="华文新魏" panose="02010800040101010101" pitchFamily="2" charset="-122"/>
              </a:rPr>
              <a:t>A</a:t>
            </a:r>
            <a:r>
              <a:rPr lang="zh-CN" altLang="en-US" b="1">
                <a:solidFill>
                  <a:srgbClr val="3333FF"/>
                </a:solidFill>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直接短语</a:t>
            </a:r>
          </a:p>
          <a:p>
            <a:pPr eaLnBrk="1" hangingPunct="1">
              <a:spcBef>
                <a:spcPct val="40000"/>
              </a:spcBef>
            </a:pPr>
            <a:r>
              <a:rPr lang="zh-CN" altLang="en-US" b="1">
                <a:latin typeface="Times New Roman" panose="02020603050405020304" pitchFamily="18" charset="0"/>
                <a:ea typeface="华文新魏" panose="02010800040101010101" pitchFamily="2" charset="-122"/>
              </a:rPr>
              <a:t>最左直接短语叫做</a:t>
            </a:r>
            <a:r>
              <a:rPr lang="zh-CN" altLang="en-US" b="1">
                <a:solidFill>
                  <a:schemeClr val="hlink"/>
                </a:solidFill>
                <a:latin typeface="Times New Roman" panose="02020603050405020304" pitchFamily="18" charset="0"/>
                <a:ea typeface="华文新魏" panose="02010800040101010101" pitchFamily="2" charset="-122"/>
              </a:rPr>
              <a:t>句柄</a:t>
            </a:r>
            <a:r>
              <a:rPr lang="en-US" altLang="zh-CN" b="1">
                <a:latin typeface="Times New Roman" panose="02020603050405020304" pitchFamily="18" charset="0"/>
                <a:ea typeface="华文新魏" panose="02010800040101010101" pitchFamily="2" charset="-122"/>
              </a:rPr>
              <a:t>(Handle)</a:t>
            </a:r>
          </a:p>
        </p:txBody>
      </p:sp>
      <p:sp>
        <p:nvSpPr>
          <p:cNvPr id="306182" name="Rectangle 6">
            <a:extLst>
              <a:ext uri="{FF2B5EF4-FFF2-40B4-BE49-F238E27FC236}">
                <a16:creationId xmlns:a16="http://schemas.microsoft.com/office/drawing/2014/main" id="{E3502CF1-5DCD-601D-48C0-020CC2F6D358}"/>
              </a:ext>
            </a:extLst>
          </p:cNvPr>
          <p:cNvSpPr>
            <a:spLocks noChangeArrowheads="1"/>
          </p:cNvSpPr>
          <p:nvPr/>
        </p:nvSpPr>
        <p:spPr bwMode="auto">
          <a:xfrm>
            <a:off x="1905000" y="3213100"/>
            <a:ext cx="8763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40000"/>
              </a:spcBef>
            </a:pPr>
            <a:r>
              <a:rPr lang="zh-CN" altLang="en-US" b="1">
                <a:latin typeface="Times New Roman" panose="02020603050405020304" pitchFamily="18" charset="0"/>
                <a:ea typeface="华文新魏" panose="02010800040101010101" pitchFamily="2" charset="-122"/>
              </a:rPr>
              <a:t>如果Ｓ</a:t>
            </a:r>
            <a:r>
              <a:rPr lang="zh-CN" altLang="en-US" b="1">
                <a:latin typeface="Times New Roman" panose="02020603050405020304" pitchFamily="18" charset="0"/>
                <a:ea typeface="华文新魏" panose="02010800040101010101" pitchFamily="2" charset="-122"/>
                <a:sym typeface="Symbol" panose="05050102010706020507" pitchFamily="18" charset="2"/>
              </a:rPr>
              <a:t></a:t>
            </a:r>
            <a:r>
              <a:rPr lang="zh-CN" altLang="en-US" b="1" baseline="30000">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α</a:t>
            </a:r>
            <a:r>
              <a:rPr lang="zh-CN" altLang="en-US" b="1">
                <a:latin typeface="Times New Roman" panose="02020603050405020304" pitchFamily="18" charset="0"/>
                <a:ea typeface="华文新魏" panose="02010800040101010101" pitchFamily="2" charset="-122"/>
              </a:rPr>
              <a:t>Ａ</a:t>
            </a:r>
            <a:r>
              <a:rPr lang="en-US" altLang="zh-CN" b="1">
                <a:latin typeface="Times New Roman" panose="02020603050405020304" pitchFamily="18" charset="0"/>
                <a:ea typeface="华文新魏" panose="02010800040101010101" pitchFamily="2" charset="-122"/>
              </a:rPr>
              <a:t>β &amp; A</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baseline="30000">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，则称</a:t>
            </a:r>
            <a:r>
              <a:rPr lang="en-US" altLang="zh-CN" b="1">
                <a:latin typeface="Times New Roman" panose="02020603050405020304" pitchFamily="18" charset="0"/>
                <a:ea typeface="华文新魏" panose="02010800040101010101" pitchFamily="2" charset="-122"/>
              </a:rPr>
              <a:t>γ</a:t>
            </a:r>
            <a:r>
              <a:rPr lang="zh-CN" altLang="en-US" b="1">
                <a:latin typeface="Times New Roman" panose="02020603050405020304" pitchFamily="18" charset="0"/>
                <a:ea typeface="华文新魏" panose="02010800040101010101" pitchFamily="2" charset="-122"/>
              </a:rPr>
              <a:t>是句型</a:t>
            </a:r>
            <a:r>
              <a:rPr lang="en-US" altLang="zh-CN" b="1">
                <a:solidFill>
                  <a:srgbClr val="3333FF"/>
                </a:solidFill>
                <a:latin typeface="Times New Roman" panose="02020603050405020304" pitchFamily="18" charset="0"/>
                <a:ea typeface="华文新魏" panose="02010800040101010101" pitchFamily="2" charset="-122"/>
              </a:rPr>
              <a:t>αγβ</a:t>
            </a:r>
            <a:r>
              <a:rPr lang="zh-CN" altLang="en-US" b="1">
                <a:solidFill>
                  <a:srgbClr val="3333FF"/>
                </a:solidFill>
                <a:latin typeface="Times New Roman" panose="02020603050405020304" pitchFamily="18" charset="0"/>
                <a:ea typeface="华文新魏" panose="02010800040101010101" pitchFamily="2" charset="-122"/>
              </a:rPr>
              <a:t>的相对于变量</a:t>
            </a:r>
            <a:r>
              <a:rPr lang="en-US" altLang="zh-CN" b="1">
                <a:solidFill>
                  <a:srgbClr val="3333FF"/>
                </a:solidFill>
                <a:latin typeface="Times New Roman" panose="02020603050405020304" pitchFamily="18" charset="0"/>
                <a:ea typeface="华文新魏" panose="02010800040101010101" pitchFamily="2" charset="-122"/>
              </a:rPr>
              <a:t>A</a:t>
            </a:r>
            <a:r>
              <a:rPr lang="zh-CN" altLang="en-US" b="1">
                <a:solidFill>
                  <a:srgbClr val="3333FF"/>
                </a:solidFill>
                <a:latin typeface="Times New Roman" panose="02020603050405020304" pitchFamily="18" charset="0"/>
                <a:ea typeface="华文新魏" panose="02010800040101010101" pitchFamily="2" charset="-122"/>
              </a:rPr>
              <a:t>的</a:t>
            </a:r>
            <a:r>
              <a:rPr lang="zh-CN" altLang="en-US" b="1">
                <a:solidFill>
                  <a:schemeClr val="hlink"/>
                </a:solidFill>
                <a:latin typeface="Times New Roman" panose="02020603050405020304" pitchFamily="18" charset="0"/>
                <a:ea typeface="华文新魏" panose="02010800040101010101" pitchFamily="2" charset="-122"/>
              </a:rPr>
              <a:t>短语</a:t>
            </a:r>
          </a:p>
        </p:txBody>
      </p:sp>
      <p:sp>
        <p:nvSpPr>
          <p:cNvPr id="55301" name="灯片编号占位符 5">
            <a:extLst>
              <a:ext uri="{FF2B5EF4-FFF2-40B4-BE49-F238E27FC236}">
                <a16:creationId xmlns:a16="http://schemas.microsoft.com/office/drawing/2014/main" id="{F47A4AA7-94C9-20F8-0027-38C044A741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D1C2F59-E0DE-4060-91B4-6DB6449C5CB2}" type="slidenum">
              <a:rPr lang="zh-CN" altLang="en-US" sz="1400"/>
              <a:pPr>
                <a:spcBef>
                  <a:spcPct val="0"/>
                </a:spcBef>
                <a:buClrTx/>
                <a:buSzTx/>
                <a:buFontTx/>
                <a:buNone/>
              </a:pPr>
              <a:t>40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 calcmode="lin" valueType="num">
                                      <p:cBhvr>
                                        <p:cTn id="7" dur="1000" fill="hold"/>
                                        <p:tgtEl>
                                          <p:spTgt spid="30617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0617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0617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06182">
                                            <p:txEl>
                                              <p:pRg st="0" end="0"/>
                                            </p:txEl>
                                          </p:spTgt>
                                        </p:tgtEl>
                                        <p:attrNameLst>
                                          <p:attrName>style.visibility</p:attrName>
                                        </p:attrNameLst>
                                      </p:cBhvr>
                                      <p:to>
                                        <p:strVal val="visible"/>
                                      </p:to>
                                    </p:set>
                                    <p:anim calcmode="lin" valueType="num">
                                      <p:cBhvr>
                                        <p:cTn id="14" dur="1000" fill="hold"/>
                                        <p:tgtEl>
                                          <p:spTgt spid="306182">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06182">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0618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306178"/>
                                        </p:tgtEl>
                                        <p:attrNameLst>
                                          <p:attrName>style.visibility</p:attrName>
                                        </p:attrNameLst>
                                      </p:cBhvr>
                                      <p:to>
                                        <p:strVal val="visible"/>
                                      </p:to>
                                    </p:set>
                                    <p:anim calcmode="lin" valueType="num">
                                      <p:cBhvr>
                                        <p:cTn id="21" dur="1000" fill="hold"/>
                                        <p:tgtEl>
                                          <p:spTgt spid="306178"/>
                                        </p:tgtEl>
                                        <p:attrNameLst>
                                          <p:attrName>ppt_w</p:attrName>
                                        </p:attrNameLst>
                                      </p:cBhvr>
                                      <p:tavLst>
                                        <p:tav tm="0">
                                          <p:val>
                                            <p:strVal val="#ppt_w*0.70"/>
                                          </p:val>
                                        </p:tav>
                                        <p:tav tm="100000">
                                          <p:val>
                                            <p:strVal val="#ppt_w"/>
                                          </p:val>
                                        </p:tav>
                                      </p:tavLst>
                                    </p:anim>
                                    <p:anim calcmode="lin" valueType="num">
                                      <p:cBhvr>
                                        <p:cTn id="22" dur="1000" fill="hold"/>
                                        <p:tgtEl>
                                          <p:spTgt spid="306178"/>
                                        </p:tgtEl>
                                        <p:attrNameLst>
                                          <p:attrName>ppt_h</p:attrName>
                                        </p:attrNameLst>
                                      </p:cBhvr>
                                      <p:tavLst>
                                        <p:tav tm="0">
                                          <p:val>
                                            <p:strVal val="#ppt_h"/>
                                          </p:val>
                                        </p:tav>
                                        <p:tav tm="100000">
                                          <p:val>
                                            <p:strVal val="#ppt_h"/>
                                          </p:val>
                                        </p:tav>
                                      </p:tavLst>
                                    </p:anim>
                                    <p:animEffect transition="in" filter="fade">
                                      <p:cBhvr>
                                        <p:cTn id="23" dur="1000"/>
                                        <p:tgtEl>
                                          <p:spTgt spid="3061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306180">
                                            <p:txEl>
                                              <p:pRg st="0" end="0"/>
                                            </p:txEl>
                                          </p:spTgt>
                                        </p:tgtEl>
                                        <p:attrNameLst>
                                          <p:attrName>style.visibility</p:attrName>
                                        </p:attrNameLst>
                                      </p:cBhvr>
                                      <p:to>
                                        <p:strVal val="visible"/>
                                      </p:to>
                                    </p:set>
                                    <p:anim calcmode="lin" valueType="num">
                                      <p:cBhvr>
                                        <p:cTn id="28" dur="1000" fill="hold"/>
                                        <p:tgtEl>
                                          <p:spTgt spid="306180">
                                            <p:txEl>
                                              <p:pRg st="0" end="0"/>
                                            </p:txEl>
                                          </p:spTgt>
                                        </p:tgtEl>
                                        <p:attrNameLst>
                                          <p:attrName>ppt_w</p:attrName>
                                        </p:attrNameLst>
                                      </p:cBhvr>
                                      <p:tavLst>
                                        <p:tav tm="0">
                                          <p:val>
                                            <p:strVal val="#ppt_w*0.70"/>
                                          </p:val>
                                        </p:tav>
                                        <p:tav tm="100000">
                                          <p:val>
                                            <p:strVal val="#ppt_w"/>
                                          </p:val>
                                        </p:tav>
                                      </p:tavLst>
                                    </p:anim>
                                    <p:anim calcmode="lin" valueType="num">
                                      <p:cBhvr>
                                        <p:cTn id="29" dur="1000" fill="hold"/>
                                        <p:tgtEl>
                                          <p:spTgt spid="306180">
                                            <p:txEl>
                                              <p:pRg st="0" end="0"/>
                                            </p:txEl>
                                          </p:spTgt>
                                        </p:tgtEl>
                                        <p:attrNameLst>
                                          <p:attrName>ppt_h</p:attrName>
                                        </p:attrNameLst>
                                      </p:cBhvr>
                                      <p:tavLst>
                                        <p:tav tm="0">
                                          <p:val>
                                            <p:strVal val="#ppt_h"/>
                                          </p:val>
                                        </p:tav>
                                        <p:tav tm="100000">
                                          <p:val>
                                            <p:strVal val="#ppt_h"/>
                                          </p:val>
                                        </p:tav>
                                      </p:tavLst>
                                    </p:anim>
                                    <p:animEffect transition="in" filter="fade">
                                      <p:cBhvr>
                                        <p:cTn id="30" dur="1000"/>
                                        <p:tgtEl>
                                          <p:spTgt spid="306180">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306180">
                                            <p:txEl>
                                              <p:pRg st="1" end="1"/>
                                            </p:txEl>
                                          </p:spTgt>
                                        </p:tgtEl>
                                        <p:attrNameLst>
                                          <p:attrName>style.visibility</p:attrName>
                                        </p:attrNameLst>
                                      </p:cBhvr>
                                      <p:to>
                                        <p:strVal val="visible"/>
                                      </p:to>
                                    </p:set>
                                    <p:anim calcmode="lin" valueType="num">
                                      <p:cBhvr>
                                        <p:cTn id="35" dur="1000" fill="hold"/>
                                        <p:tgtEl>
                                          <p:spTgt spid="306180">
                                            <p:txEl>
                                              <p:pRg st="1" end="1"/>
                                            </p:txEl>
                                          </p:spTgt>
                                        </p:tgtEl>
                                        <p:attrNameLst>
                                          <p:attrName>ppt_w</p:attrName>
                                        </p:attrNameLst>
                                      </p:cBhvr>
                                      <p:tavLst>
                                        <p:tav tm="0">
                                          <p:val>
                                            <p:strVal val="#ppt_w*0.70"/>
                                          </p:val>
                                        </p:tav>
                                        <p:tav tm="100000">
                                          <p:val>
                                            <p:strVal val="#ppt_w"/>
                                          </p:val>
                                        </p:tav>
                                      </p:tavLst>
                                    </p:anim>
                                    <p:anim calcmode="lin" valueType="num">
                                      <p:cBhvr>
                                        <p:cTn id="36" dur="1000" fill="hold"/>
                                        <p:tgtEl>
                                          <p:spTgt spid="306180">
                                            <p:txEl>
                                              <p:pRg st="1" end="1"/>
                                            </p:txEl>
                                          </p:spTgt>
                                        </p:tgtEl>
                                        <p:attrNameLst>
                                          <p:attrName>ppt_h</p:attrName>
                                        </p:attrNameLst>
                                      </p:cBhvr>
                                      <p:tavLst>
                                        <p:tav tm="0">
                                          <p:val>
                                            <p:strVal val="#ppt_h"/>
                                          </p:val>
                                        </p:tav>
                                        <p:tav tm="100000">
                                          <p:val>
                                            <p:strVal val="#ppt_h"/>
                                          </p:val>
                                        </p:tav>
                                      </p:tavLst>
                                    </p:anim>
                                    <p:animEffect transition="in" filter="fade">
                                      <p:cBhvr>
                                        <p:cTn id="37" dur="1000"/>
                                        <p:tgtEl>
                                          <p:spTgt spid="30618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306180">
                                            <p:txEl>
                                              <p:pRg st="2" end="2"/>
                                            </p:txEl>
                                          </p:spTgt>
                                        </p:tgtEl>
                                        <p:attrNameLst>
                                          <p:attrName>style.visibility</p:attrName>
                                        </p:attrNameLst>
                                      </p:cBhvr>
                                      <p:to>
                                        <p:strVal val="visible"/>
                                      </p:to>
                                    </p:set>
                                    <p:anim calcmode="lin" valueType="num">
                                      <p:cBhvr>
                                        <p:cTn id="42" dur="1000" fill="hold"/>
                                        <p:tgtEl>
                                          <p:spTgt spid="306180">
                                            <p:txEl>
                                              <p:pRg st="2" end="2"/>
                                            </p:txEl>
                                          </p:spTgt>
                                        </p:tgtEl>
                                        <p:attrNameLst>
                                          <p:attrName>ppt_w</p:attrName>
                                        </p:attrNameLst>
                                      </p:cBhvr>
                                      <p:tavLst>
                                        <p:tav tm="0">
                                          <p:val>
                                            <p:strVal val="#ppt_w*0.70"/>
                                          </p:val>
                                        </p:tav>
                                        <p:tav tm="100000">
                                          <p:val>
                                            <p:strVal val="#ppt_w"/>
                                          </p:val>
                                        </p:tav>
                                      </p:tavLst>
                                    </p:anim>
                                    <p:anim calcmode="lin" valueType="num">
                                      <p:cBhvr>
                                        <p:cTn id="43" dur="1000" fill="hold"/>
                                        <p:tgtEl>
                                          <p:spTgt spid="306180">
                                            <p:txEl>
                                              <p:pRg st="2" end="2"/>
                                            </p:txEl>
                                          </p:spTgt>
                                        </p:tgtEl>
                                        <p:attrNameLst>
                                          <p:attrName>ppt_h</p:attrName>
                                        </p:attrNameLst>
                                      </p:cBhvr>
                                      <p:tavLst>
                                        <p:tav tm="0">
                                          <p:val>
                                            <p:strVal val="#ppt_h"/>
                                          </p:val>
                                        </p:tav>
                                        <p:tav tm="100000">
                                          <p:val>
                                            <p:strVal val="#ppt_h"/>
                                          </p:val>
                                        </p:tav>
                                      </p:tavLst>
                                    </p:anim>
                                    <p:animEffect transition="in" filter="fade">
                                      <p:cBhvr>
                                        <p:cTn id="44" dur="1000"/>
                                        <p:tgtEl>
                                          <p:spTgt spid="306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79" grpId="0" build="p" autoUpdateAnimBg="0"/>
      <p:bldP spid="306180" grpId="0" build="p" autoUpdateAnimBg="0"/>
      <p:bldP spid="30618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3">
            <a:extLst>
              <a:ext uri="{FF2B5EF4-FFF2-40B4-BE49-F238E27FC236}">
                <a16:creationId xmlns:a16="http://schemas.microsoft.com/office/drawing/2014/main" id="{1FFFC35D-220C-91DE-872A-F9A01AA80425}"/>
              </a:ext>
            </a:extLst>
          </p:cNvPr>
          <p:cNvSpPr>
            <a:spLocks noGrp="1" noChangeArrowheads="1"/>
          </p:cNvSpPr>
          <p:nvPr>
            <p:ph type="title"/>
          </p:nvPr>
        </p:nvSpPr>
        <p:spPr>
          <a:xfrm>
            <a:off x="2438400" y="762000"/>
            <a:ext cx="7772400" cy="914400"/>
          </a:xfrm>
          <a:noFill/>
        </p:spPr>
        <p:txBody>
          <a:bodyPr vert="horz" wrap="square" lIns="92075" tIns="46037" rIns="92075" bIns="46037" numCol="1" anchor="ctr" anchorCtr="0" compatLnSpc="1">
            <a:prstTxWarp prst="textNoShape">
              <a:avLst/>
            </a:prstTxWarp>
          </a:bodyPr>
          <a:lstStyle/>
          <a:p>
            <a:pPr algn="ctr" eaLnBrk="1" hangingPunct="1"/>
            <a:r>
              <a:rPr lang="en-US" altLang="zh-CN" sz="4000">
                <a:solidFill>
                  <a:schemeClr val="folHlink"/>
                </a:solidFill>
              </a:rPr>
              <a:t>2.</a:t>
            </a:r>
            <a:r>
              <a:rPr lang="zh-CN" altLang="en-US" sz="4000">
                <a:solidFill>
                  <a:schemeClr val="folHlink"/>
                </a:solidFill>
                <a:latin typeface="Times New Roman" panose="02020603050405020304" pitchFamily="18" charset="0"/>
              </a:rPr>
              <a:t>４ 文法的分类</a:t>
            </a:r>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p>
        </p:txBody>
      </p:sp>
      <p:sp>
        <p:nvSpPr>
          <p:cNvPr id="375810" name="Rectangle 2">
            <a:extLst>
              <a:ext uri="{FF2B5EF4-FFF2-40B4-BE49-F238E27FC236}">
                <a16:creationId xmlns:a16="http://schemas.microsoft.com/office/drawing/2014/main" id="{18E52374-AAF2-71FD-7A16-DF8705E0ED73}"/>
              </a:ext>
            </a:extLst>
          </p:cNvPr>
          <p:cNvSpPr>
            <a:spLocks noGrp="1" noChangeArrowheads="1"/>
          </p:cNvSpPr>
          <p:nvPr>
            <p:ph type="body" idx="1"/>
          </p:nvPr>
        </p:nvSpPr>
        <p:spPr>
          <a:xfrm>
            <a:off x="2438400" y="1981200"/>
            <a:ext cx="7545388" cy="3886200"/>
          </a:xfrm>
          <a:noFill/>
        </p:spPr>
        <p:txBody>
          <a:bodyPr vert="horz" wrap="square" lIns="92075" tIns="46037" rIns="92075" bIns="46037" numCol="1" anchor="t" anchorCtr="0" compatLnSpc="1">
            <a:prstTxWarp prst="textNoShape">
              <a:avLst/>
            </a:prstTxWarp>
          </a:bodyPr>
          <a:lstStyle/>
          <a:p>
            <a:pPr algn="just" eaLnBrk="1" hangingPunct="1">
              <a:lnSpc>
                <a:spcPct val="120000"/>
              </a:lnSpc>
            </a:pPr>
            <a:r>
              <a:rPr lang="zh-CN" altLang="en-US" b="1">
                <a:latin typeface="Times New Roman" panose="02020603050405020304" pitchFamily="18" charset="0"/>
                <a:ea typeface="华文新魏" panose="02010800040101010101" pitchFamily="2" charset="-122"/>
              </a:rPr>
              <a:t>根据语言结构的复杂程度可分为：</a:t>
            </a:r>
          </a:p>
          <a:p>
            <a:pPr eaLnBrk="1" hangingPunct="1">
              <a:lnSpc>
                <a:spcPct val="12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0</a:t>
            </a:r>
            <a:r>
              <a:rPr lang="zh-CN" altLang="en-US" b="1">
                <a:latin typeface="Times New Roman" panose="02020603050405020304" pitchFamily="18" charset="0"/>
                <a:ea typeface="华文新魏" panose="02010800040101010101" pitchFamily="2" charset="-122"/>
              </a:rPr>
              <a:t>型、</a:t>
            </a:r>
            <a:r>
              <a:rPr lang="en-US" altLang="zh-CN" b="1">
                <a:latin typeface="Times New Roman" panose="02020603050405020304" pitchFamily="18" charset="0"/>
                <a:ea typeface="华文新魏" panose="02010800040101010101" pitchFamily="2" charset="-122"/>
              </a:rPr>
              <a:t>1</a:t>
            </a:r>
            <a:r>
              <a:rPr lang="zh-CN" altLang="en-US" b="1">
                <a:latin typeface="Times New Roman" panose="02020603050405020304" pitchFamily="18" charset="0"/>
                <a:ea typeface="华文新魏" panose="02010800040101010101" pitchFamily="2" charset="-122"/>
              </a:rPr>
              <a:t>型、</a:t>
            </a:r>
            <a:r>
              <a:rPr lang="en-US" altLang="zh-CN" b="1">
                <a:latin typeface="Times New Roman" panose="02020603050405020304" pitchFamily="18" charset="0"/>
                <a:ea typeface="华文新魏" panose="02010800040101010101" pitchFamily="2" charset="-122"/>
              </a:rPr>
              <a:t>2</a:t>
            </a:r>
            <a:r>
              <a:rPr lang="zh-CN" altLang="en-US" b="1">
                <a:latin typeface="Times New Roman" panose="02020603050405020304" pitchFamily="18" charset="0"/>
                <a:ea typeface="华文新魏" panose="02010800040101010101" pitchFamily="2" charset="-122"/>
              </a:rPr>
              <a:t>型和</a:t>
            </a:r>
            <a:r>
              <a:rPr lang="en-US" altLang="zh-CN" b="1">
                <a:latin typeface="Times New Roman" panose="02020603050405020304" pitchFamily="18" charset="0"/>
                <a:ea typeface="华文新魏" panose="02010800040101010101" pitchFamily="2" charset="-122"/>
              </a:rPr>
              <a:t>3</a:t>
            </a:r>
            <a:r>
              <a:rPr lang="zh-CN" altLang="en-US" b="1">
                <a:latin typeface="Times New Roman" panose="02020603050405020304" pitchFamily="18" charset="0"/>
                <a:ea typeface="华文新魏" panose="02010800040101010101" pitchFamily="2" charset="-122"/>
              </a:rPr>
              <a:t>型文法</a:t>
            </a:r>
            <a:endParaRPr lang="en-US" altLang="zh-CN" b="1">
              <a:latin typeface="Times New Roman" panose="02020603050405020304" pitchFamily="18" charset="0"/>
              <a:ea typeface="华文新魏" panose="02010800040101010101" pitchFamily="2" charset="-122"/>
            </a:endParaRPr>
          </a:p>
          <a:p>
            <a:pPr eaLnBrk="1" hangingPunct="1">
              <a:lnSpc>
                <a:spcPct val="120000"/>
              </a:lnSpc>
              <a:buFont typeface="Wingdings" panose="05000000000000000000" pitchFamily="2" charset="2"/>
              <a:buNone/>
            </a:pPr>
            <a:r>
              <a:rPr lang="zh-CN" altLang="en-US" sz="2800" b="1">
                <a:latin typeface="华文楷体" panose="02010600040101010101" pitchFamily="2" charset="-122"/>
                <a:ea typeface="华文楷体" panose="02010600040101010101" pitchFamily="2" charset="-122"/>
              </a:rPr>
              <a:t>    </a:t>
            </a:r>
            <a:r>
              <a:rPr lang="en-US" altLang="zh-CN" sz="2800" b="1">
                <a:solidFill>
                  <a:srgbClr val="FF0000"/>
                </a:solidFill>
                <a:latin typeface="华文楷体" panose="02010600040101010101" pitchFamily="2" charset="-122"/>
                <a:ea typeface="华文楷体" panose="02010600040101010101" pitchFamily="2" charset="-122"/>
              </a:rPr>
              <a:t>0</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如果它的每个产生式</a:t>
            </a:r>
            <a:r>
              <a:rPr lang="en-US" altLang="zh-CN" sz="2800" b="1">
                <a:latin typeface="华文楷体" panose="02010600040101010101" pitchFamily="2" charset="-122"/>
                <a:ea typeface="华文楷体" panose="02010600040101010101" pitchFamily="2" charset="-122"/>
              </a:rPr>
              <a:t>α→β</a:t>
            </a:r>
            <a:r>
              <a:rPr lang="zh-CN" altLang="en-US" sz="2800" b="1">
                <a:latin typeface="华文楷体" panose="02010600040101010101" pitchFamily="2" charset="-122"/>
                <a:ea typeface="华文楷体" panose="02010600040101010101" pitchFamily="2" charset="-122"/>
              </a:rPr>
              <a:t>满足：</a:t>
            </a:r>
            <a:r>
              <a:rPr lang="en-US" altLang="zh-CN" sz="2800" b="1">
                <a:latin typeface="华文楷体" panose="02010600040101010101" pitchFamily="2" charset="-122"/>
                <a:ea typeface="华文楷体" panose="02010600040101010101" pitchFamily="2" charset="-122"/>
              </a:rPr>
              <a:t> α ∈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en-US" altLang="zh-CN" sz="2800" b="1">
                <a:latin typeface="华文新魏" panose="02010800040101010101" pitchFamily="2" charset="-122"/>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 </a:t>
            </a:r>
            <a:r>
              <a:rPr lang="en-US" altLang="zh-CN" sz="2800" b="1">
                <a:latin typeface="华文楷体" panose="02010600040101010101" pitchFamily="2" charset="-122"/>
                <a:ea typeface="华文楷体" panose="02010600040101010101" pitchFamily="2" charset="-122"/>
              </a:rPr>
              <a:t>)</a:t>
            </a:r>
            <a:r>
              <a:rPr lang="zh-CN" altLang="en-US" sz="2800" b="1" baseline="30000">
                <a:latin typeface="Times New Roman" panose="02020603050405020304" pitchFamily="18" charset="0"/>
              </a:rPr>
              <a:t> *</a:t>
            </a:r>
            <a:r>
              <a:rPr lang="zh-CN" altLang="en-US" sz="2800" b="1">
                <a:latin typeface="Times New Roman" panose="02020603050405020304" pitchFamily="18" charset="0"/>
              </a:rPr>
              <a:t> </a:t>
            </a:r>
            <a:r>
              <a:rPr lang="zh-CN" altLang="en-US" sz="2800" b="1">
                <a:latin typeface="华文楷体" panose="02010600040101010101" pitchFamily="2" charset="-122"/>
                <a:ea typeface="华文楷体" panose="02010600040101010101" pitchFamily="2" charset="-122"/>
              </a:rPr>
              <a:t>且至少含有一个非终结符，而</a:t>
            </a:r>
            <a:r>
              <a:rPr lang="en-US" altLang="zh-CN" sz="2800" b="1">
                <a:latin typeface="华文楷体" panose="02010600040101010101" pitchFamily="2" charset="-122"/>
                <a:ea typeface="华文楷体" panose="02010600040101010101" pitchFamily="2" charset="-122"/>
              </a:rPr>
              <a:t>β ∈</a:t>
            </a:r>
            <a:r>
              <a:rPr lang="zh-CN" altLang="en-US" sz="2800" b="1">
                <a:latin typeface="华文楷体" panose="02010600040101010101" pitchFamily="2" charset="-122"/>
                <a:ea typeface="华文楷体" panose="02010600040101010101" pitchFamily="2" charset="-122"/>
              </a:rPr>
              <a:t> </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en-US" altLang="zh-CN" sz="2800" b="1">
                <a:latin typeface="华文新魏" panose="02010800040101010101" pitchFamily="2" charset="-122"/>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 </a:t>
            </a:r>
            <a:r>
              <a:rPr lang="en-US" altLang="zh-CN" sz="2800" b="1">
                <a:latin typeface="华文楷体" panose="02010600040101010101" pitchFamily="2" charset="-122"/>
                <a:ea typeface="华文楷体" panose="02010600040101010101" pitchFamily="2" charset="-122"/>
              </a:rPr>
              <a:t>)</a:t>
            </a:r>
            <a:r>
              <a:rPr lang="zh-CN" altLang="en-US" sz="2800" b="1" baseline="30000">
                <a:latin typeface="Times New Roman" panose="02020603050405020304" pitchFamily="18" charset="0"/>
              </a:rPr>
              <a:t>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，则</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是一个</a:t>
            </a:r>
            <a:r>
              <a:rPr lang="en-US" altLang="zh-CN" sz="2800" b="1">
                <a:latin typeface="华文楷体" panose="02010600040101010101" pitchFamily="2" charset="-122"/>
                <a:ea typeface="华文楷体" panose="02010600040101010101" pitchFamily="2" charset="-122"/>
              </a:rPr>
              <a:t>0</a:t>
            </a:r>
            <a:r>
              <a:rPr lang="zh-CN" altLang="en-US" sz="2800" b="1">
                <a:latin typeface="华文楷体" panose="02010600040101010101" pitchFamily="2" charset="-122"/>
                <a:ea typeface="华文楷体" panose="02010600040101010101" pitchFamily="2" charset="-122"/>
              </a:rPr>
              <a:t>型文法或短语结构文法（</a:t>
            </a:r>
            <a:r>
              <a:rPr lang="en-US" altLang="zh-CN" sz="2800" b="1">
                <a:latin typeface="华文楷体" panose="02010600040101010101" pitchFamily="2" charset="-122"/>
                <a:ea typeface="华文楷体" panose="02010600040101010101" pitchFamily="2" charset="-122"/>
              </a:rPr>
              <a:t>PSG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p:txBody>
      </p:sp>
      <p:sp>
        <p:nvSpPr>
          <p:cNvPr id="56323" name="灯片编号占位符 3">
            <a:extLst>
              <a:ext uri="{FF2B5EF4-FFF2-40B4-BE49-F238E27FC236}">
                <a16:creationId xmlns:a16="http://schemas.microsoft.com/office/drawing/2014/main" id="{13BADA02-E6EE-06BD-C8B5-6DEB23B0A8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66A242-7E0A-4688-8B92-E2B4C37FC8BC}" type="slidenum">
              <a:rPr lang="zh-CN" altLang="en-US" sz="1400"/>
              <a:pPr>
                <a:spcBef>
                  <a:spcPct val="0"/>
                </a:spcBef>
                <a:buClrTx/>
                <a:buSzTx/>
                <a:buFontTx/>
                <a:buNone/>
              </a:pPr>
              <a:t>41</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Effect transition="in" filter="box(out)">
                                      <p:cBhvr>
                                        <p:cTn id="7" dur="500"/>
                                        <p:tgtEl>
                                          <p:spTgt spid="3758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5810">
                                            <p:txEl>
                                              <p:pRg st="1" end="1"/>
                                            </p:txEl>
                                          </p:spTgt>
                                        </p:tgtEl>
                                        <p:attrNameLst>
                                          <p:attrName>style.visibility</p:attrName>
                                        </p:attrNameLst>
                                      </p:cBhvr>
                                      <p:to>
                                        <p:strVal val="visible"/>
                                      </p:to>
                                    </p:set>
                                    <p:animEffect transition="in" filter="box(out)">
                                      <p:cBhvr>
                                        <p:cTn id="12" dur="500"/>
                                        <p:tgtEl>
                                          <p:spTgt spid="37581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75810">
                                            <p:txEl>
                                              <p:pRg st="2" end="2"/>
                                            </p:txEl>
                                          </p:spTgt>
                                        </p:tgtEl>
                                        <p:attrNameLst>
                                          <p:attrName>style.visibility</p:attrName>
                                        </p:attrNameLst>
                                      </p:cBhvr>
                                      <p:to>
                                        <p:strVal val="visible"/>
                                      </p:to>
                                    </p:set>
                                    <p:animEffect transition="in" filter="box(out)">
                                      <p:cBhvr>
                                        <p:cTn id="17" dur="500"/>
                                        <p:tgtEl>
                                          <p:spTgt spid="375810">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5CEADC6C-0C67-248B-0E3A-3FDCE3F9AB58}"/>
              </a:ext>
            </a:extLst>
          </p:cNvPr>
          <p:cNvSpPr>
            <a:spLocks noGrp="1" noChangeArrowheads="1"/>
          </p:cNvSpPr>
          <p:nvPr>
            <p:ph type="title"/>
          </p:nvPr>
        </p:nvSpPr>
        <p:spPr>
          <a:xfrm>
            <a:off x="2438400" y="762000"/>
            <a:ext cx="7772400" cy="914400"/>
          </a:xfrm>
          <a:noFill/>
        </p:spPr>
        <p:txBody>
          <a:bodyPr vert="horz" wrap="square" lIns="92075" tIns="46037" rIns="92075" bIns="46037" numCol="1" anchor="ctr" anchorCtr="0" compatLnSpc="1">
            <a:prstTxWarp prst="textNoShape">
              <a:avLst/>
            </a:prstTxWarp>
          </a:bodyPr>
          <a:lstStyle/>
          <a:p>
            <a:pPr algn="ctr" eaLnBrk="1" hangingPunct="1"/>
            <a:r>
              <a:rPr lang="en-US" altLang="zh-CN" sz="4000">
                <a:solidFill>
                  <a:schemeClr val="folHlink"/>
                </a:solidFill>
              </a:rPr>
              <a:t>2.</a:t>
            </a:r>
            <a:r>
              <a:rPr lang="zh-CN" altLang="en-US" sz="4000">
                <a:solidFill>
                  <a:schemeClr val="folHlink"/>
                </a:solidFill>
                <a:latin typeface="Times New Roman" panose="02020603050405020304" pitchFamily="18" charset="0"/>
              </a:rPr>
              <a:t>４ 文法的分类</a:t>
            </a:r>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p>
        </p:txBody>
      </p:sp>
      <p:sp>
        <p:nvSpPr>
          <p:cNvPr id="375810" name="Rectangle 2">
            <a:extLst>
              <a:ext uri="{FF2B5EF4-FFF2-40B4-BE49-F238E27FC236}">
                <a16:creationId xmlns:a16="http://schemas.microsoft.com/office/drawing/2014/main" id="{71BBA1BE-6A3C-DABD-EF89-07BCEDC15A48}"/>
              </a:ext>
            </a:extLst>
          </p:cNvPr>
          <p:cNvSpPr>
            <a:spLocks noGrp="1" noChangeArrowheads="1"/>
          </p:cNvSpPr>
          <p:nvPr>
            <p:ph type="body" idx="1"/>
          </p:nvPr>
        </p:nvSpPr>
        <p:spPr>
          <a:xfrm>
            <a:off x="2438400" y="1981201"/>
            <a:ext cx="7467600" cy="4327525"/>
          </a:xfrm>
          <a:noFill/>
        </p:spPr>
        <p:txBody>
          <a:bodyPr vert="horz" wrap="square" lIns="92075" tIns="46037" rIns="92075" bIns="46037" numCol="1" anchor="t" anchorCtr="0" compatLnSpc="1">
            <a:prstTxWarp prst="textNoShape">
              <a:avLst/>
            </a:prstTxWarp>
          </a:bodyPr>
          <a:lstStyle/>
          <a:p>
            <a:pPr algn="just" eaLnBrk="1" hangingPunct="1">
              <a:lnSpc>
                <a:spcPct val="120000"/>
              </a:lnSpc>
            </a:pPr>
            <a:r>
              <a:rPr lang="en-US" altLang="zh-CN" sz="2800" b="1">
                <a:solidFill>
                  <a:srgbClr val="FF0000"/>
                </a:solidFill>
                <a:latin typeface="华文楷体" panose="02010600040101010101" pitchFamily="2" charset="-122"/>
                <a:ea typeface="华文楷体" panose="02010600040101010101" pitchFamily="2" charset="-122"/>
              </a:rPr>
              <a:t>1</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为一个文法</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a:t>
            </a:r>
            <a:r>
              <a:rPr lang="en-US" altLang="zh-CN" sz="2800" b="1">
                <a:latin typeface="华文楷体" panose="02010600040101010101" pitchFamily="2" charset="-122"/>
                <a:ea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rPr>
              <a:t>中每个产生式</a:t>
            </a:r>
            <a:r>
              <a:rPr lang="en-US" altLang="zh-CN" sz="2800" b="1">
                <a:latin typeface="华文楷体" panose="02010600040101010101" pitchFamily="2" charset="-122"/>
                <a:ea typeface="华文楷体" panose="02010600040101010101" pitchFamily="2" charset="-122"/>
              </a:rPr>
              <a:t>α→β</a:t>
            </a:r>
            <a:r>
              <a:rPr lang="zh-CN" altLang="en-US" sz="2800" b="1">
                <a:latin typeface="华文楷体" panose="02010600040101010101" pitchFamily="2" charset="-122"/>
                <a:ea typeface="华文楷体" panose="02010600040101010101" pitchFamily="2" charset="-122"/>
              </a:rPr>
              <a:t>均满足：</a:t>
            </a:r>
            <a:r>
              <a:rPr lang="en-US" altLang="zh-CN" sz="2800" b="1">
                <a:latin typeface="华文楷体" panose="02010600040101010101" pitchFamily="2" charset="-122"/>
                <a:ea typeface="华文楷体" panose="02010600040101010101" pitchFamily="2" charset="-122"/>
              </a:rPr>
              <a:t> </a:t>
            </a:r>
            <a:r>
              <a:rPr lang="en-US" altLang="zh-CN" sz="2800" b="1">
                <a:latin typeface="Times New Roman" panose="02020603050405020304" pitchFamily="18" charset="0"/>
                <a:ea typeface="华文新魏" panose="02010800040101010101" pitchFamily="2" charset="-122"/>
              </a:rPr>
              <a:t>|β|≥|α|</a:t>
            </a:r>
            <a:r>
              <a:rPr lang="zh-CN" altLang="en-US" sz="2800" b="1">
                <a:latin typeface="Times New Roman" panose="02020603050405020304" pitchFamily="18" charset="0"/>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仅仅Ｓ→</a:t>
            </a:r>
            <a:r>
              <a:rPr lang="en-US" altLang="zh-CN" sz="2800" b="1">
                <a:latin typeface="华文楷体" panose="02010600040101010101" pitchFamily="2" charset="-122"/>
                <a:ea typeface="华文楷体" panose="02010600040101010101" pitchFamily="2" charset="-122"/>
              </a:rPr>
              <a:t>ε</a:t>
            </a:r>
            <a:r>
              <a:rPr lang="zh-CN" altLang="en-US" sz="2800" b="1">
                <a:latin typeface="华文楷体" panose="02010600040101010101" pitchFamily="2" charset="-122"/>
                <a:ea typeface="华文楷体" panose="02010600040101010101" pitchFamily="2" charset="-122"/>
              </a:rPr>
              <a:t>除外，则文法</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a:t>
            </a:r>
            <a:r>
              <a:rPr lang="en-US" altLang="zh-CN" sz="2800" b="1">
                <a:latin typeface="华文楷体" panose="02010600040101010101" pitchFamily="2" charset="-122"/>
                <a:ea typeface="华文楷体" panose="02010600040101010101" pitchFamily="2" charset="-122"/>
              </a:rPr>
              <a:t>1</a:t>
            </a:r>
            <a:r>
              <a:rPr lang="zh-CN" altLang="en-US" sz="2800" b="1">
                <a:latin typeface="华文楷体" panose="02010600040101010101" pitchFamily="2" charset="-122"/>
                <a:ea typeface="华文楷体" panose="02010600040101010101" pitchFamily="2" charset="-122"/>
              </a:rPr>
              <a:t>型文法或上下文有关文法（</a:t>
            </a:r>
            <a:r>
              <a:rPr lang="en-US" altLang="zh-CN" sz="2800" b="1">
                <a:latin typeface="华文楷体" panose="02010600040101010101" pitchFamily="2" charset="-122"/>
                <a:ea typeface="华文楷体" panose="02010600040101010101" pitchFamily="2" charset="-122"/>
              </a:rPr>
              <a:t>CSG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a:p>
            <a:pPr algn="just" eaLnBrk="1" hangingPunct="1">
              <a:lnSpc>
                <a:spcPct val="120000"/>
              </a:lnSpc>
            </a:pPr>
            <a:r>
              <a:rPr lang="en-US" altLang="zh-CN" sz="2800" b="1">
                <a:solidFill>
                  <a:srgbClr val="FF0000"/>
                </a:solidFill>
                <a:latin typeface="华文楷体" panose="02010600040101010101" pitchFamily="2" charset="-122"/>
                <a:ea typeface="华文楷体" panose="02010600040101010101" pitchFamily="2" charset="-122"/>
              </a:rPr>
              <a:t>2</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为一个文法</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a:t>
            </a:r>
            <a:r>
              <a:rPr lang="en-US" altLang="zh-CN" sz="2800" b="1">
                <a:latin typeface="华文楷体" panose="02010600040101010101" pitchFamily="2" charset="-122"/>
                <a:ea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rPr>
              <a:t>中每个产生式</a:t>
            </a:r>
            <a:r>
              <a:rPr lang="en-US" altLang="zh-CN" sz="2800" b="1">
                <a:latin typeface="华文楷体" panose="02010600040101010101" pitchFamily="2" charset="-122"/>
                <a:ea typeface="华文楷体" panose="02010600040101010101" pitchFamily="2" charset="-122"/>
              </a:rPr>
              <a:t>α→β</a:t>
            </a:r>
            <a:r>
              <a:rPr lang="zh-CN" altLang="en-US" sz="2800" b="1">
                <a:latin typeface="华文楷体" panose="02010600040101010101" pitchFamily="2" charset="-122"/>
                <a:ea typeface="华文楷体" panose="02010600040101010101" pitchFamily="2" charset="-122"/>
              </a:rPr>
              <a:t>均满足：</a:t>
            </a:r>
            <a:r>
              <a:rPr lang="en-US" altLang="zh-CN" sz="2800" b="1">
                <a:latin typeface="华文楷体" panose="02010600040101010101" pitchFamily="2" charset="-122"/>
                <a:ea typeface="华文楷体" panose="02010600040101010101" pitchFamily="2" charset="-122"/>
              </a:rPr>
              <a:t> α </a:t>
            </a:r>
            <a:r>
              <a:rPr lang="zh-CN" altLang="en-US" sz="2800" b="1">
                <a:latin typeface="华文楷体" panose="02010600040101010101" pitchFamily="2" charset="-122"/>
                <a:ea typeface="华文楷体" panose="02010600040101010101" pitchFamily="2" charset="-122"/>
              </a:rPr>
              <a:t>是一个非终结符，</a:t>
            </a:r>
            <a:r>
              <a:rPr lang="en-US" altLang="zh-CN" sz="2800" b="1">
                <a:latin typeface="华文楷体" panose="02010600040101010101" pitchFamily="2" charset="-122"/>
                <a:ea typeface="华文楷体" panose="02010600040101010101" pitchFamily="2" charset="-122"/>
              </a:rPr>
              <a:t> β ∈</a:t>
            </a:r>
            <a:r>
              <a:rPr lang="zh-CN" altLang="en-US" sz="2800" b="1">
                <a:latin typeface="华文楷体" panose="02010600040101010101" pitchFamily="2" charset="-122"/>
                <a:ea typeface="华文楷体" panose="02010600040101010101" pitchFamily="2" charset="-122"/>
              </a:rPr>
              <a:t> </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en-US" altLang="zh-CN" sz="2800" b="1">
                <a:latin typeface="华文新魏" panose="02010800040101010101" pitchFamily="2" charset="-122"/>
                <a:ea typeface="华文新魏" panose="020108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 </a:t>
            </a:r>
            <a:r>
              <a:rPr lang="en-US" altLang="zh-CN" sz="2800" b="1">
                <a:latin typeface="华文楷体" panose="02010600040101010101" pitchFamily="2" charset="-122"/>
                <a:ea typeface="华文楷体" panose="02010600040101010101" pitchFamily="2" charset="-122"/>
              </a:rPr>
              <a:t>) </a:t>
            </a:r>
            <a:r>
              <a:rPr lang="zh-CN" altLang="en-US" sz="2800" b="1" baseline="30000">
                <a:latin typeface="Times New Roman" panose="02020603050405020304" pitchFamily="18" charset="0"/>
              </a:rPr>
              <a:t>* </a:t>
            </a:r>
            <a:r>
              <a:rPr lang="zh-CN" altLang="en-US" sz="2800" b="1">
                <a:latin typeface="华文楷体" panose="02010600040101010101" pitchFamily="2" charset="-122"/>
                <a:ea typeface="华文楷体" panose="02010600040101010101" pitchFamily="2" charset="-122"/>
              </a:rPr>
              <a:t>，则文法</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a:t>
            </a:r>
            <a:r>
              <a:rPr lang="en-US" altLang="zh-CN" sz="2800" b="1">
                <a:latin typeface="华文楷体" panose="02010600040101010101" pitchFamily="2" charset="-122"/>
                <a:ea typeface="华文楷体" panose="02010600040101010101" pitchFamily="2" charset="-122"/>
              </a:rPr>
              <a:t>2</a:t>
            </a:r>
            <a:r>
              <a:rPr lang="zh-CN" altLang="en-US" sz="2800" b="1">
                <a:latin typeface="华文楷体" panose="02010600040101010101" pitchFamily="2" charset="-122"/>
                <a:ea typeface="华文楷体" panose="02010600040101010101" pitchFamily="2" charset="-122"/>
              </a:rPr>
              <a:t>型文法或上下文无关文法（</a:t>
            </a:r>
            <a:r>
              <a:rPr lang="en-US" altLang="zh-CN" sz="2800" b="1">
                <a:latin typeface="华文楷体" panose="02010600040101010101" pitchFamily="2" charset="-122"/>
                <a:ea typeface="华文楷体" panose="02010600040101010101" pitchFamily="2" charset="-122"/>
              </a:rPr>
              <a:t>CFG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a:p>
            <a:pPr algn="just" eaLnBrk="1" hangingPunct="1">
              <a:lnSpc>
                <a:spcPct val="120000"/>
              </a:lnSpc>
            </a:pPr>
            <a:endParaRPr lang="en-US" altLang="zh-CN" sz="2800" b="1">
              <a:latin typeface="华文楷体" panose="02010600040101010101" pitchFamily="2" charset="-122"/>
              <a:ea typeface="华文楷体" panose="02010600040101010101" pitchFamily="2" charset="-122"/>
            </a:endParaRPr>
          </a:p>
        </p:txBody>
      </p:sp>
      <p:sp>
        <p:nvSpPr>
          <p:cNvPr id="57347" name="灯片编号占位符 3">
            <a:extLst>
              <a:ext uri="{FF2B5EF4-FFF2-40B4-BE49-F238E27FC236}">
                <a16:creationId xmlns:a16="http://schemas.microsoft.com/office/drawing/2014/main" id="{1E0D9CF1-2462-3AE6-BBAA-CC3244ADB7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A5434-E8DA-42AF-9DA9-05DB534E8F2F}" type="slidenum">
              <a:rPr lang="zh-CN" altLang="en-US" sz="1400"/>
              <a:pPr>
                <a:spcBef>
                  <a:spcPct val="0"/>
                </a:spcBef>
                <a:buClrTx/>
                <a:buSzTx/>
                <a:buFontTx/>
                <a:buNone/>
              </a:pPr>
              <a:t>42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Effect transition="in" filter="box(out)">
                                      <p:cBhvr>
                                        <p:cTn id="7" dur="500"/>
                                        <p:tgtEl>
                                          <p:spTgt spid="3758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75810">
                                            <p:txEl>
                                              <p:pRg st="1" end="1"/>
                                            </p:txEl>
                                          </p:spTgt>
                                        </p:tgtEl>
                                        <p:attrNameLst>
                                          <p:attrName>style.visibility</p:attrName>
                                        </p:attrNameLst>
                                      </p:cBhvr>
                                      <p:to>
                                        <p:strVal val="visible"/>
                                      </p:to>
                                    </p:set>
                                    <p:animEffect transition="in" filter="box(out)">
                                      <p:cBhvr>
                                        <p:cTn id="12" dur="500"/>
                                        <p:tgtEl>
                                          <p:spTgt spid="37581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3">
            <a:extLst>
              <a:ext uri="{FF2B5EF4-FFF2-40B4-BE49-F238E27FC236}">
                <a16:creationId xmlns:a16="http://schemas.microsoft.com/office/drawing/2014/main" id="{443FBF93-16AB-61A9-E6BE-3AF4B23B06E0}"/>
              </a:ext>
            </a:extLst>
          </p:cNvPr>
          <p:cNvSpPr>
            <a:spLocks noGrp="1" noChangeArrowheads="1"/>
          </p:cNvSpPr>
          <p:nvPr>
            <p:ph type="title"/>
          </p:nvPr>
        </p:nvSpPr>
        <p:spPr>
          <a:xfrm>
            <a:off x="2438400" y="762000"/>
            <a:ext cx="7772400" cy="914400"/>
          </a:xfrm>
          <a:noFill/>
        </p:spPr>
        <p:txBody>
          <a:bodyPr vert="horz" wrap="square" lIns="92075" tIns="46037" rIns="92075" bIns="46037" numCol="1" anchor="ctr" anchorCtr="0" compatLnSpc="1">
            <a:prstTxWarp prst="textNoShape">
              <a:avLst/>
            </a:prstTxWarp>
          </a:bodyPr>
          <a:lstStyle/>
          <a:p>
            <a:pPr algn="ctr" eaLnBrk="1" hangingPunct="1"/>
            <a:r>
              <a:rPr lang="en-US" altLang="zh-CN" sz="4000">
                <a:solidFill>
                  <a:schemeClr val="folHlink"/>
                </a:solidFill>
              </a:rPr>
              <a:t>2.</a:t>
            </a:r>
            <a:r>
              <a:rPr lang="zh-CN" altLang="en-US" sz="4000">
                <a:solidFill>
                  <a:schemeClr val="folHlink"/>
                </a:solidFill>
                <a:latin typeface="Times New Roman" panose="02020603050405020304" pitchFamily="18" charset="0"/>
              </a:rPr>
              <a:t>４ 文法的分类</a:t>
            </a:r>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p>
        </p:txBody>
      </p:sp>
      <p:sp>
        <p:nvSpPr>
          <p:cNvPr id="375810" name="Rectangle 2">
            <a:extLst>
              <a:ext uri="{FF2B5EF4-FFF2-40B4-BE49-F238E27FC236}">
                <a16:creationId xmlns:a16="http://schemas.microsoft.com/office/drawing/2014/main" id="{D16CBEDB-BDE6-870B-887C-AA7C58B64B91}"/>
              </a:ext>
            </a:extLst>
          </p:cNvPr>
          <p:cNvSpPr>
            <a:spLocks noGrp="1" noChangeArrowheads="1"/>
          </p:cNvSpPr>
          <p:nvPr>
            <p:ph type="body" idx="1"/>
          </p:nvPr>
        </p:nvSpPr>
        <p:spPr>
          <a:xfrm>
            <a:off x="2574925" y="2060576"/>
            <a:ext cx="7042150" cy="4327525"/>
          </a:xfrm>
          <a:noFill/>
        </p:spPr>
        <p:txBody>
          <a:bodyPr vert="horz" wrap="square" lIns="92075" tIns="46037" rIns="92075" bIns="46037" numCol="1" anchor="t" anchorCtr="0" compatLnSpc="1">
            <a:prstTxWarp prst="textNoShape">
              <a:avLst/>
            </a:prstTxWarp>
          </a:bodyPr>
          <a:lstStyle/>
          <a:p>
            <a:pPr algn="just" eaLnBrk="1" hangingPunct="1">
              <a:lnSpc>
                <a:spcPct val="120000"/>
              </a:lnSpc>
            </a:pPr>
            <a:r>
              <a:rPr lang="en-US" altLang="zh-CN" sz="2800" b="1">
                <a:solidFill>
                  <a:srgbClr val="FF0000"/>
                </a:solidFill>
                <a:latin typeface="华文楷体" panose="02010600040101010101" pitchFamily="2" charset="-122"/>
                <a:ea typeface="华文楷体" panose="02010600040101010101" pitchFamily="2" charset="-122"/>
              </a:rPr>
              <a:t>3</a:t>
            </a:r>
            <a:r>
              <a:rPr lang="zh-CN" altLang="en-US" sz="2800" b="1">
                <a:solidFill>
                  <a:srgbClr val="FF0000"/>
                </a:solidFill>
                <a:latin typeface="华文楷体" panose="02010600040101010101" pitchFamily="2" charset="-122"/>
                <a:ea typeface="华文楷体" panose="02010600040101010101" pitchFamily="2" charset="-122"/>
              </a:rPr>
              <a:t>型文法：</a:t>
            </a:r>
            <a:r>
              <a:rPr lang="zh-CN" altLang="en-US" sz="2800" b="1">
                <a:latin typeface="华文楷体" panose="02010600040101010101" pitchFamily="2" charset="-122"/>
                <a:ea typeface="华文楷体" panose="02010600040101010101" pitchFamily="2" charset="-122"/>
              </a:rPr>
              <a:t>设Ｇ </a:t>
            </a:r>
            <a:r>
              <a:rPr lang="en-US" altLang="zh-CN" sz="2800" b="1">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N</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Ｐ</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Ｓ</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为一个文法</a:t>
            </a:r>
            <a:r>
              <a:rPr lang="en-US" altLang="zh-CN" sz="2800" b="1">
                <a:latin typeface="华文楷体" panose="02010600040101010101" pitchFamily="2" charset="-122"/>
                <a:ea typeface="华文楷体" panose="02010600040101010101" pitchFamily="2" charset="-122"/>
              </a:rPr>
              <a:t>,</a:t>
            </a:r>
            <a:r>
              <a:rPr lang="zh-CN" altLang="en-US" sz="2800" b="1">
                <a:latin typeface="华文楷体" panose="02010600040101010101" pitchFamily="2" charset="-122"/>
                <a:ea typeface="华文楷体" panose="02010600040101010101" pitchFamily="2" charset="-122"/>
              </a:rPr>
              <a:t>如果</a:t>
            </a:r>
            <a:r>
              <a:rPr lang="en-US" altLang="zh-CN" sz="2800" b="1">
                <a:latin typeface="华文楷体" panose="02010600040101010101" pitchFamily="2" charset="-122"/>
                <a:ea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rPr>
              <a:t>中每个产生式的形式都是</a:t>
            </a:r>
            <a:r>
              <a:rPr lang="en-US" altLang="zh-CN" sz="2800" b="1">
                <a:latin typeface="华文楷体" panose="02010600040101010101" pitchFamily="2" charset="-122"/>
                <a:ea typeface="华文楷体" panose="02010600040101010101" pitchFamily="2" charset="-122"/>
              </a:rPr>
              <a:t>A</a:t>
            </a:r>
            <a:r>
              <a:rPr lang="en-US" altLang="zh-CN" sz="2800" b="1">
                <a:latin typeface="华文楷体" panose="02010600040101010101" pitchFamily="2" charset="-122"/>
                <a:ea typeface="华文楷体" panose="02010600040101010101" pitchFamily="2" charset="-122"/>
                <a:sym typeface="Symbol" panose="05050102010706020507" pitchFamily="18" charset="2"/>
              </a:rPr>
              <a:t></a:t>
            </a:r>
            <a:r>
              <a:rPr lang="en-US" altLang="zh-CN" sz="2800" b="1">
                <a:latin typeface="华文楷体" panose="02010600040101010101" pitchFamily="2" charset="-122"/>
                <a:ea typeface="华文楷体" panose="02010600040101010101" pitchFamily="2" charset="-122"/>
              </a:rPr>
              <a:t> α B</a:t>
            </a:r>
            <a:r>
              <a:rPr lang="zh-CN" altLang="en-US" sz="2800" b="1">
                <a:latin typeface="华文楷体" panose="02010600040101010101" pitchFamily="2" charset="-122"/>
                <a:ea typeface="华文楷体" panose="02010600040101010101" pitchFamily="2" charset="-122"/>
              </a:rPr>
              <a:t>或</a:t>
            </a:r>
            <a:r>
              <a:rPr lang="en-US" altLang="zh-CN" sz="2800" b="1">
                <a:latin typeface="华文楷体" panose="02010600040101010101" pitchFamily="2" charset="-122"/>
                <a:ea typeface="华文楷体" panose="02010600040101010101" pitchFamily="2" charset="-122"/>
              </a:rPr>
              <a:t>A</a:t>
            </a:r>
            <a:r>
              <a:rPr lang="en-US" altLang="zh-CN" sz="2800" b="1">
                <a:latin typeface="华文楷体" panose="02010600040101010101" pitchFamily="2" charset="-122"/>
                <a:ea typeface="华文楷体" panose="02010600040101010101" pitchFamily="2" charset="-122"/>
                <a:sym typeface="Symbol" panose="05050102010706020507" pitchFamily="18" charset="2"/>
              </a:rPr>
              <a:t></a:t>
            </a:r>
            <a:r>
              <a:rPr lang="en-US" altLang="zh-CN" sz="2800" b="1">
                <a:latin typeface="华文楷体" panose="02010600040101010101" pitchFamily="2" charset="-122"/>
                <a:ea typeface="华文楷体" panose="02010600040101010101" pitchFamily="2" charset="-122"/>
              </a:rPr>
              <a:t> α </a:t>
            </a:r>
            <a:r>
              <a:rPr lang="zh-CN" altLang="en-US" sz="2800" b="1">
                <a:latin typeface="华文楷体" panose="02010600040101010101" pitchFamily="2" charset="-122"/>
                <a:ea typeface="华文楷体" panose="02010600040101010101" pitchFamily="2" charset="-122"/>
              </a:rPr>
              <a:t>，其中，</a:t>
            </a:r>
            <a:r>
              <a:rPr lang="en-US" altLang="zh-CN" sz="2800" b="1">
                <a:latin typeface="华文楷体" panose="02010600040101010101" pitchFamily="2" charset="-122"/>
                <a:ea typeface="华文楷体" panose="02010600040101010101" pitchFamily="2" charset="-122"/>
              </a:rPr>
              <a:t>A</a:t>
            </a:r>
            <a:r>
              <a:rPr lang="zh-CN" altLang="en-US" sz="2800" b="1">
                <a:latin typeface="华文楷体" panose="02010600040101010101" pitchFamily="2" charset="-122"/>
                <a:ea typeface="华文楷体" panose="02010600040101010101" pitchFamily="2" charset="-122"/>
              </a:rPr>
              <a:t>和</a:t>
            </a:r>
            <a:r>
              <a:rPr lang="en-US" altLang="zh-CN" sz="2800" b="1">
                <a:latin typeface="华文楷体" panose="02010600040101010101" pitchFamily="2" charset="-122"/>
                <a:ea typeface="华文楷体" panose="02010600040101010101" pitchFamily="2" charset="-122"/>
              </a:rPr>
              <a:t>B</a:t>
            </a:r>
            <a:r>
              <a:rPr lang="zh-CN" altLang="en-US" sz="2800" b="1">
                <a:latin typeface="华文楷体" panose="02010600040101010101" pitchFamily="2" charset="-122"/>
                <a:ea typeface="华文楷体" panose="02010600040101010101" pitchFamily="2" charset="-122"/>
              </a:rPr>
              <a:t>都是非终结符，</a:t>
            </a:r>
            <a:r>
              <a:rPr lang="en-US" altLang="zh-CN" sz="2800" b="1">
                <a:latin typeface="Times New Roman" panose="02020603050405020304" pitchFamily="18" charset="0"/>
                <a:ea typeface="华文新魏" panose="02010800040101010101" pitchFamily="2" charset="-122"/>
              </a:rPr>
              <a:t> </a:t>
            </a:r>
            <a:r>
              <a:rPr lang="en-US" altLang="zh-CN" sz="2800" b="1">
                <a:latin typeface="华文楷体" panose="02010600040101010101" pitchFamily="2" charset="-122"/>
                <a:ea typeface="华文楷体" panose="02010600040101010101" pitchFamily="2" charset="-122"/>
              </a:rPr>
              <a:t>α ∈</a:t>
            </a:r>
            <a:r>
              <a:rPr lang="zh-CN" altLang="en-US" sz="2800" b="1">
                <a:latin typeface="华文楷体" panose="02010600040101010101" pitchFamily="2" charset="-122"/>
                <a:ea typeface="华文楷体" panose="02010600040101010101" pitchFamily="2" charset="-122"/>
              </a:rPr>
              <a:t>Ｖ</a:t>
            </a:r>
            <a:r>
              <a:rPr lang="en-US" altLang="zh-CN" sz="2800" b="1" baseline="-25000">
                <a:latin typeface="华文楷体" panose="02010600040101010101" pitchFamily="2" charset="-122"/>
                <a:ea typeface="华文楷体" panose="02010600040101010101" pitchFamily="2" charset="-122"/>
              </a:rPr>
              <a:t>T </a:t>
            </a:r>
            <a:r>
              <a:rPr lang="zh-CN" altLang="en-US" sz="2800" b="1">
                <a:latin typeface="华文楷体" panose="02010600040101010101" pitchFamily="2" charset="-122"/>
                <a:ea typeface="华文楷体" panose="02010600040101010101" pitchFamily="2" charset="-122"/>
              </a:rPr>
              <a:t>*，则文法</a:t>
            </a:r>
            <a:r>
              <a:rPr lang="en-US" altLang="zh-CN" sz="2800" b="1">
                <a:latin typeface="华文楷体" panose="02010600040101010101" pitchFamily="2" charset="-122"/>
                <a:ea typeface="华文楷体" panose="02010600040101010101" pitchFamily="2" charset="-122"/>
              </a:rPr>
              <a:t>G</a:t>
            </a:r>
            <a:r>
              <a:rPr lang="zh-CN" altLang="en-US" sz="2800" b="1">
                <a:latin typeface="华文楷体" panose="02010600040101010101" pitchFamily="2" charset="-122"/>
                <a:ea typeface="华文楷体" panose="02010600040101010101" pitchFamily="2" charset="-122"/>
              </a:rPr>
              <a:t>是</a:t>
            </a:r>
            <a:r>
              <a:rPr lang="en-US" altLang="zh-CN" sz="2800" b="1">
                <a:latin typeface="华文楷体" panose="02010600040101010101" pitchFamily="2" charset="-122"/>
                <a:ea typeface="华文楷体" panose="02010600040101010101" pitchFamily="2" charset="-122"/>
              </a:rPr>
              <a:t>3</a:t>
            </a:r>
            <a:r>
              <a:rPr lang="zh-CN" altLang="en-US" sz="2800" b="1">
                <a:latin typeface="华文楷体" panose="02010600040101010101" pitchFamily="2" charset="-122"/>
                <a:ea typeface="华文楷体" panose="02010600040101010101" pitchFamily="2" charset="-122"/>
              </a:rPr>
              <a:t>型文法或正规文法（</a:t>
            </a:r>
            <a:r>
              <a:rPr lang="en-US" altLang="zh-CN" sz="2800" b="1">
                <a:latin typeface="华文楷体" panose="02010600040101010101" pitchFamily="2" charset="-122"/>
                <a:ea typeface="华文楷体" panose="02010600040101010101" pitchFamily="2" charset="-122"/>
              </a:rPr>
              <a:t>RG</a:t>
            </a:r>
            <a:r>
              <a:rPr lang="zh-CN" altLang="en-US" sz="2800" b="1">
                <a:latin typeface="华文楷体" panose="02010600040101010101" pitchFamily="2" charset="-122"/>
                <a:ea typeface="华文楷体" panose="02010600040101010101" pitchFamily="2" charset="-122"/>
              </a:rPr>
              <a:t>）。</a:t>
            </a:r>
            <a:endParaRPr lang="en-US" altLang="zh-CN" sz="2800" b="1">
              <a:latin typeface="华文楷体" panose="02010600040101010101" pitchFamily="2" charset="-122"/>
              <a:ea typeface="华文楷体" panose="02010600040101010101" pitchFamily="2" charset="-122"/>
            </a:endParaRPr>
          </a:p>
          <a:p>
            <a:pPr algn="just" eaLnBrk="1" hangingPunct="1">
              <a:lnSpc>
                <a:spcPct val="120000"/>
              </a:lnSpc>
            </a:pPr>
            <a:endParaRPr lang="en-US" altLang="zh-CN" sz="2800" b="1">
              <a:latin typeface="华文楷体" panose="02010600040101010101" pitchFamily="2" charset="-122"/>
              <a:ea typeface="华文楷体" panose="02010600040101010101" pitchFamily="2" charset="-122"/>
            </a:endParaRPr>
          </a:p>
        </p:txBody>
      </p:sp>
      <p:sp>
        <p:nvSpPr>
          <p:cNvPr id="58371" name="灯片编号占位符 3">
            <a:extLst>
              <a:ext uri="{FF2B5EF4-FFF2-40B4-BE49-F238E27FC236}">
                <a16:creationId xmlns:a16="http://schemas.microsoft.com/office/drawing/2014/main" id="{FEA27145-BE4C-B8F9-0F70-765F60E4BE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C682599-3798-4F5C-AAA5-E685F10AC21E}" type="slidenum">
              <a:rPr lang="zh-CN" altLang="en-US" sz="1400"/>
              <a:pPr>
                <a:spcBef>
                  <a:spcPct val="0"/>
                </a:spcBef>
                <a:buClrTx/>
                <a:buSzTx/>
                <a:buFontTx/>
                <a:buNone/>
              </a:pPr>
              <a:t>43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5810">
                                            <p:txEl>
                                              <p:pRg st="0" end="0"/>
                                            </p:txEl>
                                          </p:spTgt>
                                        </p:tgtEl>
                                        <p:attrNameLst>
                                          <p:attrName>style.visibility</p:attrName>
                                        </p:attrNameLst>
                                      </p:cBhvr>
                                      <p:to>
                                        <p:strVal val="visible"/>
                                      </p:to>
                                    </p:set>
                                    <p:animEffect transition="in" filter="box(out)">
                                      <p:cBhvr>
                                        <p:cTn id="7" dur="500"/>
                                        <p:tgtEl>
                                          <p:spTgt spid="3758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FBE04F7D-6711-6A64-A535-6440C9CF3BDD}"/>
              </a:ext>
            </a:extLst>
          </p:cNvPr>
          <p:cNvSpPr>
            <a:spLocks noGrp="1" noChangeArrowheads="1"/>
          </p:cNvSpPr>
          <p:nvPr>
            <p:ph type="title"/>
          </p:nvPr>
        </p:nvSpPr>
        <p:spPr/>
        <p:txBody>
          <a:bodyPr/>
          <a:lstStyle/>
          <a:p>
            <a:pPr eaLnBrk="1" hangingPunct="1"/>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r>
              <a:rPr lang="zh-CN" altLang="en-US" sz="4000">
                <a:solidFill>
                  <a:schemeClr val="folHlink"/>
                </a:solidFill>
                <a:latin typeface="Times New Roman" panose="02020603050405020304" pitchFamily="18" charset="0"/>
              </a:rPr>
              <a:t>总结</a:t>
            </a:r>
          </a:p>
        </p:txBody>
      </p:sp>
      <p:grpSp>
        <p:nvGrpSpPr>
          <p:cNvPr id="59394" name="Group 10">
            <a:extLst>
              <a:ext uri="{FF2B5EF4-FFF2-40B4-BE49-F238E27FC236}">
                <a16:creationId xmlns:a16="http://schemas.microsoft.com/office/drawing/2014/main" id="{4641D4FC-A6AA-7BDB-7C25-31DA3F4CB990}"/>
              </a:ext>
            </a:extLst>
          </p:cNvPr>
          <p:cNvGrpSpPr>
            <a:grpSpLocks/>
          </p:cNvGrpSpPr>
          <p:nvPr/>
        </p:nvGrpSpPr>
        <p:grpSpPr bwMode="auto">
          <a:xfrm>
            <a:off x="1847850" y="2205038"/>
            <a:ext cx="8820150" cy="4203700"/>
            <a:chOff x="204" y="1389"/>
            <a:chExt cx="5556" cy="2648"/>
          </a:xfrm>
        </p:grpSpPr>
        <p:sp>
          <p:nvSpPr>
            <p:cNvPr id="59396" name="Rectangle 4">
              <a:extLst>
                <a:ext uri="{FF2B5EF4-FFF2-40B4-BE49-F238E27FC236}">
                  <a16:creationId xmlns:a16="http://schemas.microsoft.com/office/drawing/2014/main" id="{B9A7C73B-A47A-E7BB-3432-AFE675F99365}"/>
                </a:ext>
              </a:extLst>
            </p:cNvPr>
            <p:cNvSpPr>
              <a:spLocks noChangeArrowheads="1"/>
            </p:cNvSpPr>
            <p:nvPr/>
          </p:nvSpPr>
          <p:spPr bwMode="auto">
            <a:xfrm>
              <a:off x="1247" y="1389"/>
              <a:ext cx="1089" cy="26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1</a:t>
              </a:r>
              <a:r>
                <a:rPr lang="zh-CN" altLang="en-US" sz="2800" b="1">
                  <a:solidFill>
                    <a:srgbClr val="3333FF"/>
                  </a:solidFill>
                  <a:latin typeface="Times New Roman" panose="02020603050405020304" pitchFamily="18" charset="0"/>
                  <a:ea typeface="华文新魏" panose="02010800040101010101" pitchFamily="2" charset="-122"/>
                </a:rPr>
                <a:t>型文法</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(CSG)</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S</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aBC</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S</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aSBC</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CB</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BC</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aB</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ab</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bB</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bb</a:t>
              </a:r>
            </a:p>
            <a:p>
              <a:pPr algn="just" eaLnBrk="1" hangingPunct="1">
                <a:spcBef>
                  <a:spcPct val="10000"/>
                </a:spcBef>
                <a:buFont typeface="Wingdings" panose="05000000000000000000" pitchFamily="2" charset="2"/>
                <a:buNone/>
              </a:pPr>
              <a:r>
                <a:rPr lang="en-US" altLang="zh-CN" sz="2800" b="1">
                  <a:solidFill>
                    <a:srgbClr val="3333FF"/>
                  </a:solidFill>
                  <a:latin typeface="Times New Roman" panose="02020603050405020304" pitchFamily="18" charset="0"/>
                  <a:ea typeface="华文新魏" panose="02010800040101010101" pitchFamily="2" charset="-122"/>
                </a:rPr>
                <a:t>bC</a:t>
              </a:r>
              <a:r>
                <a:rPr lang="en-US" altLang="zh-CN" sz="2800" b="1">
                  <a:solidFill>
                    <a:srgbClr val="3333FF"/>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rgbClr val="3333FF"/>
                  </a:solidFill>
                  <a:latin typeface="Times New Roman" panose="02020603050405020304" pitchFamily="18" charset="0"/>
                  <a:ea typeface="华文新魏" panose="02010800040101010101" pitchFamily="2" charset="-122"/>
                </a:rPr>
                <a:t>bc</a:t>
              </a:r>
            </a:p>
            <a:p>
              <a:pPr algn="just" eaLnBrk="1" hangingPunct="1">
                <a:spcBef>
                  <a:spcPct val="1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cC</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cc</a:t>
              </a:r>
              <a:r>
                <a:rPr lang="en-US" altLang="zh-CN" sz="2800" b="1">
                  <a:solidFill>
                    <a:srgbClr val="3333FF"/>
                  </a:solidFill>
                  <a:latin typeface="Times New Roman" panose="02020603050405020304" pitchFamily="18" charset="0"/>
                  <a:ea typeface="华文新魏" panose="02010800040101010101" pitchFamily="2" charset="-122"/>
                </a:rPr>
                <a:t> </a:t>
              </a:r>
            </a:p>
          </p:txBody>
        </p:sp>
        <p:sp>
          <p:nvSpPr>
            <p:cNvPr id="59397" name="Rectangle 5">
              <a:extLst>
                <a:ext uri="{FF2B5EF4-FFF2-40B4-BE49-F238E27FC236}">
                  <a16:creationId xmlns:a16="http://schemas.microsoft.com/office/drawing/2014/main" id="{C283F255-DDB3-59EB-4A26-4487EF5E7C0A}"/>
                </a:ext>
              </a:extLst>
            </p:cNvPr>
            <p:cNvSpPr>
              <a:spLocks noChangeArrowheads="1"/>
            </p:cNvSpPr>
            <p:nvPr/>
          </p:nvSpPr>
          <p:spPr bwMode="auto">
            <a:xfrm>
              <a:off x="204" y="1389"/>
              <a:ext cx="1043" cy="26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0</a:t>
              </a:r>
              <a:r>
                <a:rPr lang="zh-CN" altLang="en-US" sz="2800" b="1">
                  <a:latin typeface="Times New Roman" panose="02020603050405020304" pitchFamily="18" charset="0"/>
                  <a:ea typeface="华文新魏" panose="02010800040101010101" pitchFamily="2" charset="-122"/>
                </a:rPr>
                <a:t>型文法</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(PSG)</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S</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aBC</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S</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aSBC</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CB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BC</a:t>
              </a:r>
            </a:p>
            <a:p>
              <a:pPr algn="just" eaLnBrk="1" hangingPunct="1">
                <a:spcBef>
                  <a:spcPct val="10000"/>
                </a:spcBef>
                <a:buFont typeface="Wingdings" panose="05000000000000000000" pitchFamily="2" charset="2"/>
                <a:buNone/>
              </a:pPr>
              <a:r>
                <a:rPr lang="en-US" altLang="zh-CN" sz="2800" b="1">
                  <a:solidFill>
                    <a:schemeClr val="hlink"/>
                  </a:solidFill>
                  <a:latin typeface="Times New Roman" panose="02020603050405020304" pitchFamily="18" charset="0"/>
                  <a:ea typeface="华文新魏" panose="02010800040101010101" pitchFamily="2" charset="-122"/>
                </a:rPr>
                <a:t>aB</a:t>
              </a:r>
              <a:r>
                <a:rPr lang="en-US" altLang="zh-CN" sz="2800" b="1">
                  <a:solidFill>
                    <a:schemeClr val="hlink"/>
                  </a:solidFill>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solidFill>
                    <a:schemeClr val="hlink"/>
                  </a:solidFill>
                  <a:latin typeface="Times New Roman" panose="02020603050405020304" pitchFamily="18" charset="0"/>
                  <a:ea typeface="华文新魏" panose="02010800040101010101" pitchFamily="2" charset="-122"/>
                </a:rPr>
                <a:t>d</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bb</a:t>
              </a:r>
            </a:p>
            <a:p>
              <a:pPr algn="just" eaLnBrk="1" hangingPunct="1">
                <a:spcBef>
                  <a:spcPct val="10000"/>
                </a:spcBef>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bC</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a:t>
              </a:r>
            </a:p>
            <a:p>
              <a:pPr algn="just" eaLnBrk="1" hangingPunct="1">
                <a:spcBef>
                  <a:spcPct val="1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cC</a:t>
              </a:r>
              <a:r>
                <a:rPr lang="en-US" altLang="zh-CN" b="1">
                  <a:latin typeface="Times New Roman" panose="02020603050405020304" pitchFamily="18" charset="0"/>
                  <a:ea typeface="华文新魏" panose="02010800040101010101" pitchFamily="2" charset="-122"/>
                  <a:sym typeface="Symbol" panose="05050102010706020507" pitchFamily="18" charset="2"/>
                </a:rPr>
                <a:t></a:t>
              </a:r>
              <a:r>
                <a:rPr lang="en-US" altLang="zh-CN" b="1">
                  <a:latin typeface="Times New Roman" panose="02020603050405020304" pitchFamily="18" charset="0"/>
                  <a:ea typeface="华文新魏" panose="02010800040101010101" pitchFamily="2" charset="-122"/>
                </a:rPr>
                <a:t> cc</a:t>
              </a:r>
            </a:p>
          </p:txBody>
        </p:sp>
        <p:sp>
          <p:nvSpPr>
            <p:cNvPr id="365574" name="Rectangle 6">
              <a:extLst>
                <a:ext uri="{FF2B5EF4-FFF2-40B4-BE49-F238E27FC236}">
                  <a16:creationId xmlns:a16="http://schemas.microsoft.com/office/drawing/2014/main" id="{CBF814B6-F03C-B064-1E9E-8B9B597A39A7}"/>
                </a:ext>
              </a:extLst>
            </p:cNvPr>
            <p:cNvSpPr>
              <a:spLocks noChangeArrowheads="1"/>
            </p:cNvSpPr>
            <p:nvPr/>
          </p:nvSpPr>
          <p:spPr bwMode="auto">
            <a:xfrm>
              <a:off x="2336" y="1389"/>
              <a:ext cx="1088" cy="2648"/>
            </a:xfrm>
            <a:prstGeom prst="rect">
              <a:avLst/>
            </a:prstGeom>
            <a:noFill/>
            <a:ln w="9525">
              <a:solidFill>
                <a:schemeClr val="tx1"/>
              </a:solidFill>
              <a:miter lim="800000"/>
              <a:headEnd/>
              <a:tailEnd/>
            </a:ln>
            <a:effectLst/>
          </p:spPr>
          <p:txBody>
            <a:bodyPr lIns="92075" tIns="46037" rIns="92075" bIns="46037">
              <a:spAutoFit/>
            </a:bodyPr>
            <a:lstStyle/>
            <a:p>
              <a:pPr eaLnBrk="1" hangingPunct="1">
                <a:lnSpc>
                  <a:spcPct val="120000"/>
                </a:lnSpc>
                <a:defRPr/>
              </a:pPr>
              <a:r>
                <a:rPr lang="en-US" altLang="zh-CN" sz="2800" b="1">
                  <a:latin typeface="Times New Roman" pitchFamily="18" charset="0"/>
                </a:rPr>
                <a:t>2</a:t>
              </a:r>
              <a:r>
                <a:rPr lang="zh-CN" altLang="en-US" sz="2800" b="1">
                  <a:latin typeface="Times New Roman" pitchFamily="18" charset="0"/>
                </a:rPr>
                <a:t>型文法</a:t>
              </a:r>
            </a:p>
            <a:p>
              <a:pPr eaLnBrk="1" hangingPunct="1">
                <a:lnSpc>
                  <a:spcPct val="120000"/>
                </a:lnSpc>
                <a:defRPr/>
              </a:pPr>
              <a:r>
                <a:rPr lang="en-US" altLang="zh-CN" sz="2800" b="1">
                  <a:latin typeface="Times New Roman" pitchFamily="18" charset="0"/>
                </a:rPr>
                <a:t>(CFG) </a:t>
              </a:r>
            </a:p>
            <a:p>
              <a:pPr eaLnBrk="1" hangingPunct="1">
                <a:lnSpc>
                  <a:spcPct val="120000"/>
                </a:lnSpc>
                <a:defRPr/>
              </a:pPr>
              <a:r>
                <a:rPr lang="en-US" altLang="zh-CN" sz="2800" b="1">
                  <a:latin typeface="Times New Roman" pitchFamily="18" charset="0"/>
                </a:rPr>
                <a:t>E→E+E</a:t>
              </a:r>
            </a:p>
            <a:p>
              <a:pPr eaLnBrk="1" hangingPunct="1">
                <a:lnSpc>
                  <a:spcPct val="120000"/>
                </a:lnSpc>
                <a:defRPr/>
              </a:pPr>
              <a:r>
                <a:rPr lang="en-US" altLang="zh-CN" sz="2800" b="1">
                  <a:latin typeface="Times New Roman" pitchFamily="18" charset="0"/>
                </a:rPr>
                <a:t>E→E*E</a:t>
              </a:r>
            </a:p>
            <a:p>
              <a:pPr eaLnBrk="1" hangingPunct="1">
                <a:lnSpc>
                  <a:spcPct val="120000"/>
                </a:lnSpc>
                <a:defRPr/>
              </a:pPr>
              <a:r>
                <a:rPr lang="en-US" altLang="zh-CN" sz="2800" b="1">
                  <a:latin typeface="Times New Roman" pitchFamily="18" charset="0"/>
                </a:rPr>
                <a:t>E→(E)</a:t>
              </a:r>
            </a:p>
            <a:p>
              <a:pPr eaLnBrk="1" hangingPunct="1">
                <a:lnSpc>
                  <a:spcPct val="120000"/>
                </a:lnSpc>
                <a:defRPr/>
              </a:pPr>
              <a:r>
                <a:rPr lang="en-US" altLang="zh-CN" sz="2800" b="1">
                  <a:latin typeface="Times New Roman" pitchFamily="18" charset="0"/>
                </a:rPr>
                <a:t>E→id</a:t>
              </a:r>
            </a:p>
            <a:p>
              <a:pPr eaLnBrk="1" hangingPunct="1">
                <a:lnSpc>
                  <a:spcPct val="120000"/>
                </a:lnSpc>
                <a:defRPr/>
              </a:pPr>
              <a:r>
                <a:rPr lang="en-US" altLang="zh-CN" sz="2800" b="1">
                  <a:latin typeface="Times New Roman" pitchFamily="18" charset="0"/>
                </a:rPr>
                <a:t>E→E-E </a:t>
              </a:r>
            </a:p>
            <a:p>
              <a:pPr eaLnBrk="1" hangingPunct="1">
                <a:lnSpc>
                  <a:spcPct val="120000"/>
                </a:lnSpc>
                <a:defRPr/>
              </a:pPr>
              <a:r>
                <a:rPr lang="en-US" altLang="zh-CN" sz="2800" b="1">
                  <a:latin typeface="Times New Roman" pitchFamily="18" charset="0"/>
                </a:rPr>
                <a:t>E→E/E</a:t>
              </a: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 </a:t>
              </a:r>
            </a:p>
          </p:txBody>
        </p:sp>
        <p:sp>
          <p:nvSpPr>
            <p:cNvPr id="365575" name="Rectangle 7">
              <a:extLst>
                <a:ext uri="{FF2B5EF4-FFF2-40B4-BE49-F238E27FC236}">
                  <a16:creationId xmlns:a16="http://schemas.microsoft.com/office/drawing/2014/main" id="{95B3E5AD-0672-1083-8989-8055F5B484FF}"/>
                </a:ext>
              </a:extLst>
            </p:cNvPr>
            <p:cNvSpPr>
              <a:spLocks noChangeArrowheads="1"/>
            </p:cNvSpPr>
            <p:nvPr/>
          </p:nvSpPr>
          <p:spPr bwMode="auto">
            <a:xfrm>
              <a:off x="3438" y="1393"/>
              <a:ext cx="1078" cy="2640"/>
            </a:xfrm>
            <a:prstGeom prst="rect">
              <a:avLst/>
            </a:prstGeom>
            <a:noFill/>
            <a:ln w="9525">
              <a:solidFill>
                <a:schemeClr val="tx1"/>
              </a:solidFill>
              <a:miter lim="800000"/>
              <a:headEnd/>
              <a:tailEnd/>
            </a:ln>
            <a:effectLst/>
          </p:spPr>
          <p:txBody>
            <a:bodyPr lIns="92075" tIns="46037" rIns="92075" bIns="46037"/>
            <a:lstStyle/>
            <a:p>
              <a:pPr>
                <a:spcBef>
                  <a:spcPct val="40000"/>
                </a:spcBef>
                <a:defRPr/>
              </a:pPr>
              <a:r>
                <a:rPr lang="en-US" altLang="zh-CN" sz="2800" b="1">
                  <a:solidFill>
                    <a:srgbClr val="3333FF"/>
                  </a:solidFill>
                  <a:latin typeface="Times New Roman" pitchFamily="18" charset="0"/>
                </a:rPr>
                <a:t>3</a:t>
              </a:r>
              <a:r>
                <a:rPr lang="zh-CN" altLang="en-US" sz="2800" b="1">
                  <a:solidFill>
                    <a:srgbClr val="3333FF"/>
                  </a:solidFill>
                  <a:latin typeface="Times New Roman" pitchFamily="18" charset="0"/>
                </a:rPr>
                <a:t>型文法</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S→a|b</a:t>
              </a:r>
              <a:endParaRPr kumimoji="1" lang="en-US" altLang="zh-CN" sz="2800" b="1" i="1">
                <a:solidFill>
                  <a:srgbClr val="3333FF"/>
                </a:solidFill>
                <a:effectLst>
                  <a:outerShdw blurRad="38100" dist="38100" dir="2700000" algn="tl">
                    <a:srgbClr val="C0C0C0"/>
                  </a:outerShdw>
                </a:effectLst>
                <a:latin typeface="Times New Roman" pitchFamily="18" charset="0"/>
                <a:ea typeface="宋体" pitchFamily="2" charset="-122"/>
              </a:endParaRP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S→aT|bT</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T→a|b</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T→1|2</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a:t>
              </a:r>
              <a:r>
                <a:rPr kumimoji="1" lang="en-US" altLang="zh-CN" sz="2400" b="1">
                  <a:solidFill>
                    <a:srgbClr val="3333FF"/>
                  </a:solidFill>
                  <a:effectLst>
                    <a:outerShdw blurRad="38100" dist="38100" dir="2700000" algn="tl">
                      <a:srgbClr val="C0C0C0"/>
                    </a:outerShdw>
                  </a:effectLst>
                  <a:latin typeface="Times New Roman" pitchFamily="18" charset="0"/>
                  <a:ea typeface="宋体" pitchFamily="2" charset="-122"/>
                </a:rPr>
                <a:t>aT|bT</a:t>
              </a:r>
            </a:p>
            <a:p>
              <a:pPr>
                <a:spcBef>
                  <a:spcPct val="40000"/>
                </a:spcBef>
                <a:defRPr/>
              </a:pPr>
              <a:r>
                <a:rPr kumimoji="1" lang="en-US" altLang="zh-CN" sz="2800" b="1">
                  <a:solidFill>
                    <a:srgbClr val="3333FF"/>
                  </a:solidFill>
                  <a:effectLst>
                    <a:outerShdw blurRad="38100" dist="38100" dir="2700000" algn="tl">
                      <a:srgbClr val="C0C0C0"/>
                    </a:outerShdw>
                  </a:effectLst>
                  <a:latin typeface="Times New Roman" pitchFamily="18" charset="0"/>
                  <a:ea typeface="宋体" pitchFamily="2" charset="-122"/>
                </a:rPr>
                <a:t>T→1T|2T</a:t>
              </a:r>
            </a:p>
          </p:txBody>
        </p:sp>
        <p:sp>
          <p:nvSpPr>
            <p:cNvPr id="365576" name="Rectangle 8">
              <a:extLst>
                <a:ext uri="{FF2B5EF4-FFF2-40B4-BE49-F238E27FC236}">
                  <a16:creationId xmlns:a16="http://schemas.microsoft.com/office/drawing/2014/main" id="{502B5047-6BAA-DA2E-FB7D-17B559398F02}"/>
                </a:ext>
              </a:extLst>
            </p:cNvPr>
            <p:cNvSpPr>
              <a:spLocks noChangeArrowheads="1"/>
            </p:cNvSpPr>
            <p:nvPr/>
          </p:nvSpPr>
          <p:spPr bwMode="auto">
            <a:xfrm>
              <a:off x="4517" y="1397"/>
              <a:ext cx="1202" cy="2640"/>
            </a:xfrm>
            <a:prstGeom prst="rect">
              <a:avLst/>
            </a:prstGeom>
            <a:noFill/>
            <a:ln w="9525">
              <a:solidFill>
                <a:schemeClr val="tx1"/>
              </a:solidFill>
              <a:miter lim="800000"/>
              <a:headEnd/>
              <a:tailEnd/>
            </a:ln>
            <a:effectLst/>
          </p:spPr>
          <p:txBody>
            <a:bodyPr lIns="92075" tIns="46037" rIns="92075" bIns="46037"/>
            <a:lstStyle/>
            <a:p>
              <a:pPr>
                <a:spcBef>
                  <a:spcPct val="40000"/>
                </a:spcBef>
                <a:defRPr/>
              </a:pPr>
              <a:r>
                <a:rPr lang="en-US" altLang="zh-CN" sz="2800" b="1">
                  <a:latin typeface="Times New Roman" pitchFamily="18" charset="0"/>
                </a:rPr>
                <a:t>3</a:t>
              </a:r>
              <a:r>
                <a:rPr lang="zh-CN" altLang="en-US" sz="2800" b="1">
                  <a:latin typeface="Times New Roman" pitchFamily="18" charset="0"/>
                </a:rPr>
                <a:t>型文法</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S→a|b</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S→Ha|Hb</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S→H1|H2</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H→Ha|Hb</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H→H1|H2</a:t>
              </a:r>
            </a:p>
            <a:p>
              <a:pPr eaLnBrk="1" hangingPunct="1">
                <a:spcBef>
                  <a:spcPct val="40000"/>
                </a:spcBef>
                <a:defRPr/>
              </a:pPr>
              <a:r>
                <a:rPr kumimoji="1" lang="en-US" altLang="zh-CN" sz="2800" b="1">
                  <a:effectLst>
                    <a:outerShdw blurRad="38100" dist="38100" dir="2700000" algn="tl">
                      <a:srgbClr val="C0C0C0"/>
                    </a:outerShdw>
                  </a:effectLst>
                  <a:latin typeface="Times New Roman" pitchFamily="18" charset="0"/>
                  <a:ea typeface="宋体" pitchFamily="2" charset="-122"/>
                </a:rPr>
                <a:t>H→a|b</a:t>
              </a:r>
            </a:p>
          </p:txBody>
        </p:sp>
        <p:sp>
          <p:nvSpPr>
            <p:cNvPr id="59401" name="Line 9">
              <a:extLst>
                <a:ext uri="{FF2B5EF4-FFF2-40B4-BE49-F238E27FC236}">
                  <a16:creationId xmlns:a16="http://schemas.microsoft.com/office/drawing/2014/main" id="{2309DC0A-68B3-9039-45F6-4F2F3DFF2F80}"/>
                </a:ext>
              </a:extLst>
            </p:cNvPr>
            <p:cNvSpPr>
              <a:spLocks noChangeShapeType="1"/>
            </p:cNvSpPr>
            <p:nvPr/>
          </p:nvSpPr>
          <p:spPr bwMode="auto">
            <a:xfrm>
              <a:off x="204" y="1706"/>
              <a:ext cx="555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395" name="灯片编号占位符 9">
            <a:extLst>
              <a:ext uri="{FF2B5EF4-FFF2-40B4-BE49-F238E27FC236}">
                <a16:creationId xmlns:a16="http://schemas.microsoft.com/office/drawing/2014/main" id="{4F7BA67D-1D1C-0918-8593-2DE4B9B838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4006D1-7949-4275-BF2D-6AECD7AA530C}" type="slidenum">
              <a:rPr lang="zh-CN" altLang="en-US" sz="1400"/>
              <a:pPr>
                <a:spcBef>
                  <a:spcPct val="0"/>
                </a:spcBef>
                <a:buClrTx/>
                <a:buSzTx/>
                <a:buFontTx/>
                <a:buNone/>
              </a:pPr>
              <a:t>44</a:t>
            </a:fld>
            <a:endParaRPr lang="en-US" altLang="zh-CN"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ED17EFBC-EC1A-E66E-E068-E523DD4DF30F}"/>
              </a:ext>
            </a:extLst>
          </p:cNvPr>
          <p:cNvSpPr>
            <a:spLocks noGrp="1" noChangeArrowheads="1"/>
          </p:cNvSpPr>
          <p:nvPr>
            <p:ph type="title"/>
          </p:nvPr>
        </p:nvSpPr>
        <p:spPr>
          <a:xfrm>
            <a:off x="2674938" y="609600"/>
            <a:ext cx="7307262" cy="990600"/>
          </a:xfrm>
        </p:spPr>
        <p:txBody>
          <a:bodyPr/>
          <a:lstStyle/>
          <a:p>
            <a:pPr eaLnBrk="1" hangingPunct="1"/>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r>
              <a:rPr lang="zh-CN" altLang="en-US" sz="4000">
                <a:solidFill>
                  <a:schemeClr val="folHlink"/>
                </a:solidFill>
                <a:latin typeface="Times New Roman" panose="02020603050405020304" pitchFamily="18" charset="0"/>
              </a:rPr>
              <a:t>总结</a:t>
            </a:r>
          </a:p>
        </p:txBody>
      </p:sp>
      <p:sp>
        <p:nvSpPr>
          <p:cNvPr id="60418" name="Rectangle 3">
            <a:extLst>
              <a:ext uri="{FF2B5EF4-FFF2-40B4-BE49-F238E27FC236}">
                <a16:creationId xmlns:a16="http://schemas.microsoft.com/office/drawing/2014/main" id="{B32A0B84-8DD7-EEF6-A656-E4B6A72E5ED3}"/>
              </a:ext>
            </a:extLst>
          </p:cNvPr>
          <p:cNvSpPr>
            <a:spLocks noGrp="1" noChangeArrowheads="1"/>
          </p:cNvSpPr>
          <p:nvPr>
            <p:ph type="body" idx="1"/>
          </p:nvPr>
        </p:nvSpPr>
        <p:spPr>
          <a:xfrm>
            <a:off x="2133600" y="1981200"/>
            <a:ext cx="7848600" cy="4724400"/>
          </a:xfrm>
        </p:spPr>
        <p:txBody>
          <a:bodyPr/>
          <a:lstStyle/>
          <a:p>
            <a:pPr eaLnBrk="1" hangingPunct="1">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Ｇ </a:t>
            </a:r>
            <a:r>
              <a:rPr lang="en-US" altLang="zh-CN" sz="2400" b="1">
                <a:latin typeface="Times New Roman" panose="02020603050405020304" pitchFamily="18" charset="0"/>
                <a:ea typeface="华文新魏" panose="02010800040101010101" pitchFamily="2" charset="-122"/>
              </a:rPr>
              <a:t>= (</a:t>
            </a:r>
            <a:r>
              <a:rPr lang="zh-CN" altLang="en-US" sz="2400" b="1">
                <a:latin typeface="Times New Roman" panose="02020603050405020304" pitchFamily="18" charset="0"/>
                <a:ea typeface="华文新魏" panose="02010800040101010101" pitchFamily="2" charset="-122"/>
              </a:rPr>
              <a:t>Ｖ</a:t>
            </a:r>
            <a:r>
              <a:rPr lang="en-US" altLang="zh-CN" sz="2400" b="1" baseline="-25000">
                <a:latin typeface="Times New Roman" panose="02020603050405020304" pitchFamily="18" charset="0"/>
                <a:ea typeface="华文新魏" panose="02010800040101010101" pitchFamily="2" charset="-122"/>
              </a:rPr>
              <a:t>T</a:t>
            </a:r>
            <a:r>
              <a:rPr lang="zh-CN" altLang="en-US" sz="2400" b="1">
                <a:latin typeface="Times New Roman" panose="02020603050405020304" pitchFamily="18" charset="0"/>
                <a:ea typeface="华文新魏" panose="02010800040101010101" pitchFamily="2" charset="-122"/>
              </a:rPr>
              <a:t>，Ｖ</a:t>
            </a:r>
            <a:r>
              <a:rPr lang="en-US" altLang="zh-CN" sz="2400" b="1" baseline="-25000">
                <a:latin typeface="Times New Roman" panose="02020603050405020304" pitchFamily="18" charset="0"/>
                <a:ea typeface="华文新魏" panose="02010800040101010101" pitchFamily="2" charset="-122"/>
              </a:rPr>
              <a:t>N</a:t>
            </a:r>
            <a:r>
              <a:rPr lang="zh-CN" altLang="en-US" sz="2400" b="1">
                <a:latin typeface="Times New Roman" panose="02020603050405020304" pitchFamily="18" charset="0"/>
                <a:ea typeface="华文新魏" panose="02010800040101010101" pitchFamily="2" charset="-122"/>
              </a:rPr>
              <a:t>，Ｐ，Ｓ</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是一个文法</a:t>
            </a:r>
            <a:r>
              <a:rPr lang="en-US" altLang="zh-CN" sz="2400" b="1">
                <a:latin typeface="Times New Roman" panose="02020603050405020304" pitchFamily="18" charset="0"/>
                <a:ea typeface="华文新魏" panose="02010800040101010101" pitchFamily="2" charset="-122"/>
              </a:rPr>
              <a:t>,α→β ∈ P</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0</a:t>
            </a:r>
            <a:r>
              <a:rPr lang="zh-CN" altLang="en-US" sz="2400" b="1">
                <a:latin typeface="Times New Roman" panose="02020603050405020304" pitchFamily="18" charset="0"/>
                <a:ea typeface="华文新魏" panose="02010800040101010101" pitchFamily="2" charset="-122"/>
              </a:rPr>
              <a:t>型文法，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0</a:t>
            </a:r>
            <a:r>
              <a:rPr lang="zh-CN" altLang="en-US" sz="2400" b="1">
                <a:latin typeface="Times New Roman" panose="02020603050405020304" pitchFamily="18" charset="0"/>
                <a:ea typeface="华文新魏" panose="02010800040101010101" pitchFamily="2" charset="-122"/>
              </a:rPr>
              <a:t>型语言；</a:t>
            </a:r>
          </a:p>
          <a:p>
            <a:pPr eaLnBrk="1" hangingPunct="1">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其识别系统是图灵机</a:t>
            </a:r>
            <a:r>
              <a:rPr lang="en-US" altLang="zh-CN" sz="2400" b="1">
                <a:solidFill>
                  <a:schemeClr val="hlink"/>
                </a:solidFill>
                <a:latin typeface="Times New Roman" panose="02020603050405020304" pitchFamily="18" charset="0"/>
                <a:ea typeface="华文新魏" panose="02010800040101010101" pitchFamily="2" charset="-122"/>
              </a:rPr>
              <a:t>(TM)</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|α|≤|β|:G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型文法，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型语言</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除Ｓ→</a:t>
            </a:r>
            <a:r>
              <a:rPr lang="en-US" altLang="zh-CN" sz="2400" b="1">
                <a:latin typeface="Times New Roman" panose="02020603050405020304" pitchFamily="18" charset="0"/>
                <a:ea typeface="华文新魏" panose="02010800040101010101" pitchFamily="2" charset="-122"/>
              </a:rPr>
              <a:t>ε);</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其识别系统是线性界限自动机</a:t>
            </a:r>
            <a:r>
              <a:rPr lang="en-US" altLang="zh-CN" sz="2400" b="1">
                <a:solidFill>
                  <a:schemeClr val="hlink"/>
                </a:solidFill>
                <a:latin typeface="Times New Roman" panose="02020603050405020304" pitchFamily="18" charset="0"/>
                <a:ea typeface="华文新魏" panose="02010800040101010101" pitchFamily="2" charset="-122"/>
              </a:rPr>
              <a:t>(LBA)</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α∈</a:t>
            </a:r>
            <a:r>
              <a:rPr lang="zh-CN" altLang="en-US" sz="2400" b="1">
                <a:latin typeface="Times New Roman" panose="02020603050405020304" pitchFamily="18" charset="0"/>
                <a:ea typeface="华文新魏" panose="02010800040101010101" pitchFamily="2" charset="-122"/>
              </a:rPr>
              <a:t>Ｖ</a:t>
            </a:r>
            <a:r>
              <a:rPr lang="en-US" altLang="zh-CN" sz="2400" b="1" baseline="-25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 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型文法，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2</a:t>
            </a:r>
            <a:r>
              <a:rPr lang="zh-CN" altLang="en-US" sz="2400" b="1">
                <a:latin typeface="Times New Roman" panose="02020603050405020304" pitchFamily="18" charset="0"/>
                <a:ea typeface="华文新魏" panose="02010800040101010101" pitchFamily="2" charset="-122"/>
              </a:rPr>
              <a:t>型语言</a:t>
            </a:r>
            <a:r>
              <a:rPr lang="en-US" altLang="zh-CN" sz="2400" b="1">
                <a:latin typeface="Times New Roman" panose="02020603050405020304" pitchFamily="18" charset="0"/>
                <a:ea typeface="华文新魏" panose="02010800040101010101" pitchFamily="2" charset="-122"/>
              </a:rPr>
              <a:t>;</a:t>
            </a:r>
          </a:p>
          <a:p>
            <a:pPr eaLnBrk="1" hangingPunct="1">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其识别系统是不确定的下推自动机</a:t>
            </a:r>
            <a:r>
              <a:rPr lang="en-US" altLang="zh-CN" sz="2400" b="1">
                <a:solidFill>
                  <a:schemeClr val="hlink"/>
                </a:solidFill>
                <a:latin typeface="Times New Roman" panose="02020603050405020304" pitchFamily="18" charset="0"/>
                <a:ea typeface="华文新魏" panose="02010800040101010101" pitchFamily="2" charset="-122"/>
              </a:rPr>
              <a:t>(PDA)</a:t>
            </a:r>
          </a:p>
          <a:p>
            <a:pPr eaLnBrk="1" hangingPunct="1">
              <a:buFont typeface="Wingdings" panose="05000000000000000000" pitchFamily="2" charset="2"/>
              <a:buNone/>
            </a:pPr>
            <a:r>
              <a:rPr lang="en-US" altLang="zh-CN" sz="3000" b="1">
                <a:latin typeface="Times New Roman" panose="02020603050405020304" pitchFamily="18" charset="0"/>
                <a:ea typeface="华文新魏" panose="02010800040101010101" pitchFamily="2" charset="-122"/>
              </a:rPr>
              <a:t>*	A→aB</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 </a:t>
            </a:r>
            <a:r>
              <a:rPr lang="en-US" altLang="zh-CN" sz="2400" b="1">
                <a:latin typeface="Times New Roman" panose="02020603050405020304" pitchFamily="18" charset="0"/>
                <a:ea typeface="华文新魏" panose="02010800040101010101" pitchFamily="2" charset="-122"/>
              </a:rPr>
              <a:t>G</a:t>
            </a:r>
            <a:r>
              <a:rPr lang="zh-CN" altLang="en-US" sz="2400" b="1">
                <a:latin typeface="Times New Roman" panose="02020603050405020304" pitchFamily="18" charset="0"/>
                <a:ea typeface="华文新魏" panose="02010800040101010101" pitchFamily="2" charset="-122"/>
              </a:rPr>
              <a:t>是右线性文法，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3</a:t>
            </a:r>
            <a:r>
              <a:rPr lang="zh-CN" altLang="en-US" sz="2400" b="1">
                <a:latin typeface="Times New Roman" panose="02020603050405020304" pitchFamily="18" charset="0"/>
                <a:ea typeface="华文新魏" panose="02010800040101010101" pitchFamily="2" charset="-122"/>
              </a:rPr>
              <a:t>型语言</a:t>
            </a:r>
          </a:p>
          <a:p>
            <a:pPr eaLnBrk="1" hangingPunct="1">
              <a:buFont typeface="Wingdings" panose="05000000000000000000" pitchFamily="2" charset="2"/>
              <a:buNone/>
            </a:pPr>
            <a:r>
              <a:rPr lang="zh-CN" altLang="en-US" sz="3000" b="1">
                <a:latin typeface="Times New Roman" panose="02020603050405020304" pitchFamily="18" charset="0"/>
                <a:ea typeface="华文新魏" panose="02010800040101010101" pitchFamily="2" charset="-122"/>
              </a:rPr>
              <a:t>	</a:t>
            </a:r>
            <a:r>
              <a:rPr lang="en-US" altLang="zh-CN" sz="3000" b="1">
                <a:latin typeface="Times New Roman" panose="02020603050405020304" pitchFamily="18" charset="0"/>
                <a:ea typeface="华文新魏" panose="02010800040101010101" pitchFamily="2" charset="-122"/>
              </a:rPr>
              <a:t>A→Ba</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t>
            </a:r>
            <a:r>
              <a:rPr lang="zh-CN" altLang="en-US" sz="3000" b="1">
                <a:latin typeface="Times New Roman" panose="02020603050405020304" pitchFamily="18" charset="0"/>
                <a:ea typeface="华文新魏" panose="02010800040101010101" pitchFamily="2" charset="-122"/>
              </a:rPr>
              <a:t>ａ</a:t>
            </a:r>
            <a:r>
              <a:rPr lang="en-US" altLang="zh-CN" sz="3000" b="1">
                <a:latin typeface="Times New Roman" panose="02020603050405020304" pitchFamily="18" charset="0"/>
                <a:ea typeface="华文新魏" panose="02010800040101010101" pitchFamily="2" charset="-122"/>
              </a:rPr>
              <a:t>: </a:t>
            </a:r>
            <a:r>
              <a:rPr lang="en-US" altLang="zh-CN" sz="2400" b="1">
                <a:latin typeface="Times New Roman" panose="02020603050405020304" pitchFamily="18" charset="0"/>
                <a:ea typeface="华文新魏" panose="02010800040101010101" pitchFamily="2" charset="-122"/>
              </a:rPr>
              <a:t>G</a:t>
            </a:r>
            <a:r>
              <a:rPr lang="zh-CN" altLang="en-US" sz="2400" b="1">
                <a:latin typeface="Times New Roman" panose="02020603050405020304" pitchFamily="18" charset="0"/>
                <a:ea typeface="华文新魏" panose="02010800040101010101" pitchFamily="2" charset="-122"/>
              </a:rPr>
              <a:t>是左线性文法，</a:t>
            </a:r>
            <a:r>
              <a:rPr lang="en-US" altLang="zh-CN" sz="2400" b="1">
                <a:latin typeface="Times New Roman" panose="02020603050405020304" pitchFamily="18" charset="0"/>
                <a:ea typeface="华文新魏" panose="02010800040101010101" pitchFamily="2" charset="-122"/>
              </a:rPr>
              <a:t>L(G)</a:t>
            </a:r>
            <a:r>
              <a:rPr lang="zh-CN" altLang="en-US" sz="2400" b="1">
                <a:latin typeface="Times New Roman" panose="02020603050405020304" pitchFamily="18" charset="0"/>
                <a:ea typeface="华文新魏" panose="02010800040101010101" pitchFamily="2" charset="-122"/>
              </a:rPr>
              <a:t>是</a:t>
            </a:r>
            <a:r>
              <a:rPr lang="en-US" altLang="zh-CN" sz="2400" b="1">
                <a:latin typeface="Times New Roman" panose="02020603050405020304" pitchFamily="18" charset="0"/>
                <a:ea typeface="华文新魏" panose="02010800040101010101" pitchFamily="2" charset="-122"/>
              </a:rPr>
              <a:t>3</a:t>
            </a:r>
            <a:r>
              <a:rPr lang="zh-CN" altLang="en-US" sz="2400" b="1">
                <a:latin typeface="Times New Roman" panose="02020603050405020304" pitchFamily="18" charset="0"/>
                <a:ea typeface="华文新魏" panose="02010800040101010101" pitchFamily="2" charset="-122"/>
              </a:rPr>
              <a:t>型语言</a:t>
            </a:r>
          </a:p>
          <a:p>
            <a:pPr eaLnBrk="1" hangingPunct="1">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    </a:t>
            </a:r>
            <a:r>
              <a:rPr lang="en-US" altLang="zh-CN" sz="2400" b="1">
                <a:solidFill>
                  <a:schemeClr val="hlink"/>
                </a:solidFill>
                <a:latin typeface="Times New Roman" panose="02020603050405020304" pitchFamily="18" charset="0"/>
                <a:ea typeface="华文新魏" panose="02010800040101010101" pitchFamily="2" charset="-122"/>
              </a:rPr>
              <a:t>---</a:t>
            </a:r>
            <a:r>
              <a:rPr lang="zh-CN" altLang="en-US" sz="2400" b="1">
                <a:solidFill>
                  <a:schemeClr val="hlink"/>
                </a:solidFill>
                <a:latin typeface="Times New Roman" panose="02020603050405020304" pitchFamily="18" charset="0"/>
                <a:ea typeface="华文新魏" panose="02010800040101010101" pitchFamily="2" charset="-122"/>
              </a:rPr>
              <a:t>其识别系统是有穷自动机</a:t>
            </a:r>
            <a:r>
              <a:rPr lang="en-US" altLang="zh-CN" sz="2400" b="1">
                <a:solidFill>
                  <a:schemeClr val="hlink"/>
                </a:solidFill>
                <a:latin typeface="Times New Roman" panose="02020603050405020304" pitchFamily="18" charset="0"/>
                <a:ea typeface="华文新魏" panose="02010800040101010101" pitchFamily="2" charset="-122"/>
              </a:rPr>
              <a:t>(FA)</a:t>
            </a:r>
          </a:p>
        </p:txBody>
      </p:sp>
      <p:sp>
        <p:nvSpPr>
          <p:cNvPr id="60419" name="灯片编号占位符 3">
            <a:extLst>
              <a:ext uri="{FF2B5EF4-FFF2-40B4-BE49-F238E27FC236}">
                <a16:creationId xmlns:a16="http://schemas.microsoft.com/office/drawing/2014/main" id="{301FBB1B-83F3-3D24-2492-20D931A2CB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F1F147-0884-41C2-8790-24765FE5FC2F}" type="slidenum">
              <a:rPr lang="zh-CN" altLang="en-US" sz="1400"/>
              <a:pPr>
                <a:spcBef>
                  <a:spcPct val="0"/>
                </a:spcBef>
                <a:buClrTx/>
                <a:buSzTx/>
                <a:buFontTx/>
                <a:buNone/>
              </a:pPr>
              <a:t>45</a:t>
            </a:fld>
            <a:endParaRPr lang="en-US" altLang="zh-CN"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1">
            <a:extLst>
              <a:ext uri="{FF2B5EF4-FFF2-40B4-BE49-F238E27FC236}">
                <a16:creationId xmlns:a16="http://schemas.microsoft.com/office/drawing/2014/main" id="{0EA0317C-86B8-EEC5-4AEF-8C35443F02AC}"/>
              </a:ext>
            </a:extLst>
          </p:cNvPr>
          <p:cNvSpPr>
            <a:spLocks noGrp="1" noChangeArrowheads="1"/>
          </p:cNvSpPr>
          <p:nvPr>
            <p:ph type="body" idx="1"/>
          </p:nvPr>
        </p:nvSpPr>
        <p:spPr>
          <a:xfrm>
            <a:off x="2706688" y="1905000"/>
            <a:ext cx="7772400" cy="1295400"/>
          </a:xfrm>
          <a:noFill/>
        </p:spPr>
        <p:txBody>
          <a:bodyPr/>
          <a:lstStyle/>
          <a:p>
            <a:pPr eaLnBrk="1" hangingPunct="1">
              <a:spcBef>
                <a:spcPct val="50000"/>
              </a:spcBef>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四种文法之间的关系是将产生式作进一步限制而定义的</a:t>
            </a:r>
          </a:p>
          <a:p>
            <a:pPr eaLnBrk="1" hangingPunct="1">
              <a:spcBef>
                <a:spcPct val="50000"/>
              </a:spcBef>
              <a:buFont typeface="Wingdings" panose="05000000000000000000" pitchFamily="2" charset="2"/>
              <a:buNone/>
            </a:pPr>
            <a:r>
              <a:rPr lang="zh-CN" altLang="en-US" sz="2400" b="1">
                <a:latin typeface="Times New Roman" panose="02020603050405020304" pitchFamily="18" charset="0"/>
                <a:ea typeface="华文新魏" panose="02010800040101010101" pitchFamily="2" charset="-122"/>
              </a:rPr>
              <a:t>四种文法之间的逐级“包含”关系如下：</a:t>
            </a:r>
          </a:p>
        </p:txBody>
      </p:sp>
      <p:grpSp>
        <p:nvGrpSpPr>
          <p:cNvPr id="61442" name="Group 13">
            <a:extLst>
              <a:ext uri="{FF2B5EF4-FFF2-40B4-BE49-F238E27FC236}">
                <a16:creationId xmlns:a16="http://schemas.microsoft.com/office/drawing/2014/main" id="{14D80340-0CE3-5ECD-245C-8876A941E98C}"/>
              </a:ext>
            </a:extLst>
          </p:cNvPr>
          <p:cNvGrpSpPr>
            <a:grpSpLocks/>
          </p:cNvGrpSpPr>
          <p:nvPr/>
        </p:nvGrpSpPr>
        <p:grpSpPr bwMode="auto">
          <a:xfrm>
            <a:off x="3200400" y="3276600"/>
            <a:ext cx="5410200" cy="3124200"/>
            <a:chOff x="1248" y="1632"/>
            <a:chExt cx="3408" cy="1968"/>
          </a:xfrm>
        </p:grpSpPr>
        <p:sp>
          <p:nvSpPr>
            <p:cNvPr id="61445" name="Oval 2">
              <a:extLst>
                <a:ext uri="{FF2B5EF4-FFF2-40B4-BE49-F238E27FC236}">
                  <a16:creationId xmlns:a16="http://schemas.microsoft.com/office/drawing/2014/main" id="{7D57DF89-E57C-9FFE-7B55-24CC9B1448FB}"/>
                </a:ext>
              </a:extLst>
            </p:cNvPr>
            <p:cNvSpPr>
              <a:spLocks noChangeArrowheads="1"/>
            </p:cNvSpPr>
            <p:nvPr/>
          </p:nvSpPr>
          <p:spPr bwMode="auto">
            <a:xfrm>
              <a:off x="1248" y="1632"/>
              <a:ext cx="3408" cy="1968"/>
            </a:xfrm>
            <a:prstGeom prst="ellipse">
              <a:avLst/>
            </a:prstGeom>
            <a:solidFill>
              <a:srgbClr val="00FF99"/>
            </a:solidFill>
            <a:ln w="1905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6" name="Oval 5">
              <a:extLst>
                <a:ext uri="{FF2B5EF4-FFF2-40B4-BE49-F238E27FC236}">
                  <a16:creationId xmlns:a16="http://schemas.microsoft.com/office/drawing/2014/main" id="{D34DE68D-5D49-4997-719B-42C739FBBA7B}"/>
                </a:ext>
              </a:extLst>
            </p:cNvPr>
            <p:cNvSpPr>
              <a:spLocks noChangeArrowheads="1"/>
            </p:cNvSpPr>
            <p:nvPr/>
          </p:nvSpPr>
          <p:spPr bwMode="auto">
            <a:xfrm>
              <a:off x="1488" y="1920"/>
              <a:ext cx="3024" cy="1632"/>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7" name="Oval 6">
              <a:extLst>
                <a:ext uri="{FF2B5EF4-FFF2-40B4-BE49-F238E27FC236}">
                  <a16:creationId xmlns:a16="http://schemas.microsoft.com/office/drawing/2014/main" id="{EE8CB136-D209-04B2-05DE-83788E37681E}"/>
                </a:ext>
              </a:extLst>
            </p:cNvPr>
            <p:cNvSpPr>
              <a:spLocks noChangeArrowheads="1"/>
            </p:cNvSpPr>
            <p:nvPr/>
          </p:nvSpPr>
          <p:spPr bwMode="auto">
            <a:xfrm>
              <a:off x="1824" y="2400"/>
              <a:ext cx="2430" cy="1056"/>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8" name="Oval 7">
              <a:extLst>
                <a:ext uri="{FF2B5EF4-FFF2-40B4-BE49-F238E27FC236}">
                  <a16:creationId xmlns:a16="http://schemas.microsoft.com/office/drawing/2014/main" id="{4BA3BC4E-56AC-89D5-F7BD-1CF064C4B87A}"/>
                </a:ext>
              </a:extLst>
            </p:cNvPr>
            <p:cNvSpPr>
              <a:spLocks noChangeArrowheads="1"/>
            </p:cNvSpPr>
            <p:nvPr/>
          </p:nvSpPr>
          <p:spPr bwMode="auto">
            <a:xfrm>
              <a:off x="2256" y="2832"/>
              <a:ext cx="1512" cy="52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ea typeface="华文新魏" panose="02010800040101010101" pitchFamily="2" charset="-122"/>
              </a:endParaRPr>
            </a:p>
          </p:txBody>
        </p:sp>
        <p:sp>
          <p:nvSpPr>
            <p:cNvPr id="61449" name="Text Box 8">
              <a:extLst>
                <a:ext uri="{FF2B5EF4-FFF2-40B4-BE49-F238E27FC236}">
                  <a16:creationId xmlns:a16="http://schemas.microsoft.com/office/drawing/2014/main" id="{2508B6BE-6EAB-9AF9-DD2F-D08154FF07EF}"/>
                </a:ext>
              </a:extLst>
            </p:cNvPr>
            <p:cNvSpPr txBox="1">
              <a:spLocks noChangeArrowheads="1"/>
            </p:cNvSpPr>
            <p:nvPr/>
          </p:nvSpPr>
          <p:spPr bwMode="auto">
            <a:xfrm>
              <a:off x="2460" y="2496"/>
              <a:ext cx="10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bg2"/>
                  </a:solidFill>
                  <a:latin typeface="Times New Roman" panose="02020603050405020304" pitchFamily="18" charset="0"/>
                </a:rPr>
                <a:t>2</a:t>
              </a:r>
              <a:r>
                <a:rPr kumimoji="1" lang="zh-CN" altLang="en-US" sz="2400" b="1">
                  <a:solidFill>
                    <a:schemeClr val="bg2"/>
                  </a:solidFill>
                  <a:latin typeface="Times New Roman" panose="02020603050405020304" pitchFamily="18" charset="0"/>
                </a:rPr>
                <a:t>型文法</a:t>
              </a:r>
            </a:p>
          </p:txBody>
        </p:sp>
        <p:sp>
          <p:nvSpPr>
            <p:cNvPr id="61450" name="Text Box 9">
              <a:extLst>
                <a:ext uri="{FF2B5EF4-FFF2-40B4-BE49-F238E27FC236}">
                  <a16:creationId xmlns:a16="http://schemas.microsoft.com/office/drawing/2014/main" id="{3929E05A-D0D1-8F43-940C-310B65F4E4E7}"/>
                </a:ext>
              </a:extLst>
            </p:cNvPr>
            <p:cNvSpPr txBox="1">
              <a:spLocks noChangeArrowheads="1"/>
            </p:cNvSpPr>
            <p:nvPr/>
          </p:nvSpPr>
          <p:spPr bwMode="auto">
            <a:xfrm>
              <a:off x="2514" y="1968"/>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chemeClr val="bg2"/>
                  </a:solidFill>
                  <a:latin typeface="Times New Roman" panose="02020603050405020304" pitchFamily="18" charset="0"/>
                </a:rPr>
                <a:t>1</a:t>
              </a:r>
              <a:r>
                <a:rPr kumimoji="1" lang="zh-CN" altLang="en-US" sz="2400" b="1">
                  <a:solidFill>
                    <a:schemeClr val="bg2"/>
                  </a:solidFill>
                  <a:latin typeface="Times New Roman" panose="02020603050405020304" pitchFamily="18" charset="0"/>
                </a:rPr>
                <a:t>型文法</a:t>
              </a:r>
              <a:endParaRPr kumimoji="1" lang="zh-CN" altLang="en-US" sz="2000" b="1">
                <a:solidFill>
                  <a:schemeClr val="bg2"/>
                </a:solidFill>
                <a:latin typeface="Times New Roman" panose="02020603050405020304" pitchFamily="18" charset="0"/>
              </a:endParaRPr>
            </a:p>
          </p:txBody>
        </p:sp>
        <p:sp>
          <p:nvSpPr>
            <p:cNvPr id="61451" name="Text Box 10">
              <a:extLst>
                <a:ext uri="{FF2B5EF4-FFF2-40B4-BE49-F238E27FC236}">
                  <a16:creationId xmlns:a16="http://schemas.microsoft.com/office/drawing/2014/main" id="{D7914A89-31F6-9AAD-F34F-BE690A93DAF4}"/>
                </a:ext>
              </a:extLst>
            </p:cNvPr>
            <p:cNvSpPr txBox="1">
              <a:spLocks noChangeArrowheads="1"/>
            </p:cNvSpPr>
            <p:nvPr/>
          </p:nvSpPr>
          <p:spPr bwMode="auto">
            <a:xfrm>
              <a:off x="2496" y="163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型文法</a:t>
              </a:r>
            </a:p>
          </p:txBody>
        </p:sp>
        <p:sp>
          <p:nvSpPr>
            <p:cNvPr id="61452" name="Text Box 12">
              <a:extLst>
                <a:ext uri="{FF2B5EF4-FFF2-40B4-BE49-F238E27FC236}">
                  <a16:creationId xmlns:a16="http://schemas.microsoft.com/office/drawing/2014/main" id="{43EDE58E-4F03-976C-2BA2-6EABE87EE2C0}"/>
                </a:ext>
              </a:extLst>
            </p:cNvPr>
            <p:cNvSpPr txBox="1">
              <a:spLocks noChangeArrowheads="1"/>
            </p:cNvSpPr>
            <p:nvPr/>
          </p:nvSpPr>
          <p:spPr bwMode="auto">
            <a:xfrm>
              <a:off x="2544" y="292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型文法</a:t>
              </a:r>
            </a:p>
          </p:txBody>
        </p:sp>
      </p:grpSp>
      <p:sp>
        <p:nvSpPr>
          <p:cNvPr id="61443" name="Rectangle 16">
            <a:extLst>
              <a:ext uri="{FF2B5EF4-FFF2-40B4-BE49-F238E27FC236}">
                <a16:creationId xmlns:a16="http://schemas.microsoft.com/office/drawing/2014/main" id="{C393B47F-E57F-11B0-4DFE-57B73E949E08}"/>
              </a:ext>
            </a:extLst>
          </p:cNvPr>
          <p:cNvSpPr>
            <a:spLocks noGrp="1" noChangeArrowheads="1"/>
          </p:cNvSpPr>
          <p:nvPr>
            <p:ph type="title"/>
          </p:nvPr>
        </p:nvSpPr>
        <p:spPr>
          <a:xfrm>
            <a:off x="2674938" y="609600"/>
            <a:ext cx="7307262" cy="990600"/>
          </a:xfrm>
          <a:noFill/>
        </p:spPr>
        <p:txBody>
          <a:bodyPr/>
          <a:lstStyle/>
          <a:p>
            <a:pPr eaLnBrk="1" hangingPunct="1"/>
            <a:r>
              <a:rPr lang="en-US" altLang="zh-CN" sz="4000">
                <a:solidFill>
                  <a:schemeClr val="folHlink"/>
                </a:solidFill>
                <a:latin typeface="Times New Roman" panose="02020603050405020304" pitchFamily="18" charset="0"/>
              </a:rPr>
              <a:t>Chomsky</a:t>
            </a:r>
            <a:r>
              <a:rPr lang="zh-CN" altLang="en-US" sz="4000">
                <a:solidFill>
                  <a:schemeClr val="folHlink"/>
                </a:solidFill>
                <a:latin typeface="Times New Roman" panose="02020603050405020304" pitchFamily="18" charset="0"/>
              </a:rPr>
              <a:t>体系</a:t>
            </a:r>
            <a:r>
              <a:rPr lang="en-US" altLang="zh-CN" sz="4000">
                <a:solidFill>
                  <a:schemeClr val="folHlink"/>
                </a:solidFill>
                <a:latin typeface="Times New Roman" panose="02020603050405020304" pitchFamily="18" charset="0"/>
              </a:rPr>
              <a:t>——</a:t>
            </a:r>
            <a:r>
              <a:rPr lang="zh-CN" altLang="en-US" sz="4000">
                <a:solidFill>
                  <a:schemeClr val="folHlink"/>
                </a:solidFill>
                <a:latin typeface="Times New Roman" panose="02020603050405020304" pitchFamily="18" charset="0"/>
              </a:rPr>
              <a:t>总结</a:t>
            </a:r>
          </a:p>
        </p:txBody>
      </p:sp>
      <p:sp>
        <p:nvSpPr>
          <p:cNvPr id="61444" name="灯片编号占位符 12">
            <a:extLst>
              <a:ext uri="{FF2B5EF4-FFF2-40B4-BE49-F238E27FC236}">
                <a16:creationId xmlns:a16="http://schemas.microsoft.com/office/drawing/2014/main" id="{811E89F9-0161-2831-CB6F-C28AF0F5F1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58745D-2A37-4795-AC0C-9297255224B9}" type="slidenum">
              <a:rPr lang="zh-CN" altLang="en-US" sz="1400"/>
              <a:pPr>
                <a:spcBef>
                  <a:spcPct val="0"/>
                </a:spcBef>
                <a:buClrTx/>
                <a:buSzTx/>
                <a:buFontTx/>
                <a:buNone/>
              </a:pPr>
              <a:t>46</a:t>
            </a:fld>
            <a:endParaRPr lang="en-US"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Rectangle 3">
            <a:extLst>
              <a:ext uri="{FF2B5EF4-FFF2-40B4-BE49-F238E27FC236}">
                <a16:creationId xmlns:a16="http://schemas.microsoft.com/office/drawing/2014/main" id="{D75C8206-D563-CACD-194E-91F9F8371CA2}"/>
              </a:ext>
            </a:extLst>
          </p:cNvPr>
          <p:cNvSpPr>
            <a:spLocks noGrp="1" noChangeArrowheads="1"/>
          </p:cNvSpPr>
          <p:nvPr>
            <p:ph type="title"/>
          </p:nvPr>
        </p:nvSpPr>
        <p:spPr>
          <a:xfrm>
            <a:off x="2674938" y="838200"/>
            <a:ext cx="6240462" cy="838200"/>
          </a:xfrm>
        </p:spPr>
        <p:txBody>
          <a:bodyPr/>
          <a:lstStyle/>
          <a:p>
            <a:pPr eaLnBrk="1" hangingPunct="1"/>
            <a:r>
              <a:rPr lang="en-US" altLang="zh-CN">
                <a:solidFill>
                  <a:schemeClr val="folHlink"/>
                </a:solidFill>
                <a:latin typeface="Times New Roman" panose="02020603050405020304" pitchFamily="18" charset="0"/>
              </a:rPr>
              <a:t>2.4.1 </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76834" name="Rectangle 2">
            <a:extLst>
              <a:ext uri="{FF2B5EF4-FFF2-40B4-BE49-F238E27FC236}">
                <a16:creationId xmlns:a16="http://schemas.microsoft.com/office/drawing/2014/main" id="{86AE4997-315D-2598-9CA2-D19B85ACD3DD}"/>
              </a:ext>
            </a:extLst>
          </p:cNvPr>
          <p:cNvSpPr>
            <a:spLocks noGrp="1" noChangeArrowheads="1"/>
          </p:cNvSpPr>
          <p:nvPr>
            <p:ph type="body" idx="1"/>
          </p:nvPr>
        </p:nvSpPr>
        <p:spPr>
          <a:xfrm>
            <a:off x="2209800" y="2017713"/>
            <a:ext cx="7086600" cy="4114800"/>
          </a:xfrm>
        </p:spPr>
        <p:txBody>
          <a:bodyPr/>
          <a:lstStyle/>
          <a:p>
            <a:pPr marL="0" indent="0" eaLnBrk="1" hangingPunct="1">
              <a:buNone/>
            </a:pPr>
            <a:r>
              <a:rPr lang="zh-CN" altLang="en-US" b="1">
                <a:latin typeface="Times New Roman" panose="02020603050405020304" pitchFamily="18" charset="0"/>
                <a:ea typeface="华文新魏" panose="02010800040101010101" pitchFamily="2" charset="-122"/>
              </a:rPr>
              <a:t>例</a:t>
            </a:r>
            <a:r>
              <a:rPr lang="en-US" altLang="zh-CN" b="1">
                <a:latin typeface="Times New Roman" panose="02020603050405020304" pitchFamily="18" charset="0"/>
                <a:ea typeface="华文新魏" panose="02010800040101010101" pitchFamily="2" charset="-122"/>
              </a:rPr>
              <a:t>2-2  </a:t>
            </a:r>
            <a:r>
              <a:rPr lang="zh-CN" altLang="en-US" b="1">
                <a:latin typeface="Times New Roman" panose="02020603050405020304" pitchFamily="18" charset="0"/>
                <a:ea typeface="华文新魏" panose="02010800040101010101" pitchFamily="2" charset="-122"/>
              </a:rPr>
              <a:t>标识符的文法</a:t>
            </a:r>
            <a:r>
              <a:rPr lang="en-US" altLang="zh-CN" b="1">
                <a:latin typeface="Times New Roman" panose="02020603050405020304" pitchFamily="18" charset="0"/>
                <a:ea typeface="华文新魏" panose="02010800040101010101" pitchFamily="2" charset="-122"/>
              </a:rPr>
              <a:t>1</a:t>
            </a:r>
          </a:p>
          <a:p>
            <a:pPr marL="0" indent="0" eaLnBrk="1" hangingPunct="1"/>
            <a:r>
              <a:rPr lang="en-US" altLang="zh-CN" b="1">
                <a:latin typeface="Times New Roman" panose="02020603050405020304" pitchFamily="18" charset="0"/>
                <a:ea typeface="华文新魏" panose="02010800040101010101" pitchFamily="2" charset="-122"/>
              </a:rPr>
              <a:t>S →L|LT</a:t>
            </a:r>
          </a:p>
          <a:p>
            <a:pPr marL="0" indent="0" eaLnBrk="1" hangingPunct="1">
              <a:buNone/>
            </a:pPr>
            <a:r>
              <a:rPr lang="en-US" altLang="zh-CN" b="1">
                <a:latin typeface="Times New Roman" panose="02020603050405020304" pitchFamily="18" charset="0"/>
                <a:ea typeface="华文新魏" panose="02010800040101010101" pitchFamily="2" charset="-122"/>
              </a:rPr>
              <a:t>	T → L|N|TL|TN </a:t>
            </a:r>
          </a:p>
          <a:p>
            <a:pPr marL="0" indent="0" eaLnBrk="1" hangingPunct="1">
              <a:buNone/>
            </a:pPr>
            <a:r>
              <a:rPr lang="en-US" altLang="zh-CN" b="1">
                <a:latin typeface="Times New Roman" panose="02020603050405020304" pitchFamily="18" charset="0"/>
                <a:ea typeface="华文新魏" panose="02010800040101010101" pitchFamily="2" charset="-122"/>
              </a:rPr>
              <a:t>	L → a|b|c|d		    letter</a:t>
            </a:r>
          </a:p>
          <a:p>
            <a:pPr marL="0" indent="0" eaLnBrk="1" hangingPunct="1">
              <a:buNone/>
            </a:pPr>
            <a:r>
              <a:rPr lang="en-US" altLang="zh-CN" b="1">
                <a:latin typeface="Times New Roman" panose="02020603050405020304" pitchFamily="18" charset="0"/>
                <a:ea typeface="华文新魏" panose="02010800040101010101" pitchFamily="2" charset="-122"/>
              </a:rPr>
              <a:t>	N → 0|1|2|3|4|5	    </a:t>
            </a:r>
            <a:r>
              <a:rPr lang="zh-CN" altLang="en-US" b="1">
                <a:latin typeface="Times New Roman" panose="02020603050405020304" pitchFamily="18" charset="0"/>
                <a:ea typeface="华文新魏" panose="02010800040101010101" pitchFamily="2" charset="-122"/>
              </a:rPr>
              <a:t>         </a:t>
            </a:r>
            <a:r>
              <a:rPr lang="en-US" altLang="zh-CN" b="1">
                <a:latin typeface="Times New Roman" panose="02020603050405020304" pitchFamily="18" charset="0"/>
                <a:ea typeface="华文新魏" panose="02010800040101010101" pitchFamily="2" charset="-122"/>
              </a:rPr>
              <a:t>digit</a:t>
            </a:r>
          </a:p>
          <a:p>
            <a:pPr marL="0" indent="0" eaLnBrk="1" hangingPunct="1">
              <a:buNone/>
            </a:pPr>
            <a:endParaRPr lang="en-US" altLang="zh-CN" b="1">
              <a:latin typeface="Times New Roman" panose="02020603050405020304" pitchFamily="18" charset="0"/>
              <a:ea typeface="华文新魏" panose="02010800040101010101" pitchFamily="2" charset="-122"/>
            </a:endParaRPr>
          </a:p>
          <a:p>
            <a:pPr marL="0" indent="0" eaLnBrk="1" hangingPunct="1"/>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正整数的文法；正实数的文法</a:t>
            </a:r>
          </a:p>
        </p:txBody>
      </p:sp>
      <p:sp>
        <p:nvSpPr>
          <p:cNvPr id="62467" name="灯片编号占位符 3">
            <a:extLst>
              <a:ext uri="{FF2B5EF4-FFF2-40B4-BE49-F238E27FC236}">
                <a16:creationId xmlns:a16="http://schemas.microsoft.com/office/drawing/2014/main" id="{E215BCD0-1E08-82EB-27A6-551FFEBDB5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DA76E18-F477-4DAF-8091-CA87DF1D0E77}" type="slidenum">
              <a:rPr lang="zh-CN" altLang="en-US" sz="1400"/>
              <a:pPr>
                <a:spcBef>
                  <a:spcPct val="0"/>
                </a:spcBef>
                <a:buClrTx/>
                <a:buSzTx/>
                <a:buFontTx/>
                <a:buNone/>
              </a:pPr>
              <a:t>47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6834">
                                            <p:txEl>
                                              <p:pRg st="0" end="0"/>
                                            </p:txEl>
                                          </p:spTgt>
                                        </p:tgtEl>
                                        <p:attrNameLst>
                                          <p:attrName>style.visibility</p:attrName>
                                        </p:attrNameLst>
                                      </p:cBhvr>
                                      <p:to>
                                        <p:strVal val="visible"/>
                                      </p:to>
                                    </p:set>
                                    <p:anim calcmode="lin" valueType="num">
                                      <p:cBhvr additive="base">
                                        <p:cTn id="7" dur="500" fill="hold"/>
                                        <p:tgtEl>
                                          <p:spTgt spid="3768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68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6834">
                                            <p:txEl>
                                              <p:pRg st="1" end="1"/>
                                            </p:txEl>
                                          </p:spTgt>
                                        </p:tgtEl>
                                        <p:attrNameLst>
                                          <p:attrName>style.visibility</p:attrName>
                                        </p:attrNameLst>
                                      </p:cBhvr>
                                      <p:to>
                                        <p:strVal val="visible"/>
                                      </p:to>
                                    </p:set>
                                    <p:anim calcmode="lin" valueType="num">
                                      <p:cBhvr additive="base">
                                        <p:cTn id="13" dur="500" fill="hold"/>
                                        <p:tgtEl>
                                          <p:spTgt spid="3768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68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6834">
                                            <p:txEl>
                                              <p:pRg st="2" end="2"/>
                                            </p:txEl>
                                          </p:spTgt>
                                        </p:tgtEl>
                                        <p:attrNameLst>
                                          <p:attrName>style.visibility</p:attrName>
                                        </p:attrNameLst>
                                      </p:cBhvr>
                                      <p:to>
                                        <p:strVal val="visible"/>
                                      </p:to>
                                    </p:set>
                                    <p:anim calcmode="lin" valueType="num">
                                      <p:cBhvr additive="base">
                                        <p:cTn id="19" dur="500" fill="hold"/>
                                        <p:tgtEl>
                                          <p:spTgt spid="3768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68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6834">
                                            <p:txEl>
                                              <p:pRg st="3" end="3"/>
                                            </p:txEl>
                                          </p:spTgt>
                                        </p:tgtEl>
                                        <p:attrNameLst>
                                          <p:attrName>style.visibility</p:attrName>
                                        </p:attrNameLst>
                                      </p:cBhvr>
                                      <p:to>
                                        <p:strVal val="visible"/>
                                      </p:to>
                                    </p:set>
                                    <p:anim calcmode="lin" valueType="num">
                                      <p:cBhvr additive="base">
                                        <p:cTn id="25" dur="500" fill="hold"/>
                                        <p:tgtEl>
                                          <p:spTgt spid="3768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683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76834">
                                            <p:txEl>
                                              <p:pRg st="4" end="4"/>
                                            </p:txEl>
                                          </p:spTgt>
                                        </p:tgtEl>
                                        <p:attrNameLst>
                                          <p:attrName>style.visibility</p:attrName>
                                        </p:attrNameLst>
                                      </p:cBhvr>
                                      <p:to>
                                        <p:strVal val="visible"/>
                                      </p:to>
                                    </p:set>
                                    <p:anim calcmode="lin" valueType="num">
                                      <p:cBhvr additive="base">
                                        <p:cTn id="31" dur="500" fill="hold"/>
                                        <p:tgtEl>
                                          <p:spTgt spid="3768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683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76834">
                                            <p:txEl>
                                              <p:pRg st="6" end="6"/>
                                            </p:txEl>
                                          </p:spTgt>
                                        </p:tgtEl>
                                        <p:attrNameLst>
                                          <p:attrName>style.visibility</p:attrName>
                                        </p:attrNameLst>
                                      </p:cBhvr>
                                      <p:to>
                                        <p:strVal val="visible"/>
                                      </p:to>
                                    </p:set>
                                    <p:anim calcmode="lin" valueType="num">
                                      <p:cBhvr additive="base">
                                        <p:cTn id="37" dur="500" fill="hold"/>
                                        <p:tgtEl>
                                          <p:spTgt spid="37683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683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C963E382-46F5-5BD4-52B3-404B6D9C9F72}"/>
              </a:ext>
            </a:extLst>
          </p:cNvPr>
          <p:cNvSpPr>
            <a:spLocks noGrp="1" noChangeArrowheads="1"/>
          </p:cNvSpPr>
          <p:nvPr>
            <p:ph type="title"/>
          </p:nvPr>
        </p:nvSpPr>
        <p:spPr>
          <a:xfrm>
            <a:off x="2674939" y="762000"/>
            <a:ext cx="7793037" cy="914400"/>
          </a:xfrm>
        </p:spPr>
        <p:txBody>
          <a:bodyPr/>
          <a:lstStyle/>
          <a:p>
            <a:pPr eaLnBrk="1" hangingPunct="1"/>
            <a:r>
              <a:rPr lang="en-US" altLang="zh-CN">
                <a:solidFill>
                  <a:schemeClr val="folHlink"/>
                </a:solidFill>
                <a:latin typeface="Times New Roman" panose="02020603050405020304" pitchFamily="18" charset="0"/>
              </a:rPr>
              <a:t>2.4.1 </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13347" name="Rectangle 3">
            <a:extLst>
              <a:ext uri="{FF2B5EF4-FFF2-40B4-BE49-F238E27FC236}">
                <a16:creationId xmlns:a16="http://schemas.microsoft.com/office/drawing/2014/main" id="{4323396F-A32C-71A8-5303-59BF7557377F}"/>
              </a:ext>
            </a:extLst>
          </p:cNvPr>
          <p:cNvSpPr>
            <a:spLocks noGrp="1" noChangeArrowheads="1"/>
          </p:cNvSpPr>
          <p:nvPr>
            <p:ph type="body" idx="1"/>
          </p:nvPr>
        </p:nvSpPr>
        <p:spPr>
          <a:xfrm>
            <a:off x="1905000" y="2708276"/>
            <a:ext cx="3886200" cy="3235325"/>
          </a:xfrm>
        </p:spPr>
        <p:txBody>
          <a:bodyPr/>
          <a:lstStyle/>
          <a:p>
            <a:pPr eaLnBrk="1" hangingPunct="1">
              <a:spcBef>
                <a:spcPct val="80000"/>
              </a:spcBef>
            </a:pPr>
            <a:r>
              <a:rPr lang="en-US" altLang="zh-CN" b="1">
                <a:latin typeface="Times New Roman" panose="02020603050405020304" pitchFamily="18" charset="0"/>
                <a:ea typeface="华文新魏" panose="02010800040101010101" pitchFamily="2" charset="-122"/>
              </a:rPr>
              <a:t>S →L|LT</a:t>
            </a:r>
          </a:p>
          <a:p>
            <a:pPr eaLnBrk="1" hangingPunct="1">
              <a:spcBef>
                <a:spcPct val="8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T → L|N|TL|TN </a:t>
            </a:r>
          </a:p>
          <a:p>
            <a:pPr eaLnBrk="1" hangingPunct="1">
              <a:spcBef>
                <a:spcPct val="8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L → a|b|c|d</a:t>
            </a:r>
          </a:p>
          <a:p>
            <a:pPr eaLnBrk="1" hangingPunct="1">
              <a:spcBef>
                <a:spcPct val="80000"/>
              </a:spcBef>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N → 0|1|2|3|4|5</a:t>
            </a:r>
          </a:p>
        </p:txBody>
      </p:sp>
      <p:sp>
        <p:nvSpPr>
          <p:cNvPr id="313348" name="Rectangle 4">
            <a:extLst>
              <a:ext uri="{FF2B5EF4-FFF2-40B4-BE49-F238E27FC236}">
                <a16:creationId xmlns:a16="http://schemas.microsoft.com/office/drawing/2014/main" id="{C21ACDD7-A438-734A-25F0-07A7E2B4BB79}"/>
              </a:ext>
            </a:extLst>
          </p:cNvPr>
          <p:cNvSpPr>
            <a:spLocks noChangeArrowheads="1"/>
          </p:cNvSpPr>
          <p:nvPr/>
        </p:nvSpPr>
        <p:spPr bwMode="auto">
          <a:xfrm>
            <a:off x="5880100" y="2708276"/>
            <a:ext cx="4624388" cy="3744913"/>
          </a:xfrm>
          <a:prstGeom prst="rect">
            <a:avLst/>
          </a:prstGeom>
          <a:noFill/>
          <a:ln w="9525">
            <a:noFill/>
            <a:miter lim="800000"/>
            <a:headEnd/>
            <a:tailEnd/>
          </a:ln>
          <a:effectLst/>
        </p:spPr>
        <p:txBody>
          <a:bodyPr lIns="92075" tIns="46037" rIns="92075" bIns="46037"/>
          <a:lstStyle/>
          <a:p>
            <a:pPr marL="342900" indent="-342900">
              <a:spcBef>
                <a:spcPct val="80000"/>
              </a:spcBef>
              <a:buClr>
                <a:schemeClr val="tx2"/>
              </a:buClr>
              <a:buSzPct val="75000"/>
              <a:buFont typeface="Monotype Sorts" pitchFamily="2" charset="2"/>
              <a:buChar char="n"/>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a:t>
            </a:r>
            <a:r>
              <a:rPr kumimoji="1" lang="en-US" altLang="zh-CN" sz="2800" b="1" dirty="0" err="1">
                <a:effectLst>
                  <a:outerShdw blurRad="38100" dist="38100" dir="2700000" algn="tl">
                    <a:srgbClr val="C0C0C0"/>
                  </a:outerShdw>
                </a:effectLst>
                <a:latin typeface="Times New Roman" pitchFamily="18" charset="0"/>
                <a:ea typeface="宋体" pitchFamily="2" charset="-122"/>
              </a:rPr>
              <a:t>a|b|c|d</a:t>
            </a:r>
            <a:endParaRPr kumimoji="1" lang="en-US" altLang="zh-CN" sz="2800" b="1" i="1" dirty="0">
              <a:solidFill>
                <a:srgbClr val="FFFF00"/>
              </a:solidFill>
              <a:effectLst>
                <a:outerShdw blurRad="38100" dist="38100" dir="2700000" algn="tl">
                  <a:srgbClr val="C0C0C0"/>
                </a:outerShdw>
              </a:effectLst>
              <a:latin typeface="Times New Roman" pitchFamily="18" charset="0"/>
              <a:ea typeface="宋体" pitchFamily="2" charset="-122"/>
            </a:endParaRPr>
          </a:p>
          <a:p>
            <a:pPr marL="342900" indent="-342900">
              <a:spcBef>
                <a:spcPct val="80000"/>
              </a:spcBef>
              <a:defRPr/>
            </a:pPr>
            <a:r>
              <a:rPr kumimoji="1" lang="en-US" altLang="zh-CN" sz="2800" b="1" dirty="0">
                <a:effectLst>
                  <a:outerShdw blurRad="38100" dist="38100" dir="2700000" algn="tl">
                    <a:srgbClr val="C0C0C0"/>
                  </a:outerShdw>
                </a:effectLst>
                <a:latin typeface="Times New Roman" pitchFamily="18" charset="0"/>
                <a:ea typeface="宋体" pitchFamily="2" charset="-122"/>
              </a:rPr>
              <a:t>	S → </a:t>
            </a:r>
            <a:r>
              <a:rPr kumimoji="1" lang="en-US" altLang="zh-CN" sz="2800" b="1" dirty="0" err="1">
                <a:effectLst>
                  <a:outerShdw blurRad="38100" dist="38100" dir="2700000" algn="tl">
                    <a:srgbClr val="C0C0C0"/>
                  </a:outerShdw>
                </a:effectLst>
                <a:latin typeface="Times New Roman" pitchFamily="18" charset="0"/>
                <a:ea typeface="宋体" pitchFamily="2" charset="-122"/>
              </a:rPr>
              <a:t>aT|bT|cT|dT</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a:p>
            <a:pPr marL="342900" indent="-342900">
              <a:spcBef>
                <a:spcPct val="80000"/>
              </a:spcBef>
              <a:defRPr/>
            </a:pPr>
            <a:r>
              <a:rPr kumimoji="1" lang="en-US" altLang="zh-CN" sz="2800" b="1" dirty="0">
                <a:effectLst>
                  <a:outerShdw blurRad="38100" dist="38100" dir="2700000" algn="tl">
                    <a:srgbClr val="C0C0C0"/>
                  </a:outerShdw>
                </a:effectLst>
                <a:latin typeface="Times New Roman" pitchFamily="18" charset="0"/>
                <a:ea typeface="宋体" pitchFamily="2" charset="-122"/>
              </a:rPr>
              <a:t>	T → a|b|c|d|0|1|2|3|4|5</a:t>
            </a:r>
          </a:p>
          <a:p>
            <a:pPr marL="342900" indent="-342900">
              <a:spcBef>
                <a:spcPct val="80000"/>
              </a:spcBef>
              <a:defRPr/>
            </a:pPr>
            <a:r>
              <a:rPr kumimoji="1" lang="en-US" altLang="zh-CN" sz="2800" b="1" dirty="0">
                <a:effectLst>
                  <a:outerShdw blurRad="38100" dist="38100" dir="2700000" algn="tl">
                    <a:srgbClr val="C0C0C0"/>
                  </a:outerShdw>
                </a:effectLst>
                <a:latin typeface="Times New Roman" pitchFamily="18" charset="0"/>
                <a:ea typeface="宋体" pitchFamily="2" charset="-122"/>
              </a:rPr>
              <a:t>	T → aT|bT|cT|dT|0T</a:t>
            </a:r>
          </a:p>
          <a:p>
            <a:pPr marL="342900" indent="-342900">
              <a:spcBef>
                <a:spcPct val="80000"/>
              </a:spcBef>
              <a:defRPr/>
            </a:pPr>
            <a:r>
              <a:rPr kumimoji="1" lang="en-US" altLang="zh-CN" sz="2800" b="1"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sz="2800" b="1" dirty="0">
                <a:effectLst>
                  <a:outerShdw blurRad="38100" dist="38100" dir="2700000" algn="tl">
                    <a:srgbClr val="C0C0C0"/>
                  </a:outerShdw>
                </a:effectLst>
                <a:latin typeface="Times New Roman" pitchFamily="18" charset="0"/>
                <a:ea typeface="宋体" pitchFamily="2" charset="-122"/>
              </a:rPr>
              <a:t>T →1T|2T|3T|4T|5T</a:t>
            </a:r>
          </a:p>
        </p:txBody>
      </p:sp>
      <p:sp>
        <p:nvSpPr>
          <p:cNvPr id="63492" name="灯片编号占位符 4">
            <a:extLst>
              <a:ext uri="{FF2B5EF4-FFF2-40B4-BE49-F238E27FC236}">
                <a16:creationId xmlns:a16="http://schemas.microsoft.com/office/drawing/2014/main" id="{98E874D9-071F-C3BE-A43C-3FECBE8D16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25AB611-DF82-423C-940C-5D52E9E03A24}" type="slidenum">
              <a:rPr lang="zh-CN" altLang="en-US" sz="1400"/>
              <a:pPr>
                <a:spcBef>
                  <a:spcPct val="0"/>
                </a:spcBef>
                <a:buClrTx/>
                <a:buSzTx/>
                <a:buFontTx/>
                <a:buNone/>
              </a:pPr>
              <a:t>48</a:t>
            </a:fld>
            <a:endParaRPr lang="en-US" altLang="zh-CN" sz="1400"/>
          </a:p>
        </p:txBody>
      </p:sp>
      <p:sp>
        <p:nvSpPr>
          <p:cNvPr id="63493" name="矩形 5">
            <a:extLst>
              <a:ext uri="{FF2B5EF4-FFF2-40B4-BE49-F238E27FC236}">
                <a16:creationId xmlns:a16="http://schemas.microsoft.com/office/drawing/2014/main" id="{531D6E02-4931-2724-952E-3841D5736F07}"/>
              </a:ext>
            </a:extLst>
          </p:cNvPr>
          <p:cNvSpPr>
            <a:spLocks noChangeArrowheads="1"/>
          </p:cNvSpPr>
          <p:nvPr/>
        </p:nvSpPr>
        <p:spPr bwMode="auto">
          <a:xfrm>
            <a:off x="2424114" y="1844675"/>
            <a:ext cx="508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latin typeface="Times New Roman" panose="02020603050405020304" pitchFamily="18" charset="0"/>
                <a:ea typeface="华文新魏" panose="02010800040101010101" pitchFamily="2" charset="-122"/>
              </a:rPr>
              <a:t>例</a:t>
            </a:r>
            <a:r>
              <a:rPr lang="en-US" altLang="zh-CN" b="1">
                <a:latin typeface="Times New Roman" panose="02020603050405020304" pitchFamily="18" charset="0"/>
                <a:ea typeface="华文新魏" panose="02010800040101010101" pitchFamily="2" charset="-122"/>
              </a:rPr>
              <a:t>2-3  </a:t>
            </a:r>
            <a:r>
              <a:rPr lang="zh-CN" altLang="en-US" b="1">
                <a:latin typeface="Times New Roman" panose="02020603050405020304" pitchFamily="18" charset="0"/>
                <a:ea typeface="华文新魏" panose="02010800040101010101" pitchFamily="2" charset="-122"/>
              </a:rPr>
              <a:t>标识符的文法</a:t>
            </a:r>
            <a:r>
              <a:rPr lang="en-US" altLang="zh-CN" b="1">
                <a:latin typeface="Times New Roman" panose="02020603050405020304" pitchFamily="18" charset="0"/>
                <a:ea typeface="华文新魏" panose="02010800040101010101"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blinds(horizontal)">
                                      <p:cBhvr>
                                        <p:cTn id="7" dur="500"/>
                                        <p:tgtEl>
                                          <p:spTgt spid="313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1334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1334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1334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313348">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133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autoUpdateAnimBg="0"/>
      <p:bldP spid="31334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DE0F34BA-F27F-425F-CD59-616DD1E39960}"/>
              </a:ext>
            </a:extLst>
          </p:cNvPr>
          <p:cNvSpPr>
            <a:spLocks noGrp="1" noChangeArrowheads="1"/>
          </p:cNvSpPr>
          <p:nvPr>
            <p:ph type="title"/>
          </p:nvPr>
        </p:nvSpPr>
        <p:spPr>
          <a:xfrm>
            <a:off x="2640014" y="188914"/>
            <a:ext cx="7793037" cy="1462087"/>
          </a:xfrm>
        </p:spPr>
        <p:txBody>
          <a:bodyPr/>
          <a:lstStyle/>
          <a:p>
            <a:pPr eaLnBrk="1" hangingPunct="1"/>
            <a:r>
              <a:rPr lang="en-US" altLang="zh-CN">
                <a:solidFill>
                  <a:schemeClr val="folHlink"/>
                </a:solidFill>
                <a:latin typeface="Times New Roman" panose="02020603050405020304" pitchFamily="18" charset="0"/>
              </a:rPr>
              <a:t>2.4.1 </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68643" name="Rectangle 3">
            <a:extLst>
              <a:ext uri="{FF2B5EF4-FFF2-40B4-BE49-F238E27FC236}">
                <a16:creationId xmlns:a16="http://schemas.microsoft.com/office/drawing/2014/main" id="{DAEFEA6E-9444-4701-3C27-D43C9EC7564D}"/>
              </a:ext>
            </a:extLst>
          </p:cNvPr>
          <p:cNvSpPr>
            <a:spLocks noGrp="1" noChangeArrowheads="1"/>
          </p:cNvSpPr>
          <p:nvPr>
            <p:ph type="body" idx="1"/>
          </p:nvPr>
        </p:nvSpPr>
        <p:spPr>
          <a:xfrm>
            <a:off x="2351088" y="2205038"/>
            <a:ext cx="3529012" cy="3859212"/>
          </a:xfrm>
        </p:spPr>
        <p:txBody>
          <a:bodyPr/>
          <a:lstStyle/>
          <a:p>
            <a:pPr marL="0" indent="0" eaLnBrk="1" hangingPunct="1">
              <a:spcBef>
                <a:spcPct val="50000"/>
              </a:spcBef>
              <a:buNone/>
              <a:defRPr/>
            </a:pPr>
            <a:r>
              <a:rPr kumimoji="1" lang="en-US" altLang="zh-CN" sz="2800" b="1" dirty="0">
                <a:effectLst>
                  <a:outerShdw blurRad="38100" dist="38100" dir="2700000" algn="tl">
                    <a:srgbClr val="C0C0C0"/>
                  </a:outerShdw>
                </a:effectLst>
                <a:latin typeface="Times New Roman" pitchFamily="18" charset="0"/>
              </a:rPr>
              <a:t>S → </a:t>
            </a:r>
            <a:r>
              <a:rPr kumimoji="1" lang="en-US" altLang="zh-CN" sz="2800" b="1" dirty="0" err="1">
                <a:effectLst>
                  <a:outerShdw blurRad="38100" dist="38100" dir="2700000" algn="tl">
                    <a:srgbClr val="C0C0C0"/>
                  </a:outerShdw>
                </a:effectLst>
                <a:latin typeface="Times New Roman" pitchFamily="18" charset="0"/>
              </a:rPr>
              <a:t>a|b|c|d</a:t>
            </a:r>
            <a:endParaRPr kumimoji="1" lang="en-US" altLang="zh-CN" sz="2800" b="1" i="1" dirty="0">
              <a:solidFill>
                <a:srgbClr val="FFFF00"/>
              </a:solidFill>
              <a:effectLst>
                <a:outerShdw blurRad="38100" dist="38100" dir="2700000" algn="tl">
                  <a:srgbClr val="C0C0C0"/>
                </a:outerShdw>
              </a:effectLst>
              <a:latin typeface="Times New Roman" pitchFamily="18" charset="0"/>
            </a:endParaRPr>
          </a:p>
          <a:p>
            <a:pPr marL="0" indent="0" eaLnBrk="1" hangingPunct="1">
              <a:spcBef>
                <a:spcPct val="50000"/>
              </a:spcBef>
              <a:buNone/>
              <a:defRPr/>
            </a:pPr>
            <a:r>
              <a:rPr kumimoji="1" lang="en-US" altLang="zh-CN" sz="2800" b="1" dirty="0">
                <a:effectLst>
                  <a:outerShdw blurRad="38100" dist="38100" dir="2700000" algn="tl">
                    <a:srgbClr val="C0C0C0"/>
                  </a:outerShdw>
                </a:effectLst>
                <a:latin typeface="Times New Roman" pitchFamily="18" charset="0"/>
              </a:rPr>
              <a:t>S → </a:t>
            </a:r>
            <a:r>
              <a:rPr kumimoji="1" lang="en-US" altLang="zh-CN" sz="2800" b="1" dirty="0" err="1">
                <a:effectLst>
                  <a:outerShdw blurRad="38100" dist="38100" dir="2700000" algn="tl">
                    <a:srgbClr val="C0C0C0"/>
                  </a:outerShdw>
                </a:effectLst>
                <a:latin typeface="Times New Roman" pitchFamily="18" charset="0"/>
              </a:rPr>
              <a:t>aT|bT|cT|dT</a:t>
            </a:r>
            <a:endParaRPr kumimoji="1" lang="en-US" altLang="zh-CN" sz="2800" b="1" dirty="0">
              <a:effectLst>
                <a:outerShdw blurRad="38100" dist="38100" dir="2700000" algn="tl">
                  <a:srgbClr val="C0C0C0"/>
                </a:outerShdw>
              </a:effectLst>
              <a:latin typeface="Times New Roman" pitchFamily="18" charset="0"/>
            </a:endParaRPr>
          </a:p>
          <a:p>
            <a:pPr marL="0" indent="0" eaLnBrk="1" hangingPunct="1">
              <a:spcBef>
                <a:spcPct val="50000"/>
              </a:spcBef>
              <a:buNone/>
              <a:defRPr/>
            </a:pPr>
            <a:r>
              <a:rPr kumimoji="1" lang="en-US" altLang="zh-CN" sz="2800" b="1" dirty="0">
                <a:effectLst>
                  <a:outerShdw blurRad="38100" dist="38100" dir="2700000" algn="tl">
                    <a:srgbClr val="C0C0C0"/>
                  </a:outerShdw>
                </a:effectLst>
                <a:latin typeface="Times New Roman" pitchFamily="18" charset="0"/>
              </a:rPr>
              <a:t>T → </a:t>
            </a:r>
            <a:r>
              <a:rPr kumimoji="1" lang="en-US" altLang="zh-CN" sz="2800" b="1" dirty="0" err="1">
                <a:effectLst>
                  <a:outerShdw blurRad="38100" dist="38100" dir="2700000" algn="tl">
                    <a:srgbClr val="C0C0C0"/>
                  </a:outerShdw>
                </a:effectLst>
                <a:latin typeface="Times New Roman" pitchFamily="18" charset="0"/>
              </a:rPr>
              <a:t>a|b|c|d</a:t>
            </a:r>
            <a:endParaRPr kumimoji="1" lang="en-US" altLang="zh-CN" sz="2800" b="1" dirty="0">
              <a:effectLst>
                <a:outerShdw blurRad="38100" dist="38100" dir="2700000" algn="tl">
                  <a:srgbClr val="C0C0C0"/>
                </a:outerShdw>
              </a:effectLst>
              <a:latin typeface="Times New Roman" pitchFamily="18" charset="0"/>
            </a:endParaRPr>
          </a:p>
          <a:p>
            <a:pPr marL="0" indent="0" eaLnBrk="1" hangingPunct="1">
              <a:spcBef>
                <a:spcPct val="50000"/>
              </a:spcBef>
              <a:buNone/>
              <a:defRPr/>
            </a:pPr>
            <a:r>
              <a:rPr kumimoji="1" lang="en-US" altLang="zh-CN" sz="2800" b="1" dirty="0">
                <a:effectLst>
                  <a:outerShdw blurRad="38100" dist="38100" dir="2700000" algn="tl">
                    <a:srgbClr val="C0C0C0"/>
                  </a:outerShdw>
                </a:effectLst>
                <a:latin typeface="Times New Roman" pitchFamily="18" charset="0"/>
              </a:rPr>
              <a:t>T → 0|1|2|3|4|5</a:t>
            </a:r>
          </a:p>
          <a:p>
            <a:pPr marL="0" indent="0" eaLnBrk="1" hangingPunct="1">
              <a:spcBef>
                <a:spcPct val="50000"/>
              </a:spcBef>
              <a:buNone/>
              <a:defRPr/>
            </a:pPr>
            <a:r>
              <a:rPr kumimoji="1" lang="en-US" altLang="zh-CN" sz="2800" b="1" dirty="0">
                <a:effectLst>
                  <a:outerShdw blurRad="38100" dist="38100" dir="2700000" algn="tl">
                    <a:srgbClr val="C0C0C0"/>
                  </a:outerShdw>
                </a:effectLst>
                <a:latin typeface="Times New Roman" pitchFamily="18" charset="0"/>
              </a:rPr>
              <a:t>T → aT|bT|cT|dT|0T</a:t>
            </a:r>
          </a:p>
          <a:p>
            <a:pPr marL="0" indent="0" eaLnBrk="1" hangingPunct="1">
              <a:spcBef>
                <a:spcPct val="50000"/>
              </a:spcBef>
              <a:buNone/>
              <a:defRPr/>
            </a:pPr>
            <a:r>
              <a:rPr kumimoji="1" lang="en-US" altLang="zh-CN" sz="2800" b="1" dirty="0">
                <a:effectLst>
                  <a:outerShdw blurRad="38100" dist="38100" dir="2700000" algn="tl">
                    <a:srgbClr val="C0C0C0"/>
                  </a:outerShdw>
                </a:effectLst>
                <a:latin typeface="Times New Roman" pitchFamily="18" charset="0"/>
              </a:rPr>
              <a:t>T → 1T|2T|3T|4T|5T</a:t>
            </a:r>
          </a:p>
        </p:txBody>
      </p:sp>
      <p:sp>
        <p:nvSpPr>
          <p:cNvPr id="368644" name="Rectangle 4">
            <a:extLst>
              <a:ext uri="{FF2B5EF4-FFF2-40B4-BE49-F238E27FC236}">
                <a16:creationId xmlns:a16="http://schemas.microsoft.com/office/drawing/2014/main" id="{B4F566CF-6B0A-81E5-3F65-77D4F8BF52C2}"/>
              </a:ext>
            </a:extLst>
          </p:cNvPr>
          <p:cNvSpPr>
            <a:spLocks noChangeArrowheads="1"/>
          </p:cNvSpPr>
          <p:nvPr/>
        </p:nvSpPr>
        <p:spPr bwMode="auto">
          <a:xfrm>
            <a:off x="6600826" y="2205038"/>
            <a:ext cx="3744913" cy="3816350"/>
          </a:xfrm>
          <a:prstGeom prst="rect">
            <a:avLst/>
          </a:prstGeom>
          <a:noFill/>
          <a:ln w="9525">
            <a:noFill/>
            <a:miter lim="800000"/>
            <a:headEnd/>
            <a:tailEnd/>
          </a:ln>
          <a:effectLst/>
        </p:spPr>
        <p:txBody>
          <a:bodyPr/>
          <a:lstStyle/>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a:t>
            </a:r>
            <a:r>
              <a:rPr kumimoji="1" lang="en-US" altLang="zh-CN" sz="2800" b="1" dirty="0" err="1">
                <a:effectLst>
                  <a:outerShdw blurRad="38100" dist="38100" dir="2700000" algn="tl">
                    <a:srgbClr val="C0C0C0"/>
                  </a:outerShdw>
                </a:effectLst>
                <a:latin typeface="Times New Roman" pitchFamily="18" charset="0"/>
                <a:ea typeface="宋体" pitchFamily="2" charset="-122"/>
              </a:rPr>
              <a:t>a|b|c|d</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Ha|Hb|Hc|Hd|H0</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S → H1|H2|H3|H4|H5 </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H → Ha|Hb|Hc|Hd|H0</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H → H1|H2|H3|H4|H5</a:t>
            </a:r>
          </a:p>
          <a:p>
            <a:pPr eaLnBrk="1" hangingPunct="1">
              <a:spcBef>
                <a:spcPct val="50000"/>
              </a:spcBef>
              <a:buClr>
                <a:schemeClr val="folHlink"/>
              </a:buClr>
              <a:buSzPct val="60000"/>
              <a:buFont typeface="Wingdings" pitchFamily="2" charset="2"/>
              <a:buNone/>
              <a:defRPr/>
            </a:pPr>
            <a:r>
              <a:rPr kumimoji="1" lang="en-US" altLang="zh-CN" sz="2800" b="1" dirty="0">
                <a:effectLst>
                  <a:outerShdw blurRad="38100" dist="38100" dir="2700000" algn="tl">
                    <a:srgbClr val="C0C0C0"/>
                  </a:outerShdw>
                </a:effectLst>
                <a:latin typeface="Times New Roman" pitchFamily="18" charset="0"/>
                <a:ea typeface="宋体" pitchFamily="2" charset="-122"/>
              </a:rPr>
              <a:t>H → </a:t>
            </a:r>
            <a:r>
              <a:rPr kumimoji="1" lang="en-US" altLang="zh-CN" sz="2800" b="1" dirty="0" err="1">
                <a:effectLst>
                  <a:outerShdw blurRad="38100" dist="38100" dir="2700000" algn="tl">
                    <a:srgbClr val="C0C0C0"/>
                  </a:outerShdw>
                </a:effectLst>
                <a:latin typeface="Times New Roman" pitchFamily="18" charset="0"/>
                <a:ea typeface="宋体" pitchFamily="2" charset="-122"/>
              </a:rPr>
              <a:t>a|b|c|d</a:t>
            </a:r>
            <a:endParaRPr kumimoji="1" lang="en-US" altLang="zh-CN" sz="2800" b="1" dirty="0">
              <a:effectLst>
                <a:outerShdw blurRad="38100" dist="38100" dir="2700000" algn="tl">
                  <a:srgbClr val="C0C0C0"/>
                </a:outerShdw>
              </a:effectLst>
              <a:latin typeface="Times New Roman" pitchFamily="18" charset="0"/>
              <a:ea typeface="宋体" pitchFamily="2" charset="-122"/>
            </a:endParaRPr>
          </a:p>
        </p:txBody>
      </p:sp>
      <p:grpSp>
        <p:nvGrpSpPr>
          <p:cNvPr id="2" name="Group 7">
            <a:extLst>
              <a:ext uri="{FF2B5EF4-FFF2-40B4-BE49-F238E27FC236}">
                <a16:creationId xmlns:a16="http://schemas.microsoft.com/office/drawing/2014/main" id="{2C1513D3-9BF1-A964-A9AD-C1F2149EEC38}"/>
              </a:ext>
            </a:extLst>
          </p:cNvPr>
          <p:cNvGrpSpPr>
            <a:grpSpLocks/>
          </p:cNvGrpSpPr>
          <p:nvPr/>
        </p:nvGrpSpPr>
        <p:grpSpPr bwMode="auto">
          <a:xfrm>
            <a:off x="2135188" y="5940430"/>
            <a:ext cx="7005638" cy="593726"/>
            <a:chOff x="385" y="3742"/>
            <a:chExt cx="4413" cy="374"/>
          </a:xfrm>
        </p:grpSpPr>
        <p:sp>
          <p:nvSpPr>
            <p:cNvPr id="64519" name="Rectangle 5">
              <a:extLst>
                <a:ext uri="{FF2B5EF4-FFF2-40B4-BE49-F238E27FC236}">
                  <a16:creationId xmlns:a16="http://schemas.microsoft.com/office/drawing/2014/main" id="{7075302A-F1EF-02FC-21E1-068D3FA7A089}"/>
                </a:ext>
              </a:extLst>
            </p:cNvPr>
            <p:cNvSpPr>
              <a:spLocks noChangeArrowheads="1"/>
            </p:cNvSpPr>
            <p:nvPr/>
          </p:nvSpPr>
          <p:spPr bwMode="auto">
            <a:xfrm>
              <a:off x="385" y="3748"/>
              <a:ext cx="173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ea typeface="华文新魏" panose="02010800040101010101" pitchFamily="2" charset="-122"/>
                </a:rPr>
                <a:t>A→aB</a:t>
              </a:r>
              <a:r>
                <a:rPr lang="zh-CN" altLang="en-US" b="1">
                  <a:solidFill>
                    <a:schemeClr val="hlink"/>
                  </a:solidFill>
                  <a:ea typeface="华文新魏" panose="02010800040101010101" pitchFamily="2" charset="-122"/>
                </a:rPr>
                <a:t>或</a:t>
              </a:r>
              <a:r>
                <a:rPr lang="en-US" altLang="zh-CN" b="1">
                  <a:solidFill>
                    <a:schemeClr val="hlink"/>
                  </a:solidFill>
                  <a:ea typeface="华文新魏" panose="02010800040101010101" pitchFamily="2" charset="-122"/>
                </a:rPr>
                <a:t>A→a</a:t>
              </a:r>
            </a:p>
          </p:txBody>
        </p:sp>
        <p:sp>
          <p:nvSpPr>
            <p:cNvPr id="64520" name="Rectangle 6">
              <a:extLst>
                <a:ext uri="{FF2B5EF4-FFF2-40B4-BE49-F238E27FC236}">
                  <a16:creationId xmlns:a16="http://schemas.microsoft.com/office/drawing/2014/main" id="{5EA81A04-1745-8727-FDA1-09BF94A16023}"/>
                </a:ext>
              </a:extLst>
            </p:cNvPr>
            <p:cNvSpPr>
              <a:spLocks noChangeArrowheads="1"/>
            </p:cNvSpPr>
            <p:nvPr/>
          </p:nvSpPr>
          <p:spPr bwMode="auto">
            <a:xfrm>
              <a:off x="3061" y="3742"/>
              <a:ext cx="173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ea typeface="华文新魏" panose="02010800040101010101" pitchFamily="2" charset="-122"/>
                </a:rPr>
                <a:t>A→Ba</a:t>
              </a:r>
              <a:r>
                <a:rPr lang="zh-CN" altLang="en-US" b="1">
                  <a:solidFill>
                    <a:schemeClr val="hlink"/>
                  </a:solidFill>
                  <a:ea typeface="华文新魏" panose="02010800040101010101" pitchFamily="2" charset="-122"/>
                </a:rPr>
                <a:t>或</a:t>
              </a:r>
              <a:r>
                <a:rPr lang="en-US" altLang="zh-CN" b="1">
                  <a:solidFill>
                    <a:schemeClr val="hlink"/>
                  </a:solidFill>
                  <a:ea typeface="华文新魏" panose="02010800040101010101" pitchFamily="2" charset="-122"/>
                </a:rPr>
                <a:t>A→a</a:t>
              </a:r>
            </a:p>
          </p:txBody>
        </p:sp>
      </p:grpSp>
      <p:sp>
        <p:nvSpPr>
          <p:cNvPr id="64517" name="灯片编号占位符 7">
            <a:extLst>
              <a:ext uri="{FF2B5EF4-FFF2-40B4-BE49-F238E27FC236}">
                <a16:creationId xmlns:a16="http://schemas.microsoft.com/office/drawing/2014/main" id="{C5FCF526-E6A0-D8C2-AABD-5E7971D76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EBA39C0-716E-4ACF-A96F-138D9E478080}" type="slidenum">
              <a:rPr lang="zh-CN" altLang="en-US" sz="1400"/>
              <a:pPr>
                <a:spcBef>
                  <a:spcPct val="0"/>
                </a:spcBef>
                <a:buClrTx/>
                <a:buSzTx/>
                <a:buFontTx/>
                <a:buNone/>
              </a:pPr>
              <a:t>49</a:t>
            </a:fld>
            <a:endParaRPr lang="en-US" altLang="zh-CN" sz="1400"/>
          </a:p>
        </p:txBody>
      </p:sp>
      <p:sp>
        <p:nvSpPr>
          <p:cNvPr id="64518" name="矩形 8">
            <a:extLst>
              <a:ext uri="{FF2B5EF4-FFF2-40B4-BE49-F238E27FC236}">
                <a16:creationId xmlns:a16="http://schemas.microsoft.com/office/drawing/2014/main" id="{2C1EAEC2-E6B9-0115-E282-80D9D1694C4F}"/>
              </a:ext>
            </a:extLst>
          </p:cNvPr>
          <p:cNvSpPr>
            <a:spLocks noChangeArrowheads="1"/>
          </p:cNvSpPr>
          <p:nvPr/>
        </p:nvSpPr>
        <p:spPr bwMode="auto">
          <a:xfrm>
            <a:off x="2495550" y="1773239"/>
            <a:ext cx="5087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ea typeface="华文新魏" panose="02010800040101010101" pitchFamily="2" charset="-122"/>
              </a:rPr>
              <a:t>例</a:t>
            </a:r>
            <a:r>
              <a:rPr lang="en-US" altLang="zh-CN" sz="2800" b="1">
                <a:latin typeface="Times New Roman" panose="02020603050405020304" pitchFamily="18" charset="0"/>
                <a:ea typeface="华文新魏" panose="02010800040101010101" pitchFamily="2" charset="-122"/>
              </a:rPr>
              <a:t>2-4  </a:t>
            </a:r>
            <a:r>
              <a:rPr lang="zh-CN" altLang="en-US" sz="2800" b="1">
                <a:latin typeface="Times New Roman" panose="02020603050405020304" pitchFamily="18" charset="0"/>
                <a:ea typeface="华文新魏" panose="02010800040101010101" pitchFamily="2" charset="-122"/>
              </a:rPr>
              <a:t>标识符的文法</a:t>
            </a:r>
            <a:r>
              <a:rPr lang="en-US" altLang="zh-CN" sz="2800" b="1">
                <a:latin typeface="Times New Roman" panose="02020603050405020304" pitchFamily="18" charset="0"/>
                <a:ea typeface="华文新魏" panose="02010800040101010101"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68643"/>
                                        </p:tgtEl>
                                        <p:attrNameLst>
                                          <p:attrName>style.visibility</p:attrName>
                                        </p:attrNameLst>
                                      </p:cBhvr>
                                      <p:to>
                                        <p:strVal val="visible"/>
                                      </p:to>
                                    </p:set>
                                    <p:anim calcmode="lin" valueType="num">
                                      <p:cBhvr>
                                        <p:cTn id="7" dur="1000" fill="hold"/>
                                        <p:tgtEl>
                                          <p:spTgt spid="368643"/>
                                        </p:tgtEl>
                                        <p:attrNameLst>
                                          <p:attrName>ppt_w</p:attrName>
                                        </p:attrNameLst>
                                      </p:cBhvr>
                                      <p:tavLst>
                                        <p:tav tm="0">
                                          <p:val>
                                            <p:strVal val="#ppt_w*0.70"/>
                                          </p:val>
                                        </p:tav>
                                        <p:tav tm="100000">
                                          <p:val>
                                            <p:strVal val="#ppt_w"/>
                                          </p:val>
                                        </p:tav>
                                      </p:tavLst>
                                    </p:anim>
                                    <p:anim calcmode="lin" valueType="num">
                                      <p:cBhvr>
                                        <p:cTn id="8" dur="1000" fill="hold"/>
                                        <p:tgtEl>
                                          <p:spTgt spid="368643"/>
                                        </p:tgtEl>
                                        <p:attrNameLst>
                                          <p:attrName>ppt_h</p:attrName>
                                        </p:attrNameLst>
                                      </p:cBhvr>
                                      <p:tavLst>
                                        <p:tav tm="0">
                                          <p:val>
                                            <p:strVal val="#ppt_h"/>
                                          </p:val>
                                        </p:tav>
                                        <p:tav tm="100000">
                                          <p:val>
                                            <p:strVal val="#ppt_h"/>
                                          </p:val>
                                        </p:tav>
                                      </p:tavLst>
                                    </p:anim>
                                    <p:animEffect transition="in" filter="fade">
                                      <p:cBhvr>
                                        <p:cTn id="9" dur="1000"/>
                                        <p:tgtEl>
                                          <p:spTgt spid="36864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368644"/>
                                        </p:tgtEl>
                                        <p:attrNameLst>
                                          <p:attrName>style.visibility</p:attrName>
                                        </p:attrNameLst>
                                      </p:cBhvr>
                                      <p:to>
                                        <p:strVal val="visible"/>
                                      </p:to>
                                    </p:set>
                                    <p:anim calcmode="lin" valueType="num">
                                      <p:cBhvr>
                                        <p:cTn id="14" dur="1000" fill="hold"/>
                                        <p:tgtEl>
                                          <p:spTgt spid="368644"/>
                                        </p:tgtEl>
                                        <p:attrNameLst>
                                          <p:attrName>ppt_w</p:attrName>
                                        </p:attrNameLst>
                                      </p:cBhvr>
                                      <p:tavLst>
                                        <p:tav tm="0">
                                          <p:val>
                                            <p:strVal val="#ppt_w*0.70"/>
                                          </p:val>
                                        </p:tav>
                                        <p:tav tm="100000">
                                          <p:val>
                                            <p:strVal val="#ppt_w"/>
                                          </p:val>
                                        </p:tav>
                                      </p:tavLst>
                                    </p:anim>
                                    <p:anim calcmode="lin" valueType="num">
                                      <p:cBhvr>
                                        <p:cTn id="15" dur="1000" fill="hold"/>
                                        <p:tgtEl>
                                          <p:spTgt spid="368644"/>
                                        </p:tgtEl>
                                        <p:attrNameLst>
                                          <p:attrName>ppt_h</p:attrName>
                                        </p:attrNameLst>
                                      </p:cBhvr>
                                      <p:tavLst>
                                        <p:tav tm="0">
                                          <p:val>
                                            <p:strVal val="#ppt_h"/>
                                          </p:val>
                                        </p:tav>
                                        <p:tav tm="100000">
                                          <p:val>
                                            <p:strVal val="#ppt_h"/>
                                          </p:val>
                                        </p:tav>
                                      </p:tavLst>
                                    </p:anim>
                                    <p:animEffect transition="in" filter="fade">
                                      <p:cBhvr>
                                        <p:cTn id="16" dur="1000"/>
                                        <p:tgtEl>
                                          <p:spTgt spid="368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0.70"/>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p:bldP spid="368644"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112C8F6-8CC7-E6CE-1C1C-62390B7540F5}"/>
              </a:ext>
            </a:extLst>
          </p:cNvPr>
          <p:cNvSpPr>
            <a:spLocks noGrp="1" noChangeArrowheads="1"/>
          </p:cNvSpPr>
          <p:nvPr>
            <p:ph type="title"/>
          </p:nvPr>
        </p:nvSpPr>
        <p:spPr>
          <a:xfrm>
            <a:off x="3124200" y="685800"/>
            <a:ext cx="3962400" cy="914400"/>
          </a:xfrm>
        </p:spPr>
        <p:txBody>
          <a:bodyPr/>
          <a:lstStyle/>
          <a:p>
            <a:pPr eaLnBrk="1" hangingPunct="1">
              <a:lnSpc>
                <a:spcPct val="120000"/>
              </a:lnSpc>
            </a:pPr>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79555" name="Rectangle 3">
            <a:extLst>
              <a:ext uri="{FF2B5EF4-FFF2-40B4-BE49-F238E27FC236}">
                <a16:creationId xmlns:a16="http://schemas.microsoft.com/office/drawing/2014/main" id="{98BC08FE-E263-0F04-282D-DA2173285930}"/>
              </a:ext>
            </a:extLst>
          </p:cNvPr>
          <p:cNvSpPr>
            <a:spLocks noGrp="1" noChangeArrowheads="1"/>
          </p:cNvSpPr>
          <p:nvPr>
            <p:ph type="body" idx="1"/>
          </p:nvPr>
        </p:nvSpPr>
        <p:spPr>
          <a:xfrm>
            <a:off x="1752600" y="1981201"/>
            <a:ext cx="8610600" cy="4111625"/>
          </a:xfrm>
        </p:spPr>
        <p:txBody>
          <a:bodyPr/>
          <a:lstStyle/>
          <a:p>
            <a:pPr algn="just" eaLnBrk="1" hangingPunct="1"/>
            <a:r>
              <a:rPr lang="zh-CN" altLang="en-US" b="1">
                <a:latin typeface="Times New Roman" panose="02020603050405020304" pitchFamily="18" charset="0"/>
                <a:ea typeface="华文新魏" panose="02010800040101010101" pitchFamily="2" charset="-122"/>
              </a:rPr>
              <a:t>语言</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形式化的内容提取</a:t>
            </a:r>
          </a:p>
          <a:p>
            <a:pPr lvl="1" eaLnBrk="1" hangingPunct="1"/>
            <a:r>
              <a:rPr lang="zh-CN" altLang="en-US" sz="3200" b="1">
                <a:latin typeface="Times New Roman" panose="02020603050405020304" pitchFamily="18" charset="0"/>
                <a:ea typeface="华文新魏" panose="02010800040101010101" pitchFamily="2" charset="-122"/>
              </a:rPr>
              <a:t>单词</a:t>
            </a:r>
            <a:r>
              <a:rPr lang="en-US" altLang="zh-CN" sz="3200" b="1">
                <a:latin typeface="Times New Roman" panose="02020603050405020304" pitchFamily="18" charset="0"/>
                <a:ea typeface="华文新魏" panose="02010800040101010101" pitchFamily="2" charset="-122"/>
              </a:rPr>
              <a:t>(Token)</a:t>
            </a:r>
            <a:r>
              <a:rPr lang="zh-CN" altLang="en-US" sz="3200" b="1">
                <a:latin typeface="Times New Roman" panose="02020603050405020304" pitchFamily="18" charset="0"/>
                <a:ea typeface="华文新魏" panose="02010800040101010101" pitchFamily="2" charset="-122"/>
              </a:rPr>
              <a:t>：满足一定规则字符</a:t>
            </a:r>
            <a:r>
              <a:rPr lang="en-US" altLang="zh-CN" sz="2000" b="1">
                <a:latin typeface="Times New Roman" panose="02020603050405020304" pitchFamily="18" charset="0"/>
                <a:ea typeface="华文新魏" panose="02010800040101010101" pitchFamily="2" charset="-122"/>
              </a:rPr>
              <a:t>(Character)</a:t>
            </a:r>
            <a:r>
              <a:rPr lang="zh-CN" altLang="en-US" sz="3200" b="1">
                <a:latin typeface="Times New Roman" panose="02020603050405020304" pitchFamily="18" charset="0"/>
                <a:ea typeface="华文新魏" panose="02010800040101010101" pitchFamily="2" charset="-122"/>
              </a:rPr>
              <a:t>串</a:t>
            </a:r>
          </a:p>
          <a:p>
            <a:pPr lvl="1" eaLnBrk="1" hangingPunct="1"/>
            <a:r>
              <a:rPr lang="zh-CN" altLang="en-US" sz="3200" b="1">
                <a:latin typeface="Times New Roman" panose="02020603050405020304" pitchFamily="18" charset="0"/>
                <a:ea typeface="华文新魏" panose="02010800040101010101" pitchFamily="2" charset="-122"/>
              </a:rPr>
              <a:t>句子</a:t>
            </a:r>
            <a:r>
              <a:rPr lang="en-US" altLang="zh-CN" sz="3200" b="1">
                <a:latin typeface="Times New Roman" panose="02020603050405020304" pitchFamily="18" charset="0"/>
                <a:ea typeface="华文新魏" panose="02010800040101010101" pitchFamily="2" charset="-122"/>
              </a:rPr>
              <a:t>(Sentence)</a:t>
            </a:r>
            <a:r>
              <a:rPr lang="zh-CN" altLang="en-US" sz="3200" b="1">
                <a:latin typeface="Times New Roman" panose="02020603050405020304" pitchFamily="18" charset="0"/>
                <a:ea typeface="华文新魏" panose="02010800040101010101" pitchFamily="2" charset="-122"/>
              </a:rPr>
              <a:t>：满足一定规则单词序列</a:t>
            </a:r>
          </a:p>
          <a:p>
            <a:pPr lvl="1" eaLnBrk="1" hangingPunct="1"/>
            <a:r>
              <a:rPr lang="zh-CN" altLang="en-US" sz="3200" b="1">
                <a:latin typeface="Times New Roman" panose="02020603050405020304" pitchFamily="18" charset="0"/>
                <a:ea typeface="华文新魏" panose="02010800040101010101" pitchFamily="2" charset="-122"/>
              </a:rPr>
              <a:t>语言</a:t>
            </a:r>
            <a:r>
              <a:rPr lang="en-US" altLang="zh-CN" sz="3200" b="1">
                <a:latin typeface="Times New Roman" panose="02020603050405020304" pitchFamily="18" charset="0"/>
                <a:ea typeface="华文新魏" panose="02010800040101010101" pitchFamily="2" charset="-122"/>
              </a:rPr>
              <a:t>(Language)</a:t>
            </a:r>
            <a:r>
              <a:rPr lang="zh-CN" altLang="en-US" sz="3200" b="1">
                <a:latin typeface="Times New Roman" panose="02020603050405020304" pitchFamily="18" charset="0"/>
                <a:ea typeface="华文新魏" panose="02010800040101010101" pitchFamily="2" charset="-122"/>
              </a:rPr>
              <a:t>：满足一定条件的句子集合</a:t>
            </a:r>
          </a:p>
          <a:p>
            <a:pPr algn="just" eaLnBrk="1" hangingPunct="1"/>
            <a:r>
              <a:rPr lang="zh-CN" altLang="en-US" b="1">
                <a:solidFill>
                  <a:schemeClr val="hlink"/>
                </a:solidFill>
                <a:latin typeface="Times New Roman" panose="02020603050405020304" pitchFamily="18" charset="0"/>
                <a:ea typeface="华文新魏" panose="02010800040101010101" pitchFamily="2" charset="-122"/>
              </a:rPr>
              <a:t>语言是字和组合字的规则</a:t>
            </a:r>
            <a:r>
              <a:rPr lang="en-US" altLang="zh-CN" b="1">
                <a:solidFill>
                  <a:schemeClr val="hlink"/>
                </a:solidFill>
                <a:latin typeface="Times New Roman" panose="02020603050405020304" pitchFamily="18" charset="0"/>
                <a:ea typeface="华文新魏" panose="02010800040101010101" pitchFamily="2" charset="-122"/>
              </a:rPr>
              <a:t>——</a:t>
            </a:r>
            <a:r>
              <a:rPr lang="zh-CN" altLang="en-US" b="1">
                <a:solidFill>
                  <a:schemeClr val="hlink"/>
                </a:solidFill>
                <a:latin typeface="Times New Roman" panose="02020603050405020304" pitchFamily="18" charset="0"/>
                <a:ea typeface="华文新魏" panose="02010800040101010101" pitchFamily="2" charset="-122"/>
              </a:rPr>
              <a:t>结构性描述</a:t>
            </a:r>
          </a:p>
          <a:p>
            <a:pPr lvl="1" algn="just" eaLnBrk="1" hangingPunct="1"/>
            <a:r>
              <a:rPr lang="zh-CN" altLang="en-US" b="1">
                <a:latin typeface="Times New Roman" panose="02020603050405020304" pitchFamily="18" charset="0"/>
                <a:ea typeface="华文新魏" panose="02010800040101010101" pitchFamily="2" charset="-122"/>
              </a:rPr>
              <a:t>例：今天开始上第一节编译课</a:t>
            </a:r>
          </a:p>
        </p:txBody>
      </p:sp>
      <p:sp>
        <p:nvSpPr>
          <p:cNvPr id="19459" name="灯片编号占位符 3">
            <a:extLst>
              <a:ext uri="{FF2B5EF4-FFF2-40B4-BE49-F238E27FC236}">
                <a16:creationId xmlns:a16="http://schemas.microsoft.com/office/drawing/2014/main" id="{ADE613F5-0627-870D-6F48-B5AB1B763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F71131-A2E9-4F1C-BF57-2D7B33039FBA}" type="slidenum">
              <a:rPr lang="zh-CN" altLang="en-US" sz="1400"/>
              <a:pPr>
                <a:spcBef>
                  <a:spcPct val="0"/>
                </a:spcBef>
                <a:buClrTx/>
                <a:buSzTx/>
                <a:buFontTx/>
                <a:buNone/>
              </a:pPr>
              <a:t>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box(out)">
                                      <p:cBhvr>
                                        <p:cTn id="7" dur="500"/>
                                        <p:tgtEl>
                                          <p:spTgt spid="279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box(out)">
                                      <p:cBhvr>
                                        <p:cTn id="12" dur="500"/>
                                        <p:tgtEl>
                                          <p:spTgt spid="2795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box(out)">
                                      <p:cBhvr>
                                        <p:cTn id="17" dur="500"/>
                                        <p:tgtEl>
                                          <p:spTgt spid="2795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box(out)">
                                      <p:cBhvr>
                                        <p:cTn id="22" dur="500"/>
                                        <p:tgtEl>
                                          <p:spTgt spid="2795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box(out)">
                                      <p:cBhvr>
                                        <p:cTn id="27" dur="500"/>
                                        <p:tgtEl>
                                          <p:spTgt spid="2795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box(out)">
                                      <p:cBhvr>
                                        <p:cTn id="32" dur="500"/>
                                        <p:tgtEl>
                                          <p:spTgt spid="2795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3">
            <a:extLst>
              <a:ext uri="{FF2B5EF4-FFF2-40B4-BE49-F238E27FC236}">
                <a16:creationId xmlns:a16="http://schemas.microsoft.com/office/drawing/2014/main" id="{FBA5E0C1-6833-F20A-7373-74139AF0C181}"/>
              </a:ext>
            </a:extLst>
          </p:cNvPr>
          <p:cNvSpPr>
            <a:spLocks noGrp="1" noChangeArrowheads="1"/>
          </p:cNvSpPr>
          <p:nvPr>
            <p:ph type="title"/>
          </p:nvPr>
        </p:nvSpPr>
        <p:spPr>
          <a:xfrm>
            <a:off x="2895600" y="914400"/>
            <a:ext cx="4114800" cy="609600"/>
          </a:xfrm>
          <a:noFill/>
        </p:spPr>
        <p:txBody>
          <a:bodyPr vert="horz" wrap="square" lIns="92075" tIns="46037" rIns="92075" bIns="46037" numCol="1" anchor="ctr" anchorCtr="0" compatLnSpc="1">
            <a:prstTxWarp prst="textNoShape">
              <a:avLst/>
            </a:prstTxWarp>
          </a:bodyPr>
          <a:lstStyle/>
          <a:p>
            <a:pPr eaLnBrk="1" hangingPunct="1"/>
            <a:r>
              <a:rPr lang="en-US" altLang="zh-CN">
                <a:solidFill>
                  <a:schemeClr val="folHlink"/>
                </a:solidFill>
                <a:latin typeface="Times New Roman" panose="02020603050405020304" pitchFamily="18" charset="0"/>
              </a:rPr>
              <a:t>2.4.1</a:t>
            </a:r>
            <a:r>
              <a:rPr lang="zh-CN" altLang="en-US">
                <a:solidFill>
                  <a:schemeClr val="folHlink"/>
                </a:solidFill>
                <a:latin typeface="Times New Roman" panose="02020603050405020304" pitchFamily="18" charset="0"/>
              </a:rPr>
              <a:t>正规文法</a:t>
            </a:r>
            <a:r>
              <a:rPr lang="en-US" altLang="zh-CN">
                <a:solidFill>
                  <a:schemeClr val="folHlink"/>
                </a:solidFill>
                <a:latin typeface="Times New Roman" panose="02020603050405020304" pitchFamily="18" charset="0"/>
              </a:rPr>
              <a:t>(RG)</a:t>
            </a:r>
          </a:p>
        </p:txBody>
      </p:sp>
      <p:sp>
        <p:nvSpPr>
          <p:cNvPr id="374786" name="Rectangle 2">
            <a:extLst>
              <a:ext uri="{FF2B5EF4-FFF2-40B4-BE49-F238E27FC236}">
                <a16:creationId xmlns:a16="http://schemas.microsoft.com/office/drawing/2014/main" id="{67AF6D3D-3543-9F44-9182-6F2B1BD9F9FD}"/>
              </a:ext>
            </a:extLst>
          </p:cNvPr>
          <p:cNvSpPr>
            <a:spLocks noGrp="1" noChangeArrowheads="1"/>
          </p:cNvSpPr>
          <p:nvPr>
            <p:ph type="body" idx="1"/>
          </p:nvPr>
        </p:nvSpPr>
        <p:spPr>
          <a:xfrm>
            <a:off x="1752600" y="1981200"/>
            <a:ext cx="8610600" cy="4343400"/>
          </a:xfrm>
          <a:noFill/>
        </p:spPr>
        <p:txBody>
          <a:bodyPr vert="horz" wrap="square" lIns="92075" tIns="46037" rIns="92075" bIns="46037" numCol="1" anchor="t" anchorCtr="0" compatLnSpc="1">
            <a:prstTxWarp prst="textNoShape">
              <a:avLst/>
            </a:prstTxWarp>
          </a:bodyPr>
          <a:lstStyle/>
          <a:p>
            <a:pPr algn="just" eaLnBrk="1" hangingPunct="1">
              <a:lnSpc>
                <a:spcPct val="130000"/>
              </a:lnSpc>
            </a:pPr>
            <a:r>
              <a:rPr lang="zh-CN" altLang="en-US" sz="3000" b="1">
                <a:latin typeface="Times New Roman" panose="02020603050405020304" pitchFamily="18" charset="0"/>
                <a:ea typeface="华文新魏" panose="02010800040101010101" pitchFamily="2" charset="-122"/>
              </a:rPr>
              <a:t>设</a:t>
            </a:r>
            <a:r>
              <a:rPr lang="en-US" altLang="zh-CN" sz="3000" b="1">
                <a:latin typeface="Times New Roman" panose="02020603050405020304" pitchFamily="18" charset="0"/>
                <a:ea typeface="华文新魏" panose="02010800040101010101" pitchFamily="2" charset="-122"/>
              </a:rPr>
              <a:t>A</a:t>
            </a:r>
            <a:r>
              <a:rPr lang="zh-CN" altLang="en-US" sz="3000" b="1">
                <a:latin typeface="Times New Roman" panose="02020603050405020304" pitchFamily="18" charset="0"/>
                <a:ea typeface="华文新魏" panose="02010800040101010101" pitchFamily="2" charset="-122"/>
              </a:rPr>
              <a:t>、</a:t>
            </a:r>
            <a:r>
              <a:rPr lang="en-US" altLang="zh-CN" sz="3000" b="1">
                <a:latin typeface="Times New Roman" panose="02020603050405020304" pitchFamily="18" charset="0"/>
                <a:ea typeface="华文新魏" panose="02010800040101010101" pitchFamily="2" charset="-122"/>
              </a:rPr>
              <a:t>B∈V</a:t>
            </a:r>
            <a:r>
              <a:rPr lang="en-US" altLang="zh-CN" sz="3000" b="1" baseline="-25000">
                <a:latin typeface="Times New Roman" panose="02020603050405020304" pitchFamily="18" charset="0"/>
                <a:ea typeface="华文新魏" panose="02010800040101010101" pitchFamily="2" charset="-122"/>
              </a:rPr>
              <a:t>N</a:t>
            </a:r>
            <a:r>
              <a:rPr lang="zh-CN" altLang="en-US" sz="3000" b="1">
                <a:latin typeface="Times New Roman" panose="02020603050405020304" pitchFamily="18" charset="0"/>
                <a:ea typeface="华文新魏" panose="02010800040101010101" pitchFamily="2" charset="-122"/>
              </a:rPr>
              <a:t>，</a:t>
            </a:r>
            <a:r>
              <a:rPr lang="en-US" altLang="zh-CN" sz="3000" b="1">
                <a:latin typeface="Times New Roman" panose="02020603050405020304" pitchFamily="18" charset="0"/>
                <a:ea typeface="华文新魏" panose="02010800040101010101" pitchFamily="2" charset="-122"/>
              </a:rPr>
              <a:t>a∈V</a:t>
            </a:r>
            <a:r>
              <a:rPr lang="en-US" altLang="zh-CN" sz="3000" b="1" baseline="-25000">
                <a:latin typeface="Times New Roman" panose="02020603050405020304" pitchFamily="18" charset="0"/>
                <a:ea typeface="华文新魏" panose="02010800040101010101" pitchFamily="2" charset="-122"/>
              </a:rPr>
              <a:t>T</a:t>
            </a:r>
            <a:r>
              <a:rPr lang="en-US" altLang="zh-CN" sz="3000" b="1">
                <a:latin typeface="华文新魏" panose="02010800040101010101" pitchFamily="2" charset="-122"/>
                <a:ea typeface="华文新魏" panose="02010800040101010101" pitchFamily="2" charset="-122"/>
              </a:rPr>
              <a:t>∪{ </a:t>
            </a:r>
            <a:r>
              <a:rPr lang="en-US" altLang="zh-CN" sz="3000" b="1">
                <a:latin typeface="Times New Roman" panose="02020603050405020304" pitchFamily="18" charset="0"/>
                <a:ea typeface="华文新魏" panose="02010800040101010101" pitchFamily="2" charset="-122"/>
                <a:sym typeface="Symbol" panose="05050102010706020507" pitchFamily="18" charset="2"/>
              </a:rPr>
              <a:t></a:t>
            </a:r>
            <a:r>
              <a:rPr lang="en-US" altLang="zh-CN" sz="3000" b="1">
                <a:latin typeface="Times New Roman" panose="02020603050405020304" pitchFamily="18" charset="0"/>
                <a:ea typeface="华文新魏" panose="02010800040101010101" pitchFamily="2" charset="-122"/>
              </a:rPr>
              <a:t> </a:t>
            </a:r>
            <a:r>
              <a:rPr lang="en-US" altLang="zh-CN" sz="3000" b="1">
                <a:latin typeface="华文新魏" panose="02010800040101010101" pitchFamily="2" charset="-122"/>
                <a:ea typeface="华文新魏" panose="02010800040101010101" pitchFamily="2" charset="-122"/>
              </a:rPr>
              <a:t>}</a:t>
            </a:r>
          </a:p>
          <a:p>
            <a:pPr algn="just" eaLnBrk="1" hangingPunct="1">
              <a:lnSpc>
                <a:spcPct val="130000"/>
              </a:lnSpc>
            </a:pPr>
            <a:r>
              <a:rPr lang="zh-CN" altLang="en-US" sz="3000" b="1">
                <a:latin typeface="Times New Roman" panose="02020603050405020304" pitchFamily="18" charset="0"/>
                <a:ea typeface="华文新魏" panose="02010800040101010101" pitchFamily="2" charset="-122"/>
              </a:rPr>
              <a:t>右线性</a:t>
            </a:r>
            <a:r>
              <a:rPr lang="en-US" altLang="zh-CN" sz="3000" b="1">
                <a:latin typeface="Times New Roman" panose="02020603050405020304" pitchFamily="18" charset="0"/>
                <a:ea typeface="华文新魏" panose="02010800040101010101" pitchFamily="2" charset="-122"/>
              </a:rPr>
              <a:t>(Right Linear)</a:t>
            </a:r>
            <a:r>
              <a:rPr lang="zh-CN" altLang="en-US" sz="3000" b="1">
                <a:latin typeface="Times New Roman" panose="02020603050405020304" pitchFamily="18" charset="0"/>
                <a:ea typeface="华文新魏" panose="02010800040101010101" pitchFamily="2" charset="-122"/>
              </a:rPr>
              <a:t>文法：</a:t>
            </a:r>
            <a:r>
              <a:rPr lang="en-US" altLang="zh-CN" sz="3000" b="1">
                <a:latin typeface="Times New Roman" panose="02020603050405020304" pitchFamily="18" charset="0"/>
                <a:ea typeface="华文新魏" panose="02010800040101010101" pitchFamily="2" charset="-122"/>
              </a:rPr>
              <a:t>A→aB</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a:t>
            </a:r>
          </a:p>
          <a:p>
            <a:pPr algn="just" eaLnBrk="1" hangingPunct="1">
              <a:lnSpc>
                <a:spcPct val="130000"/>
              </a:lnSpc>
            </a:pPr>
            <a:r>
              <a:rPr lang="zh-CN" altLang="en-US" sz="3000" b="1">
                <a:latin typeface="Times New Roman" panose="02020603050405020304" pitchFamily="18" charset="0"/>
                <a:ea typeface="华文新魏" panose="02010800040101010101" pitchFamily="2" charset="-122"/>
              </a:rPr>
              <a:t>左线性</a:t>
            </a:r>
            <a:r>
              <a:rPr lang="en-US" altLang="zh-CN" sz="3000" b="1">
                <a:latin typeface="Times New Roman" panose="02020603050405020304" pitchFamily="18" charset="0"/>
                <a:ea typeface="华文新魏" panose="02010800040101010101" pitchFamily="2" charset="-122"/>
              </a:rPr>
              <a:t>(Left Linear)</a:t>
            </a:r>
            <a:r>
              <a:rPr lang="zh-CN" altLang="en-US" sz="3000" b="1">
                <a:latin typeface="Times New Roman" panose="02020603050405020304" pitchFamily="18" charset="0"/>
                <a:ea typeface="华文新魏" panose="02010800040101010101" pitchFamily="2" charset="-122"/>
              </a:rPr>
              <a:t>文法：</a:t>
            </a:r>
            <a:r>
              <a:rPr lang="en-US" altLang="zh-CN" sz="3000" b="1">
                <a:latin typeface="Times New Roman" panose="02020603050405020304" pitchFamily="18" charset="0"/>
                <a:ea typeface="华文新魏" panose="02010800040101010101" pitchFamily="2" charset="-122"/>
              </a:rPr>
              <a:t>A→Ba</a:t>
            </a:r>
            <a:r>
              <a:rPr lang="zh-CN" altLang="en-US" sz="3000" b="1">
                <a:latin typeface="Times New Roman" panose="02020603050405020304" pitchFamily="18" charset="0"/>
                <a:ea typeface="华文新魏" panose="02010800040101010101" pitchFamily="2" charset="-122"/>
              </a:rPr>
              <a:t>或</a:t>
            </a:r>
            <a:r>
              <a:rPr lang="en-US" altLang="zh-CN" sz="3000" b="1">
                <a:latin typeface="Times New Roman" panose="02020603050405020304" pitchFamily="18" charset="0"/>
                <a:ea typeface="华文新魏" panose="02010800040101010101" pitchFamily="2" charset="-122"/>
              </a:rPr>
              <a:t>A→a</a:t>
            </a:r>
          </a:p>
          <a:p>
            <a:pPr eaLnBrk="1" hangingPunct="1"/>
            <a:r>
              <a:rPr lang="zh-CN" altLang="en-US" sz="3000" b="1">
                <a:latin typeface="Times New Roman" panose="02020603050405020304" pitchFamily="18" charset="0"/>
                <a:ea typeface="华文新魏" panose="02010800040101010101" pitchFamily="2" charset="-122"/>
              </a:rPr>
              <a:t>都是３型文法</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正规文法 </a:t>
            </a:r>
            <a:r>
              <a:rPr lang="en-US" altLang="zh-CN" sz="3000" b="1">
                <a:latin typeface="Times New Roman" panose="02020603050405020304" pitchFamily="18" charset="0"/>
                <a:ea typeface="华文新魏" panose="02010800040101010101" pitchFamily="2" charset="-122"/>
              </a:rPr>
              <a:t>Regular Grammar -RG)</a:t>
            </a:r>
          </a:p>
          <a:p>
            <a:pPr algn="just" eaLnBrk="1" hangingPunct="1"/>
            <a:r>
              <a:rPr lang="en-US" altLang="zh-CN" sz="3000" b="1">
                <a:latin typeface="Times New Roman" panose="02020603050405020304" pitchFamily="18" charset="0"/>
                <a:ea typeface="华文新魏" panose="02010800040101010101" pitchFamily="2" charset="-122"/>
              </a:rPr>
              <a:t>L(G)</a:t>
            </a:r>
            <a:r>
              <a:rPr lang="zh-CN" altLang="en-US" sz="3000" b="1">
                <a:latin typeface="Times New Roman" panose="02020603050405020304" pitchFamily="18" charset="0"/>
                <a:ea typeface="华文新魏" panose="02010800040101010101" pitchFamily="2" charset="-122"/>
              </a:rPr>
              <a:t>为</a:t>
            </a:r>
            <a:r>
              <a:rPr lang="en-US" altLang="zh-CN" sz="3000" b="1">
                <a:latin typeface="Times New Roman" panose="02020603050405020304" pitchFamily="18" charset="0"/>
                <a:ea typeface="华文新魏" panose="02010800040101010101" pitchFamily="2" charset="-122"/>
              </a:rPr>
              <a:t>3</a:t>
            </a:r>
            <a:r>
              <a:rPr lang="zh-CN" altLang="en-US" sz="3000" b="1">
                <a:latin typeface="Times New Roman" panose="02020603050405020304" pitchFamily="18" charset="0"/>
                <a:ea typeface="华文新魏" panose="02010800040101010101" pitchFamily="2" charset="-122"/>
              </a:rPr>
              <a:t>型</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正规集</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正则集</a:t>
            </a:r>
            <a:r>
              <a:rPr lang="en-US" altLang="zh-CN" sz="3000" b="1">
                <a:latin typeface="Times New Roman" panose="02020603050405020304" pitchFamily="18" charset="0"/>
                <a:ea typeface="华文新魏" panose="02010800040101010101" pitchFamily="2" charset="-122"/>
              </a:rPr>
              <a:t>/</a:t>
            </a:r>
            <a:r>
              <a:rPr lang="zh-CN" altLang="en-US" sz="3000" b="1">
                <a:latin typeface="Times New Roman" panose="02020603050405020304" pitchFamily="18" charset="0"/>
                <a:ea typeface="华文新魏" panose="02010800040101010101" pitchFamily="2" charset="-122"/>
              </a:rPr>
              <a:t>正则语言（</a:t>
            </a:r>
            <a:r>
              <a:rPr lang="en-US" altLang="zh-CN" sz="3000" b="1">
                <a:latin typeface="Times New Roman" panose="02020603050405020304" pitchFamily="18" charset="0"/>
                <a:ea typeface="华文新魏" panose="02010800040101010101" pitchFamily="2" charset="-122"/>
              </a:rPr>
              <a:t>RL</a:t>
            </a:r>
            <a:r>
              <a:rPr lang="zh-CN" altLang="en-US" sz="3000" b="1">
                <a:latin typeface="Times New Roman" panose="02020603050405020304" pitchFamily="18" charset="0"/>
                <a:ea typeface="华文新魏" panose="02010800040101010101" pitchFamily="2" charset="-122"/>
              </a:rPr>
              <a:t>）</a:t>
            </a:r>
          </a:p>
          <a:p>
            <a:pPr lvl="1" algn="just" eaLnBrk="1" hangingPunct="1"/>
            <a:r>
              <a:rPr lang="zh-CN" altLang="en-US" sz="3000" b="1">
                <a:latin typeface="Times New Roman" panose="02020603050405020304" pitchFamily="18" charset="0"/>
                <a:ea typeface="华文新魏" panose="02010800040101010101" pitchFamily="2" charset="-122"/>
              </a:rPr>
              <a:t>例：程序设计语言的多数词法特性</a:t>
            </a:r>
          </a:p>
          <a:p>
            <a:pPr lvl="1" algn="just" eaLnBrk="1" hangingPunct="1"/>
            <a:r>
              <a:rPr lang="zh-CN" altLang="en-US" sz="3000" b="1">
                <a:latin typeface="Times New Roman" panose="02020603050405020304" pitchFamily="18" charset="0"/>
                <a:ea typeface="华文新魏" panose="02010800040101010101" pitchFamily="2" charset="-122"/>
              </a:rPr>
              <a:t>左、右线性文法不可混用</a:t>
            </a:r>
          </a:p>
        </p:txBody>
      </p:sp>
      <p:sp>
        <p:nvSpPr>
          <p:cNvPr id="65539" name="灯片编号占位符 3">
            <a:extLst>
              <a:ext uri="{FF2B5EF4-FFF2-40B4-BE49-F238E27FC236}">
                <a16:creationId xmlns:a16="http://schemas.microsoft.com/office/drawing/2014/main" id="{CBFFDF44-808F-D5FF-8D7A-DDF97689BE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8F32A8-BE0A-4688-9227-E860B79CD9E9}" type="slidenum">
              <a:rPr lang="zh-CN" altLang="en-US" sz="1400"/>
              <a:pPr>
                <a:spcBef>
                  <a:spcPct val="0"/>
                </a:spcBef>
                <a:buClrTx/>
                <a:buSzTx/>
                <a:buFontTx/>
                <a:buNone/>
              </a:pPr>
              <a:t>50</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4786"/>
                                        </p:tgtEl>
                                        <p:attrNameLst>
                                          <p:attrName>style.visibility</p:attrName>
                                        </p:attrNameLst>
                                      </p:cBhvr>
                                      <p:to>
                                        <p:strVal val="visible"/>
                                      </p:to>
                                    </p:set>
                                    <p:animEffect transition="in" filter="box(out)">
                                      <p:cBhvr>
                                        <p:cTn id="7" dur="500"/>
                                        <p:tgtEl>
                                          <p:spTgt spid="374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a:extLst>
              <a:ext uri="{FF2B5EF4-FFF2-40B4-BE49-F238E27FC236}">
                <a16:creationId xmlns:a16="http://schemas.microsoft.com/office/drawing/2014/main" id="{B30B8E41-91D0-092A-3784-CDAB5D79B997}"/>
              </a:ext>
            </a:extLst>
          </p:cNvPr>
          <p:cNvSpPr>
            <a:spLocks noGrp="1" noChangeArrowheads="1"/>
          </p:cNvSpPr>
          <p:nvPr>
            <p:ph type="title"/>
          </p:nvPr>
        </p:nvSpPr>
        <p:spPr/>
        <p:txBody>
          <a:bodyPr/>
          <a:lstStyle/>
          <a:p>
            <a:r>
              <a:rPr lang="en-US" altLang="zh-CN"/>
              <a:t>2.4.2 </a:t>
            </a:r>
            <a:r>
              <a:rPr lang="zh-CN" altLang="en-US"/>
              <a:t>上下文无关文法（</a:t>
            </a:r>
            <a:r>
              <a:rPr lang="en-US" altLang="zh-CN"/>
              <a:t>CFG</a:t>
            </a:r>
            <a:r>
              <a:rPr lang="zh-CN" altLang="en-US"/>
              <a:t>）</a:t>
            </a:r>
          </a:p>
        </p:txBody>
      </p:sp>
      <p:sp>
        <p:nvSpPr>
          <p:cNvPr id="66562" name="内容占位符 2">
            <a:extLst>
              <a:ext uri="{FF2B5EF4-FFF2-40B4-BE49-F238E27FC236}">
                <a16:creationId xmlns:a16="http://schemas.microsoft.com/office/drawing/2014/main" id="{12A4B6F6-90B7-1C8F-0F6A-134D86780967}"/>
              </a:ext>
            </a:extLst>
          </p:cNvPr>
          <p:cNvSpPr>
            <a:spLocks noGrp="1" noChangeArrowheads="1"/>
          </p:cNvSpPr>
          <p:nvPr>
            <p:ph idx="1"/>
          </p:nvPr>
        </p:nvSpPr>
        <p:spPr/>
        <p:txBody>
          <a:bodyPr/>
          <a:lstStyle/>
          <a:p>
            <a:r>
              <a:rPr lang="en-US" altLang="zh-CN">
                <a:latin typeface="华文新魏" panose="02010800040101010101" pitchFamily="2" charset="-122"/>
                <a:ea typeface="华文新魏" panose="02010800040101010101" pitchFamily="2" charset="-122"/>
              </a:rPr>
              <a:t>CFG </a:t>
            </a:r>
            <a:r>
              <a:rPr lang="zh-CN" altLang="en-US">
                <a:latin typeface="华文新魏" panose="02010800040101010101" pitchFamily="2" charset="-122"/>
                <a:ea typeface="华文新魏" panose="02010800040101010101" pitchFamily="2" charset="-122"/>
              </a:rPr>
              <a:t>的语法树</a:t>
            </a:r>
            <a:endParaRPr lang="en-US" altLang="zh-CN">
              <a:latin typeface="华文新魏" panose="02010800040101010101" pitchFamily="2" charset="-122"/>
              <a:ea typeface="华文新魏" panose="02010800040101010101" pitchFamily="2" charset="-122"/>
            </a:endParaRPr>
          </a:p>
          <a:p>
            <a:r>
              <a:rPr lang="en-US" altLang="zh-CN">
                <a:latin typeface="华文新魏" panose="02010800040101010101" pitchFamily="2" charset="-122"/>
                <a:ea typeface="华文新魏" panose="02010800040101010101" pitchFamily="2" charset="-122"/>
              </a:rPr>
              <a:t>CFG</a:t>
            </a:r>
            <a:r>
              <a:rPr lang="zh-CN" altLang="en-US">
                <a:latin typeface="华文新魏" panose="02010800040101010101" pitchFamily="2" charset="-122"/>
                <a:ea typeface="华文新魏" panose="02010800040101010101" pitchFamily="2" charset="-122"/>
              </a:rPr>
              <a:t>的二义性</a:t>
            </a:r>
          </a:p>
        </p:txBody>
      </p:sp>
      <p:sp>
        <p:nvSpPr>
          <p:cNvPr id="66563" name="灯片编号占位符 3">
            <a:extLst>
              <a:ext uri="{FF2B5EF4-FFF2-40B4-BE49-F238E27FC236}">
                <a16:creationId xmlns:a16="http://schemas.microsoft.com/office/drawing/2014/main" id="{F6FDB8B7-E727-85C3-214E-A5C4C82091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E6AA62-7CC2-4671-A4B2-3AFD33E2AE3E}" type="slidenum">
              <a:rPr lang="zh-CN" altLang="en-US" sz="1400"/>
              <a:pPr>
                <a:spcBef>
                  <a:spcPct val="0"/>
                </a:spcBef>
                <a:buClrTx/>
                <a:buSzTx/>
                <a:buFontTx/>
                <a:buNone/>
              </a:pPr>
              <a:t>51</a:t>
            </a:fld>
            <a:endParaRPr lang="en-US" altLang="zh-CN"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1034361-2125-0C46-0337-2447A6E9E0A3}"/>
              </a:ext>
            </a:extLst>
          </p:cNvPr>
          <p:cNvSpPr>
            <a:spLocks noGrp="1" noChangeArrowheads="1"/>
          </p:cNvSpPr>
          <p:nvPr>
            <p:ph type="title"/>
          </p:nvPr>
        </p:nvSpPr>
        <p:spPr>
          <a:xfrm>
            <a:off x="2286000" y="533400"/>
            <a:ext cx="6324600" cy="1066800"/>
          </a:xfrm>
          <a:noFill/>
        </p:spPr>
        <p:txBody>
          <a:bodyPr vert="horz" wrap="square" lIns="92075" tIns="46037" rIns="92075" bIns="46037" numCol="1" anchor="ctr" anchorCtr="0" compatLnSpc="1">
            <a:prstTxWarp prst="textNoShape">
              <a:avLst/>
            </a:prstTxWarp>
          </a:bodyPr>
          <a:lstStyle/>
          <a:p>
            <a:pPr algn="ctr" eaLnBrk="1" hangingPunct="1"/>
            <a:r>
              <a:rPr lang="zh-CN" altLang="en-US" u="sng">
                <a:solidFill>
                  <a:schemeClr val="folHlink"/>
                </a:solidFill>
                <a:latin typeface="Times New Roman" panose="02020603050405020304" pitchFamily="18" charset="0"/>
              </a:rPr>
              <a:t>例</a:t>
            </a:r>
            <a:r>
              <a:rPr lang="en-US" altLang="zh-CN" u="sng">
                <a:solidFill>
                  <a:schemeClr val="folHlink"/>
                </a:solidFill>
                <a:latin typeface="Times New Roman" panose="02020603050405020304" pitchFamily="18" charset="0"/>
              </a:rPr>
              <a:t>2-5 </a:t>
            </a:r>
            <a:r>
              <a:rPr lang="zh-CN" altLang="en-US" u="sng">
                <a:solidFill>
                  <a:schemeClr val="folHlink"/>
                </a:solidFill>
                <a:latin typeface="Times New Roman" panose="02020603050405020304" pitchFamily="18" charset="0"/>
              </a:rPr>
              <a:t>句子结构的表示  </a:t>
            </a:r>
            <a:endParaRPr lang="zh-CN" altLang="en-US" sz="3200">
              <a:solidFill>
                <a:schemeClr val="folHlink"/>
              </a:solidFill>
              <a:latin typeface="Times New Roman" panose="02020603050405020304" pitchFamily="18" charset="0"/>
            </a:endParaRPr>
          </a:p>
        </p:txBody>
      </p:sp>
      <p:grpSp>
        <p:nvGrpSpPr>
          <p:cNvPr id="2" name="Group 3">
            <a:extLst>
              <a:ext uri="{FF2B5EF4-FFF2-40B4-BE49-F238E27FC236}">
                <a16:creationId xmlns:a16="http://schemas.microsoft.com/office/drawing/2014/main" id="{0AEC8C19-CDC3-FB8B-CA34-D57A6E1B2940}"/>
              </a:ext>
            </a:extLst>
          </p:cNvPr>
          <p:cNvGrpSpPr>
            <a:grpSpLocks/>
          </p:cNvGrpSpPr>
          <p:nvPr/>
        </p:nvGrpSpPr>
        <p:grpSpPr bwMode="auto">
          <a:xfrm>
            <a:off x="3581400" y="2409826"/>
            <a:ext cx="4724400" cy="1804988"/>
            <a:chOff x="1296" y="1296"/>
            <a:chExt cx="2976" cy="1137"/>
          </a:xfrm>
        </p:grpSpPr>
        <p:sp>
          <p:nvSpPr>
            <p:cNvPr id="321540" name="Text Box 4">
              <a:extLst>
                <a:ext uri="{FF2B5EF4-FFF2-40B4-BE49-F238E27FC236}">
                  <a16:creationId xmlns:a16="http://schemas.microsoft.com/office/drawing/2014/main" id="{DC452C97-AB42-D428-E18A-C0BF999FA88E}"/>
                </a:ext>
              </a:extLst>
            </p:cNvPr>
            <p:cNvSpPr txBox="1">
              <a:spLocks noChangeArrowheads="1"/>
            </p:cNvSpPr>
            <p:nvPr/>
          </p:nvSpPr>
          <p:spPr bwMode="auto">
            <a:xfrm>
              <a:off x="2496" y="1296"/>
              <a:ext cx="720" cy="396"/>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36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41" name="Text Box 5">
              <a:extLst>
                <a:ext uri="{FF2B5EF4-FFF2-40B4-BE49-F238E27FC236}">
                  <a16:creationId xmlns:a16="http://schemas.microsoft.com/office/drawing/2014/main" id="{DEAF9A99-4CBA-7558-020D-CDE24D169ED8}"/>
                </a:ext>
              </a:extLst>
            </p:cNvPr>
            <p:cNvSpPr txBox="1">
              <a:spLocks noChangeArrowheads="1"/>
            </p:cNvSpPr>
            <p:nvPr/>
          </p:nvSpPr>
          <p:spPr bwMode="auto">
            <a:xfrm>
              <a:off x="1344" y="2064"/>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42" name="Text Box 6">
              <a:extLst>
                <a:ext uri="{FF2B5EF4-FFF2-40B4-BE49-F238E27FC236}">
                  <a16:creationId xmlns:a16="http://schemas.microsoft.com/office/drawing/2014/main" id="{1FEFA1D7-9BB9-0285-3F67-42B48B3EC684}"/>
                </a:ext>
              </a:extLst>
            </p:cNvPr>
            <p:cNvSpPr txBox="1">
              <a:spLocks noChangeArrowheads="1"/>
            </p:cNvSpPr>
            <p:nvPr/>
          </p:nvSpPr>
          <p:spPr bwMode="auto">
            <a:xfrm>
              <a:off x="2496" y="2112"/>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1543" name="Text Box 7">
              <a:extLst>
                <a:ext uri="{FF2B5EF4-FFF2-40B4-BE49-F238E27FC236}">
                  <a16:creationId xmlns:a16="http://schemas.microsoft.com/office/drawing/2014/main" id="{791AAD7D-50C6-BBCF-305E-6B84FE4D8A91}"/>
                </a:ext>
              </a:extLst>
            </p:cNvPr>
            <p:cNvSpPr txBox="1">
              <a:spLocks noChangeArrowheads="1"/>
            </p:cNvSpPr>
            <p:nvPr/>
          </p:nvSpPr>
          <p:spPr bwMode="auto">
            <a:xfrm>
              <a:off x="3552" y="2016"/>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67614" name="Line 8">
              <a:extLst>
                <a:ext uri="{FF2B5EF4-FFF2-40B4-BE49-F238E27FC236}">
                  <a16:creationId xmlns:a16="http://schemas.microsoft.com/office/drawing/2014/main" id="{961E6DBE-4250-2B0E-AEA6-750CC7F082D3}"/>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5" name="Line 9">
              <a:extLst>
                <a:ext uri="{FF2B5EF4-FFF2-40B4-BE49-F238E27FC236}">
                  <a16:creationId xmlns:a16="http://schemas.microsoft.com/office/drawing/2014/main" id="{782E3D58-10A6-4FB0-8142-48F67CC8F879}"/>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6" name="Line 10">
              <a:extLst>
                <a:ext uri="{FF2B5EF4-FFF2-40B4-BE49-F238E27FC236}">
                  <a16:creationId xmlns:a16="http://schemas.microsoft.com/office/drawing/2014/main" id="{1C31C7E7-7D7B-DE39-5540-5D0970491A22}"/>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47" name="Text Box 11">
              <a:extLst>
                <a:ext uri="{FF2B5EF4-FFF2-40B4-BE49-F238E27FC236}">
                  <a16:creationId xmlns:a16="http://schemas.microsoft.com/office/drawing/2014/main" id="{FE2CB70E-0090-3DBB-57A8-35AFA1A6B6AE}"/>
                </a:ext>
              </a:extLst>
            </p:cNvPr>
            <p:cNvSpPr txBox="1">
              <a:spLocks noChangeArrowheads="1"/>
            </p:cNvSpPr>
            <p:nvPr/>
          </p:nvSpPr>
          <p:spPr bwMode="auto">
            <a:xfrm>
              <a:off x="1296" y="1536"/>
              <a:ext cx="912" cy="333"/>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dirty="0">
                  <a:effectLst>
                    <a:outerShdw blurRad="38100" dist="38100" dir="2700000" algn="tl">
                      <a:srgbClr val="C0C0C0"/>
                    </a:outerShdw>
                  </a:effectLst>
                  <a:latin typeface="宋体" pitchFamily="2" charset="-122"/>
                  <a:ea typeface="宋体" pitchFamily="2" charset="-122"/>
                </a:rPr>
                <a:t>E</a:t>
              </a:r>
              <a:r>
                <a:rPr kumimoji="1" lang="en-US" altLang="zh-CN" sz="2800" b="1" dirty="0">
                  <a:effectLst>
                    <a:outerShdw blurRad="38100" dist="38100" dir="2700000" algn="tl">
                      <a:srgbClr val="C0C0C0"/>
                    </a:outerShdw>
                  </a:effectLst>
                  <a:latin typeface="Times New Roman" pitchFamily="18" charset="0"/>
                  <a:ea typeface="宋体" pitchFamily="2" charset="-122"/>
                </a:rPr>
                <a:t>→E+E</a:t>
              </a:r>
            </a:p>
          </p:txBody>
        </p:sp>
      </p:grpSp>
      <p:grpSp>
        <p:nvGrpSpPr>
          <p:cNvPr id="3" name="Group 12">
            <a:extLst>
              <a:ext uri="{FF2B5EF4-FFF2-40B4-BE49-F238E27FC236}">
                <a16:creationId xmlns:a16="http://schemas.microsoft.com/office/drawing/2014/main" id="{75F545BC-3A12-0D30-7D68-AA4C28CD3A0B}"/>
              </a:ext>
            </a:extLst>
          </p:cNvPr>
          <p:cNvGrpSpPr>
            <a:grpSpLocks/>
          </p:cNvGrpSpPr>
          <p:nvPr/>
        </p:nvGrpSpPr>
        <p:grpSpPr bwMode="auto">
          <a:xfrm>
            <a:off x="2590800" y="4086227"/>
            <a:ext cx="2133600" cy="966788"/>
            <a:chOff x="672" y="2352"/>
            <a:chExt cx="1344" cy="609"/>
          </a:xfrm>
        </p:grpSpPr>
        <p:sp>
          <p:nvSpPr>
            <p:cNvPr id="321549" name="Text Box 13">
              <a:extLst>
                <a:ext uri="{FF2B5EF4-FFF2-40B4-BE49-F238E27FC236}">
                  <a16:creationId xmlns:a16="http://schemas.microsoft.com/office/drawing/2014/main" id="{26DDF4F2-D44E-4F92-F046-ECD903FF7604}"/>
                </a:ext>
              </a:extLst>
            </p:cNvPr>
            <p:cNvSpPr txBox="1">
              <a:spLocks noChangeArrowheads="1"/>
            </p:cNvSpPr>
            <p:nvPr/>
          </p:nvSpPr>
          <p:spPr bwMode="auto">
            <a:xfrm>
              <a:off x="1296" y="2640"/>
              <a:ext cx="720"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id</a:t>
              </a:r>
            </a:p>
          </p:txBody>
        </p:sp>
        <p:sp>
          <p:nvSpPr>
            <p:cNvPr id="67608" name="Line 14">
              <a:extLst>
                <a:ext uri="{FF2B5EF4-FFF2-40B4-BE49-F238E27FC236}">
                  <a16:creationId xmlns:a16="http://schemas.microsoft.com/office/drawing/2014/main" id="{8DFEC373-2379-1C69-67C2-E1065EF1D6CC}"/>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51" name="Text Box 15">
              <a:extLst>
                <a:ext uri="{FF2B5EF4-FFF2-40B4-BE49-F238E27FC236}">
                  <a16:creationId xmlns:a16="http://schemas.microsoft.com/office/drawing/2014/main" id="{2ABA4BAF-8579-4302-0CB4-CAF90FD6F852}"/>
                </a:ext>
              </a:extLst>
            </p:cNvPr>
            <p:cNvSpPr txBox="1">
              <a:spLocks noChangeArrowheads="1"/>
            </p:cNvSpPr>
            <p:nvPr/>
          </p:nvSpPr>
          <p:spPr bwMode="auto">
            <a:xfrm>
              <a:off x="672" y="2400"/>
              <a:ext cx="672" cy="333"/>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→id</a:t>
              </a:r>
            </a:p>
          </p:txBody>
        </p:sp>
      </p:grpSp>
      <p:grpSp>
        <p:nvGrpSpPr>
          <p:cNvPr id="4" name="Group 16">
            <a:extLst>
              <a:ext uri="{FF2B5EF4-FFF2-40B4-BE49-F238E27FC236}">
                <a16:creationId xmlns:a16="http://schemas.microsoft.com/office/drawing/2014/main" id="{6E623F03-3BD0-5190-1DBE-2464430270A1}"/>
              </a:ext>
            </a:extLst>
          </p:cNvPr>
          <p:cNvGrpSpPr>
            <a:grpSpLocks/>
          </p:cNvGrpSpPr>
          <p:nvPr/>
        </p:nvGrpSpPr>
        <p:grpSpPr bwMode="auto">
          <a:xfrm>
            <a:off x="5715000" y="3781426"/>
            <a:ext cx="3962400" cy="1423988"/>
            <a:chOff x="2640" y="2160"/>
            <a:chExt cx="2496" cy="897"/>
          </a:xfrm>
        </p:grpSpPr>
        <p:sp>
          <p:nvSpPr>
            <p:cNvPr id="321553" name="Text Box 17">
              <a:extLst>
                <a:ext uri="{FF2B5EF4-FFF2-40B4-BE49-F238E27FC236}">
                  <a16:creationId xmlns:a16="http://schemas.microsoft.com/office/drawing/2014/main" id="{B0C7E412-7F91-A67A-3ECC-48FDEC4DC788}"/>
                </a:ext>
              </a:extLst>
            </p:cNvPr>
            <p:cNvSpPr txBox="1">
              <a:spLocks noChangeArrowheads="1"/>
            </p:cNvSpPr>
            <p:nvPr/>
          </p:nvSpPr>
          <p:spPr bwMode="auto">
            <a:xfrm>
              <a:off x="2640" y="2670"/>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54" name="Text Box 18">
              <a:extLst>
                <a:ext uri="{FF2B5EF4-FFF2-40B4-BE49-F238E27FC236}">
                  <a16:creationId xmlns:a16="http://schemas.microsoft.com/office/drawing/2014/main" id="{00CC3EAC-CCFE-B415-CD7A-48C2A193F6F2}"/>
                </a:ext>
              </a:extLst>
            </p:cNvPr>
            <p:cNvSpPr txBox="1">
              <a:spLocks noChangeArrowheads="1"/>
            </p:cNvSpPr>
            <p:nvPr/>
          </p:nvSpPr>
          <p:spPr bwMode="auto">
            <a:xfrm>
              <a:off x="4416" y="2688"/>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1555" name="Text Box 19">
              <a:extLst>
                <a:ext uri="{FF2B5EF4-FFF2-40B4-BE49-F238E27FC236}">
                  <a16:creationId xmlns:a16="http://schemas.microsoft.com/office/drawing/2014/main" id="{0D16700F-4B5E-6624-39A4-9D61ECB666A2}"/>
                </a:ext>
              </a:extLst>
            </p:cNvPr>
            <p:cNvSpPr txBox="1">
              <a:spLocks noChangeArrowheads="1"/>
            </p:cNvSpPr>
            <p:nvPr/>
          </p:nvSpPr>
          <p:spPr bwMode="auto">
            <a:xfrm>
              <a:off x="3552" y="2736"/>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zh-CN" altLang="en-US" sz="2800" b="1">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67603" name="Line 20">
              <a:extLst>
                <a:ext uri="{FF2B5EF4-FFF2-40B4-BE49-F238E27FC236}">
                  <a16:creationId xmlns:a16="http://schemas.microsoft.com/office/drawing/2014/main" id="{98FB5A31-F91B-8058-BD94-8D9E077A6BB9}"/>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4" name="Line 21">
              <a:extLst>
                <a:ext uri="{FF2B5EF4-FFF2-40B4-BE49-F238E27FC236}">
                  <a16:creationId xmlns:a16="http://schemas.microsoft.com/office/drawing/2014/main" id="{32A491FF-CD0B-AC8D-6A3D-F4765718BAC2}"/>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Line 22">
              <a:extLst>
                <a:ext uri="{FF2B5EF4-FFF2-40B4-BE49-F238E27FC236}">
                  <a16:creationId xmlns:a16="http://schemas.microsoft.com/office/drawing/2014/main" id="{8825E7FD-63B1-4E39-8FF0-ECB96A7E936E}"/>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59" name="Text Box 23">
              <a:extLst>
                <a:ext uri="{FF2B5EF4-FFF2-40B4-BE49-F238E27FC236}">
                  <a16:creationId xmlns:a16="http://schemas.microsoft.com/office/drawing/2014/main" id="{793EE104-50AF-AF9C-9DD4-C5556536377B}"/>
                </a:ext>
              </a:extLst>
            </p:cNvPr>
            <p:cNvSpPr txBox="1">
              <a:spLocks noChangeArrowheads="1"/>
            </p:cNvSpPr>
            <p:nvPr/>
          </p:nvSpPr>
          <p:spPr bwMode="auto">
            <a:xfrm>
              <a:off x="3984" y="2160"/>
              <a:ext cx="912" cy="333"/>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→E*E</a:t>
              </a:r>
            </a:p>
          </p:txBody>
        </p:sp>
      </p:grpSp>
      <p:grpSp>
        <p:nvGrpSpPr>
          <p:cNvPr id="5" name="Group 24">
            <a:extLst>
              <a:ext uri="{FF2B5EF4-FFF2-40B4-BE49-F238E27FC236}">
                <a16:creationId xmlns:a16="http://schemas.microsoft.com/office/drawing/2014/main" id="{B59E142D-CAB2-5A68-B411-8EDB536F0AE1}"/>
              </a:ext>
            </a:extLst>
          </p:cNvPr>
          <p:cNvGrpSpPr>
            <a:grpSpLocks/>
          </p:cNvGrpSpPr>
          <p:nvPr/>
        </p:nvGrpSpPr>
        <p:grpSpPr bwMode="auto">
          <a:xfrm>
            <a:off x="5410200" y="5153027"/>
            <a:ext cx="1600200" cy="1119188"/>
            <a:chOff x="2448" y="3024"/>
            <a:chExt cx="1008" cy="705"/>
          </a:xfrm>
        </p:grpSpPr>
        <p:sp>
          <p:nvSpPr>
            <p:cNvPr id="321561" name="Text Box 25">
              <a:extLst>
                <a:ext uri="{FF2B5EF4-FFF2-40B4-BE49-F238E27FC236}">
                  <a16:creationId xmlns:a16="http://schemas.microsoft.com/office/drawing/2014/main" id="{2DD4F547-58D8-66D0-C109-010EA5D4575E}"/>
                </a:ext>
              </a:extLst>
            </p:cNvPr>
            <p:cNvSpPr txBox="1">
              <a:spLocks noChangeArrowheads="1"/>
            </p:cNvSpPr>
            <p:nvPr/>
          </p:nvSpPr>
          <p:spPr bwMode="auto">
            <a:xfrm>
              <a:off x="2448" y="3408"/>
              <a:ext cx="720"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id</a:t>
              </a:r>
            </a:p>
          </p:txBody>
        </p:sp>
        <p:sp>
          <p:nvSpPr>
            <p:cNvPr id="67598" name="Line 26">
              <a:extLst>
                <a:ext uri="{FF2B5EF4-FFF2-40B4-BE49-F238E27FC236}">
                  <a16:creationId xmlns:a16="http://schemas.microsoft.com/office/drawing/2014/main" id="{28AD4DD7-95BC-4A14-F8A1-B46BF202B86A}"/>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63" name="Text Box 27">
              <a:extLst>
                <a:ext uri="{FF2B5EF4-FFF2-40B4-BE49-F238E27FC236}">
                  <a16:creationId xmlns:a16="http://schemas.microsoft.com/office/drawing/2014/main" id="{222C8334-436F-B3C5-0A5D-95A05D6CA2E8}"/>
                </a:ext>
              </a:extLst>
            </p:cNvPr>
            <p:cNvSpPr txBox="1">
              <a:spLocks noChangeArrowheads="1"/>
            </p:cNvSpPr>
            <p:nvPr/>
          </p:nvSpPr>
          <p:spPr bwMode="auto">
            <a:xfrm>
              <a:off x="2784" y="3120"/>
              <a:ext cx="672" cy="333"/>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→id</a:t>
              </a:r>
            </a:p>
          </p:txBody>
        </p:sp>
      </p:grpSp>
      <p:grpSp>
        <p:nvGrpSpPr>
          <p:cNvPr id="6" name="Group 28">
            <a:extLst>
              <a:ext uri="{FF2B5EF4-FFF2-40B4-BE49-F238E27FC236}">
                <a16:creationId xmlns:a16="http://schemas.microsoft.com/office/drawing/2014/main" id="{40270FCE-4C8E-E9E8-9E71-CF5F95350320}"/>
              </a:ext>
            </a:extLst>
          </p:cNvPr>
          <p:cNvGrpSpPr>
            <a:grpSpLocks/>
          </p:cNvGrpSpPr>
          <p:nvPr/>
        </p:nvGrpSpPr>
        <p:grpSpPr bwMode="auto">
          <a:xfrm>
            <a:off x="8534400" y="5076827"/>
            <a:ext cx="1295400" cy="1195388"/>
            <a:chOff x="4416" y="2976"/>
            <a:chExt cx="816" cy="753"/>
          </a:xfrm>
        </p:grpSpPr>
        <p:sp>
          <p:nvSpPr>
            <p:cNvPr id="321565" name="Text Box 29">
              <a:extLst>
                <a:ext uri="{FF2B5EF4-FFF2-40B4-BE49-F238E27FC236}">
                  <a16:creationId xmlns:a16="http://schemas.microsoft.com/office/drawing/2014/main" id="{E08CA0E6-7931-1893-9909-393A9DE5A959}"/>
                </a:ext>
              </a:extLst>
            </p:cNvPr>
            <p:cNvSpPr txBox="1">
              <a:spLocks noChangeArrowheads="1"/>
            </p:cNvSpPr>
            <p:nvPr/>
          </p:nvSpPr>
          <p:spPr bwMode="auto">
            <a:xfrm>
              <a:off x="4416" y="3408"/>
              <a:ext cx="720"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id</a:t>
              </a:r>
            </a:p>
          </p:txBody>
        </p:sp>
        <p:sp>
          <p:nvSpPr>
            <p:cNvPr id="67595" name="Line 30">
              <a:extLst>
                <a:ext uri="{FF2B5EF4-FFF2-40B4-BE49-F238E27FC236}">
                  <a16:creationId xmlns:a16="http://schemas.microsoft.com/office/drawing/2014/main" id="{D0F97E66-C84E-2728-F1B8-38A8951ED398}"/>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1567" name="Text Box 31">
              <a:extLst>
                <a:ext uri="{FF2B5EF4-FFF2-40B4-BE49-F238E27FC236}">
                  <a16:creationId xmlns:a16="http://schemas.microsoft.com/office/drawing/2014/main" id="{5617E150-A3AD-F068-D515-0EC168BE7E7C}"/>
                </a:ext>
              </a:extLst>
            </p:cNvPr>
            <p:cNvSpPr txBox="1">
              <a:spLocks noChangeArrowheads="1"/>
            </p:cNvSpPr>
            <p:nvPr/>
          </p:nvSpPr>
          <p:spPr bwMode="auto">
            <a:xfrm>
              <a:off x="4512" y="3072"/>
              <a:ext cx="720" cy="333"/>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effectLst>
                    <a:outerShdw blurRad="38100" dist="38100" dir="2700000" algn="tl">
                      <a:srgbClr val="C0C0C0"/>
                    </a:outerShdw>
                  </a:effectLst>
                  <a:latin typeface="宋体" pitchFamily="2" charset="-122"/>
                  <a:ea typeface="宋体" pitchFamily="2" charset="-122"/>
                </a:rPr>
                <a:t>E</a:t>
              </a:r>
              <a:r>
                <a:rPr kumimoji="1" lang="en-US" altLang="zh-CN" sz="2800" b="1">
                  <a:effectLst>
                    <a:outerShdw blurRad="38100" dist="38100" dir="2700000" algn="tl">
                      <a:srgbClr val="C0C0C0"/>
                    </a:outerShdw>
                  </a:effectLst>
                  <a:latin typeface="Times New Roman" pitchFamily="18" charset="0"/>
                  <a:ea typeface="宋体" pitchFamily="2" charset="-122"/>
                </a:rPr>
                <a:t>→id</a:t>
              </a:r>
            </a:p>
          </p:txBody>
        </p:sp>
      </p:grpSp>
      <p:sp>
        <p:nvSpPr>
          <p:cNvPr id="321568" name="Text Box 32">
            <a:extLst>
              <a:ext uri="{FF2B5EF4-FFF2-40B4-BE49-F238E27FC236}">
                <a16:creationId xmlns:a16="http://schemas.microsoft.com/office/drawing/2014/main" id="{96C90EEE-90C7-E3E1-B063-8ABDD9D1DB91}"/>
              </a:ext>
            </a:extLst>
          </p:cNvPr>
          <p:cNvSpPr txBox="1">
            <a:spLocks noChangeArrowheads="1"/>
          </p:cNvSpPr>
          <p:nvPr/>
        </p:nvSpPr>
        <p:spPr bwMode="auto">
          <a:xfrm>
            <a:off x="2351088" y="1484313"/>
            <a:ext cx="7543800" cy="1041400"/>
          </a:xfrm>
          <a:prstGeom prst="rect">
            <a:avLst/>
          </a:prstGeom>
          <a:noFill/>
          <a:ln w="9525">
            <a:noFill/>
            <a:miter lim="800000"/>
            <a:headEnd/>
            <a:tailEnd/>
          </a:ln>
          <a:effectLst/>
        </p:spPr>
        <p:txBody>
          <a:bodyPr lIns="92075" tIns="46037" rIns="92075" bIns="46037">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50000"/>
              </a:spcBef>
              <a:buClrTx/>
              <a:buSzTx/>
              <a:buFontTx/>
              <a:buNone/>
            </a:pPr>
            <a:r>
              <a:rPr lang="zh-CN" altLang="en-US" sz="2800" b="1">
                <a:latin typeface="Times New Roman" panose="02020603050405020304" pitchFamily="18" charset="0"/>
                <a:ea typeface="华文新魏" panose="02010800040101010101" pitchFamily="2" charset="-122"/>
              </a:rPr>
              <a:t>设：文法</a:t>
            </a:r>
            <a:r>
              <a:rPr lang="en-US" altLang="zh-CN" sz="2800" b="1">
                <a:latin typeface="Times New Roman" panose="02020603050405020304" pitchFamily="18" charset="0"/>
                <a:ea typeface="华文新魏" panose="02010800040101010101" pitchFamily="2" charset="-122"/>
              </a:rPr>
              <a:t>E→E+E|E*E|(E)|id </a:t>
            </a:r>
            <a:r>
              <a:rPr lang="zh-CN" altLang="en-US" sz="2800" b="1">
                <a:latin typeface="Times New Roman" panose="02020603050405020304" pitchFamily="18" charset="0"/>
                <a:ea typeface="华文新魏" panose="02010800040101010101" pitchFamily="2" charset="-122"/>
              </a:rPr>
              <a:t>，则：</a:t>
            </a:r>
            <a:r>
              <a:rPr kumimoji="1" lang="en-US" altLang="zh-CN" sz="2800" b="1">
                <a:effectLst>
                  <a:outerShdw blurRad="38100" dist="38100" dir="2700000" algn="tl">
                    <a:srgbClr val="C0C0C0"/>
                  </a:outerShdw>
                </a:effectLst>
                <a:latin typeface="宋体" panose="02010600030101010101" pitchFamily="2" charset="-122"/>
              </a:rPr>
              <a:t>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E+E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id+E*</a:t>
            </a:r>
            <a:r>
              <a:rPr kumimoji="1" lang="en-US" altLang="zh-CN" sz="2800" b="1">
                <a:effectLst>
                  <a:outerShdw blurRad="38100" dist="38100" dir="2700000" algn="tl">
                    <a:srgbClr val="C0C0C0"/>
                  </a:outerShdw>
                </a:effectLst>
                <a:latin typeface="宋体" panose="02010600030101010101" pitchFamily="2" charset="-122"/>
              </a:rPr>
              <a:t>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id+id*</a:t>
            </a:r>
            <a:r>
              <a:rPr kumimoji="1" lang="en-US" altLang="zh-CN" sz="2800" b="1">
                <a:effectLst>
                  <a:outerShdw blurRad="38100" dist="38100" dir="2700000" algn="tl">
                    <a:srgbClr val="C0C0C0"/>
                  </a:outerShdw>
                </a:effectLst>
                <a:latin typeface="宋体" panose="02010600030101010101" pitchFamily="2" charset="-122"/>
              </a:rPr>
              <a:t>E</a:t>
            </a:r>
            <a:r>
              <a:rPr kumimoji="1" lang="en-US" altLang="zh-CN" sz="2800" b="1">
                <a:effectLst>
                  <a:outerShdw blurRad="38100" dist="38100" dir="2700000" algn="tl">
                    <a:srgbClr val="C0C0C0"/>
                  </a:outerShdw>
                </a:effectLst>
                <a:latin typeface="Times New Roman" panose="02020603050405020304" pitchFamily="18" charset="0"/>
                <a:sym typeface="Symbol" panose="05050102010706020507" pitchFamily="18" charset="2"/>
              </a:rPr>
              <a:t></a:t>
            </a:r>
            <a:r>
              <a:rPr kumimoji="1" lang="en-US" altLang="zh-CN" sz="2800" b="1">
                <a:effectLst>
                  <a:outerShdw blurRad="38100" dist="38100" dir="2700000" algn="tl">
                    <a:srgbClr val="C0C0C0"/>
                  </a:outerShdw>
                </a:effectLst>
                <a:latin typeface="Times New Roman" panose="02020603050405020304" pitchFamily="18" charset="0"/>
              </a:rPr>
              <a:t>id+id*id</a:t>
            </a:r>
          </a:p>
        </p:txBody>
      </p:sp>
      <p:sp>
        <p:nvSpPr>
          <p:cNvPr id="321569" name="Rectangle 33">
            <a:extLst>
              <a:ext uri="{FF2B5EF4-FFF2-40B4-BE49-F238E27FC236}">
                <a16:creationId xmlns:a16="http://schemas.microsoft.com/office/drawing/2014/main" id="{790C2632-AB24-6A80-4A0F-17182F6040BE}"/>
              </a:ext>
            </a:extLst>
          </p:cNvPr>
          <p:cNvSpPr>
            <a:spLocks noChangeArrowheads="1"/>
          </p:cNvSpPr>
          <p:nvPr/>
        </p:nvSpPr>
        <p:spPr bwMode="auto">
          <a:xfrm>
            <a:off x="1981200" y="5410200"/>
            <a:ext cx="2743200" cy="668338"/>
          </a:xfrm>
          <a:prstGeom prst="rect">
            <a:avLst/>
          </a:prstGeom>
          <a:noFill/>
          <a:ln w="9525">
            <a:noFill/>
            <a:miter lim="800000"/>
            <a:headEnd/>
            <a:tailEnd/>
          </a:ln>
          <a:effectLst/>
        </p:spPr>
        <p:txBody>
          <a:bodyPr lIns="92075" tIns="46037" rIns="92075" bIns="46037">
            <a:spAutoFit/>
          </a:bodyPr>
          <a:lstStyle>
            <a:lvl1pPr defTabSz="193675">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defTabSz="193675">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193675">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193675">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193675">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193675"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buClrTx/>
              <a:buSzTx/>
              <a:buFontTx/>
              <a:buNone/>
            </a:pPr>
            <a:r>
              <a:rPr kumimoji="1" lang="zh-CN" altLang="en-US" sz="36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一棵树</a:t>
            </a:r>
            <a:r>
              <a:rPr kumimoji="1" lang="zh-CN" altLang="en-US" sz="3600" b="1">
                <a:solidFill>
                  <a:schemeClr val="folHlink"/>
                </a:solidFill>
                <a:effectLst>
                  <a:outerShdw blurRad="38100" dist="38100" dir="2700000" algn="tl">
                    <a:srgbClr val="C0C0C0"/>
                  </a:outerShdw>
                </a:effectLst>
                <a:latin typeface="宋体" panose="02010600030101010101" pitchFamily="2" charset="-122"/>
              </a:rPr>
              <a:t>！</a:t>
            </a:r>
            <a:endParaRPr kumimoji="1" lang="zh-CN" altLang="en-US" sz="3600" b="1">
              <a:solidFill>
                <a:schemeClr val="folHlink"/>
              </a:solidFill>
              <a:effectLst>
                <a:outerShdw blurRad="38100" dist="38100" dir="2700000" algn="tl">
                  <a:srgbClr val="C0C0C0"/>
                </a:outerShdw>
              </a:effectLst>
              <a:latin typeface="Times New Roman" panose="02020603050405020304" pitchFamily="18" charset="0"/>
            </a:endParaRPr>
          </a:p>
        </p:txBody>
      </p:sp>
      <p:sp>
        <p:nvSpPr>
          <p:cNvPr id="67593" name="灯片编号占位符 33">
            <a:extLst>
              <a:ext uri="{FF2B5EF4-FFF2-40B4-BE49-F238E27FC236}">
                <a16:creationId xmlns:a16="http://schemas.microsoft.com/office/drawing/2014/main" id="{4BAA6E89-43EC-CE89-EDA4-CFDA6206D3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E7B71E5-AAF3-496D-A33D-CAE35EBA26C2}" type="slidenum">
              <a:rPr lang="zh-CN" altLang="en-US" sz="1400"/>
              <a:pPr>
                <a:spcBef>
                  <a:spcPct val="0"/>
                </a:spcBef>
                <a:buClrTx/>
                <a:buSzTx/>
                <a:buFontTx/>
                <a:buNone/>
              </a:pPr>
              <a:t>52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ppt_h/2"/>
                                          </p:val>
                                        </p:tav>
                                        <p:tav tm="100000">
                                          <p:val>
                                            <p:strVal val="#ppt_y"/>
                                          </p:val>
                                        </p:tav>
                                      </p:tavLst>
                                    </p:anim>
                                    <p:anim calcmode="lin" valueType="num">
                                      <p:cBhvr>
                                        <p:cTn id="17" dur="500" fill="hold"/>
                                        <p:tgtEl>
                                          <p:spTgt spid="3"/>
                                        </p:tgtEl>
                                        <p:attrNameLst>
                                          <p:attrName>ppt_w</p:attrName>
                                        </p:attrNameLst>
                                      </p:cBhvr>
                                      <p:tavLst>
                                        <p:tav tm="0">
                                          <p:val>
                                            <p:strVal val="#ppt_w"/>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ppt_h/2"/>
                                          </p:val>
                                        </p:tav>
                                        <p:tav tm="100000">
                                          <p:val>
                                            <p:strVal val="#ppt_y"/>
                                          </p:val>
                                        </p:tav>
                                      </p:tavLst>
                                    </p:anim>
                                    <p:anim calcmode="lin" valueType="num">
                                      <p:cBhvr>
                                        <p:cTn id="25" dur="500" fill="hold"/>
                                        <p:tgtEl>
                                          <p:spTgt spid="4"/>
                                        </p:tgtEl>
                                        <p:attrNameLst>
                                          <p:attrName>ppt_w</p:attrName>
                                        </p:attrNameLst>
                                      </p:cBhvr>
                                      <p:tavLst>
                                        <p:tav tm="0">
                                          <p:val>
                                            <p:strVal val="#ppt_w"/>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ppt_x</p:attrName>
                                        </p:attrNameLst>
                                      </p:cBhvr>
                                      <p:tavLst>
                                        <p:tav tm="0">
                                          <p:val>
                                            <p:strVal val="#ppt_x"/>
                                          </p:val>
                                        </p:tav>
                                        <p:tav tm="100000">
                                          <p:val>
                                            <p:strVal val="#ppt_x"/>
                                          </p:val>
                                        </p:tav>
                                      </p:tavLst>
                                    </p:anim>
                                    <p:anim calcmode="lin" valueType="num">
                                      <p:cBhvr>
                                        <p:cTn id="40" dur="500" fill="hold"/>
                                        <p:tgtEl>
                                          <p:spTgt spid="6"/>
                                        </p:tgtEl>
                                        <p:attrNameLst>
                                          <p:attrName>ppt_y</p:attrName>
                                        </p:attrNameLst>
                                      </p:cBhvr>
                                      <p:tavLst>
                                        <p:tav tm="0">
                                          <p:val>
                                            <p:strVal val="#ppt_y-#ppt_h/2"/>
                                          </p:val>
                                        </p:tav>
                                        <p:tav tm="100000">
                                          <p:val>
                                            <p:strVal val="#ppt_y"/>
                                          </p:val>
                                        </p:tav>
                                      </p:tavLst>
                                    </p:anim>
                                    <p:anim calcmode="lin" valueType="num">
                                      <p:cBhvr>
                                        <p:cTn id="41" dur="500" fill="hold"/>
                                        <p:tgtEl>
                                          <p:spTgt spid="6"/>
                                        </p:tgtEl>
                                        <p:attrNameLst>
                                          <p:attrName>ppt_w</p:attrName>
                                        </p:attrNameLst>
                                      </p:cBhvr>
                                      <p:tavLst>
                                        <p:tav tm="0">
                                          <p:val>
                                            <p:strVal val="#ppt_w"/>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321569"/>
                                        </p:tgtEl>
                                        <p:attrNameLst>
                                          <p:attrName>style.visibility</p:attrName>
                                        </p:attrNameLst>
                                      </p:cBhvr>
                                      <p:to>
                                        <p:strVal val="visible"/>
                                      </p:to>
                                    </p:set>
                                    <p:animEffect transition="in" filter="slide(fromBottom)">
                                      <p:cBhvr>
                                        <p:cTn id="47" dur="500"/>
                                        <p:tgtEl>
                                          <p:spTgt spid="32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6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E425F6B7-7A43-8630-E7C3-67C7D7FB2A05}"/>
              </a:ext>
            </a:extLst>
          </p:cNvPr>
          <p:cNvSpPr>
            <a:spLocks noGrp="1" noChangeArrowheads="1"/>
          </p:cNvSpPr>
          <p:nvPr>
            <p:ph type="title"/>
          </p:nvPr>
        </p:nvSpPr>
        <p:spPr>
          <a:xfrm>
            <a:off x="2674938" y="685800"/>
            <a:ext cx="5478462" cy="990600"/>
          </a:xfrm>
          <a:noFill/>
        </p:spPr>
        <p:txBody>
          <a:bodyPr vert="horz" wrap="square" lIns="92075" tIns="46037" rIns="92075" bIns="46037" numCol="1" anchor="ctr" anchorCtr="0" compatLnSpc="1">
            <a:prstTxWarp prst="textNoShape">
              <a:avLst/>
            </a:prstTxWarp>
          </a:bodyPr>
          <a:lstStyle/>
          <a:p>
            <a:pPr algn="ctr" eaLnBrk="1" hangingPunct="1"/>
            <a:r>
              <a:rPr lang="en-US" altLang="zh-CN">
                <a:solidFill>
                  <a:schemeClr val="folHlink"/>
                </a:solidFill>
                <a:latin typeface="Times New Roman" panose="02020603050405020304" pitchFamily="18" charset="0"/>
              </a:rPr>
              <a:t>2.4.2 CFG</a:t>
            </a:r>
            <a:r>
              <a:rPr lang="zh-CN" altLang="en-US">
                <a:solidFill>
                  <a:schemeClr val="folHlink"/>
                </a:solidFill>
                <a:latin typeface="Times New Roman" panose="02020603050405020304" pitchFamily="18" charset="0"/>
              </a:rPr>
              <a:t>的语法树</a:t>
            </a:r>
          </a:p>
        </p:txBody>
      </p:sp>
      <p:sp>
        <p:nvSpPr>
          <p:cNvPr id="322563" name="Rectangle 3">
            <a:extLst>
              <a:ext uri="{FF2B5EF4-FFF2-40B4-BE49-F238E27FC236}">
                <a16:creationId xmlns:a16="http://schemas.microsoft.com/office/drawing/2014/main" id="{D67685A1-D774-EF55-7E2E-C39881D55F2B}"/>
              </a:ext>
            </a:extLst>
          </p:cNvPr>
          <p:cNvSpPr>
            <a:spLocks noGrp="1" noChangeArrowheads="1"/>
          </p:cNvSpPr>
          <p:nvPr>
            <p:ph type="body" idx="1"/>
          </p:nvPr>
        </p:nvSpPr>
        <p:spPr>
          <a:xfrm>
            <a:off x="2133600" y="1981200"/>
            <a:ext cx="8001000" cy="4343400"/>
          </a:xfrm>
          <a:noFill/>
        </p:spPr>
        <p:txBody>
          <a:bodyPr vert="horz" wrap="square" lIns="92075" tIns="46037" rIns="92075" bIns="46037" numCol="1" anchor="t" anchorCtr="0" compatLnSpc="1">
            <a:prstTxWarp prst="textNoShape">
              <a:avLst/>
            </a:prstTxWarp>
          </a:bodyPr>
          <a:lstStyle/>
          <a:p>
            <a:pPr algn="just"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Parse Tree</a:t>
            </a:r>
          </a:p>
          <a:p>
            <a:pPr algn="just" eaLnBrk="1" hangingPunct="1">
              <a:lnSpc>
                <a:spcPct val="90000"/>
              </a:lnSpc>
            </a:pPr>
            <a:r>
              <a:rPr lang="zh-CN" altLang="en-US" b="1">
                <a:latin typeface="Times New Roman" panose="02020603050405020304" pitchFamily="18" charset="0"/>
                <a:ea typeface="华文新魏" panose="02010800040101010101" pitchFamily="2" charset="-122"/>
              </a:rPr>
              <a:t>用树的形式表示句型的结构</a:t>
            </a:r>
          </a:p>
          <a:p>
            <a:pPr lvl="1" eaLnBrk="1" hangingPunct="1">
              <a:lnSpc>
                <a:spcPct val="90000"/>
              </a:lnSpc>
            </a:pPr>
            <a:r>
              <a:rPr lang="zh-CN" altLang="en-US" b="1">
                <a:latin typeface="Times New Roman" panose="02020603050405020304" pitchFamily="18" charset="0"/>
                <a:ea typeface="华文新魏" panose="02010800040101010101" pitchFamily="2" charset="-122"/>
              </a:rPr>
              <a:t>树根：      开始符号</a:t>
            </a:r>
          </a:p>
          <a:p>
            <a:pPr lvl="1" eaLnBrk="1" hangingPunct="1">
              <a:lnSpc>
                <a:spcPct val="90000"/>
              </a:lnSpc>
            </a:pPr>
            <a:r>
              <a:rPr lang="zh-CN" altLang="en-US" b="1">
                <a:latin typeface="Times New Roman" panose="02020603050405020304" pitchFamily="18" charset="0"/>
                <a:ea typeface="华文新魏" panose="02010800040101010101" pitchFamily="2" charset="-122"/>
              </a:rPr>
              <a:t>中间结点：  非终结符</a:t>
            </a:r>
          </a:p>
          <a:p>
            <a:pPr lvl="1" eaLnBrk="1" hangingPunct="1">
              <a:lnSpc>
                <a:spcPct val="90000"/>
              </a:lnSpc>
            </a:pPr>
            <a:r>
              <a:rPr lang="zh-CN" altLang="en-US" b="1">
                <a:latin typeface="Times New Roman" panose="02020603050405020304" pitchFamily="18" charset="0"/>
                <a:ea typeface="华文新魏" panose="02010800040101010101" pitchFamily="2" charset="-122"/>
              </a:rPr>
              <a:t>叶结点：    终结符或者非终结符</a:t>
            </a:r>
          </a:p>
          <a:p>
            <a:pPr eaLnBrk="1" hangingPunct="1">
              <a:lnSpc>
                <a:spcPct val="90000"/>
              </a:lnSpc>
            </a:pPr>
            <a:r>
              <a:rPr lang="zh-CN" altLang="en-US" b="1">
                <a:latin typeface="Times New Roman" panose="02020603050405020304" pitchFamily="18" charset="0"/>
                <a:ea typeface="华文新魏" panose="02010800040101010101" pitchFamily="2" charset="-122"/>
              </a:rPr>
              <a:t>每个推导对应一个中间结点及其儿子</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一个二级子树</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直接短语</a:t>
            </a:r>
          </a:p>
          <a:p>
            <a:pPr eaLnBrk="1" hangingPunct="1">
              <a:lnSpc>
                <a:spcPct val="90000"/>
              </a:lnSpc>
            </a:pPr>
            <a:r>
              <a:rPr lang="zh-CN" altLang="en-US" b="1">
                <a:latin typeface="Times New Roman" panose="02020603050405020304" pitchFamily="18" charset="0"/>
                <a:ea typeface="华文新魏" panose="02010800040101010101" pitchFamily="2" charset="-122"/>
              </a:rPr>
              <a:t>又称为语法分析树</a:t>
            </a:r>
          </a:p>
        </p:txBody>
      </p:sp>
      <p:sp>
        <p:nvSpPr>
          <p:cNvPr id="68611" name="灯片编号占位符 3">
            <a:extLst>
              <a:ext uri="{FF2B5EF4-FFF2-40B4-BE49-F238E27FC236}">
                <a16:creationId xmlns:a16="http://schemas.microsoft.com/office/drawing/2014/main" id="{8A7E0E87-79A3-ACBE-8ED2-23838E8C20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26417C-138E-4531-B941-AB633A212730}" type="slidenum">
              <a:rPr lang="zh-CN" altLang="en-US" sz="1400"/>
              <a:pPr>
                <a:spcBef>
                  <a:spcPct val="0"/>
                </a:spcBef>
                <a:buClrTx/>
                <a:buSzTx/>
                <a:buFontTx/>
                <a:buNone/>
              </a:pPr>
              <a:t>53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2563"/>
                                        </p:tgtEl>
                                        <p:attrNameLst>
                                          <p:attrName>style.visibility</p:attrName>
                                        </p:attrNameLst>
                                      </p:cBhvr>
                                      <p:to>
                                        <p:strVal val="visible"/>
                                      </p:to>
                                    </p:set>
                                    <p:animEffect transition="in" filter="box(out)">
                                      <p:cBhvr>
                                        <p:cTn id="7" dur="500"/>
                                        <p:tgtEl>
                                          <p:spTgt spid="3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2">
            <a:extLst>
              <a:ext uri="{FF2B5EF4-FFF2-40B4-BE49-F238E27FC236}">
                <a16:creationId xmlns:a16="http://schemas.microsoft.com/office/drawing/2014/main" id="{956FBFDE-64F8-9773-3687-E3C5A8F5F3A0}"/>
              </a:ext>
            </a:extLst>
          </p:cNvPr>
          <p:cNvSpPr txBox="1">
            <a:spLocks noChangeArrowheads="1"/>
          </p:cNvSpPr>
          <p:nvPr/>
        </p:nvSpPr>
        <p:spPr bwMode="auto">
          <a:xfrm>
            <a:off x="2057400" y="1981200"/>
            <a:ext cx="8077200" cy="2655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sz="2800" b="1">
                <a:latin typeface="华文新魏" panose="02010800040101010101" pitchFamily="2" charset="-122"/>
                <a:ea typeface="华文新魏" panose="02010800040101010101" pitchFamily="2" charset="-122"/>
              </a:rPr>
              <a:t>短语：非单一结点的子树的结果是相对于子树根的短语。</a:t>
            </a:r>
          </a:p>
          <a:p>
            <a:pPr eaLnBrk="1" fontAlgn="ctr" hangingPunct="1">
              <a:spcBef>
                <a:spcPct val="50000"/>
              </a:spcBef>
              <a:buClrTx/>
              <a:buSzTx/>
              <a:buFontTx/>
              <a:buNone/>
            </a:pPr>
            <a:r>
              <a:rPr kumimoji="1" lang="zh-CN" altLang="en-US" sz="2800" b="1">
                <a:latin typeface="华文新魏" panose="02010800040101010101" pitchFamily="2" charset="-122"/>
                <a:ea typeface="华文新魏" panose="02010800040101010101" pitchFamily="2" charset="-122"/>
              </a:rPr>
              <a:t>直接短语：仅有父子两代的子树的结果。</a:t>
            </a:r>
          </a:p>
          <a:p>
            <a:pPr eaLnBrk="1" fontAlgn="ctr" hangingPunct="1">
              <a:spcBef>
                <a:spcPct val="50000"/>
              </a:spcBef>
              <a:buClrTx/>
              <a:buSzTx/>
              <a:buFontTx/>
              <a:buNone/>
            </a:pPr>
            <a:r>
              <a:rPr kumimoji="1" lang="zh-CN" altLang="en-US" sz="2800" b="1">
                <a:latin typeface="华文新魏" panose="02010800040101010101" pitchFamily="2" charset="-122"/>
                <a:ea typeface="华文新魏" panose="02010800040101010101" pitchFamily="2" charset="-122"/>
              </a:rPr>
              <a:t>句柄：一个句型的分析树中最左那棵只有父子两代的子树的结果。</a:t>
            </a:r>
          </a:p>
        </p:txBody>
      </p:sp>
      <p:sp>
        <p:nvSpPr>
          <p:cNvPr id="69634" name="Rectangle 3">
            <a:extLst>
              <a:ext uri="{FF2B5EF4-FFF2-40B4-BE49-F238E27FC236}">
                <a16:creationId xmlns:a16="http://schemas.microsoft.com/office/drawing/2014/main" id="{0B55AA02-DA1B-EDE3-0C0A-392A0724AE29}"/>
              </a:ext>
            </a:extLst>
          </p:cNvPr>
          <p:cNvSpPr>
            <a:spLocks noGrp="1" noChangeArrowheads="1"/>
          </p:cNvSpPr>
          <p:nvPr>
            <p:ph type="title" idx="4294967295"/>
          </p:nvPr>
        </p:nvSpPr>
        <p:spPr>
          <a:xfrm>
            <a:off x="2674938" y="762000"/>
            <a:ext cx="7078662" cy="838200"/>
          </a:xfrm>
        </p:spPr>
        <p:txBody>
          <a:bodyPr/>
          <a:lstStyle/>
          <a:p>
            <a:pPr eaLnBrk="1" hangingPunct="1"/>
            <a:r>
              <a:rPr kumimoji="1" lang="zh-CN" altLang="en-US">
                <a:solidFill>
                  <a:schemeClr val="folHlink"/>
                </a:solidFill>
                <a:latin typeface="Times New Roman" panose="02020603050405020304" pitchFamily="18" charset="0"/>
              </a:rPr>
              <a:t>用子树解释短语，直接短语，句柄</a:t>
            </a:r>
            <a:endParaRPr lang="zh-CN" altLang="en-US">
              <a:solidFill>
                <a:schemeClr val="folHlink"/>
              </a:solidFill>
              <a:latin typeface="Times New Roman" panose="02020603050405020304" pitchFamily="18" charset="0"/>
            </a:endParaRPr>
          </a:p>
        </p:txBody>
      </p:sp>
      <p:sp>
        <p:nvSpPr>
          <p:cNvPr id="69635" name="灯片编号占位符 3">
            <a:extLst>
              <a:ext uri="{FF2B5EF4-FFF2-40B4-BE49-F238E27FC236}">
                <a16:creationId xmlns:a16="http://schemas.microsoft.com/office/drawing/2014/main" id="{C1CCA1C5-50DC-7733-39C8-2D315E8D99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F3E85E2-F340-48E6-B312-5360BB25D7F1}" type="slidenum">
              <a:rPr lang="zh-CN" altLang="en-US" sz="1400"/>
              <a:pPr>
                <a:spcBef>
                  <a:spcPct val="0"/>
                </a:spcBef>
                <a:buClrTx/>
                <a:buSzTx/>
                <a:buFontTx/>
                <a:buNone/>
              </a:pPr>
              <a:t>54</a:t>
            </a:fld>
            <a:endParaRPr lang="en-US" altLang="zh-CN"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8" name="Text Box 2">
            <a:extLst>
              <a:ext uri="{FF2B5EF4-FFF2-40B4-BE49-F238E27FC236}">
                <a16:creationId xmlns:a16="http://schemas.microsoft.com/office/drawing/2014/main" id="{A1594A76-A9B4-F31F-C1A3-17BAF072F079}"/>
              </a:ext>
            </a:extLst>
          </p:cNvPr>
          <p:cNvSpPr txBox="1">
            <a:spLocks noChangeArrowheads="1"/>
          </p:cNvSpPr>
          <p:nvPr/>
        </p:nvSpPr>
        <p:spPr bwMode="auto">
          <a:xfrm>
            <a:off x="1600200" y="7620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50000"/>
              </a:spcBef>
              <a:buClrTx/>
              <a:buSzTx/>
              <a:buFontTx/>
              <a:buNone/>
            </a:pPr>
            <a:r>
              <a:rPr kumimoji="1" lang="en-US" altLang="zh-CN" b="1">
                <a:latin typeface="Times New Roman" panose="02020603050405020304" pitchFamily="18" charset="0"/>
              </a:rPr>
              <a:t>E</a:t>
            </a:r>
          </a:p>
        </p:txBody>
      </p:sp>
      <p:sp>
        <p:nvSpPr>
          <p:cNvPr id="377859" name="Text Box 3">
            <a:extLst>
              <a:ext uri="{FF2B5EF4-FFF2-40B4-BE49-F238E27FC236}">
                <a16:creationId xmlns:a16="http://schemas.microsoft.com/office/drawing/2014/main" id="{F8966E20-FBE8-07CC-F924-225B93386FC6}"/>
              </a:ext>
            </a:extLst>
          </p:cNvPr>
          <p:cNvSpPr txBox="1">
            <a:spLocks noChangeArrowheads="1"/>
          </p:cNvSpPr>
          <p:nvPr/>
        </p:nvSpPr>
        <p:spPr bwMode="auto">
          <a:xfrm>
            <a:off x="1600200" y="13716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E+T</a:t>
            </a:r>
          </a:p>
        </p:txBody>
      </p:sp>
      <p:sp>
        <p:nvSpPr>
          <p:cNvPr id="377860" name="Text Box 4">
            <a:extLst>
              <a:ext uri="{FF2B5EF4-FFF2-40B4-BE49-F238E27FC236}">
                <a16:creationId xmlns:a16="http://schemas.microsoft.com/office/drawing/2014/main" id="{4711E8F3-EB8C-E1D5-CFCF-4469EA7DEA27}"/>
              </a:ext>
            </a:extLst>
          </p:cNvPr>
          <p:cNvSpPr txBox="1">
            <a:spLocks noChangeArrowheads="1"/>
          </p:cNvSpPr>
          <p:nvPr/>
        </p:nvSpPr>
        <p:spPr bwMode="auto">
          <a:xfrm>
            <a:off x="1600200" y="19812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T+T</a:t>
            </a:r>
          </a:p>
        </p:txBody>
      </p:sp>
      <p:sp>
        <p:nvSpPr>
          <p:cNvPr id="377861" name="Text Box 5">
            <a:extLst>
              <a:ext uri="{FF2B5EF4-FFF2-40B4-BE49-F238E27FC236}">
                <a16:creationId xmlns:a16="http://schemas.microsoft.com/office/drawing/2014/main" id="{A838F57F-260F-DDE3-BB5E-D7998330345C}"/>
              </a:ext>
            </a:extLst>
          </p:cNvPr>
          <p:cNvSpPr txBox="1">
            <a:spLocks noChangeArrowheads="1"/>
          </p:cNvSpPr>
          <p:nvPr/>
        </p:nvSpPr>
        <p:spPr bwMode="auto">
          <a:xfrm>
            <a:off x="1600200" y="25908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F+T</a:t>
            </a:r>
          </a:p>
        </p:txBody>
      </p:sp>
      <p:sp>
        <p:nvSpPr>
          <p:cNvPr id="377862" name="Text Box 6">
            <a:extLst>
              <a:ext uri="{FF2B5EF4-FFF2-40B4-BE49-F238E27FC236}">
                <a16:creationId xmlns:a16="http://schemas.microsoft.com/office/drawing/2014/main" id="{C6BA3FAE-C70D-47F6-638A-56902397903E}"/>
              </a:ext>
            </a:extLst>
          </p:cNvPr>
          <p:cNvSpPr txBox="1">
            <a:spLocks noChangeArrowheads="1"/>
          </p:cNvSpPr>
          <p:nvPr/>
        </p:nvSpPr>
        <p:spPr bwMode="auto">
          <a:xfrm>
            <a:off x="1600200" y="32004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a:t>
            </a:r>
          </a:p>
        </p:txBody>
      </p:sp>
      <p:sp>
        <p:nvSpPr>
          <p:cNvPr id="377863" name="Text Box 7">
            <a:extLst>
              <a:ext uri="{FF2B5EF4-FFF2-40B4-BE49-F238E27FC236}">
                <a16:creationId xmlns:a16="http://schemas.microsoft.com/office/drawing/2014/main" id="{C1249A0F-485A-35C3-0D8D-D3881A895A08}"/>
              </a:ext>
            </a:extLst>
          </p:cNvPr>
          <p:cNvSpPr txBox="1">
            <a:spLocks noChangeArrowheads="1"/>
          </p:cNvSpPr>
          <p:nvPr/>
        </p:nvSpPr>
        <p:spPr bwMode="auto">
          <a:xfrm>
            <a:off x="1600200" y="38100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+T*F</a:t>
            </a:r>
          </a:p>
        </p:txBody>
      </p:sp>
      <p:sp>
        <p:nvSpPr>
          <p:cNvPr id="377864" name="Text Box 8">
            <a:extLst>
              <a:ext uri="{FF2B5EF4-FFF2-40B4-BE49-F238E27FC236}">
                <a16:creationId xmlns:a16="http://schemas.microsoft.com/office/drawing/2014/main" id="{C465437C-B22A-9EC1-9A69-D04FAF9D74A1}"/>
              </a:ext>
            </a:extLst>
          </p:cNvPr>
          <p:cNvSpPr txBox="1">
            <a:spLocks noChangeArrowheads="1"/>
          </p:cNvSpPr>
          <p:nvPr/>
        </p:nvSpPr>
        <p:spPr bwMode="auto">
          <a:xfrm>
            <a:off x="1600200" y="4419601"/>
            <a:ext cx="21336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+F *F F</a:t>
            </a:r>
          </a:p>
        </p:txBody>
      </p:sp>
      <p:sp>
        <p:nvSpPr>
          <p:cNvPr id="377865" name="Text Box 9">
            <a:extLst>
              <a:ext uri="{FF2B5EF4-FFF2-40B4-BE49-F238E27FC236}">
                <a16:creationId xmlns:a16="http://schemas.microsoft.com/office/drawing/2014/main" id="{E67A193A-C2C4-ADDE-58A3-F02D97440C2E}"/>
              </a:ext>
            </a:extLst>
          </p:cNvPr>
          <p:cNvSpPr txBox="1">
            <a:spLocks noChangeArrowheads="1"/>
          </p:cNvSpPr>
          <p:nvPr/>
        </p:nvSpPr>
        <p:spPr bwMode="auto">
          <a:xfrm>
            <a:off x="1600200" y="50292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*F</a:t>
            </a:r>
          </a:p>
        </p:txBody>
      </p:sp>
      <p:sp>
        <p:nvSpPr>
          <p:cNvPr id="377866" name="Text Box 10">
            <a:extLst>
              <a:ext uri="{FF2B5EF4-FFF2-40B4-BE49-F238E27FC236}">
                <a16:creationId xmlns:a16="http://schemas.microsoft.com/office/drawing/2014/main" id="{6455EB1B-56A4-FE45-7BB5-FEB2B2386D80}"/>
              </a:ext>
            </a:extLst>
          </p:cNvPr>
          <p:cNvSpPr txBox="1">
            <a:spLocks noChangeArrowheads="1"/>
          </p:cNvSpPr>
          <p:nvPr/>
        </p:nvSpPr>
        <p:spPr bwMode="auto">
          <a:xfrm>
            <a:off x="3733800" y="13922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E+T</a:t>
            </a:r>
            <a:r>
              <a:rPr kumimoji="1" lang="en-US" altLang="zh-CN" b="1">
                <a:latin typeface="Times New Roman" panose="02020603050405020304" pitchFamily="18" charset="0"/>
              </a:rPr>
              <a:t>          </a:t>
            </a:r>
          </a:p>
        </p:txBody>
      </p:sp>
      <p:sp>
        <p:nvSpPr>
          <p:cNvPr id="377867" name="Text Box 11">
            <a:extLst>
              <a:ext uri="{FF2B5EF4-FFF2-40B4-BE49-F238E27FC236}">
                <a16:creationId xmlns:a16="http://schemas.microsoft.com/office/drawing/2014/main" id="{A783E1A1-FD11-4093-8661-44C616286365}"/>
              </a:ext>
            </a:extLst>
          </p:cNvPr>
          <p:cNvSpPr txBox="1">
            <a:spLocks noChangeArrowheads="1"/>
          </p:cNvSpPr>
          <p:nvPr/>
        </p:nvSpPr>
        <p:spPr bwMode="auto">
          <a:xfrm>
            <a:off x="3733800" y="20018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T</a:t>
            </a:r>
            <a:r>
              <a:rPr kumimoji="1" lang="en-US" altLang="zh-CN" b="1">
                <a:latin typeface="Times New Roman" panose="02020603050405020304" pitchFamily="18" charset="0"/>
              </a:rPr>
              <a:t>,T+T           </a:t>
            </a:r>
          </a:p>
        </p:txBody>
      </p:sp>
      <p:sp>
        <p:nvSpPr>
          <p:cNvPr id="377868" name="Text Box 12">
            <a:extLst>
              <a:ext uri="{FF2B5EF4-FFF2-40B4-BE49-F238E27FC236}">
                <a16:creationId xmlns:a16="http://schemas.microsoft.com/office/drawing/2014/main" id="{1C98B804-0CAD-5CEE-FF75-9E27781B1731}"/>
              </a:ext>
            </a:extLst>
          </p:cNvPr>
          <p:cNvSpPr txBox="1">
            <a:spLocks noChangeArrowheads="1"/>
          </p:cNvSpPr>
          <p:nvPr/>
        </p:nvSpPr>
        <p:spPr bwMode="auto">
          <a:xfrm>
            <a:off x="3733800" y="26114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F</a:t>
            </a:r>
            <a:r>
              <a:rPr kumimoji="1" lang="en-US" altLang="zh-CN" b="1">
                <a:latin typeface="Times New Roman" panose="02020603050405020304" pitchFamily="18" charset="0"/>
              </a:rPr>
              <a:t>,F+T           </a:t>
            </a:r>
          </a:p>
        </p:txBody>
      </p:sp>
      <p:sp>
        <p:nvSpPr>
          <p:cNvPr id="377869" name="Text Box 13">
            <a:extLst>
              <a:ext uri="{FF2B5EF4-FFF2-40B4-BE49-F238E27FC236}">
                <a16:creationId xmlns:a16="http://schemas.microsoft.com/office/drawing/2014/main" id="{A5CE7D97-E515-2AD3-9A16-5B3051748444}"/>
              </a:ext>
            </a:extLst>
          </p:cNvPr>
          <p:cNvSpPr txBox="1">
            <a:spLocks noChangeArrowheads="1"/>
          </p:cNvSpPr>
          <p:nvPr/>
        </p:nvSpPr>
        <p:spPr bwMode="auto">
          <a:xfrm>
            <a:off x="3733800" y="32210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a</a:t>
            </a:r>
            <a:r>
              <a:rPr kumimoji="1" lang="en-US" altLang="zh-CN" b="1" baseline="-25000">
                <a:solidFill>
                  <a:schemeClr val="hlink"/>
                </a:solidFill>
                <a:latin typeface="Times New Roman" panose="02020603050405020304" pitchFamily="18" charset="0"/>
              </a:rPr>
              <a:t>1</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         </a:t>
            </a:r>
            <a:endParaRPr kumimoji="1" lang="en-US" altLang="zh-CN" b="1" baseline="-25000">
              <a:latin typeface="Times New Roman" panose="02020603050405020304" pitchFamily="18" charset="0"/>
            </a:endParaRPr>
          </a:p>
        </p:txBody>
      </p:sp>
      <p:sp>
        <p:nvSpPr>
          <p:cNvPr id="377870" name="Text Box 14">
            <a:extLst>
              <a:ext uri="{FF2B5EF4-FFF2-40B4-BE49-F238E27FC236}">
                <a16:creationId xmlns:a16="http://schemas.microsoft.com/office/drawing/2014/main" id="{9A1906B4-ED46-81EB-AF77-796871A6CD52}"/>
              </a:ext>
            </a:extLst>
          </p:cNvPr>
          <p:cNvSpPr txBox="1">
            <a:spLocks noChangeArrowheads="1"/>
          </p:cNvSpPr>
          <p:nvPr/>
        </p:nvSpPr>
        <p:spPr bwMode="auto">
          <a:xfrm>
            <a:off x="3733800" y="38306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a</a:t>
            </a:r>
            <a:r>
              <a:rPr kumimoji="1" lang="en-US" altLang="zh-CN" b="1" baseline="-25000">
                <a:solidFill>
                  <a:schemeClr val="hlink"/>
                </a:solidFill>
                <a:latin typeface="Times New Roman" panose="02020603050405020304" pitchFamily="18" charset="0"/>
              </a:rPr>
              <a:t>1</a:t>
            </a:r>
            <a:r>
              <a:rPr kumimoji="1" lang="en-US" altLang="zh-CN" b="1">
                <a:latin typeface="Times New Roman" panose="02020603050405020304" pitchFamily="18" charset="0"/>
              </a:rPr>
              <a:t>, T*F, 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T*F</a:t>
            </a:r>
          </a:p>
        </p:txBody>
      </p:sp>
      <p:sp>
        <p:nvSpPr>
          <p:cNvPr id="377871" name="Text Box 15">
            <a:extLst>
              <a:ext uri="{FF2B5EF4-FFF2-40B4-BE49-F238E27FC236}">
                <a16:creationId xmlns:a16="http://schemas.microsoft.com/office/drawing/2014/main" id="{6C684C93-54B9-24A8-51A2-6B3E5A7C9FBA}"/>
              </a:ext>
            </a:extLst>
          </p:cNvPr>
          <p:cNvSpPr txBox="1">
            <a:spLocks noChangeArrowheads="1"/>
          </p:cNvSpPr>
          <p:nvPr/>
        </p:nvSpPr>
        <p:spPr bwMode="auto">
          <a:xfrm>
            <a:off x="3733800" y="4440239"/>
            <a:ext cx="3048000" cy="5286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sz="2800" b="1">
                <a:solidFill>
                  <a:schemeClr val="hlink"/>
                </a:solidFill>
                <a:latin typeface="Times New Roman" panose="02020603050405020304" pitchFamily="18" charset="0"/>
              </a:rPr>
              <a:t>a</a:t>
            </a:r>
            <a:r>
              <a:rPr kumimoji="1" lang="en-US" altLang="zh-CN" sz="2800" b="1" baseline="-25000">
                <a:solidFill>
                  <a:schemeClr val="hlink"/>
                </a:solidFill>
                <a:latin typeface="Times New Roman" panose="02020603050405020304" pitchFamily="18" charset="0"/>
              </a:rPr>
              <a:t>1</a:t>
            </a:r>
            <a:r>
              <a:rPr kumimoji="1" lang="en-US" altLang="zh-CN" sz="2800" b="1">
                <a:latin typeface="Times New Roman" panose="02020603050405020304" pitchFamily="18" charset="0"/>
              </a:rPr>
              <a:t>, F,F*F, a</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F*F</a:t>
            </a:r>
          </a:p>
        </p:txBody>
      </p:sp>
      <p:sp>
        <p:nvSpPr>
          <p:cNvPr id="377872" name="Text Box 16">
            <a:extLst>
              <a:ext uri="{FF2B5EF4-FFF2-40B4-BE49-F238E27FC236}">
                <a16:creationId xmlns:a16="http://schemas.microsoft.com/office/drawing/2014/main" id="{F66C8516-A4DB-1962-62A0-8F851F765748}"/>
              </a:ext>
            </a:extLst>
          </p:cNvPr>
          <p:cNvSpPr txBox="1">
            <a:spLocks noChangeArrowheads="1"/>
          </p:cNvSpPr>
          <p:nvPr/>
        </p:nvSpPr>
        <p:spPr bwMode="auto">
          <a:xfrm>
            <a:off x="3733800" y="5029201"/>
            <a:ext cx="30480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rPr>
              <a:t> </a:t>
            </a:r>
            <a:r>
              <a:rPr kumimoji="1" lang="en-US" altLang="zh-CN" sz="2400" b="1">
                <a:solidFill>
                  <a:schemeClr val="hlink"/>
                </a:solidFill>
                <a:latin typeface="Times New Roman" panose="02020603050405020304" pitchFamily="18" charset="0"/>
              </a:rPr>
              <a:t>a</a:t>
            </a:r>
            <a:r>
              <a:rPr kumimoji="1" lang="en-US" altLang="zh-CN" sz="2400" b="1" baseline="-25000">
                <a:solidFill>
                  <a:schemeClr val="hlink"/>
                </a:solidFill>
                <a:latin typeface="Times New Roman" panose="02020603050405020304" pitchFamily="18" charset="0"/>
              </a:rPr>
              <a:t>1</a:t>
            </a:r>
            <a:r>
              <a:rPr kumimoji="1" lang="en-US" altLang="zh-CN" sz="2400" b="1">
                <a:latin typeface="Times New Roman" panose="02020603050405020304" pitchFamily="18" charset="0"/>
              </a:rPr>
              <a:t>, a</a:t>
            </a:r>
            <a:r>
              <a:rPr kumimoji="1" lang="en-US" altLang="zh-CN" sz="2400" b="1" baseline="-25000">
                <a:latin typeface="Times New Roman" panose="02020603050405020304" pitchFamily="18" charset="0"/>
              </a:rPr>
              <a:t>2</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1+ </a:t>
            </a:r>
            <a:r>
              <a:rPr kumimoji="1" lang="en-US" altLang="zh-CN" sz="2400" b="1">
                <a:latin typeface="Times New Roman" panose="02020603050405020304" pitchFamily="18" charset="0"/>
              </a:rPr>
              <a:t>a</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*F, a</a:t>
            </a:r>
            <a:r>
              <a:rPr kumimoji="1" lang="en-US" altLang="zh-CN" sz="2400" b="1" baseline="-25000">
                <a:latin typeface="Times New Roman" panose="02020603050405020304" pitchFamily="18" charset="0"/>
              </a:rPr>
              <a:t>2 </a:t>
            </a:r>
            <a:r>
              <a:rPr kumimoji="1" lang="en-US" altLang="zh-CN" sz="2400" b="1">
                <a:latin typeface="Times New Roman" panose="02020603050405020304" pitchFamily="18" charset="0"/>
              </a:rPr>
              <a:t>*F</a:t>
            </a:r>
            <a:r>
              <a:rPr kumimoji="1" lang="en-US" altLang="zh-CN" b="1">
                <a:latin typeface="Times New Roman" panose="02020603050405020304" pitchFamily="18" charset="0"/>
              </a:rPr>
              <a:t> </a:t>
            </a:r>
          </a:p>
        </p:txBody>
      </p:sp>
      <p:sp>
        <p:nvSpPr>
          <p:cNvPr id="377873" name="Text Box 17">
            <a:extLst>
              <a:ext uri="{FF2B5EF4-FFF2-40B4-BE49-F238E27FC236}">
                <a16:creationId xmlns:a16="http://schemas.microsoft.com/office/drawing/2014/main" id="{FC0C2CD1-CB89-AFBD-6C48-4971BFBC1560}"/>
              </a:ext>
            </a:extLst>
          </p:cNvPr>
          <p:cNvSpPr txBox="1">
            <a:spLocks noChangeArrowheads="1"/>
          </p:cNvSpPr>
          <p:nvPr/>
        </p:nvSpPr>
        <p:spPr bwMode="auto">
          <a:xfrm>
            <a:off x="3733800" y="5638801"/>
            <a:ext cx="3048000" cy="10763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en-US" altLang="zh-CN" b="1">
                <a:solidFill>
                  <a:schemeClr val="hlink"/>
                </a:solidFill>
                <a:latin typeface="Times New Roman" panose="02020603050405020304" pitchFamily="18" charset="0"/>
              </a:rPr>
              <a:t>a</a:t>
            </a:r>
            <a:r>
              <a:rPr kumimoji="1" lang="en-US" altLang="zh-CN" b="1" baseline="-25000">
                <a:solidFill>
                  <a:schemeClr val="hlink"/>
                </a:solidFill>
                <a:latin typeface="Times New Roman" panose="02020603050405020304" pitchFamily="18" charset="0"/>
              </a:rPr>
              <a:t>1</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3</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a:t>
            </a:r>
            <a:r>
              <a:rPr kumimoji="1" lang="en-US" altLang="zh-CN" sz="2400"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r>
              <a:rPr kumimoji="1" lang="en-US" altLang="zh-CN" sz="2400" b="1">
                <a:latin typeface="Times New Roman" panose="02020603050405020304" pitchFamily="18" charset="0"/>
              </a:rPr>
              <a:t>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77874" name="Oval 18">
            <a:extLst>
              <a:ext uri="{FF2B5EF4-FFF2-40B4-BE49-F238E27FC236}">
                <a16:creationId xmlns:a16="http://schemas.microsoft.com/office/drawing/2014/main" id="{73A67298-70B2-E7CD-F982-16B346D1F340}"/>
              </a:ext>
            </a:extLst>
          </p:cNvPr>
          <p:cNvSpPr>
            <a:spLocks noChangeArrowheads="1"/>
          </p:cNvSpPr>
          <p:nvPr/>
        </p:nvSpPr>
        <p:spPr bwMode="auto">
          <a:xfrm>
            <a:off x="7848600" y="9906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377875" name="Oval 19">
            <a:extLst>
              <a:ext uri="{FF2B5EF4-FFF2-40B4-BE49-F238E27FC236}">
                <a16:creationId xmlns:a16="http://schemas.microsoft.com/office/drawing/2014/main" id="{AD1C8076-C39B-D9F1-87E9-B47375345A8C}"/>
              </a:ext>
            </a:extLst>
          </p:cNvPr>
          <p:cNvSpPr>
            <a:spLocks noChangeArrowheads="1"/>
          </p:cNvSpPr>
          <p:nvPr/>
        </p:nvSpPr>
        <p:spPr bwMode="auto">
          <a:xfrm>
            <a:off x="6858000" y="2057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377876" name="Oval 20">
            <a:extLst>
              <a:ext uri="{FF2B5EF4-FFF2-40B4-BE49-F238E27FC236}">
                <a16:creationId xmlns:a16="http://schemas.microsoft.com/office/drawing/2014/main" id="{D0D6AB36-C646-6C4E-F0AA-5ABB44273285}"/>
              </a:ext>
            </a:extLst>
          </p:cNvPr>
          <p:cNvSpPr>
            <a:spLocks noChangeArrowheads="1"/>
          </p:cNvSpPr>
          <p:nvPr/>
        </p:nvSpPr>
        <p:spPr bwMode="auto">
          <a:xfrm>
            <a:off x="7848600" y="2057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377877" name="Oval 21">
            <a:extLst>
              <a:ext uri="{FF2B5EF4-FFF2-40B4-BE49-F238E27FC236}">
                <a16:creationId xmlns:a16="http://schemas.microsoft.com/office/drawing/2014/main" id="{AC36FE4B-38C4-B102-5AAA-D8E13557DF26}"/>
              </a:ext>
            </a:extLst>
          </p:cNvPr>
          <p:cNvSpPr>
            <a:spLocks noChangeArrowheads="1"/>
          </p:cNvSpPr>
          <p:nvPr/>
        </p:nvSpPr>
        <p:spPr bwMode="auto">
          <a:xfrm>
            <a:off x="8915400" y="1981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T</a:t>
            </a:r>
          </a:p>
        </p:txBody>
      </p:sp>
      <p:sp>
        <p:nvSpPr>
          <p:cNvPr id="377878" name="Oval 22">
            <a:extLst>
              <a:ext uri="{FF2B5EF4-FFF2-40B4-BE49-F238E27FC236}">
                <a16:creationId xmlns:a16="http://schemas.microsoft.com/office/drawing/2014/main" id="{7867D460-A432-1A2D-CE7C-9360286D9D03}"/>
              </a:ext>
            </a:extLst>
          </p:cNvPr>
          <p:cNvSpPr>
            <a:spLocks noChangeArrowheads="1"/>
          </p:cNvSpPr>
          <p:nvPr/>
        </p:nvSpPr>
        <p:spPr bwMode="auto">
          <a:xfrm>
            <a:off x="6934200" y="3200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T</a:t>
            </a:r>
          </a:p>
        </p:txBody>
      </p:sp>
      <p:sp>
        <p:nvSpPr>
          <p:cNvPr id="377879" name="Oval 23">
            <a:extLst>
              <a:ext uri="{FF2B5EF4-FFF2-40B4-BE49-F238E27FC236}">
                <a16:creationId xmlns:a16="http://schemas.microsoft.com/office/drawing/2014/main" id="{F4EE2345-F2C2-0B46-139B-DEC764CE82B8}"/>
              </a:ext>
            </a:extLst>
          </p:cNvPr>
          <p:cNvSpPr>
            <a:spLocks noChangeArrowheads="1"/>
          </p:cNvSpPr>
          <p:nvPr/>
        </p:nvSpPr>
        <p:spPr bwMode="auto">
          <a:xfrm>
            <a:off x="6934200" y="43434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F</a:t>
            </a:r>
          </a:p>
        </p:txBody>
      </p:sp>
      <p:sp>
        <p:nvSpPr>
          <p:cNvPr id="377880" name="Oval 24">
            <a:extLst>
              <a:ext uri="{FF2B5EF4-FFF2-40B4-BE49-F238E27FC236}">
                <a16:creationId xmlns:a16="http://schemas.microsoft.com/office/drawing/2014/main" id="{54177549-9C4E-99ED-4B02-696EAAD5E095}"/>
              </a:ext>
            </a:extLst>
          </p:cNvPr>
          <p:cNvSpPr>
            <a:spLocks noChangeArrowheads="1"/>
          </p:cNvSpPr>
          <p:nvPr/>
        </p:nvSpPr>
        <p:spPr bwMode="auto">
          <a:xfrm>
            <a:off x="6934200" y="5410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377881" name="Oval 25">
            <a:extLst>
              <a:ext uri="{FF2B5EF4-FFF2-40B4-BE49-F238E27FC236}">
                <a16:creationId xmlns:a16="http://schemas.microsoft.com/office/drawing/2014/main" id="{7BECEFC1-2D9F-A101-8536-27301565E406}"/>
              </a:ext>
            </a:extLst>
          </p:cNvPr>
          <p:cNvSpPr>
            <a:spLocks noChangeArrowheads="1"/>
          </p:cNvSpPr>
          <p:nvPr/>
        </p:nvSpPr>
        <p:spPr bwMode="auto">
          <a:xfrm>
            <a:off x="8001000"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T</a:t>
            </a:r>
          </a:p>
        </p:txBody>
      </p:sp>
      <p:sp>
        <p:nvSpPr>
          <p:cNvPr id="377882" name="Oval 26">
            <a:extLst>
              <a:ext uri="{FF2B5EF4-FFF2-40B4-BE49-F238E27FC236}">
                <a16:creationId xmlns:a16="http://schemas.microsoft.com/office/drawing/2014/main" id="{E6A71B20-D75E-E9F6-83D4-E6825FECF7F3}"/>
              </a:ext>
            </a:extLst>
          </p:cNvPr>
          <p:cNvSpPr>
            <a:spLocks noChangeArrowheads="1"/>
          </p:cNvSpPr>
          <p:nvPr/>
        </p:nvSpPr>
        <p:spPr bwMode="auto">
          <a:xfrm>
            <a:off x="8915400"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377883" name="Oval 27">
            <a:extLst>
              <a:ext uri="{FF2B5EF4-FFF2-40B4-BE49-F238E27FC236}">
                <a16:creationId xmlns:a16="http://schemas.microsoft.com/office/drawing/2014/main" id="{683CFF71-63E9-3698-91E6-75EB935A1086}"/>
              </a:ext>
            </a:extLst>
          </p:cNvPr>
          <p:cNvSpPr>
            <a:spLocks noChangeArrowheads="1"/>
          </p:cNvSpPr>
          <p:nvPr/>
        </p:nvSpPr>
        <p:spPr bwMode="auto">
          <a:xfrm>
            <a:off x="9829800" y="3124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F</a:t>
            </a:r>
          </a:p>
        </p:txBody>
      </p:sp>
      <p:sp>
        <p:nvSpPr>
          <p:cNvPr id="377884" name="Oval 28">
            <a:extLst>
              <a:ext uri="{FF2B5EF4-FFF2-40B4-BE49-F238E27FC236}">
                <a16:creationId xmlns:a16="http://schemas.microsoft.com/office/drawing/2014/main" id="{C6FCDC37-07CB-EC36-4441-50732C56C363}"/>
              </a:ext>
            </a:extLst>
          </p:cNvPr>
          <p:cNvSpPr>
            <a:spLocks noChangeArrowheads="1"/>
          </p:cNvSpPr>
          <p:nvPr/>
        </p:nvSpPr>
        <p:spPr bwMode="auto">
          <a:xfrm>
            <a:off x="8077200" y="4267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F</a:t>
            </a:r>
          </a:p>
        </p:txBody>
      </p:sp>
      <p:sp>
        <p:nvSpPr>
          <p:cNvPr id="377885" name="Oval 29">
            <a:extLst>
              <a:ext uri="{FF2B5EF4-FFF2-40B4-BE49-F238E27FC236}">
                <a16:creationId xmlns:a16="http://schemas.microsoft.com/office/drawing/2014/main" id="{EACCAAD0-9D0B-CFFE-4CFF-4B2F8DAE4C62}"/>
              </a:ext>
            </a:extLst>
          </p:cNvPr>
          <p:cNvSpPr>
            <a:spLocks noChangeArrowheads="1"/>
          </p:cNvSpPr>
          <p:nvPr/>
        </p:nvSpPr>
        <p:spPr bwMode="auto">
          <a:xfrm>
            <a:off x="8077200" y="53340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377886" name="Oval 30">
            <a:extLst>
              <a:ext uri="{FF2B5EF4-FFF2-40B4-BE49-F238E27FC236}">
                <a16:creationId xmlns:a16="http://schemas.microsoft.com/office/drawing/2014/main" id="{B82CB41A-50BE-FE76-D37E-203BA785E963}"/>
              </a:ext>
            </a:extLst>
          </p:cNvPr>
          <p:cNvSpPr>
            <a:spLocks noChangeArrowheads="1"/>
          </p:cNvSpPr>
          <p:nvPr/>
        </p:nvSpPr>
        <p:spPr bwMode="auto">
          <a:xfrm>
            <a:off x="9829800" y="426720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77887" name="Text Box 31">
            <a:extLst>
              <a:ext uri="{FF2B5EF4-FFF2-40B4-BE49-F238E27FC236}">
                <a16:creationId xmlns:a16="http://schemas.microsoft.com/office/drawing/2014/main" id="{F2331E42-86AA-9504-91CF-818727C23EF7}"/>
              </a:ext>
            </a:extLst>
          </p:cNvPr>
          <p:cNvSpPr txBox="1">
            <a:spLocks noChangeArrowheads="1"/>
          </p:cNvSpPr>
          <p:nvPr/>
        </p:nvSpPr>
        <p:spPr bwMode="auto">
          <a:xfrm>
            <a:off x="1600200" y="5638801"/>
            <a:ext cx="2133600" cy="588963"/>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 </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77888" name="Text Box 32">
            <a:extLst>
              <a:ext uri="{FF2B5EF4-FFF2-40B4-BE49-F238E27FC236}">
                <a16:creationId xmlns:a16="http://schemas.microsoft.com/office/drawing/2014/main" id="{397AFE1F-0096-3637-F4CA-9477D616CD6F}"/>
              </a:ext>
            </a:extLst>
          </p:cNvPr>
          <p:cNvSpPr txBox="1">
            <a:spLocks noChangeArrowheads="1"/>
          </p:cNvSpPr>
          <p:nvPr/>
        </p:nvSpPr>
        <p:spPr bwMode="auto">
          <a:xfrm>
            <a:off x="3733800" y="782638"/>
            <a:ext cx="3048000" cy="58896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50000"/>
              </a:spcBef>
              <a:buClrTx/>
              <a:buSzTx/>
              <a:buFontTx/>
              <a:buNone/>
            </a:pPr>
            <a:r>
              <a:rPr kumimoji="1" lang="zh-CN" altLang="en-US" b="1">
                <a:latin typeface="Times New Roman" panose="02020603050405020304" pitchFamily="18" charset="0"/>
              </a:rPr>
              <a:t>短语         </a:t>
            </a:r>
          </a:p>
        </p:txBody>
      </p:sp>
      <p:sp>
        <p:nvSpPr>
          <p:cNvPr id="377889" name="Line 33">
            <a:extLst>
              <a:ext uri="{FF2B5EF4-FFF2-40B4-BE49-F238E27FC236}">
                <a16:creationId xmlns:a16="http://schemas.microsoft.com/office/drawing/2014/main" id="{F00798BA-9710-AD7B-6E2A-F13F997962FA}"/>
              </a:ext>
            </a:extLst>
          </p:cNvPr>
          <p:cNvSpPr>
            <a:spLocks noChangeShapeType="1"/>
          </p:cNvSpPr>
          <p:nvPr/>
        </p:nvSpPr>
        <p:spPr bwMode="auto">
          <a:xfrm>
            <a:off x="3886200" y="19050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0" name="Line 34">
            <a:extLst>
              <a:ext uri="{FF2B5EF4-FFF2-40B4-BE49-F238E27FC236}">
                <a16:creationId xmlns:a16="http://schemas.microsoft.com/office/drawing/2014/main" id="{653D2CE6-DDBC-6A1A-B154-320BDFD41E57}"/>
              </a:ext>
            </a:extLst>
          </p:cNvPr>
          <p:cNvSpPr>
            <a:spLocks noChangeShapeType="1"/>
          </p:cNvSpPr>
          <p:nvPr/>
        </p:nvSpPr>
        <p:spPr bwMode="auto">
          <a:xfrm>
            <a:off x="3767138" y="2514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1" name="Line 35">
            <a:extLst>
              <a:ext uri="{FF2B5EF4-FFF2-40B4-BE49-F238E27FC236}">
                <a16:creationId xmlns:a16="http://schemas.microsoft.com/office/drawing/2014/main" id="{1493B441-45B2-86D4-136A-3FF45B735362}"/>
              </a:ext>
            </a:extLst>
          </p:cNvPr>
          <p:cNvSpPr>
            <a:spLocks noChangeShapeType="1"/>
          </p:cNvSpPr>
          <p:nvPr/>
        </p:nvSpPr>
        <p:spPr bwMode="auto">
          <a:xfrm>
            <a:off x="3810000" y="31242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2" name="Line 36">
            <a:extLst>
              <a:ext uri="{FF2B5EF4-FFF2-40B4-BE49-F238E27FC236}">
                <a16:creationId xmlns:a16="http://schemas.microsoft.com/office/drawing/2014/main" id="{01555C53-5F91-3144-9163-E78BC812676B}"/>
              </a:ext>
            </a:extLst>
          </p:cNvPr>
          <p:cNvSpPr>
            <a:spLocks noChangeShapeType="1"/>
          </p:cNvSpPr>
          <p:nvPr/>
        </p:nvSpPr>
        <p:spPr bwMode="auto">
          <a:xfrm>
            <a:off x="3810000" y="37338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3" name="Line 37">
            <a:extLst>
              <a:ext uri="{FF2B5EF4-FFF2-40B4-BE49-F238E27FC236}">
                <a16:creationId xmlns:a16="http://schemas.microsoft.com/office/drawing/2014/main" id="{B5B5D29D-D1BE-82F3-A4DA-FC798B41C253}"/>
              </a:ext>
            </a:extLst>
          </p:cNvPr>
          <p:cNvSpPr>
            <a:spLocks noChangeShapeType="1"/>
          </p:cNvSpPr>
          <p:nvPr/>
        </p:nvSpPr>
        <p:spPr bwMode="auto">
          <a:xfrm>
            <a:off x="37338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4" name="Line 38">
            <a:extLst>
              <a:ext uri="{FF2B5EF4-FFF2-40B4-BE49-F238E27FC236}">
                <a16:creationId xmlns:a16="http://schemas.microsoft.com/office/drawing/2014/main" id="{2A2A050E-B34A-74E5-27EB-0B4AD28796C8}"/>
              </a:ext>
            </a:extLst>
          </p:cNvPr>
          <p:cNvSpPr>
            <a:spLocks noChangeShapeType="1"/>
          </p:cNvSpPr>
          <p:nvPr/>
        </p:nvSpPr>
        <p:spPr bwMode="auto">
          <a:xfrm>
            <a:off x="42672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5" name="Line 39">
            <a:extLst>
              <a:ext uri="{FF2B5EF4-FFF2-40B4-BE49-F238E27FC236}">
                <a16:creationId xmlns:a16="http://schemas.microsoft.com/office/drawing/2014/main" id="{6C1A2B7B-3F92-7721-9989-0104EF6D9247}"/>
              </a:ext>
            </a:extLst>
          </p:cNvPr>
          <p:cNvSpPr>
            <a:spLocks noChangeShapeType="1"/>
          </p:cNvSpPr>
          <p:nvPr/>
        </p:nvSpPr>
        <p:spPr bwMode="auto">
          <a:xfrm>
            <a:off x="4800600" y="6248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6" name="Line 40">
            <a:extLst>
              <a:ext uri="{FF2B5EF4-FFF2-40B4-BE49-F238E27FC236}">
                <a16:creationId xmlns:a16="http://schemas.microsoft.com/office/drawing/2014/main" id="{C10A8697-A916-B52C-C145-B4650ED4B677}"/>
              </a:ext>
            </a:extLst>
          </p:cNvPr>
          <p:cNvSpPr>
            <a:spLocks noChangeShapeType="1"/>
          </p:cNvSpPr>
          <p:nvPr/>
        </p:nvSpPr>
        <p:spPr bwMode="auto">
          <a:xfrm>
            <a:off x="3733800" y="5486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7" name="Line 41">
            <a:extLst>
              <a:ext uri="{FF2B5EF4-FFF2-40B4-BE49-F238E27FC236}">
                <a16:creationId xmlns:a16="http://schemas.microsoft.com/office/drawing/2014/main" id="{B9FB7E8B-BE24-D3A5-882D-F924C0E1BBD1}"/>
              </a:ext>
            </a:extLst>
          </p:cNvPr>
          <p:cNvSpPr>
            <a:spLocks noChangeShapeType="1"/>
          </p:cNvSpPr>
          <p:nvPr/>
        </p:nvSpPr>
        <p:spPr bwMode="auto">
          <a:xfrm>
            <a:off x="4191000" y="5562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8" name="Line 42">
            <a:extLst>
              <a:ext uri="{FF2B5EF4-FFF2-40B4-BE49-F238E27FC236}">
                <a16:creationId xmlns:a16="http://schemas.microsoft.com/office/drawing/2014/main" id="{EBD10B3A-A4F1-8342-F370-EDBD7B0EF84F}"/>
              </a:ext>
            </a:extLst>
          </p:cNvPr>
          <p:cNvSpPr>
            <a:spLocks noChangeShapeType="1"/>
          </p:cNvSpPr>
          <p:nvPr/>
        </p:nvSpPr>
        <p:spPr bwMode="auto">
          <a:xfrm>
            <a:off x="3733800" y="49530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899" name="Line 43">
            <a:extLst>
              <a:ext uri="{FF2B5EF4-FFF2-40B4-BE49-F238E27FC236}">
                <a16:creationId xmlns:a16="http://schemas.microsoft.com/office/drawing/2014/main" id="{28A3E386-4262-65DE-D999-231E41186BE6}"/>
              </a:ext>
            </a:extLst>
          </p:cNvPr>
          <p:cNvSpPr>
            <a:spLocks noChangeShapeType="1"/>
          </p:cNvSpPr>
          <p:nvPr/>
        </p:nvSpPr>
        <p:spPr bwMode="auto">
          <a:xfrm>
            <a:off x="4191000" y="49958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0" name="Line 44">
            <a:extLst>
              <a:ext uri="{FF2B5EF4-FFF2-40B4-BE49-F238E27FC236}">
                <a16:creationId xmlns:a16="http://schemas.microsoft.com/office/drawing/2014/main" id="{417FF86B-BA1B-FFD3-E7A8-3F081A500817}"/>
              </a:ext>
            </a:extLst>
          </p:cNvPr>
          <p:cNvSpPr>
            <a:spLocks noChangeShapeType="1"/>
          </p:cNvSpPr>
          <p:nvPr/>
        </p:nvSpPr>
        <p:spPr bwMode="auto">
          <a:xfrm>
            <a:off x="3810000" y="4343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1" name="Line 45">
            <a:extLst>
              <a:ext uri="{FF2B5EF4-FFF2-40B4-BE49-F238E27FC236}">
                <a16:creationId xmlns:a16="http://schemas.microsoft.com/office/drawing/2014/main" id="{F59A0588-5236-515A-0AD2-5B6C7E53EB57}"/>
              </a:ext>
            </a:extLst>
          </p:cNvPr>
          <p:cNvSpPr>
            <a:spLocks noChangeShapeType="1"/>
          </p:cNvSpPr>
          <p:nvPr/>
        </p:nvSpPr>
        <p:spPr bwMode="auto">
          <a:xfrm>
            <a:off x="4343400" y="4343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2" name="Line 46">
            <a:extLst>
              <a:ext uri="{FF2B5EF4-FFF2-40B4-BE49-F238E27FC236}">
                <a16:creationId xmlns:a16="http://schemas.microsoft.com/office/drawing/2014/main" id="{86ABE656-E142-F6F1-7AC2-6AC9A5DEE131}"/>
              </a:ext>
            </a:extLst>
          </p:cNvPr>
          <p:cNvSpPr>
            <a:spLocks noChangeShapeType="1"/>
          </p:cNvSpPr>
          <p:nvPr/>
        </p:nvSpPr>
        <p:spPr bwMode="auto">
          <a:xfrm flipH="1">
            <a:off x="7162800" y="1524000"/>
            <a:ext cx="838200" cy="484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3" name="Line 47">
            <a:extLst>
              <a:ext uri="{FF2B5EF4-FFF2-40B4-BE49-F238E27FC236}">
                <a16:creationId xmlns:a16="http://schemas.microsoft.com/office/drawing/2014/main" id="{3F33F8ED-4B9C-9A09-F538-E9FFA1B1257D}"/>
              </a:ext>
            </a:extLst>
          </p:cNvPr>
          <p:cNvSpPr>
            <a:spLocks noChangeShapeType="1"/>
          </p:cNvSpPr>
          <p:nvPr/>
        </p:nvSpPr>
        <p:spPr bwMode="auto">
          <a:xfrm>
            <a:off x="81534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4" name="Line 48">
            <a:extLst>
              <a:ext uri="{FF2B5EF4-FFF2-40B4-BE49-F238E27FC236}">
                <a16:creationId xmlns:a16="http://schemas.microsoft.com/office/drawing/2014/main" id="{D0892D40-C878-7575-633F-54F726E2E67E}"/>
              </a:ext>
            </a:extLst>
          </p:cNvPr>
          <p:cNvSpPr>
            <a:spLocks noChangeShapeType="1"/>
          </p:cNvSpPr>
          <p:nvPr/>
        </p:nvSpPr>
        <p:spPr bwMode="auto">
          <a:xfrm>
            <a:off x="8382000" y="1524000"/>
            <a:ext cx="762000"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5" name="Line 49">
            <a:extLst>
              <a:ext uri="{FF2B5EF4-FFF2-40B4-BE49-F238E27FC236}">
                <a16:creationId xmlns:a16="http://schemas.microsoft.com/office/drawing/2014/main" id="{AF204C05-0953-AC23-E71B-661005AEB407}"/>
              </a:ext>
            </a:extLst>
          </p:cNvPr>
          <p:cNvSpPr>
            <a:spLocks noChangeShapeType="1"/>
          </p:cNvSpPr>
          <p:nvPr/>
        </p:nvSpPr>
        <p:spPr bwMode="auto">
          <a:xfrm>
            <a:off x="7162800" y="2667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6" name="Line 50">
            <a:extLst>
              <a:ext uri="{FF2B5EF4-FFF2-40B4-BE49-F238E27FC236}">
                <a16:creationId xmlns:a16="http://schemas.microsoft.com/office/drawing/2014/main" id="{99CEB13B-61E5-A9E4-C848-0CCE3DE120CD}"/>
              </a:ext>
            </a:extLst>
          </p:cNvPr>
          <p:cNvSpPr>
            <a:spLocks noChangeShapeType="1"/>
          </p:cNvSpPr>
          <p:nvPr/>
        </p:nvSpPr>
        <p:spPr bwMode="auto">
          <a:xfrm>
            <a:off x="7239000" y="3810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7" name="Line 51">
            <a:extLst>
              <a:ext uri="{FF2B5EF4-FFF2-40B4-BE49-F238E27FC236}">
                <a16:creationId xmlns:a16="http://schemas.microsoft.com/office/drawing/2014/main" id="{DC966071-6879-F4F8-3A3B-3AF23B9D6DD9}"/>
              </a:ext>
            </a:extLst>
          </p:cNvPr>
          <p:cNvSpPr>
            <a:spLocks noChangeShapeType="1"/>
          </p:cNvSpPr>
          <p:nvPr/>
        </p:nvSpPr>
        <p:spPr bwMode="auto">
          <a:xfrm>
            <a:off x="7239000"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8" name="Line 52">
            <a:extLst>
              <a:ext uri="{FF2B5EF4-FFF2-40B4-BE49-F238E27FC236}">
                <a16:creationId xmlns:a16="http://schemas.microsoft.com/office/drawing/2014/main" id="{9210AC41-B440-E20A-9706-156F07846597}"/>
              </a:ext>
            </a:extLst>
          </p:cNvPr>
          <p:cNvSpPr>
            <a:spLocks noChangeShapeType="1"/>
          </p:cNvSpPr>
          <p:nvPr/>
        </p:nvSpPr>
        <p:spPr bwMode="auto">
          <a:xfrm flipH="1">
            <a:off x="8382000" y="2514600"/>
            <a:ext cx="685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09" name="Line 53">
            <a:extLst>
              <a:ext uri="{FF2B5EF4-FFF2-40B4-BE49-F238E27FC236}">
                <a16:creationId xmlns:a16="http://schemas.microsoft.com/office/drawing/2014/main" id="{716CDB94-F676-64E7-0583-BCD93B3E8F57}"/>
              </a:ext>
            </a:extLst>
          </p:cNvPr>
          <p:cNvSpPr>
            <a:spLocks noChangeShapeType="1"/>
          </p:cNvSpPr>
          <p:nvPr/>
        </p:nvSpPr>
        <p:spPr bwMode="auto">
          <a:xfrm>
            <a:off x="9220200" y="2590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0" name="Line 54">
            <a:extLst>
              <a:ext uri="{FF2B5EF4-FFF2-40B4-BE49-F238E27FC236}">
                <a16:creationId xmlns:a16="http://schemas.microsoft.com/office/drawing/2014/main" id="{C9182101-8A81-A278-CD5E-991E1726EE93}"/>
              </a:ext>
            </a:extLst>
          </p:cNvPr>
          <p:cNvSpPr>
            <a:spLocks noChangeShapeType="1"/>
          </p:cNvSpPr>
          <p:nvPr/>
        </p:nvSpPr>
        <p:spPr bwMode="auto">
          <a:xfrm>
            <a:off x="9525000" y="25146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1" name="Line 55">
            <a:extLst>
              <a:ext uri="{FF2B5EF4-FFF2-40B4-BE49-F238E27FC236}">
                <a16:creationId xmlns:a16="http://schemas.microsoft.com/office/drawing/2014/main" id="{9BFCBD35-3EA7-77EB-75E3-94979E8C582A}"/>
              </a:ext>
            </a:extLst>
          </p:cNvPr>
          <p:cNvSpPr>
            <a:spLocks noChangeShapeType="1"/>
          </p:cNvSpPr>
          <p:nvPr/>
        </p:nvSpPr>
        <p:spPr bwMode="auto">
          <a:xfrm>
            <a:off x="8305800"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2" name="Line 56">
            <a:extLst>
              <a:ext uri="{FF2B5EF4-FFF2-40B4-BE49-F238E27FC236}">
                <a16:creationId xmlns:a16="http://schemas.microsoft.com/office/drawing/2014/main" id="{993A637E-37FD-36D7-A96A-1E6A6D9D8382}"/>
              </a:ext>
            </a:extLst>
          </p:cNvPr>
          <p:cNvSpPr>
            <a:spLocks noChangeShapeType="1"/>
          </p:cNvSpPr>
          <p:nvPr/>
        </p:nvSpPr>
        <p:spPr bwMode="auto">
          <a:xfrm>
            <a:off x="8382000"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3" name="Line 57">
            <a:extLst>
              <a:ext uri="{FF2B5EF4-FFF2-40B4-BE49-F238E27FC236}">
                <a16:creationId xmlns:a16="http://schemas.microsoft.com/office/drawing/2014/main" id="{D68EB59A-EA22-BD0C-186A-DEF436AA4839}"/>
              </a:ext>
            </a:extLst>
          </p:cNvPr>
          <p:cNvSpPr>
            <a:spLocks noChangeShapeType="1"/>
          </p:cNvSpPr>
          <p:nvPr/>
        </p:nvSpPr>
        <p:spPr bwMode="auto">
          <a:xfrm>
            <a:off x="10134600" y="3733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7914" name="Rectangle 58">
            <a:extLst>
              <a:ext uri="{FF2B5EF4-FFF2-40B4-BE49-F238E27FC236}">
                <a16:creationId xmlns:a16="http://schemas.microsoft.com/office/drawing/2014/main" id="{5EEA716D-6CFD-2FA1-75D8-37DC18CCB366}"/>
              </a:ext>
            </a:extLst>
          </p:cNvPr>
          <p:cNvSpPr>
            <a:spLocks noChangeArrowheads="1"/>
          </p:cNvSpPr>
          <p:nvPr/>
        </p:nvSpPr>
        <p:spPr bwMode="auto">
          <a:xfrm>
            <a:off x="7248525" y="260351"/>
            <a:ext cx="2305050" cy="519113"/>
          </a:xfrm>
          <a:prstGeom prst="rect">
            <a:avLst/>
          </a:prstGeom>
          <a:noFill/>
          <a:ln w="9525">
            <a:noFill/>
            <a:miter lim="800000"/>
            <a:headEnd/>
            <a:tailEnd/>
          </a:ln>
          <a:effectLst/>
        </p:spPr>
        <p:txBody>
          <a:bodyPr>
            <a:spAutoFit/>
          </a:bodyPr>
          <a:lstStyle/>
          <a:p>
            <a:pPr eaLnBrk="1" hangingPunct="1">
              <a:defRPr/>
            </a:pPr>
            <a:r>
              <a:rPr lang="en-US" altLang="zh-CN" sz="2800" b="1">
                <a:effectLst>
                  <a:outerShdw blurRad="38100" dist="38100" dir="2700000" algn="tl">
                    <a:srgbClr val="C0C0C0"/>
                  </a:outerShdw>
                </a:effectLst>
              </a:rPr>
              <a:t>a</a:t>
            </a:r>
            <a:r>
              <a:rPr lang="en-US" altLang="zh-CN" sz="2800" b="1" baseline="-25000">
                <a:effectLst>
                  <a:outerShdw blurRad="38100" dist="38100" dir="2700000" algn="tl">
                    <a:srgbClr val="C0C0C0"/>
                  </a:outerShdw>
                </a:effectLst>
              </a:rPr>
              <a:t>1</a:t>
            </a:r>
            <a:r>
              <a:rPr lang="en-US" altLang="zh-CN" sz="2800" b="1">
                <a:effectLst>
                  <a:outerShdw blurRad="38100" dist="38100" dir="2700000" algn="tl">
                    <a:srgbClr val="C0C0C0"/>
                  </a:outerShdw>
                </a:effectLst>
              </a:rPr>
              <a:t>+</a:t>
            </a:r>
            <a:r>
              <a:rPr kumimoji="1" lang="en-US" altLang="zh-CN" sz="2800" b="1">
                <a:effectLst>
                  <a:outerShdw blurRad="38100" dist="38100" dir="2700000" algn="tl">
                    <a:srgbClr val="C0C0C0"/>
                  </a:outerShdw>
                </a:effectLst>
              </a:rPr>
              <a:t>a</a:t>
            </a:r>
            <a:r>
              <a:rPr kumimoji="1" lang="en-US" altLang="zh-CN" sz="2800" b="1" baseline="-25000">
                <a:effectLst>
                  <a:outerShdw blurRad="38100" dist="38100" dir="2700000" algn="tl">
                    <a:srgbClr val="C0C0C0"/>
                  </a:outerShdw>
                </a:effectLst>
              </a:rPr>
              <a:t>2</a:t>
            </a:r>
            <a:r>
              <a:rPr kumimoji="1" lang="en-US" altLang="zh-CN" sz="2800" b="1">
                <a:effectLst>
                  <a:outerShdw blurRad="38100" dist="38100" dir="2700000" algn="tl">
                    <a:srgbClr val="C0C0C0"/>
                  </a:outerShdw>
                </a:effectLst>
              </a:rPr>
              <a:t>*a</a:t>
            </a:r>
            <a:r>
              <a:rPr kumimoji="1" lang="en-US" altLang="zh-CN" sz="2800" b="1" baseline="-25000">
                <a:effectLst>
                  <a:outerShdw blurRad="38100" dist="38100" dir="2700000" algn="tl">
                    <a:srgbClr val="C0C0C0"/>
                  </a:outerShdw>
                </a:effectLst>
              </a:rPr>
              <a:t>3</a:t>
            </a:r>
          </a:p>
        </p:txBody>
      </p:sp>
      <p:sp>
        <p:nvSpPr>
          <p:cNvPr id="70714" name="灯片编号占位符 58">
            <a:extLst>
              <a:ext uri="{FF2B5EF4-FFF2-40B4-BE49-F238E27FC236}">
                <a16:creationId xmlns:a16="http://schemas.microsoft.com/office/drawing/2014/main" id="{DDC5FC90-282B-E5E4-D4C0-86FFD7A695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85116D-E716-4993-BFCB-3BA0A6221F1B}" type="slidenum">
              <a:rPr lang="zh-CN" altLang="en-US" sz="1400"/>
              <a:pPr>
                <a:spcBef>
                  <a:spcPct val="0"/>
                </a:spcBef>
                <a:buClrTx/>
                <a:buSzTx/>
                <a:buFontTx/>
                <a:buNone/>
              </a:pPr>
              <a:t>55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additive="base">
                                        <p:cTn id="7" dur="500" fill="hold"/>
                                        <p:tgtEl>
                                          <p:spTgt spid="377858"/>
                                        </p:tgtEl>
                                        <p:attrNameLst>
                                          <p:attrName>ppt_x</p:attrName>
                                        </p:attrNameLst>
                                      </p:cBhvr>
                                      <p:tavLst>
                                        <p:tav tm="0">
                                          <p:val>
                                            <p:strVal val="0-#ppt_w/2"/>
                                          </p:val>
                                        </p:tav>
                                        <p:tav tm="100000">
                                          <p:val>
                                            <p:strVal val="#ppt_x"/>
                                          </p:val>
                                        </p:tav>
                                      </p:tavLst>
                                    </p:anim>
                                    <p:anim calcmode="lin" valueType="num">
                                      <p:cBhvr additive="base">
                                        <p:cTn id="8" dur="500" fill="hold"/>
                                        <p:tgtEl>
                                          <p:spTgt spid="3778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7874"/>
                                        </p:tgtEl>
                                        <p:attrNameLst>
                                          <p:attrName>style.visibility</p:attrName>
                                        </p:attrNameLst>
                                      </p:cBhvr>
                                      <p:to>
                                        <p:strVal val="visible"/>
                                      </p:to>
                                    </p:set>
                                    <p:anim calcmode="lin" valueType="num">
                                      <p:cBhvr additive="base">
                                        <p:cTn id="13" dur="500" fill="hold"/>
                                        <p:tgtEl>
                                          <p:spTgt spid="377874"/>
                                        </p:tgtEl>
                                        <p:attrNameLst>
                                          <p:attrName>ppt_x</p:attrName>
                                        </p:attrNameLst>
                                      </p:cBhvr>
                                      <p:tavLst>
                                        <p:tav tm="0">
                                          <p:val>
                                            <p:strVal val="0-#ppt_w/2"/>
                                          </p:val>
                                        </p:tav>
                                        <p:tav tm="100000">
                                          <p:val>
                                            <p:strVal val="#ppt_x"/>
                                          </p:val>
                                        </p:tav>
                                      </p:tavLst>
                                    </p:anim>
                                    <p:anim calcmode="lin" valueType="num">
                                      <p:cBhvr additive="base">
                                        <p:cTn id="14" dur="500" fill="hold"/>
                                        <p:tgtEl>
                                          <p:spTgt spid="3778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77888"/>
                                        </p:tgtEl>
                                        <p:attrNameLst>
                                          <p:attrName>style.visibility</p:attrName>
                                        </p:attrNameLst>
                                      </p:cBhvr>
                                      <p:to>
                                        <p:strVal val="visible"/>
                                      </p:to>
                                    </p:set>
                                    <p:anim calcmode="lin" valueType="num">
                                      <p:cBhvr additive="base">
                                        <p:cTn id="19" dur="500" fill="hold"/>
                                        <p:tgtEl>
                                          <p:spTgt spid="377888"/>
                                        </p:tgtEl>
                                        <p:attrNameLst>
                                          <p:attrName>ppt_x</p:attrName>
                                        </p:attrNameLst>
                                      </p:cBhvr>
                                      <p:tavLst>
                                        <p:tav tm="0">
                                          <p:val>
                                            <p:strVal val="0-#ppt_w/2"/>
                                          </p:val>
                                        </p:tav>
                                        <p:tav tm="100000">
                                          <p:val>
                                            <p:strVal val="#ppt_x"/>
                                          </p:val>
                                        </p:tav>
                                      </p:tavLst>
                                    </p:anim>
                                    <p:anim calcmode="lin" valueType="num">
                                      <p:cBhvr additive="base">
                                        <p:cTn id="20" dur="500" fill="hold"/>
                                        <p:tgtEl>
                                          <p:spTgt spid="3778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77859"/>
                                        </p:tgtEl>
                                        <p:attrNameLst>
                                          <p:attrName>style.visibility</p:attrName>
                                        </p:attrNameLst>
                                      </p:cBhvr>
                                      <p:to>
                                        <p:strVal val="visible"/>
                                      </p:to>
                                    </p:set>
                                    <p:anim calcmode="lin" valueType="num">
                                      <p:cBhvr additive="base">
                                        <p:cTn id="25" dur="500" fill="hold"/>
                                        <p:tgtEl>
                                          <p:spTgt spid="377859"/>
                                        </p:tgtEl>
                                        <p:attrNameLst>
                                          <p:attrName>ppt_x</p:attrName>
                                        </p:attrNameLst>
                                      </p:cBhvr>
                                      <p:tavLst>
                                        <p:tav tm="0">
                                          <p:val>
                                            <p:strVal val="0-#ppt_w/2"/>
                                          </p:val>
                                        </p:tav>
                                        <p:tav tm="100000">
                                          <p:val>
                                            <p:strVal val="#ppt_x"/>
                                          </p:val>
                                        </p:tav>
                                      </p:tavLst>
                                    </p:anim>
                                    <p:anim calcmode="lin" valueType="num">
                                      <p:cBhvr additive="base">
                                        <p:cTn id="26" dur="500" fill="hold"/>
                                        <p:tgtEl>
                                          <p:spTgt spid="3778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77902"/>
                                        </p:tgtEl>
                                        <p:attrNameLst>
                                          <p:attrName>style.visibility</p:attrName>
                                        </p:attrNameLst>
                                      </p:cBhvr>
                                      <p:to>
                                        <p:strVal val="visible"/>
                                      </p:to>
                                    </p:set>
                                    <p:anim calcmode="lin" valueType="num">
                                      <p:cBhvr additive="base">
                                        <p:cTn id="31" dur="500" fill="hold"/>
                                        <p:tgtEl>
                                          <p:spTgt spid="377902"/>
                                        </p:tgtEl>
                                        <p:attrNameLst>
                                          <p:attrName>ppt_x</p:attrName>
                                        </p:attrNameLst>
                                      </p:cBhvr>
                                      <p:tavLst>
                                        <p:tav tm="0">
                                          <p:val>
                                            <p:strVal val="0-#ppt_w/2"/>
                                          </p:val>
                                        </p:tav>
                                        <p:tav tm="100000">
                                          <p:val>
                                            <p:strVal val="#ppt_x"/>
                                          </p:val>
                                        </p:tav>
                                      </p:tavLst>
                                    </p:anim>
                                    <p:anim calcmode="lin" valueType="num">
                                      <p:cBhvr additive="base">
                                        <p:cTn id="32" dur="500" fill="hold"/>
                                        <p:tgtEl>
                                          <p:spTgt spid="377902"/>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8" fill="hold" nodeType="afterEffect">
                                  <p:stCondLst>
                                    <p:cond delay="0"/>
                                  </p:stCondLst>
                                  <p:childTnLst>
                                    <p:set>
                                      <p:cBhvr>
                                        <p:cTn id="35" dur="1" fill="hold">
                                          <p:stCondLst>
                                            <p:cond delay="0"/>
                                          </p:stCondLst>
                                        </p:cTn>
                                        <p:tgtEl>
                                          <p:spTgt spid="377875"/>
                                        </p:tgtEl>
                                        <p:attrNameLst>
                                          <p:attrName>style.visibility</p:attrName>
                                        </p:attrNameLst>
                                      </p:cBhvr>
                                      <p:to>
                                        <p:strVal val="visible"/>
                                      </p:to>
                                    </p:set>
                                    <p:anim calcmode="lin" valueType="num">
                                      <p:cBhvr additive="base">
                                        <p:cTn id="36" dur="500" fill="hold"/>
                                        <p:tgtEl>
                                          <p:spTgt spid="377875"/>
                                        </p:tgtEl>
                                        <p:attrNameLst>
                                          <p:attrName>ppt_x</p:attrName>
                                        </p:attrNameLst>
                                      </p:cBhvr>
                                      <p:tavLst>
                                        <p:tav tm="0">
                                          <p:val>
                                            <p:strVal val="0-#ppt_w/2"/>
                                          </p:val>
                                        </p:tav>
                                        <p:tav tm="100000">
                                          <p:val>
                                            <p:strVal val="#ppt_x"/>
                                          </p:val>
                                        </p:tav>
                                      </p:tavLst>
                                    </p:anim>
                                    <p:anim calcmode="lin" valueType="num">
                                      <p:cBhvr additive="base">
                                        <p:cTn id="37" dur="500" fill="hold"/>
                                        <p:tgtEl>
                                          <p:spTgt spid="377875"/>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1000"/>
                            </p:stCondLst>
                            <p:childTnLst>
                              <p:par>
                                <p:cTn id="39" presetID="2" presetClass="entr" presetSubtype="8" fill="hold" nodeType="afterEffect">
                                  <p:stCondLst>
                                    <p:cond delay="1000"/>
                                  </p:stCondLst>
                                  <p:childTnLst>
                                    <p:set>
                                      <p:cBhvr>
                                        <p:cTn id="40" dur="1" fill="hold">
                                          <p:stCondLst>
                                            <p:cond delay="0"/>
                                          </p:stCondLst>
                                        </p:cTn>
                                        <p:tgtEl>
                                          <p:spTgt spid="377903"/>
                                        </p:tgtEl>
                                        <p:attrNameLst>
                                          <p:attrName>style.visibility</p:attrName>
                                        </p:attrNameLst>
                                      </p:cBhvr>
                                      <p:to>
                                        <p:strVal val="visible"/>
                                      </p:to>
                                    </p:set>
                                    <p:anim calcmode="lin" valueType="num">
                                      <p:cBhvr additive="base">
                                        <p:cTn id="41" dur="500" fill="hold"/>
                                        <p:tgtEl>
                                          <p:spTgt spid="377903"/>
                                        </p:tgtEl>
                                        <p:attrNameLst>
                                          <p:attrName>ppt_x</p:attrName>
                                        </p:attrNameLst>
                                      </p:cBhvr>
                                      <p:tavLst>
                                        <p:tav tm="0">
                                          <p:val>
                                            <p:strVal val="0-#ppt_w/2"/>
                                          </p:val>
                                        </p:tav>
                                        <p:tav tm="100000">
                                          <p:val>
                                            <p:strVal val="#ppt_x"/>
                                          </p:val>
                                        </p:tav>
                                      </p:tavLst>
                                    </p:anim>
                                    <p:anim calcmode="lin" valueType="num">
                                      <p:cBhvr additive="base">
                                        <p:cTn id="42" dur="500" fill="hold"/>
                                        <p:tgtEl>
                                          <p:spTgt spid="377903"/>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2500"/>
                            </p:stCondLst>
                            <p:childTnLst>
                              <p:par>
                                <p:cTn id="44" presetID="2" presetClass="entr" presetSubtype="8" fill="hold" nodeType="afterEffect">
                                  <p:stCondLst>
                                    <p:cond delay="0"/>
                                  </p:stCondLst>
                                  <p:childTnLst>
                                    <p:set>
                                      <p:cBhvr>
                                        <p:cTn id="45" dur="1" fill="hold">
                                          <p:stCondLst>
                                            <p:cond delay="0"/>
                                          </p:stCondLst>
                                        </p:cTn>
                                        <p:tgtEl>
                                          <p:spTgt spid="377876"/>
                                        </p:tgtEl>
                                        <p:attrNameLst>
                                          <p:attrName>style.visibility</p:attrName>
                                        </p:attrNameLst>
                                      </p:cBhvr>
                                      <p:to>
                                        <p:strVal val="visible"/>
                                      </p:to>
                                    </p:set>
                                    <p:anim calcmode="lin" valueType="num">
                                      <p:cBhvr additive="base">
                                        <p:cTn id="46" dur="500" fill="hold"/>
                                        <p:tgtEl>
                                          <p:spTgt spid="377876"/>
                                        </p:tgtEl>
                                        <p:attrNameLst>
                                          <p:attrName>ppt_x</p:attrName>
                                        </p:attrNameLst>
                                      </p:cBhvr>
                                      <p:tavLst>
                                        <p:tav tm="0">
                                          <p:val>
                                            <p:strVal val="0-#ppt_w/2"/>
                                          </p:val>
                                        </p:tav>
                                        <p:tav tm="100000">
                                          <p:val>
                                            <p:strVal val="#ppt_x"/>
                                          </p:val>
                                        </p:tav>
                                      </p:tavLst>
                                    </p:anim>
                                    <p:anim calcmode="lin" valueType="num">
                                      <p:cBhvr additive="base">
                                        <p:cTn id="47" dur="500" fill="hold"/>
                                        <p:tgtEl>
                                          <p:spTgt spid="37787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000"/>
                            </p:stCondLst>
                            <p:childTnLst>
                              <p:par>
                                <p:cTn id="49" presetID="2" presetClass="entr" presetSubtype="8" fill="hold" nodeType="afterEffect">
                                  <p:stCondLst>
                                    <p:cond delay="1000"/>
                                  </p:stCondLst>
                                  <p:childTnLst>
                                    <p:set>
                                      <p:cBhvr>
                                        <p:cTn id="50" dur="1" fill="hold">
                                          <p:stCondLst>
                                            <p:cond delay="0"/>
                                          </p:stCondLst>
                                        </p:cTn>
                                        <p:tgtEl>
                                          <p:spTgt spid="377904"/>
                                        </p:tgtEl>
                                        <p:attrNameLst>
                                          <p:attrName>style.visibility</p:attrName>
                                        </p:attrNameLst>
                                      </p:cBhvr>
                                      <p:to>
                                        <p:strVal val="visible"/>
                                      </p:to>
                                    </p:set>
                                    <p:anim calcmode="lin" valueType="num">
                                      <p:cBhvr additive="base">
                                        <p:cTn id="51" dur="500" fill="hold"/>
                                        <p:tgtEl>
                                          <p:spTgt spid="377904"/>
                                        </p:tgtEl>
                                        <p:attrNameLst>
                                          <p:attrName>ppt_x</p:attrName>
                                        </p:attrNameLst>
                                      </p:cBhvr>
                                      <p:tavLst>
                                        <p:tav tm="0">
                                          <p:val>
                                            <p:strVal val="0-#ppt_w/2"/>
                                          </p:val>
                                        </p:tav>
                                        <p:tav tm="100000">
                                          <p:val>
                                            <p:strVal val="#ppt_x"/>
                                          </p:val>
                                        </p:tav>
                                      </p:tavLst>
                                    </p:anim>
                                    <p:anim calcmode="lin" valueType="num">
                                      <p:cBhvr additive="base">
                                        <p:cTn id="52" dur="500" fill="hold"/>
                                        <p:tgtEl>
                                          <p:spTgt spid="377904"/>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4500"/>
                            </p:stCondLst>
                            <p:childTnLst>
                              <p:par>
                                <p:cTn id="54" presetID="2" presetClass="entr" presetSubtype="8" fill="hold" nodeType="afterEffect">
                                  <p:stCondLst>
                                    <p:cond delay="0"/>
                                  </p:stCondLst>
                                  <p:childTnLst>
                                    <p:set>
                                      <p:cBhvr>
                                        <p:cTn id="55" dur="1" fill="hold">
                                          <p:stCondLst>
                                            <p:cond delay="0"/>
                                          </p:stCondLst>
                                        </p:cTn>
                                        <p:tgtEl>
                                          <p:spTgt spid="377877"/>
                                        </p:tgtEl>
                                        <p:attrNameLst>
                                          <p:attrName>style.visibility</p:attrName>
                                        </p:attrNameLst>
                                      </p:cBhvr>
                                      <p:to>
                                        <p:strVal val="visible"/>
                                      </p:to>
                                    </p:set>
                                    <p:anim calcmode="lin" valueType="num">
                                      <p:cBhvr additive="base">
                                        <p:cTn id="56" dur="500" fill="hold"/>
                                        <p:tgtEl>
                                          <p:spTgt spid="377877"/>
                                        </p:tgtEl>
                                        <p:attrNameLst>
                                          <p:attrName>ppt_x</p:attrName>
                                        </p:attrNameLst>
                                      </p:cBhvr>
                                      <p:tavLst>
                                        <p:tav tm="0">
                                          <p:val>
                                            <p:strVal val="0-#ppt_w/2"/>
                                          </p:val>
                                        </p:tav>
                                        <p:tav tm="100000">
                                          <p:val>
                                            <p:strVal val="#ppt_x"/>
                                          </p:val>
                                        </p:tav>
                                      </p:tavLst>
                                    </p:anim>
                                    <p:anim calcmode="lin" valueType="num">
                                      <p:cBhvr additive="base">
                                        <p:cTn id="57" dur="500" fill="hold"/>
                                        <p:tgtEl>
                                          <p:spTgt spid="377877"/>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377866"/>
                                        </p:tgtEl>
                                        <p:attrNameLst>
                                          <p:attrName>style.visibility</p:attrName>
                                        </p:attrNameLst>
                                      </p:cBhvr>
                                      <p:to>
                                        <p:strVal val="visible"/>
                                      </p:to>
                                    </p:set>
                                    <p:anim calcmode="lin" valueType="num">
                                      <p:cBhvr additive="base">
                                        <p:cTn id="62" dur="500" fill="hold"/>
                                        <p:tgtEl>
                                          <p:spTgt spid="377866"/>
                                        </p:tgtEl>
                                        <p:attrNameLst>
                                          <p:attrName>ppt_x</p:attrName>
                                        </p:attrNameLst>
                                      </p:cBhvr>
                                      <p:tavLst>
                                        <p:tav tm="0">
                                          <p:val>
                                            <p:strVal val="0-#ppt_w/2"/>
                                          </p:val>
                                        </p:tav>
                                        <p:tav tm="100000">
                                          <p:val>
                                            <p:strVal val="#ppt_x"/>
                                          </p:val>
                                        </p:tav>
                                      </p:tavLst>
                                    </p:anim>
                                    <p:anim calcmode="lin" valueType="num">
                                      <p:cBhvr additive="base">
                                        <p:cTn id="63" dur="500" fill="hold"/>
                                        <p:tgtEl>
                                          <p:spTgt spid="377866"/>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377889"/>
                                        </p:tgtEl>
                                        <p:attrNameLst>
                                          <p:attrName>style.visibility</p:attrName>
                                        </p:attrNameLst>
                                      </p:cBhvr>
                                      <p:to>
                                        <p:strVal val="visible"/>
                                      </p:to>
                                    </p:set>
                                    <p:anim calcmode="lin" valueType="num">
                                      <p:cBhvr additive="base">
                                        <p:cTn id="68" dur="500" fill="hold"/>
                                        <p:tgtEl>
                                          <p:spTgt spid="377889"/>
                                        </p:tgtEl>
                                        <p:attrNameLst>
                                          <p:attrName>ppt_x</p:attrName>
                                        </p:attrNameLst>
                                      </p:cBhvr>
                                      <p:tavLst>
                                        <p:tav tm="0">
                                          <p:val>
                                            <p:strVal val="0-#ppt_w/2"/>
                                          </p:val>
                                        </p:tav>
                                        <p:tav tm="100000">
                                          <p:val>
                                            <p:strVal val="#ppt_x"/>
                                          </p:val>
                                        </p:tav>
                                      </p:tavLst>
                                    </p:anim>
                                    <p:anim calcmode="lin" valueType="num">
                                      <p:cBhvr additive="base">
                                        <p:cTn id="69" dur="500" fill="hold"/>
                                        <p:tgtEl>
                                          <p:spTgt spid="377889"/>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377860"/>
                                        </p:tgtEl>
                                        <p:attrNameLst>
                                          <p:attrName>style.visibility</p:attrName>
                                        </p:attrNameLst>
                                      </p:cBhvr>
                                      <p:to>
                                        <p:strVal val="visible"/>
                                      </p:to>
                                    </p:set>
                                    <p:anim calcmode="lin" valueType="num">
                                      <p:cBhvr additive="base">
                                        <p:cTn id="74" dur="500" fill="hold"/>
                                        <p:tgtEl>
                                          <p:spTgt spid="377860"/>
                                        </p:tgtEl>
                                        <p:attrNameLst>
                                          <p:attrName>ppt_x</p:attrName>
                                        </p:attrNameLst>
                                      </p:cBhvr>
                                      <p:tavLst>
                                        <p:tav tm="0">
                                          <p:val>
                                            <p:strVal val="0-#ppt_w/2"/>
                                          </p:val>
                                        </p:tav>
                                        <p:tav tm="100000">
                                          <p:val>
                                            <p:strVal val="#ppt_x"/>
                                          </p:val>
                                        </p:tav>
                                      </p:tavLst>
                                    </p:anim>
                                    <p:anim calcmode="lin" valueType="num">
                                      <p:cBhvr additive="base">
                                        <p:cTn id="75" dur="500" fill="hold"/>
                                        <p:tgtEl>
                                          <p:spTgt spid="377860"/>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377905"/>
                                        </p:tgtEl>
                                        <p:attrNameLst>
                                          <p:attrName>style.visibility</p:attrName>
                                        </p:attrNameLst>
                                      </p:cBhvr>
                                      <p:to>
                                        <p:strVal val="visible"/>
                                      </p:to>
                                    </p:set>
                                    <p:anim calcmode="lin" valueType="num">
                                      <p:cBhvr additive="base">
                                        <p:cTn id="80" dur="500" fill="hold"/>
                                        <p:tgtEl>
                                          <p:spTgt spid="377905"/>
                                        </p:tgtEl>
                                        <p:attrNameLst>
                                          <p:attrName>ppt_x</p:attrName>
                                        </p:attrNameLst>
                                      </p:cBhvr>
                                      <p:tavLst>
                                        <p:tav tm="0">
                                          <p:val>
                                            <p:strVal val="0-#ppt_w/2"/>
                                          </p:val>
                                        </p:tav>
                                        <p:tav tm="100000">
                                          <p:val>
                                            <p:strVal val="#ppt_x"/>
                                          </p:val>
                                        </p:tav>
                                      </p:tavLst>
                                    </p:anim>
                                    <p:anim calcmode="lin" valueType="num">
                                      <p:cBhvr additive="base">
                                        <p:cTn id="81" dur="500" fill="hold"/>
                                        <p:tgtEl>
                                          <p:spTgt spid="377905"/>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500"/>
                            </p:stCondLst>
                            <p:childTnLst>
                              <p:par>
                                <p:cTn id="83" presetID="2" presetClass="entr" presetSubtype="8" fill="hold" nodeType="afterEffect">
                                  <p:stCondLst>
                                    <p:cond delay="0"/>
                                  </p:stCondLst>
                                  <p:childTnLst>
                                    <p:set>
                                      <p:cBhvr>
                                        <p:cTn id="84" dur="1" fill="hold">
                                          <p:stCondLst>
                                            <p:cond delay="0"/>
                                          </p:stCondLst>
                                        </p:cTn>
                                        <p:tgtEl>
                                          <p:spTgt spid="377878"/>
                                        </p:tgtEl>
                                        <p:attrNameLst>
                                          <p:attrName>style.visibility</p:attrName>
                                        </p:attrNameLst>
                                      </p:cBhvr>
                                      <p:to>
                                        <p:strVal val="visible"/>
                                      </p:to>
                                    </p:set>
                                    <p:anim calcmode="lin" valueType="num">
                                      <p:cBhvr additive="base">
                                        <p:cTn id="85" dur="500" fill="hold"/>
                                        <p:tgtEl>
                                          <p:spTgt spid="377878"/>
                                        </p:tgtEl>
                                        <p:attrNameLst>
                                          <p:attrName>ppt_x</p:attrName>
                                        </p:attrNameLst>
                                      </p:cBhvr>
                                      <p:tavLst>
                                        <p:tav tm="0">
                                          <p:val>
                                            <p:strVal val="0-#ppt_w/2"/>
                                          </p:val>
                                        </p:tav>
                                        <p:tav tm="100000">
                                          <p:val>
                                            <p:strVal val="#ppt_x"/>
                                          </p:val>
                                        </p:tav>
                                      </p:tavLst>
                                    </p:anim>
                                    <p:anim calcmode="lin" valueType="num">
                                      <p:cBhvr additive="base">
                                        <p:cTn id="86" dur="500" fill="hold"/>
                                        <p:tgtEl>
                                          <p:spTgt spid="377878"/>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377867"/>
                                        </p:tgtEl>
                                        <p:attrNameLst>
                                          <p:attrName>style.visibility</p:attrName>
                                        </p:attrNameLst>
                                      </p:cBhvr>
                                      <p:to>
                                        <p:strVal val="visible"/>
                                      </p:to>
                                    </p:set>
                                    <p:anim calcmode="lin" valueType="num">
                                      <p:cBhvr additive="base">
                                        <p:cTn id="91" dur="500" fill="hold"/>
                                        <p:tgtEl>
                                          <p:spTgt spid="377867"/>
                                        </p:tgtEl>
                                        <p:attrNameLst>
                                          <p:attrName>ppt_x</p:attrName>
                                        </p:attrNameLst>
                                      </p:cBhvr>
                                      <p:tavLst>
                                        <p:tav tm="0">
                                          <p:val>
                                            <p:strVal val="0-#ppt_w/2"/>
                                          </p:val>
                                        </p:tav>
                                        <p:tav tm="100000">
                                          <p:val>
                                            <p:strVal val="#ppt_x"/>
                                          </p:val>
                                        </p:tav>
                                      </p:tavLst>
                                    </p:anim>
                                    <p:anim calcmode="lin" valueType="num">
                                      <p:cBhvr additive="base">
                                        <p:cTn id="92" dur="500" fill="hold"/>
                                        <p:tgtEl>
                                          <p:spTgt spid="377867"/>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377890"/>
                                        </p:tgtEl>
                                        <p:attrNameLst>
                                          <p:attrName>style.visibility</p:attrName>
                                        </p:attrNameLst>
                                      </p:cBhvr>
                                      <p:to>
                                        <p:strVal val="visible"/>
                                      </p:to>
                                    </p:set>
                                    <p:anim calcmode="lin" valueType="num">
                                      <p:cBhvr additive="base">
                                        <p:cTn id="97" dur="500" fill="hold"/>
                                        <p:tgtEl>
                                          <p:spTgt spid="377890"/>
                                        </p:tgtEl>
                                        <p:attrNameLst>
                                          <p:attrName>ppt_x</p:attrName>
                                        </p:attrNameLst>
                                      </p:cBhvr>
                                      <p:tavLst>
                                        <p:tav tm="0">
                                          <p:val>
                                            <p:strVal val="0-#ppt_w/2"/>
                                          </p:val>
                                        </p:tav>
                                        <p:tav tm="100000">
                                          <p:val>
                                            <p:strVal val="#ppt_x"/>
                                          </p:val>
                                        </p:tav>
                                      </p:tavLst>
                                    </p:anim>
                                    <p:anim calcmode="lin" valueType="num">
                                      <p:cBhvr additive="base">
                                        <p:cTn id="98" dur="500" fill="hold"/>
                                        <p:tgtEl>
                                          <p:spTgt spid="377890"/>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377861"/>
                                        </p:tgtEl>
                                        <p:attrNameLst>
                                          <p:attrName>style.visibility</p:attrName>
                                        </p:attrNameLst>
                                      </p:cBhvr>
                                      <p:to>
                                        <p:strVal val="visible"/>
                                      </p:to>
                                    </p:set>
                                    <p:anim calcmode="lin" valueType="num">
                                      <p:cBhvr additive="base">
                                        <p:cTn id="103" dur="500" fill="hold"/>
                                        <p:tgtEl>
                                          <p:spTgt spid="377861"/>
                                        </p:tgtEl>
                                        <p:attrNameLst>
                                          <p:attrName>ppt_x</p:attrName>
                                        </p:attrNameLst>
                                      </p:cBhvr>
                                      <p:tavLst>
                                        <p:tav tm="0">
                                          <p:val>
                                            <p:strVal val="0-#ppt_w/2"/>
                                          </p:val>
                                        </p:tav>
                                        <p:tav tm="100000">
                                          <p:val>
                                            <p:strVal val="#ppt_x"/>
                                          </p:val>
                                        </p:tav>
                                      </p:tavLst>
                                    </p:anim>
                                    <p:anim calcmode="lin" valueType="num">
                                      <p:cBhvr additive="base">
                                        <p:cTn id="104" dur="500" fill="hold"/>
                                        <p:tgtEl>
                                          <p:spTgt spid="377861"/>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377906"/>
                                        </p:tgtEl>
                                        <p:attrNameLst>
                                          <p:attrName>style.visibility</p:attrName>
                                        </p:attrNameLst>
                                      </p:cBhvr>
                                      <p:to>
                                        <p:strVal val="visible"/>
                                      </p:to>
                                    </p:set>
                                    <p:anim calcmode="lin" valueType="num">
                                      <p:cBhvr additive="base">
                                        <p:cTn id="109" dur="500" fill="hold"/>
                                        <p:tgtEl>
                                          <p:spTgt spid="377906"/>
                                        </p:tgtEl>
                                        <p:attrNameLst>
                                          <p:attrName>ppt_x</p:attrName>
                                        </p:attrNameLst>
                                      </p:cBhvr>
                                      <p:tavLst>
                                        <p:tav tm="0">
                                          <p:val>
                                            <p:strVal val="0-#ppt_w/2"/>
                                          </p:val>
                                        </p:tav>
                                        <p:tav tm="100000">
                                          <p:val>
                                            <p:strVal val="#ppt_x"/>
                                          </p:val>
                                        </p:tav>
                                      </p:tavLst>
                                    </p:anim>
                                    <p:anim calcmode="lin" valueType="num">
                                      <p:cBhvr additive="base">
                                        <p:cTn id="110" dur="500" fill="hold"/>
                                        <p:tgtEl>
                                          <p:spTgt spid="377906"/>
                                        </p:tgtEl>
                                        <p:attrNameLst>
                                          <p:attrName>ppt_y</p:attrName>
                                        </p:attrNameLst>
                                      </p:cBhvr>
                                      <p:tavLst>
                                        <p:tav tm="0">
                                          <p:val>
                                            <p:strVal val="#ppt_y"/>
                                          </p:val>
                                        </p:tav>
                                        <p:tav tm="100000">
                                          <p:val>
                                            <p:strVal val="#ppt_y"/>
                                          </p:val>
                                        </p:tav>
                                      </p:tavLst>
                                    </p:anim>
                                  </p:childTnLst>
                                </p:cTn>
                              </p:par>
                            </p:childTnLst>
                          </p:cTn>
                        </p:par>
                        <p:par>
                          <p:cTn id="111" fill="hold" nodeType="afterGroup">
                            <p:stCondLst>
                              <p:cond delay="500"/>
                            </p:stCondLst>
                            <p:childTnLst>
                              <p:par>
                                <p:cTn id="112" presetID="2" presetClass="entr" presetSubtype="8" fill="hold" nodeType="afterEffect">
                                  <p:stCondLst>
                                    <p:cond delay="0"/>
                                  </p:stCondLst>
                                  <p:childTnLst>
                                    <p:set>
                                      <p:cBhvr>
                                        <p:cTn id="113" dur="1" fill="hold">
                                          <p:stCondLst>
                                            <p:cond delay="0"/>
                                          </p:stCondLst>
                                        </p:cTn>
                                        <p:tgtEl>
                                          <p:spTgt spid="377879"/>
                                        </p:tgtEl>
                                        <p:attrNameLst>
                                          <p:attrName>style.visibility</p:attrName>
                                        </p:attrNameLst>
                                      </p:cBhvr>
                                      <p:to>
                                        <p:strVal val="visible"/>
                                      </p:to>
                                    </p:set>
                                    <p:anim calcmode="lin" valueType="num">
                                      <p:cBhvr additive="base">
                                        <p:cTn id="114" dur="500" fill="hold"/>
                                        <p:tgtEl>
                                          <p:spTgt spid="377879"/>
                                        </p:tgtEl>
                                        <p:attrNameLst>
                                          <p:attrName>ppt_x</p:attrName>
                                        </p:attrNameLst>
                                      </p:cBhvr>
                                      <p:tavLst>
                                        <p:tav tm="0">
                                          <p:val>
                                            <p:strVal val="0-#ppt_w/2"/>
                                          </p:val>
                                        </p:tav>
                                        <p:tav tm="100000">
                                          <p:val>
                                            <p:strVal val="#ppt_x"/>
                                          </p:val>
                                        </p:tav>
                                      </p:tavLst>
                                    </p:anim>
                                    <p:anim calcmode="lin" valueType="num">
                                      <p:cBhvr additive="base">
                                        <p:cTn id="115" dur="500" fill="hold"/>
                                        <p:tgtEl>
                                          <p:spTgt spid="377879"/>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 presetClass="entr" presetSubtype="8" fill="hold" nodeType="clickEffect">
                                  <p:stCondLst>
                                    <p:cond delay="0"/>
                                  </p:stCondLst>
                                  <p:childTnLst>
                                    <p:set>
                                      <p:cBhvr>
                                        <p:cTn id="119" dur="1" fill="hold">
                                          <p:stCondLst>
                                            <p:cond delay="0"/>
                                          </p:stCondLst>
                                        </p:cTn>
                                        <p:tgtEl>
                                          <p:spTgt spid="377868"/>
                                        </p:tgtEl>
                                        <p:attrNameLst>
                                          <p:attrName>style.visibility</p:attrName>
                                        </p:attrNameLst>
                                      </p:cBhvr>
                                      <p:to>
                                        <p:strVal val="visible"/>
                                      </p:to>
                                    </p:set>
                                    <p:anim calcmode="lin" valueType="num">
                                      <p:cBhvr additive="base">
                                        <p:cTn id="120" dur="500" fill="hold"/>
                                        <p:tgtEl>
                                          <p:spTgt spid="377868"/>
                                        </p:tgtEl>
                                        <p:attrNameLst>
                                          <p:attrName>ppt_x</p:attrName>
                                        </p:attrNameLst>
                                      </p:cBhvr>
                                      <p:tavLst>
                                        <p:tav tm="0">
                                          <p:val>
                                            <p:strVal val="0-#ppt_w/2"/>
                                          </p:val>
                                        </p:tav>
                                        <p:tav tm="100000">
                                          <p:val>
                                            <p:strVal val="#ppt_x"/>
                                          </p:val>
                                        </p:tav>
                                      </p:tavLst>
                                    </p:anim>
                                    <p:anim calcmode="lin" valueType="num">
                                      <p:cBhvr additive="base">
                                        <p:cTn id="121" dur="500" fill="hold"/>
                                        <p:tgtEl>
                                          <p:spTgt spid="377868"/>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8" fill="hold" nodeType="clickEffect">
                                  <p:stCondLst>
                                    <p:cond delay="0"/>
                                  </p:stCondLst>
                                  <p:childTnLst>
                                    <p:set>
                                      <p:cBhvr>
                                        <p:cTn id="125" dur="1" fill="hold">
                                          <p:stCondLst>
                                            <p:cond delay="0"/>
                                          </p:stCondLst>
                                        </p:cTn>
                                        <p:tgtEl>
                                          <p:spTgt spid="377891"/>
                                        </p:tgtEl>
                                        <p:attrNameLst>
                                          <p:attrName>style.visibility</p:attrName>
                                        </p:attrNameLst>
                                      </p:cBhvr>
                                      <p:to>
                                        <p:strVal val="visible"/>
                                      </p:to>
                                    </p:set>
                                    <p:anim calcmode="lin" valueType="num">
                                      <p:cBhvr additive="base">
                                        <p:cTn id="126" dur="500" fill="hold"/>
                                        <p:tgtEl>
                                          <p:spTgt spid="377891"/>
                                        </p:tgtEl>
                                        <p:attrNameLst>
                                          <p:attrName>ppt_x</p:attrName>
                                        </p:attrNameLst>
                                      </p:cBhvr>
                                      <p:tavLst>
                                        <p:tav tm="0">
                                          <p:val>
                                            <p:strVal val="0-#ppt_w/2"/>
                                          </p:val>
                                        </p:tav>
                                        <p:tav tm="100000">
                                          <p:val>
                                            <p:strVal val="#ppt_x"/>
                                          </p:val>
                                        </p:tav>
                                      </p:tavLst>
                                    </p:anim>
                                    <p:anim calcmode="lin" valueType="num">
                                      <p:cBhvr additive="base">
                                        <p:cTn id="127" dur="500" fill="hold"/>
                                        <p:tgtEl>
                                          <p:spTgt spid="377891"/>
                                        </p:tgtEl>
                                        <p:attrNameLst>
                                          <p:attrName>ppt_y</p:attrName>
                                        </p:attrNameLst>
                                      </p:cBhvr>
                                      <p:tavLst>
                                        <p:tav tm="0">
                                          <p:val>
                                            <p:strVal val="#ppt_y"/>
                                          </p:val>
                                        </p:tav>
                                        <p:tav tm="100000">
                                          <p:val>
                                            <p:strVal val="#ppt_y"/>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8" fill="hold" nodeType="clickEffect">
                                  <p:stCondLst>
                                    <p:cond delay="0"/>
                                  </p:stCondLst>
                                  <p:childTnLst>
                                    <p:set>
                                      <p:cBhvr>
                                        <p:cTn id="131" dur="1" fill="hold">
                                          <p:stCondLst>
                                            <p:cond delay="0"/>
                                          </p:stCondLst>
                                        </p:cTn>
                                        <p:tgtEl>
                                          <p:spTgt spid="377862"/>
                                        </p:tgtEl>
                                        <p:attrNameLst>
                                          <p:attrName>style.visibility</p:attrName>
                                        </p:attrNameLst>
                                      </p:cBhvr>
                                      <p:to>
                                        <p:strVal val="visible"/>
                                      </p:to>
                                    </p:set>
                                    <p:anim calcmode="lin" valueType="num">
                                      <p:cBhvr additive="base">
                                        <p:cTn id="132" dur="500" fill="hold"/>
                                        <p:tgtEl>
                                          <p:spTgt spid="377862"/>
                                        </p:tgtEl>
                                        <p:attrNameLst>
                                          <p:attrName>ppt_x</p:attrName>
                                        </p:attrNameLst>
                                      </p:cBhvr>
                                      <p:tavLst>
                                        <p:tav tm="0">
                                          <p:val>
                                            <p:strVal val="0-#ppt_w/2"/>
                                          </p:val>
                                        </p:tav>
                                        <p:tav tm="100000">
                                          <p:val>
                                            <p:strVal val="#ppt_x"/>
                                          </p:val>
                                        </p:tav>
                                      </p:tavLst>
                                    </p:anim>
                                    <p:anim calcmode="lin" valueType="num">
                                      <p:cBhvr additive="base">
                                        <p:cTn id="133" dur="500" fill="hold"/>
                                        <p:tgtEl>
                                          <p:spTgt spid="377862"/>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 presetClass="entr" presetSubtype="8" fill="hold" nodeType="clickEffect">
                                  <p:stCondLst>
                                    <p:cond delay="0"/>
                                  </p:stCondLst>
                                  <p:childTnLst>
                                    <p:set>
                                      <p:cBhvr>
                                        <p:cTn id="137" dur="1" fill="hold">
                                          <p:stCondLst>
                                            <p:cond delay="0"/>
                                          </p:stCondLst>
                                        </p:cTn>
                                        <p:tgtEl>
                                          <p:spTgt spid="377907"/>
                                        </p:tgtEl>
                                        <p:attrNameLst>
                                          <p:attrName>style.visibility</p:attrName>
                                        </p:attrNameLst>
                                      </p:cBhvr>
                                      <p:to>
                                        <p:strVal val="visible"/>
                                      </p:to>
                                    </p:set>
                                    <p:anim calcmode="lin" valueType="num">
                                      <p:cBhvr additive="base">
                                        <p:cTn id="138" dur="500" fill="hold"/>
                                        <p:tgtEl>
                                          <p:spTgt spid="377907"/>
                                        </p:tgtEl>
                                        <p:attrNameLst>
                                          <p:attrName>ppt_x</p:attrName>
                                        </p:attrNameLst>
                                      </p:cBhvr>
                                      <p:tavLst>
                                        <p:tav tm="0">
                                          <p:val>
                                            <p:strVal val="0-#ppt_w/2"/>
                                          </p:val>
                                        </p:tav>
                                        <p:tav tm="100000">
                                          <p:val>
                                            <p:strVal val="#ppt_x"/>
                                          </p:val>
                                        </p:tav>
                                      </p:tavLst>
                                    </p:anim>
                                    <p:anim calcmode="lin" valueType="num">
                                      <p:cBhvr additive="base">
                                        <p:cTn id="139" dur="500" fill="hold"/>
                                        <p:tgtEl>
                                          <p:spTgt spid="377907"/>
                                        </p:tgtEl>
                                        <p:attrNameLst>
                                          <p:attrName>ppt_y</p:attrName>
                                        </p:attrNameLst>
                                      </p:cBhvr>
                                      <p:tavLst>
                                        <p:tav tm="0">
                                          <p:val>
                                            <p:strVal val="#ppt_y"/>
                                          </p:val>
                                        </p:tav>
                                        <p:tav tm="100000">
                                          <p:val>
                                            <p:strVal val="#ppt_y"/>
                                          </p:val>
                                        </p:tav>
                                      </p:tavLst>
                                    </p:anim>
                                  </p:childTnLst>
                                </p:cTn>
                              </p:par>
                            </p:childTnLst>
                          </p:cTn>
                        </p:par>
                        <p:par>
                          <p:cTn id="140" fill="hold" nodeType="afterGroup">
                            <p:stCondLst>
                              <p:cond delay="500"/>
                            </p:stCondLst>
                            <p:childTnLst>
                              <p:par>
                                <p:cTn id="141" presetID="2" presetClass="entr" presetSubtype="8" fill="hold" nodeType="afterEffect">
                                  <p:stCondLst>
                                    <p:cond delay="0"/>
                                  </p:stCondLst>
                                  <p:childTnLst>
                                    <p:set>
                                      <p:cBhvr>
                                        <p:cTn id="142" dur="1" fill="hold">
                                          <p:stCondLst>
                                            <p:cond delay="0"/>
                                          </p:stCondLst>
                                        </p:cTn>
                                        <p:tgtEl>
                                          <p:spTgt spid="377880"/>
                                        </p:tgtEl>
                                        <p:attrNameLst>
                                          <p:attrName>style.visibility</p:attrName>
                                        </p:attrNameLst>
                                      </p:cBhvr>
                                      <p:to>
                                        <p:strVal val="visible"/>
                                      </p:to>
                                    </p:set>
                                    <p:anim calcmode="lin" valueType="num">
                                      <p:cBhvr additive="base">
                                        <p:cTn id="143" dur="500" fill="hold"/>
                                        <p:tgtEl>
                                          <p:spTgt spid="377880"/>
                                        </p:tgtEl>
                                        <p:attrNameLst>
                                          <p:attrName>ppt_x</p:attrName>
                                        </p:attrNameLst>
                                      </p:cBhvr>
                                      <p:tavLst>
                                        <p:tav tm="0">
                                          <p:val>
                                            <p:strVal val="0-#ppt_w/2"/>
                                          </p:val>
                                        </p:tav>
                                        <p:tav tm="100000">
                                          <p:val>
                                            <p:strVal val="#ppt_x"/>
                                          </p:val>
                                        </p:tav>
                                      </p:tavLst>
                                    </p:anim>
                                    <p:anim calcmode="lin" valueType="num">
                                      <p:cBhvr additive="base">
                                        <p:cTn id="144" dur="500" fill="hold"/>
                                        <p:tgtEl>
                                          <p:spTgt spid="377880"/>
                                        </p:tgtEl>
                                        <p:attrNameLst>
                                          <p:attrName>ppt_y</p:attrName>
                                        </p:attrNameLst>
                                      </p:cBhvr>
                                      <p:tavLst>
                                        <p:tav tm="0">
                                          <p:val>
                                            <p:strVal val="#ppt_y"/>
                                          </p:val>
                                        </p:tav>
                                        <p:tav tm="100000">
                                          <p:val>
                                            <p:strVal val="#ppt_y"/>
                                          </p:val>
                                        </p:tav>
                                      </p:tavLst>
                                    </p:anim>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8" fill="hold" nodeType="clickEffect">
                                  <p:stCondLst>
                                    <p:cond delay="0"/>
                                  </p:stCondLst>
                                  <p:childTnLst>
                                    <p:set>
                                      <p:cBhvr>
                                        <p:cTn id="148" dur="1" fill="hold">
                                          <p:stCondLst>
                                            <p:cond delay="0"/>
                                          </p:stCondLst>
                                        </p:cTn>
                                        <p:tgtEl>
                                          <p:spTgt spid="377869"/>
                                        </p:tgtEl>
                                        <p:attrNameLst>
                                          <p:attrName>style.visibility</p:attrName>
                                        </p:attrNameLst>
                                      </p:cBhvr>
                                      <p:to>
                                        <p:strVal val="visible"/>
                                      </p:to>
                                    </p:set>
                                    <p:anim calcmode="lin" valueType="num">
                                      <p:cBhvr additive="base">
                                        <p:cTn id="149" dur="500" fill="hold"/>
                                        <p:tgtEl>
                                          <p:spTgt spid="377869"/>
                                        </p:tgtEl>
                                        <p:attrNameLst>
                                          <p:attrName>ppt_x</p:attrName>
                                        </p:attrNameLst>
                                      </p:cBhvr>
                                      <p:tavLst>
                                        <p:tav tm="0">
                                          <p:val>
                                            <p:strVal val="0-#ppt_w/2"/>
                                          </p:val>
                                        </p:tav>
                                        <p:tav tm="100000">
                                          <p:val>
                                            <p:strVal val="#ppt_x"/>
                                          </p:val>
                                        </p:tav>
                                      </p:tavLst>
                                    </p:anim>
                                    <p:anim calcmode="lin" valueType="num">
                                      <p:cBhvr additive="base">
                                        <p:cTn id="150" dur="500" fill="hold"/>
                                        <p:tgtEl>
                                          <p:spTgt spid="377869"/>
                                        </p:tgtEl>
                                        <p:attrNameLst>
                                          <p:attrName>ppt_y</p:attrName>
                                        </p:attrNameLst>
                                      </p:cBhvr>
                                      <p:tavLst>
                                        <p:tav tm="0">
                                          <p:val>
                                            <p:strVal val="#ppt_y"/>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nodeType="clickEffect">
                                  <p:stCondLst>
                                    <p:cond delay="0"/>
                                  </p:stCondLst>
                                  <p:childTnLst>
                                    <p:set>
                                      <p:cBhvr>
                                        <p:cTn id="154" dur="1" fill="hold">
                                          <p:stCondLst>
                                            <p:cond delay="0"/>
                                          </p:stCondLst>
                                        </p:cTn>
                                        <p:tgtEl>
                                          <p:spTgt spid="377892"/>
                                        </p:tgtEl>
                                        <p:attrNameLst>
                                          <p:attrName>style.visibility</p:attrName>
                                        </p:attrNameLst>
                                      </p:cBhvr>
                                      <p:to>
                                        <p:strVal val="visible"/>
                                      </p:to>
                                    </p:set>
                                    <p:anim calcmode="lin" valueType="num">
                                      <p:cBhvr additive="base">
                                        <p:cTn id="155" dur="500" fill="hold"/>
                                        <p:tgtEl>
                                          <p:spTgt spid="377892"/>
                                        </p:tgtEl>
                                        <p:attrNameLst>
                                          <p:attrName>ppt_x</p:attrName>
                                        </p:attrNameLst>
                                      </p:cBhvr>
                                      <p:tavLst>
                                        <p:tav tm="0">
                                          <p:val>
                                            <p:strVal val="0-#ppt_w/2"/>
                                          </p:val>
                                        </p:tav>
                                        <p:tav tm="100000">
                                          <p:val>
                                            <p:strVal val="#ppt_x"/>
                                          </p:val>
                                        </p:tav>
                                      </p:tavLst>
                                    </p:anim>
                                    <p:anim calcmode="lin" valueType="num">
                                      <p:cBhvr additive="base">
                                        <p:cTn id="156" dur="500" fill="hold"/>
                                        <p:tgtEl>
                                          <p:spTgt spid="377892"/>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nodeType="clickEffect">
                                  <p:stCondLst>
                                    <p:cond delay="0"/>
                                  </p:stCondLst>
                                  <p:childTnLst>
                                    <p:set>
                                      <p:cBhvr>
                                        <p:cTn id="160" dur="1" fill="hold">
                                          <p:stCondLst>
                                            <p:cond delay="0"/>
                                          </p:stCondLst>
                                        </p:cTn>
                                        <p:tgtEl>
                                          <p:spTgt spid="377863"/>
                                        </p:tgtEl>
                                        <p:attrNameLst>
                                          <p:attrName>style.visibility</p:attrName>
                                        </p:attrNameLst>
                                      </p:cBhvr>
                                      <p:to>
                                        <p:strVal val="visible"/>
                                      </p:to>
                                    </p:set>
                                    <p:anim calcmode="lin" valueType="num">
                                      <p:cBhvr additive="base">
                                        <p:cTn id="161" dur="500" fill="hold"/>
                                        <p:tgtEl>
                                          <p:spTgt spid="377863"/>
                                        </p:tgtEl>
                                        <p:attrNameLst>
                                          <p:attrName>ppt_x</p:attrName>
                                        </p:attrNameLst>
                                      </p:cBhvr>
                                      <p:tavLst>
                                        <p:tav tm="0">
                                          <p:val>
                                            <p:strVal val="0-#ppt_w/2"/>
                                          </p:val>
                                        </p:tav>
                                        <p:tav tm="100000">
                                          <p:val>
                                            <p:strVal val="#ppt_x"/>
                                          </p:val>
                                        </p:tav>
                                      </p:tavLst>
                                    </p:anim>
                                    <p:anim calcmode="lin" valueType="num">
                                      <p:cBhvr additive="base">
                                        <p:cTn id="162" dur="500" fill="hold"/>
                                        <p:tgtEl>
                                          <p:spTgt spid="377863"/>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nodeType="clickEffect">
                                  <p:stCondLst>
                                    <p:cond delay="0"/>
                                  </p:stCondLst>
                                  <p:childTnLst>
                                    <p:set>
                                      <p:cBhvr>
                                        <p:cTn id="166" dur="1" fill="hold">
                                          <p:stCondLst>
                                            <p:cond delay="0"/>
                                          </p:stCondLst>
                                        </p:cTn>
                                        <p:tgtEl>
                                          <p:spTgt spid="377908"/>
                                        </p:tgtEl>
                                        <p:attrNameLst>
                                          <p:attrName>style.visibility</p:attrName>
                                        </p:attrNameLst>
                                      </p:cBhvr>
                                      <p:to>
                                        <p:strVal val="visible"/>
                                      </p:to>
                                    </p:set>
                                    <p:anim calcmode="lin" valueType="num">
                                      <p:cBhvr additive="base">
                                        <p:cTn id="167" dur="500" fill="hold"/>
                                        <p:tgtEl>
                                          <p:spTgt spid="377908"/>
                                        </p:tgtEl>
                                        <p:attrNameLst>
                                          <p:attrName>ppt_x</p:attrName>
                                        </p:attrNameLst>
                                      </p:cBhvr>
                                      <p:tavLst>
                                        <p:tav tm="0">
                                          <p:val>
                                            <p:strVal val="0-#ppt_w/2"/>
                                          </p:val>
                                        </p:tav>
                                        <p:tav tm="100000">
                                          <p:val>
                                            <p:strVal val="#ppt_x"/>
                                          </p:val>
                                        </p:tav>
                                      </p:tavLst>
                                    </p:anim>
                                    <p:anim calcmode="lin" valueType="num">
                                      <p:cBhvr additive="base">
                                        <p:cTn id="168" dur="500" fill="hold"/>
                                        <p:tgtEl>
                                          <p:spTgt spid="377908"/>
                                        </p:tgtEl>
                                        <p:attrNameLst>
                                          <p:attrName>ppt_y</p:attrName>
                                        </p:attrNameLst>
                                      </p:cBhvr>
                                      <p:tavLst>
                                        <p:tav tm="0">
                                          <p:val>
                                            <p:strVal val="#ppt_y"/>
                                          </p:val>
                                        </p:tav>
                                        <p:tav tm="100000">
                                          <p:val>
                                            <p:strVal val="#ppt_y"/>
                                          </p:val>
                                        </p:tav>
                                      </p:tavLst>
                                    </p:anim>
                                  </p:childTnLst>
                                </p:cTn>
                              </p:par>
                            </p:childTnLst>
                          </p:cTn>
                        </p:par>
                        <p:par>
                          <p:cTn id="169" fill="hold" nodeType="afterGroup">
                            <p:stCondLst>
                              <p:cond delay="500"/>
                            </p:stCondLst>
                            <p:childTnLst>
                              <p:par>
                                <p:cTn id="170" presetID="2" presetClass="entr" presetSubtype="8" fill="hold" nodeType="afterEffect">
                                  <p:stCondLst>
                                    <p:cond delay="0"/>
                                  </p:stCondLst>
                                  <p:childTnLst>
                                    <p:set>
                                      <p:cBhvr>
                                        <p:cTn id="171" dur="1" fill="hold">
                                          <p:stCondLst>
                                            <p:cond delay="0"/>
                                          </p:stCondLst>
                                        </p:cTn>
                                        <p:tgtEl>
                                          <p:spTgt spid="377881"/>
                                        </p:tgtEl>
                                        <p:attrNameLst>
                                          <p:attrName>style.visibility</p:attrName>
                                        </p:attrNameLst>
                                      </p:cBhvr>
                                      <p:to>
                                        <p:strVal val="visible"/>
                                      </p:to>
                                    </p:set>
                                    <p:anim calcmode="lin" valueType="num">
                                      <p:cBhvr additive="base">
                                        <p:cTn id="172" dur="500" fill="hold"/>
                                        <p:tgtEl>
                                          <p:spTgt spid="377881"/>
                                        </p:tgtEl>
                                        <p:attrNameLst>
                                          <p:attrName>ppt_x</p:attrName>
                                        </p:attrNameLst>
                                      </p:cBhvr>
                                      <p:tavLst>
                                        <p:tav tm="0">
                                          <p:val>
                                            <p:strVal val="0-#ppt_w/2"/>
                                          </p:val>
                                        </p:tav>
                                        <p:tav tm="100000">
                                          <p:val>
                                            <p:strVal val="#ppt_x"/>
                                          </p:val>
                                        </p:tav>
                                      </p:tavLst>
                                    </p:anim>
                                    <p:anim calcmode="lin" valueType="num">
                                      <p:cBhvr additive="base">
                                        <p:cTn id="173" dur="500" fill="hold"/>
                                        <p:tgtEl>
                                          <p:spTgt spid="377881"/>
                                        </p:tgtEl>
                                        <p:attrNameLst>
                                          <p:attrName>ppt_y</p:attrName>
                                        </p:attrNameLst>
                                      </p:cBhvr>
                                      <p:tavLst>
                                        <p:tav tm="0">
                                          <p:val>
                                            <p:strVal val="#ppt_y"/>
                                          </p:val>
                                        </p:tav>
                                        <p:tav tm="100000">
                                          <p:val>
                                            <p:strVal val="#ppt_y"/>
                                          </p:val>
                                        </p:tav>
                                      </p:tavLst>
                                    </p:anim>
                                  </p:childTnLst>
                                </p:cTn>
                              </p:par>
                            </p:childTnLst>
                          </p:cTn>
                        </p:par>
                        <p:par>
                          <p:cTn id="174" fill="hold" nodeType="afterGroup">
                            <p:stCondLst>
                              <p:cond delay="1000"/>
                            </p:stCondLst>
                            <p:childTnLst>
                              <p:par>
                                <p:cTn id="175" presetID="2" presetClass="entr" presetSubtype="8" fill="hold" nodeType="afterEffect">
                                  <p:stCondLst>
                                    <p:cond delay="1000"/>
                                  </p:stCondLst>
                                  <p:childTnLst>
                                    <p:set>
                                      <p:cBhvr>
                                        <p:cTn id="176" dur="1" fill="hold">
                                          <p:stCondLst>
                                            <p:cond delay="0"/>
                                          </p:stCondLst>
                                        </p:cTn>
                                        <p:tgtEl>
                                          <p:spTgt spid="377909"/>
                                        </p:tgtEl>
                                        <p:attrNameLst>
                                          <p:attrName>style.visibility</p:attrName>
                                        </p:attrNameLst>
                                      </p:cBhvr>
                                      <p:to>
                                        <p:strVal val="visible"/>
                                      </p:to>
                                    </p:set>
                                    <p:anim calcmode="lin" valueType="num">
                                      <p:cBhvr additive="base">
                                        <p:cTn id="177" dur="500" fill="hold"/>
                                        <p:tgtEl>
                                          <p:spTgt spid="377909"/>
                                        </p:tgtEl>
                                        <p:attrNameLst>
                                          <p:attrName>ppt_x</p:attrName>
                                        </p:attrNameLst>
                                      </p:cBhvr>
                                      <p:tavLst>
                                        <p:tav tm="0">
                                          <p:val>
                                            <p:strVal val="0-#ppt_w/2"/>
                                          </p:val>
                                        </p:tav>
                                        <p:tav tm="100000">
                                          <p:val>
                                            <p:strVal val="#ppt_x"/>
                                          </p:val>
                                        </p:tav>
                                      </p:tavLst>
                                    </p:anim>
                                    <p:anim calcmode="lin" valueType="num">
                                      <p:cBhvr additive="base">
                                        <p:cTn id="178" dur="500" fill="hold"/>
                                        <p:tgtEl>
                                          <p:spTgt spid="377909"/>
                                        </p:tgtEl>
                                        <p:attrNameLst>
                                          <p:attrName>ppt_y</p:attrName>
                                        </p:attrNameLst>
                                      </p:cBhvr>
                                      <p:tavLst>
                                        <p:tav tm="0">
                                          <p:val>
                                            <p:strVal val="#ppt_y"/>
                                          </p:val>
                                        </p:tav>
                                        <p:tav tm="100000">
                                          <p:val>
                                            <p:strVal val="#ppt_y"/>
                                          </p:val>
                                        </p:tav>
                                      </p:tavLst>
                                    </p:anim>
                                  </p:childTnLst>
                                </p:cTn>
                              </p:par>
                            </p:childTnLst>
                          </p:cTn>
                        </p:par>
                        <p:par>
                          <p:cTn id="179" fill="hold" nodeType="afterGroup">
                            <p:stCondLst>
                              <p:cond delay="2500"/>
                            </p:stCondLst>
                            <p:childTnLst>
                              <p:par>
                                <p:cTn id="180" presetID="2" presetClass="entr" presetSubtype="8" fill="hold" nodeType="afterEffect">
                                  <p:stCondLst>
                                    <p:cond delay="0"/>
                                  </p:stCondLst>
                                  <p:childTnLst>
                                    <p:set>
                                      <p:cBhvr>
                                        <p:cTn id="181" dur="1" fill="hold">
                                          <p:stCondLst>
                                            <p:cond delay="0"/>
                                          </p:stCondLst>
                                        </p:cTn>
                                        <p:tgtEl>
                                          <p:spTgt spid="377882"/>
                                        </p:tgtEl>
                                        <p:attrNameLst>
                                          <p:attrName>style.visibility</p:attrName>
                                        </p:attrNameLst>
                                      </p:cBhvr>
                                      <p:to>
                                        <p:strVal val="visible"/>
                                      </p:to>
                                    </p:set>
                                    <p:anim calcmode="lin" valueType="num">
                                      <p:cBhvr additive="base">
                                        <p:cTn id="182" dur="500" fill="hold"/>
                                        <p:tgtEl>
                                          <p:spTgt spid="377882"/>
                                        </p:tgtEl>
                                        <p:attrNameLst>
                                          <p:attrName>ppt_x</p:attrName>
                                        </p:attrNameLst>
                                      </p:cBhvr>
                                      <p:tavLst>
                                        <p:tav tm="0">
                                          <p:val>
                                            <p:strVal val="0-#ppt_w/2"/>
                                          </p:val>
                                        </p:tav>
                                        <p:tav tm="100000">
                                          <p:val>
                                            <p:strVal val="#ppt_x"/>
                                          </p:val>
                                        </p:tav>
                                      </p:tavLst>
                                    </p:anim>
                                    <p:anim calcmode="lin" valueType="num">
                                      <p:cBhvr additive="base">
                                        <p:cTn id="183" dur="500" fill="hold"/>
                                        <p:tgtEl>
                                          <p:spTgt spid="377882"/>
                                        </p:tgtEl>
                                        <p:attrNameLst>
                                          <p:attrName>ppt_y</p:attrName>
                                        </p:attrNameLst>
                                      </p:cBhvr>
                                      <p:tavLst>
                                        <p:tav tm="0">
                                          <p:val>
                                            <p:strVal val="#ppt_y"/>
                                          </p:val>
                                        </p:tav>
                                        <p:tav tm="100000">
                                          <p:val>
                                            <p:strVal val="#ppt_y"/>
                                          </p:val>
                                        </p:tav>
                                      </p:tavLst>
                                    </p:anim>
                                  </p:childTnLst>
                                </p:cTn>
                              </p:par>
                            </p:childTnLst>
                          </p:cTn>
                        </p:par>
                        <p:par>
                          <p:cTn id="184" fill="hold" nodeType="afterGroup">
                            <p:stCondLst>
                              <p:cond delay="3000"/>
                            </p:stCondLst>
                            <p:childTnLst>
                              <p:par>
                                <p:cTn id="185" presetID="2" presetClass="entr" presetSubtype="8" fill="hold" nodeType="afterEffect">
                                  <p:stCondLst>
                                    <p:cond delay="1000"/>
                                  </p:stCondLst>
                                  <p:childTnLst>
                                    <p:set>
                                      <p:cBhvr>
                                        <p:cTn id="186" dur="1" fill="hold">
                                          <p:stCondLst>
                                            <p:cond delay="0"/>
                                          </p:stCondLst>
                                        </p:cTn>
                                        <p:tgtEl>
                                          <p:spTgt spid="377910"/>
                                        </p:tgtEl>
                                        <p:attrNameLst>
                                          <p:attrName>style.visibility</p:attrName>
                                        </p:attrNameLst>
                                      </p:cBhvr>
                                      <p:to>
                                        <p:strVal val="visible"/>
                                      </p:to>
                                    </p:set>
                                    <p:anim calcmode="lin" valueType="num">
                                      <p:cBhvr additive="base">
                                        <p:cTn id="187" dur="500" fill="hold"/>
                                        <p:tgtEl>
                                          <p:spTgt spid="377910"/>
                                        </p:tgtEl>
                                        <p:attrNameLst>
                                          <p:attrName>ppt_x</p:attrName>
                                        </p:attrNameLst>
                                      </p:cBhvr>
                                      <p:tavLst>
                                        <p:tav tm="0">
                                          <p:val>
                                            <p:strVal val="0-#ppt_w/2"/>
                                          </p:val>
                                        </p:tav>
                                        <p:tav tm="100000">
                                          <p:val>
                                            <p:strVal val="#ppt_x"/>
                                          </p:val>
                                        </p:tav>
                                      </p:tavLst>
                                    </p:anim>
                                    <p:anim calcmode="lin" valueType="num">
                                      <p:cBhvr additive="base">
                                        <p:cTn id="188" dur="500" fill="hold"/>
                                        <p:tgtEl>
                                          <p:spTgt spid="377910"/>
                                        </p:tgtEl>
                                        <p:attrNameLst>
                                          <p:attrName>ppt_y</p:attrName>
                                        </p:attrNameLst>
                                      </p:cBhvr>
                                      <p:tavLst>
                                        <p:tav tm="0">
                                          <p:val>
                                            <p:strVal val="#ppt_y"/>
                                          </p:val>
                                        </p:tav>
                                        <p:tav tm="100000">
                                          <p:val>
                                            <p:strVal val="#ppt_y"/>
                                          </p:val>
                                        </p:tav>
                                      </p:tavLst>
                                    </p:anim>
                                  </p:childTnLst>
                                </p:cTn>
                              </p:par>
                            </p:childTnLst>
                          </p:cTn>
                        </p:par>
                        <p:par>
                          <p:cTn id="189" fill="hold" nodeType="afterGroup">
                            <p:stCondLst>
                              <p:cond delay="4500"/>
                            </p:stCondLst>
                            <p:childTnLst>
                              <p:par>
                                <p:cTn id="190" presetID="2" presetClass="entr" presetSubtype="8" fill="hold" nodeType="afterEffect">
                                  <p:stCondLst>
                                    <p:cond delay="0"/>
                                  </p:stCondLst>
                                  <p:childTnLst>
                                    <p:set>
                                      <p:cBhvr>
                                        <p:cTn id="191" dur="1" fill="hold">
                                          <p:stCondLst>
                                            <p:cond delay="0"/>
                                          </p:stCondLst>
                                        </p:cTn>
                                        <p:tgtEl>
                                          <p:spTgt spid="377883"/>
                                        </p:tgtEl>
                                        <p:attrNameLst>
                                          <p:attrName>style.visibility</p:attrName>
                                        </p:attrNameLst>
                                      </p:cBhvr>
                                      <p:to>
                                        <p:strVal val="visible"/>
                                      </p:to>
                                    </p:set>
                                    <p:anim calcmode="lin" valueType="num">
                                      <p:cBhvr additive="base">
                                        <p:cTn id="192" dur="500" fill="hold"/>
                                        <p:tgtEl>
                                          <p:spTgt spid="377883"/>
                                        </p:tgtEl>
                                        <p:attrNameLst>
                                          <p:attrName>ppt_x</p:attrName>
                                        </p:attrNameLst>
                                      </p:cBhvr>
                                      <p:tavLst>
                                        <p:tav tm="0">
                                          <p:val>
                                            <p:strVal val="0-#ppt_w/2"/>
                                          </p:val>
                                        </p:tav>
                                        <p:tav tm="100000">
                                          <p:val>
                                            <p:strVal val="#ppt_x"/>
                                          </p:val>
                                        </p:tav>
                                      </p:tavLst>
                                    </p:anim>
                                    <p:anim calcmode="lin" valueType="num">
                                      <p:cBhvr additive="base">
                                        <p:cTn id="193" dur="500" fill="hold"/>
                                        <p:tgtEl>
                                          <p:spTgt spid="377883"/>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nodeType="clickEffect">
                                  <p:stCondLst>
                                    <p:cond delay="0"/>
                                  </p:stCondLst>
                                  <p:childTnLst>
                                    <p:set>
                                      <p:cBhvr>
                                        <p:cTn id="197" dur="1" fill="hold">
                                          <p:stCondLst>
                                            <p:cond delay="0"/>
                                          </p:stCondLst>
                                        </p:cTn>
                                        <p:tgtEl>
                                          <p:spTgt spid="377870"/>
                                        </p:tgtEl>
                                        <p:attrNameLst>
                                          <p:attrName>style.visibility</p:attrName>
                                        </p:attrNameLst>
                                      </p:cBhvr>
                                      <p:to>
                                        <p:strVal val="visible"/>
                                      </p:to>
                                    </p:set>
                                    <p:anim calcmode="lin" valueType="num">
                                      <p:cBhvr additive="base">
                                        <p:cTn id="198" dur="500" fill="hold"/>
                                        <p:tgtEl>
                                          <p:spTgt spid="377870"/>
                                        </p:tgtEl>
                                        <p:attrNameLst>
                                          <p:attrName>ppt_x</p:attrName>
                                        </p:attrNameLst>
                                      </p:cBhvr>
                                      <p:tavLst>
                                        <p:tav tm="0">
                                          <p:val>
                                            <p:strVal val="0-#ppt_w/2"/>
                                          </p:val>
                                        </p:tav>
                                        <p:tav tm="100000">
                                          <p:val>
                                            <p:strVal val="#ppt_x"/>
                                          </p:val>
                                        </p:tav>
                                      </p:tavLst>
                                    </p:anim>
                                    <p:anim calcmode="lin" valueType="num">
                                      <p:cBhvr additive="base">
                                        <p:cTn id="199" dur="500" fill="hold"/>
                                        <p:tgtEl>
                                          <p:spTgt spid="377870"/>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8" fill="hold" nodeType="clickEffect">
                                  <p:stCondLst>
                                    <p:cond delay="0"/>
                                  </p:stCondLst>
                                  <p:childTnLst>
                                    <p:set>
                                      <p:cBhvr>
                                        <p:cTn id="203" dur="1" fill="hold">
                                          <p:stCondLst>
                                            <p:cond delay="0"/>
                                          </p:stCondLst>
                                        </p:cTn>
                                        <p:tgtEl>
                                          <p:spTgt spid="377900"/>
                                        </p:tgtEl>
                                        <p:attrNameLst>
                                          <p:attrName>style.visibility</p:attrName>
                                        </p:attrNameLst>
                                      </p:cBhvr>
                                      <p:to>
                                        <p:strVal val="visible"/>
                                      </p:to>
                                    </p:set>
                                    <p:anim calcmode="lin" valueType="num">
                                      <p:cBhvr additive="base">
                                        <p:cTn id="204" dur="500" fill="hold"/>
                                        <p:tgtEl>
                                          <p:spTgt spid="377900"/>
                                        </p:tgtEl>
                                        <p:attrNameLst>
                                          <p:attrName>ppt_x</p:attrName>
                                        </p:attrNameLst>
                                      </p:cBhvr>
                                      <p:tavLst>
                                        <p:tav tm="0">
                                          <p:val>
                                            <p:strVal val="0-#ppt_w/2"/>
                                          </p:val>
                                        </p:tav>
                                        <p:tav tm="100000">
                                          <p:val>
                                            <p:strVal val="#ppt_x"/>
                                          </p:val>
                                        </p:tav>
                                      </p:tavLst>
                                    </p:anim>
                                    <p:anim calcmode="lin" valueType="num">
                                      <p:cBhvr additive="base">
                                        <p:cTn id="205" dur="500" fill="hold"/>
                                        <p:tgtEl>
                                          <p:spTgt spid="377900"/>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nodeType="clickEffect">
                                  <p:stCondLst>
                                    <p:cond delay="0"/>
                                  </p:stCondLst>
                                  <p:childTnLst>
                                    <p:set>
                                      <p:cBhvr>
                                        <p:cTn id="209" dur="1" fill="hold">
                                          <p:stCondLst>
                                            <p:cond delay="0"/>
                                          </p:stCondLst>
                                        </p:cTn>
                                        <p:tgtEl>
                                          <p:spTgt spid="377901"/>
                                        </p:tgtEl>
                                        <p:attrNameLst>
                                          <p:attrName>style.visibility</p:attrName>
                                        </p:attrNameLst>
                                      </p:cBhvr>
                                      <p:to>
                                        <p:strVal val="visible"/>
                                      </p:to>
                                    </p:set>
                                    <p:anim calcmode="lin" valueType="num">
                                      <p:cBhvr additive="base">
                                        <p:cTn id="210" dur="500" fill="hold"/>
                                        <p:tgtEl>
                                          <p:spTgt spid="377901"/>
                                        </p:tgtEl>
                                        <p:attrNameLst>
                                          <p:attrName>ppt_x</p:attrName>
                                        </p:attrNameLst>
                                      </p:cBhvr>
                                      <p:tavLst>
                                        <p:tav tm="0">
                                          <p:val>
                                            <p:strVal val="0-#ppt_w/2"/>
                                          </p:val>
                                        </p:tav>
                                        <p:tav tm="100000">
                                          <p:val>
                                            <p:strVal val="#ppt_x"/>
                                          </p:val>
                                        </p:tav>
                                      </p:tavLst>
                                    </p:anim>
                                    <p:anim calcmode="lin" valueType="num">
                                      <p:cBhvr additive="base">
                                        <p:cTn id="211" dur="500" fill="hold"/>
                                        <p:tgtEl>
                                          <p:spTgt spid="377901"/>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 presetClass="entr" presetSubtype="8" fill="hold" nodeType="clickEffect">
                                  <p:stCondLst>
                                    <p:cond delay="0"/>
                                  </p:stCondLst>
                                  <p:childTnLst>
                                    <p:set>
                                      <p:cBhvr>
                                        <p:cTn id="215" dur="1" fill="hold">
                                          <p:stCondLst>
                                            <p:cond delay="0"/>
                                          </p:stCondLst>
                                        </p:cTn>
                                        <p:tgtEl>
                                          <p:spTgt spid="377864"/>
                                        </p:tgtEl>
                                        <p:attrNameLst>
                                          <p:attrName>style.visibility</p:attrName>
                                        </p:attrNameLst>
                                      </p:cBhvr>
                                      <p:to>
                                        <p:strVal val="visible"/>
                                      </p:to>
                                    </p:set>
                                    <p:anim calcmode="lin" valueType="num">
                                      <p:cBhvr additive="base">
                                        <p:cTn id="216" dur="500" fill="hold"/>
                                        <p:tgtEl>
                                          <p:spTgt spid="377864"/>
                                        </p:tgtEl>
                                        <p:attrNameLst>
                                          <p:attrName>ppt_x</p:attrName>
                                        </p:attrNameLst>
                                      </p:cBhvr>
                                      <p:tavLst>
                                        <p:tav tm="0">
                                          <p:val>
                                            <p:strVal val="0-#ppt_w/2"/>
                                          </p:val>
                                        </p:tav>
                                        <p:tav tm="100000">
                                          <p:val>
                                            <p:strVal val="#ppt_x"/>
                                          </p:val>
                                        </p:tav>
                                      </p:tavLst>
                                    </p:anim>
                                    <p:anim calcmode="lin" valueType="num">
                                      <p:cBhvr additive="base">
                                        <p:cTn id="217" dur="500" fill="hold"/>
                                        <p:tgtEl>
                                          <p:spTgt spid="377864"/>
                                        </p:tgtEl>
                                        <p:attrNameLst>
                                          <p:attrName>ppt_y</p:attrName>
                                        </p:attrNameLst>
                                      </p:cBhvr>
                                      <p:tavLst>
                                        <p:tav tm="0">
                                          <p:val>
                                            <p:strVal val="#ppt_y"/>
                                          </p:val>
                                        </p:tav>
                                        <p:tav tm="100000">
                                          <p:val>
                                            <p:strVal val="#ppt_y"/>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 presetClass="entr" presetSubtype="8" fill="hold" nodeType="clickEffect">
                                  <p:stCondLst>
                                    <p:cond delay="0"/>
                                  </p:stCondLst>
                                  <p:childTnLst>
                                    <p:set>
                                      <p:cBhvr>
                                        <p:cTn id="221" dur="1" fill="hold">
                                          <p:stCondLst>
                                            <p:cond delay="0"/>
                                          </p:stCondLst>
                                        </p:cTn>
                                        <p:tgtEl>
                                          <p:spTgt spid="377911"/>
                                        </p:tgtEl>
                                        <p:attrNameLst>
                                          <p:attrName>style.visibility</p:attrName>
                                        </p:attrNameLst>
                                      </p:cBhvr>
                                      <p:to>
                                        <p:strVal val="visible"/>
                                      </p:to>
                                    </p:set>
                                    <p:anim calcmode="lin" valueType="num">
                                      <p:cBhvr additive="base">
                                        <p:cTn id="222" dur="500" fill="hold"/>
                                        <p:tgtEl>
                                          <p:spTgt spid="377911"/>
                                        </p:tgtEl>
                                        <p:attrNameLst>
                                          <p:attrName>ppt_x</p:attrName>
                                        </p:attrNameLst>
                                      </p:cBhvr>
                                      <p:tavLst>
                                        <p:tav tm="0">
                                          <p:val>
                                            <p:strVal val="0-#ppt_w/2"/>
                                          </p:val>
                                        </p:tav>
                                        <p:tav tm="100000">
                                          <p:val>
                                            <p:strVal val="#ppt_x"/>
                                          </p:val>
                                        </p:tav>
                                      </p:tavLst>
                                    </p:anim>
                                    <p:anim calcmode="lin" valueType="num">
                                      <p:cBhvr additive="base">
                                        <p:cTn id="223" dur="500" fill="hold"/>
                                        <p:tgtEl>
                                          <p:spTgt spid="377911"/>
                                        </p:tgtEl>
                                        <p:attrNameLst>
                                          <p:attrName>ppt_y</p:attrName>
                                        </p:attrNameLst>
                                      </p:cBhvr>
                                      <p:tavLst>
                                        <p:tav tm="0">
                                          <p:val>
                                            <p:strVal val="#ppt_y"/>
                                          </p:val>
                                        </p:tav>
                                        <p:tav tm="100000">
                                          <p:val>
                                            <p:strVal val="#ppt_y"/>
                                          </p:val>
                                        </p:tav>
                                      </p:tavLst>
                                    </p:anim>
                                  </p:childTnLst>
                                </p:cTn>
                              </p:par>
                            </p:childTnLst>
                          </p:cTn>
                        </p:par>
                        <p:par>
                          <p:cTn id="224" fill="hold" nodeType="afterGroup">
                            <p:stCondLst>
                              <p:cond delay="500"/>
                            </p:stCondLst>
                            <p:childTnLst>
                              <p:par>
                                <p:cTn id="225" presetID="2" presetClass="entr" presetSubtype="8" fill="hold" nodeType="afterEffect">
                                  <p:stCondLst>
                                    <p:cond delay="0"/>
                                  </p:stCondLst>
                                  <p:childTnLst>
                                    <p:set>
                                      <p:cBhvr>
                                        <p:cTn id="226" dur="1" fill="hold">
                                          <p:stCondLst>
                                            <p:cond delay="0"/>
                                          </p:stCondLst>
                                        </p:cTn>
                                        <p:tgtEl>
                                          <p:spTgt spid="377884"/>
                                        </p:tgtEl>
                                        <p:attrNameLst>
                                          <p:attrName>style.visibility</p:attrName>
                                        </p:attrNameLst>
                                      </p:cBhvr>
                                      <p:to>
                                        <p:strVal val="visible"/>
                                      </p:to>
                                    </p:set>
                                    <p:anim calcmode="lin" valueType="num">
                                      <p:cBhvr additive="base">
                                        <p:cTn id="227" dur="500" fill="hold"/>
                                        <p:tgtEl>
                                          <p:spTgt spid="377884"/>
                                        </p:tgtEl>
                                        <p:attrNameLst>
                                          <p:attrName>ppt_x</p:attrName>
                                        </p:attrNameLst>
                                      </p:cBhvr>
                                      <p:tavLst>
                                        <p:tav tm="0">
                                          <p:val>
                                            <p:strVal val="0-#ppt_w/2"/>
                                          </p:val>
                                        </p:tav>
                                        <p:tav tm="100000">
                                          <p:val>
                                            <p:strVal val="#ppt_x"/>
                                          </p:val>
                                        </p:tav>
                                      </p:tavLst>
                                    </p:anim>
                                    <p:anim calcmode="lin" valueType="num">
                                      <p:cBhvr additive="base">
                                        <p:cTn id="228" dur="500" fill="hold"/>
                                        <p:tgtEl>
                                          <p:spTgt spid="377884"/>
                                        </p:tgtEl>
                                        <p:attrNameLst>
                                          <p:attrName>ppt_y</p:attrName>
                                        </p:attrNameLst>
                                      </p:cBhvr>
                                      <p:tavLst>
                                        <p:tav tm="0">
                                          <p:val>
                                            <p:strVal val="#ppt_y"/>
                                          </p:val>
                                        </p:tav>
                                        <p:tav tm="100000">
                                          <p:val>
                                            <p:strVal val="#ppt_y"/>
                                          </p:val>
                                        </p:tav>
                                      </p:tavLst>
                                    </p:anim>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 presetClass="entr" presetSubtype="8" fill="hold" nodeType="clickEffect">
                                  <p:stCondLst>
                                    <p:cond delay="0"/>
                                  </p:stCondLst>
                                  <p:childTnLst>
                                    <p:set>
                                      <p:cBhvr>
                                        <p:cTn id="232" dur="1" fill="hold">
                                          <p:stCondLst>
                                            <p:cond delay="0"/>
                                          </p:stCondLst>
                                        </p:cTn>
                                        <p:tgtEl>
                                          <p:spTgt spid="377871"/>
                                        </p:tgtEl>
                                        <p:attrNameLst>
                                          <p:attrName>style.visibility</p:attrName>
                                        </p:attrNameLst>
                                      </p:cBhvr>
                                      <p:to>
                                        <p:strVal val="visible"/>
                                      </p:to>
                                    </p:set>
                                    <p:anim calcmode="lin" valueType="num">
                                      <p:cBhvr additive="base">
                                        <p:cTn id="233" dur="500" fill="hold"/>
                                        <p:tgtEl>
                                          <p:spTgt spid="377871"/>
                                        </p:tgtEl>
                                        <p:attrNameLst>
                                          <p:attrName>ppt_x</p:attrName>
                                        </p:attrNameLst>
                                      </p:cBhvr>
                                      <p:tavLst>
                                        <p:tav tm="0">
                                          <p:val>
                                            <p:strVal val="0-#ppt_w/2"/>
                                          </p:val>
                                        </p:tav>
                                        <p:tav tm="100000">
                                          <p:val>
                                            <p:strVal val="#ppt_x"/>
                                          </p:val>
                                        </p:tav>
                                      </p:tavLst>
                                    </p:anim>
                                    <p:anim calcmode="lin" valueType="num">
                                      <p:cBhvr additive="base">
                                        <p:cTn id="234" dur="500" fill="hold"/>
                                        <p:tgtEl>
                                          <p:spTgt spid="377871"/>
                                        </p:tgtEl>
                                        <p:attrNameLst>
                                          <p:attrName>ppt_y</p:attrName>
                                        </p:attrNameLst>
                                      </p:cBhvr>
                                      <p:tavLst>
                                        <p:tav tm="0">
                                          <p:val>
                                            <p:strVal val="#ppt_y"/>
                                          </p:val>
                                        </p:tav>
                                        <p:tav tm="100000">
                                          <p:val>
                                            <p:strVal val="#ppt_y"/>
                                          </p:val>
                                        </p:tav>
                                      </p:tavLst>
                                    </p:anim>
                                  </p:childTnLst>
                                </p:cTn>
                              </p:par>
                            </p:childTnLst>
                          </p:cTn>
                        </p:par>
                      </p:childTnLst>
                    </p:cTn>
                  </p:par>
                  <p:par>
                    <p:cTn id="235" fill="hold" nodeType="clickPar">
                      <p:stCondLst>
                        <p:cond delay="indefinite"/>
                      </p:stCondLst>
                      <p:childTnLst>
                        <p:par>
                          <p:cTn id="236" fill="hold" nodeType="withGroup">
                            <p:stCondLst>
                              <p:cond delay="0"/>
                            </p:stCondLst>
                            <p:childTnLst>
                              <p:par>
                                <p:cTn id="237" presetID="2" presetClass="entr" presetSubtype="8" fill="hold" nodeType="clickEffect">
                                  <p:stCondLst>
                                    <p:cond delay="0"/>
                                  </p:stCondLst>
                                  <p:childTnLst>
                                    <p:set>
                                      <p:cBhvr>
                                        <p:cTn id="238" dur="1" fill="hold">
                                          <p:stCondLst>
                                            <p:cond delay="0"/>
                                          </p:stCondLst>
                                        </p:cTn>
                                        <p:tgtEl>
                                          <p:spTgt spid="377898"/>
                                        </p:tgtEl>
                                        <p:attrNameLst>
                                          <p:attrName>style.visibility</p:attrName>
                                        </p:attrNameLst>
                                      </p:cBhvr>
                                      <p:to>
                                        <p:strVal val="visible"/>
                                      </p:to>
                                    </p:set>
                                    <p:anim calcmode="lin" valueType="num">
                                      <p:cBhvr additive="base">
                                        <p:cTn id="239" dur="500" fill="hold"/>
                                        <p:tgtEl>
                                          <p:spTgt spid="377898"/>
                                        </p:tgtEl>
                                        <p:attrNameLst>
                                          <p:attrName>ppt_x</p:attrName>
                                        </p:attrNameLst>
                                      </p:cBhvr>
                                      <p:tavLst>
                                        <p:tav tm="0">
                                          <p:val>
                                            <p:strVal val="0-#ppt_w/2"/>
                                          </p:val>
                                        </p:tav>
                                        <p:tav tm="100000">
                                          <p:val>
                                            <p:strVal val="#ppt_x"/>
                                          </p:val>
                                        </p:tav>
                                      </p:tavLst>
                                    </p:anim>
                                    <p:anim calcmode="lin" valueType="num">
                                      <p:cBhvr additive="base">
                                        <p:cTn id="240" dur="500" fill="hold"/>
                                        <p:tgtEl>
                                          <p:spTgt spid="377898"/>
                                        </p:tgtEl>
                                        <p:attrNameLst>
                                          <p:attrName>ppt_y</p:attrName>
                                        </p:attrNameLst>
                                      </p:cBhvr>
                                      <p:tavLst>
                                        <p:tav tm="0">
                                          <p:val>
                                            <p:strVal val="#ppt_y"/>
                                          </p:val>
                                        </p:tav>
                                        <p:tav tm="100000">
                                          <p:val>
                                            <p:strVal val="#ppt_y"/>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 presetClass="entr" presetSubtype="8" fill="hold" nodeType="clickEffect">
                                  <p:stCondLst>
                                    <p:cond delay="0"/>
                                  </p:stCondLst>
                                  <p:childTnLst>
                                    <p:set>
                                      <p:cBhvr>
                                        <p:cTn id="244" dur="1" fill="hold">
                                          <p:stCondLst>
                                            <p:cond delay="0"/>
                                          </p:stCondLst>
                                        </p:cTn>
                                        <p:tgtEl>
                                          <p:spTgt spid="377899"/>
                                        </p:tgtEl>
                                        <p:attrNameLst>
                                          <p:attrName>style.visibility</p:attrName>
                                        </p:attrNameLst>
                                      </p:cBhvr>
                                      <p:to>
                                        <p:strVal val="visible"/>
                                      </p:to>
                                    </p:set>
                                    <p:anim calcmode="lin" valueType="num">
                                      <p:cBhvr additive="base">
                                        <p:cTn id="245" dur="500" fill="hold"/>
                                        <p:tgtEl>
                                          <p:spTgt spid="377899"/>
                                        </p:tgtEl>
                                        <p:attrNameLst>
                                          <p:attrName>ppt_x</p:attrName>
                                        </p:attrNameLst>
                                      </p:cBhvr>
                                      <p:tavLst>
                                        <p:tav tm="0">
                                          <p:val>
                                            <p:strVal val="0-#ppt_w/2"/>
                                          </p:val>
                                        </p:tav>
                                        <p:tav tm="100000">
                                          <p:val>
                                            <p:strVal val="#ppt_x"/>
                                          </p:val>
                                        </p:tav>
                                      </p:tavLst>
                                    </p:anim>
                                    <p:anim calcmode="lin" valueType="num">
                                      <p:cBhvr additive="base">
                                        <p:cTn id="246" dur="500" fill="hold"/>
                                        <p:tgtEl>
                                          <p:spTgt spid="377899"/>
                                        </p:tgtEl>
                                        <p:attrNameLst>
                                          <p:attrName>ppt_y</p:attrName>
                                        </p:attrNameLst>
                                      </p:cBhvr>
                                      <p:tavLst>
                                        <p:tav tm="0">
                                          <p:val>
                                            <p:strVal val="#ppt_y"/>
                                          </p:val>
                                        </p:tav>
                                        <p:tav tm="100000">
                                          <p:val>
                                            <p:strVal val="#ppt_y"/>
                                          </p:val>
                                        </p:tav>
                                      </p:tavLst>
                                    </p:anim>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 presetClass="entr" presetSubtype="8" fill="hold" nodeType="clickEffect">
                                  <p:stCondLst>
                                    <p:cond delay="0"/>
                                  </p:stCondLst>
                                  <p:childTnLst>
                                    <p:set>
                                      <p:cBhvr>
                                        <p:cTn id="250" dur="1" fill="hold">
                                          <p:stCondLst>
                                            <p:cond delay="0"/>
                                          </p:stCondLst>
                                        </p:cTn>
                                        <p:tgtEl>
                                          <p:spTgt spid="377865"/>
                                        </p:tgtEl>
                                        <p:attrNameLst>
                                          <p:attrName>style.visibility</p:attrName>
                                        </p:attrNameLst>
                                      </p:cBhvr>
                                      <p:to>
                                        <p:strVal val="visible"/>
                                      </p:to>
                                    </p:set>
                                    <p:anim calcmode="lin" valueType="num">
                                      <p:cBhvr additive="base">
                                        <p:cTn id="251" dur="500" fill="hold"/>
                                        <p:tgtEl>
                                          <p:spTgt spid="377865"/>
                                        </p:tgtEl>
                                        <p:attrNameLst>
                                          <p:attrName>ppt_x</p:attrName>
                                        </p:attrNameLst>
                                      </p:cBhvr>
                                      <p:tavLst>
                                        <p:tav tm="0">
                                          <p:val>
                                            <p:strVal val="0-#ppt_w/2"/>
                                          </p:val>
                                        </p:tav>
                                        <p:tav tm="100000">
                                          <p:val>
                                            <p:strVal val="#ppt_x"/>
                                          </p:val>
                                        </p:tav>
                                      </p:tavLst>
                                    </p:anim>
                                    <p:anim calcmode="lin" valueType="num">
                                      <p:cBhvr additive="base">
                                        <p:cTn id="252" dur="500" fill="hold"/>
                                        <p:tgtEl>
                                          <p:spTgt spid="377865"/>
                                        </p:tgtEl>
                                        <p:attrNameLst>
                                          <p:attrName>ppt_y</p:attrName>
                                        </p:attrNameLst>
                                      </p:cBhvr>
                                      <p:tavLst>
                                        <p:tav tm="0">
                                          <p:val>
                                            <p:strVal val="#ppt_y"/>
                                          </p:val>
                                        </p:tav>
                                        <p:tav tm="100000">
                                          <p:val>
                                            <p:strVal val="#ppt_y"/>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2" presetClass="entr" presetSubtype="8" fill="hold" nodeType="clickEffect">
                                  <p:stCondLst>
                                    <p:cond delay="0"/>
                                  </p:stCondLst>
                                  <p:childTnLst>
                                    <p:set>
                                      <p:cBhvr>
                                        <p:cTn id="256" dur="1" fill="hold">
                                          <p:stCondLst>
                                            <p:cond delay="0"/>
                                          </p:stCondLst>
                                        </p:cTn>
                                        <p:tgtEl>
                                          <p:spTgt spid="377912"/>
                                        </p:tgtEl>
                                        <p:attrNameLst>
                                          <p:attrName>style.visibility</p:attrName>
                                        </p:attrNameLst>
                                      </p:cBhvr>
                                      <p:to>
                                        <p:strVal val="visible"/>
                                      </p:to>
                                    </p:set>
                                    <p:anim calcmode="lin" valueType="num">
                                      <p:cBhvr additive="base">
                                        <p:cTn id="257" dur="500" fill="hold"/>
                                        <p:tgtEl>
                                          <p:spTgt spid="377912"/>
                                        </p:tgtEl>
                                        <p:attrNameLst>
                                          <p:attrName>ppt_x</p:attrName>
                                        </p:attrNameLst>
                                      </p:cBhvr>
                                      <p:tavLst>
                                        <p:tav tm="0">
                                          <p:val>
                                            <p:strVal val="0-#ppt_w/2"/>
                                          </p:val>
                                        </p:tav>
                                        <p:tav tm="100000">
                                          <p:val>
                                            <p:strVal val="#ppt_x"/>
                                          </p:val>
                                        </p:tav>
                                      </p:tavLst>
                                    </p:anim>
                                    <p:anim calcmode="lin" valueType="num">
                                      <p:cBhvr additive="base">
                                        <p:cTn id="258" dur="500" fill="hold"/>
                                        <p:tgtEl>
                                          <p:spTgt spid="377912"/>
                                        </p:tgtEl>
                                        <p:attrNameLst>
                                          <p:attrName>ppt_y</p:attrName>
                                        </p:attrNameLst>
                                      </p:cBhvr>
                                      <p:tavLst>
                                        <p:tav tm="0">
                                          <p:val>
                                            <p:strVal val="#ppt_y"/>
                                          </p:val>
                                        </p:tav>
                                        <p:tav tm="100000">
                                          <p:val>
                                            <p:strVal val="#ppt_y"/>
                                          </p:val>
                                        </p:tav>
                                      </p:tavLst>
                                    </p:anim>
                                  </p:childTnLst>
                                </p:cTn>
                              </p:par>
                            </p:childTnLst>
                          </p:cTn>
                        </p:par>
                        <p:par>
                          <p:cTn id="259" fill="hold" nodeType="afterGroup">
                            <p:stCondLst>
                              <p:cond delay="500"/>
                            </p:stCondLst>
                            <p:childTnLst>
                              <p:par>
                                <p:cTn id="260" presetID="2" presetClass="entr" presetSubtype="8" fill="hold" nodeType="afterEffect">
                                  <p:stCondLst>
                                    <p:cond delay="0"/>
                                  </p:stCondLst>
                                  <p:childTnLst>
                                    <p:set>
                                      <p:cBhvr>
                                        <p:cTn id="261" dur="1" fill="hold">
                                          <p:stCondLst>
                                            <p:cond delay="0"/>
                                          </p:stCondLst>
                                        </p:cTn>
                                        <p:tgtEl>
                                          <p:spTgt spid="377885"/>
                                        </p:tgtEl>
                                        <p:attrNameLst>
                                          <p:attrName>style.visibility</p:attrName>
                                        </p:attrNameLst>
                                      </p:cBhvr>
                                      <p:to>
                                        <p:strVal val="visible"/>
                                      </p:to>
                                    </p:set>
                                    <p:anim calcmode="lin" valueType="num">
                                      <p:cBhvr additive="base">
                                        <p:cTn id="262" dur="500" fill="hold"/>
                                        <p:tgtEl>
                                          <p:spTgt spid="377885"/>
                                        </p:tgtEl>
                                        <p:attrNameLst>
                                          <p:attrName>ppt_x</p:attrName>
                                        </p:attrNameLst>
                                      </p:cBhvr>
                                      <p:tavLst>
                                        <p:tav tm="0">
                                          <p:val>
                                            <p:strVal val="0-#ppt_w/2"/>
                                          </p:val>
                                        </p:tav>
                                        <p:tav tm="100000">
                                          <p:val>
                                            <p:strVal val="#ppt_x"/>
                                          </p:val>
                                        </p:tav>
                                      </p:tavLst>
                                    </p:anim>
                                    <p:anim calcmode="lin" valueType="num">
                                      <p:cBhvr additive="base">
                                        <p:cTn id="263" dur="500" fill="hold"/>
                                        <p:tgtEl>
                                          <p:spTgt spid="377885"/>
                                        </p:tgtEl>
                                        <p:attrNameLst>
                                          <p:attrName>ppt_y</p:attrName>
                                        </p:attrNameLst>
                                      </p:cBhvr>
                                      <p:tavLst>
                                        <p:tav tm="0">
                                          <p:val>
                                            <p:strVal val="#ppt_y"/>
                                          </p:val>
                                        </p:tav>
                                        <p:tav tm="100000">
                                          <p:val>
                                            <p:strVal val="#ppt_y"/>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 presetClass="entr" presetSubtype="8" fill="hold" nodeType="clickEffect">
                                  <p:stCondLst>
                                    <p:cond delay="0"/>
                                  </p:stCondLst>
                                  <p:childTnLst>
                                    <p:set>
                                      <p:cBhvr>
                                        <p:cTn id="267" dur="1" fill="hold">
                                          <p:stCondLst>
                                            <p:cond delay="0"/>
                                          </p:stCondLst>
                                        </p:cTn>
                                        <p:tgtEl>
                                          <p:spTgt spid="377872"/>
                                        </p:tgtEl>
                                        <p:attrNameLst>
                                          <p:attrName>style.visibility</p:attrName>
                                        </p:attrNameLst>
                                      </p:cBhvr>
                                      <p:to>
                                        <p:strVal val="visible"/>
                                      </p:to>
                                    </p:set>
                                    <p:anim calcmode="lin" valueType="num">
                                      <p:cBhvr additive="base">
                                        <p:cTn id="268" dur="500" fill="hold"/>
                                        <p:tgtEl>
                                          <p:spTgt spid="377872"/>
                                        </p:tgtEl>
                                        <p:attrNameLst>
                                          <p:attrName>ppt_x</p:attrName>
                                        </p:attrNameLst>
                                      </p:cBhvr>
                                      <p:tavLst>
                                        <p:tav tm="0">
                                          <p:val>
                                            <p:strVal val="0-#ppt_w/2"/>
                                          </p:val>
                                        </p:tav>
                                        <p:tav tm="100000">
                                          <p:val>
                                            <p:strVal val="#ppt_x"/>
                                          </p:val>
                                        </p:tav>
                                      </p:tavLst>
                                    </p:anim>
                                    <p:anim calcmode="lin" valueType="num">
                                      <p:cBhvr additive="base">
                                        <p:cTn id="269" dur="500" fill="hold"/>
                                        <p:tgtEl>
                                          <p:spTgt spid="377872"/>
                                        </p:tgtEl>
                                        <p:attrNameLst>
                                          <p:attrName>ppt_y</p:attrName>
                                        </p:attrNameLst>
                                      </p:cBhvr>
                                      <p:tavLst>
                                        <p:tav tm="0">
                                          <p:val>
                                            <p:strVal val="#ppt_y"/>
                                          </p:val>
                                        </p:tav>
                                        <p:tav tm="100000">
                                          <p:val>
                                            <p:strVal val="#ppt_y"/>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 presetClass="entr" presetSubtype="8" fill="hold" nodeType="clickEffect">
                                  <p:stCondLst>
                                    <p:cond delay="0"/>
                                  </p:stCondLst>
                                  <p:childTnLst>
                                    <p:set>
                                      <p:cBhvr>
                                        <p:cTn id="273" dur="1" fill="hold">
                                          <p:stCondLst>
                                            <p:cond delay="0"/>
                                          </p:stCondLst>
                                        </p:cTn>
                                        <p:tgtEl>
                                          <p:spTgt spid="377896"/>
                                        </p:tgtEl>
                                        <p:attrNameLst>
                                          <p:attrName>style.visibility</p:attrName>
                                        </p:attrNameLst>
                                      </p:cBhvr>
                                      <p:to>
                                        <p:strVal val="visible"/>
                                      </p:to>
                                    </p:set>
                                    <p:anim calcmode="lin" valueType="num">
                                      <p:cBhvr additive="base">
                                        <p:cTn id="274" dur="500" fill="hold"/>
                                        <p:tgtEl>
                                          <p:spTgt spid="377896"/>
                                        </p:tgtEl>
                                        <p:attrNameLst>
                                          <p:attrName>ppt_x</p:attrName>
                                        </p:attrNameLst>
                                      </p:cBhvr>
                                      <p:tavLst>
                                        <p:tav tm="0">
                                          <p:val>
                                            <p:strVal val="0-#ppt_w/2"/>
                                          </p:val>
                                        </p:tav>
                                        <p:tav tm="100000">
                                          <p:val>
                                            <p:strVal val="#ppt_x"/>
                                          </p:val>
                                        </p:tav>
                                      </p:tavLst>
                                    </p:anim>
                                    <p:anim calcmode="lin" valueType="num">
                                      <p:cBhvr additive="base">
                                        <p:cTn id="275" dur="500" fill="hold"/>
                                        <p:tgtEl>
                                          <p:spTgt spid="377896"/>
                                        </p:tgtEl>
                                        <p:attrNameLst>
                                          <p:attrName>ppt_y</p:attrName>
                                        </p:attrNameLst>
                                      </p:cBhvr>
                                      <p:tavLst>
                                        <p:tav tm="0">
                                          <p:val>
                                            <p:strVal val="#ppt_y"/>
                                          </p:val>
                                        </p:tav>
                                        <p:tav tm="100000">
                                          <p:val>
                                            <p:strVal val="#ppt_y"/>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 presetClass="entr" presetSubtype="8" fill="hold" nodeType="clickEffect">
                                  <p:stCondLst>
                                    <p:cond delay="0"/>
                                  </p:stCondLst>
                                  <p:childTnLst>
                                    <p:set>
                                      <p:cBhvr>
                                        <p:cTn id="279" dur="1" fill="hold">
                                          <p:stCondLst>
                                            <p:cond delay="0"/>
                                          </p:stCondLst>
                                        </p:cTn>
                                        <p:tgtEl>
                                          <p:spTgt spid="377897"/>
                                        </p:tgtEl>
                                        <p:attrNameLst>
                                          <p:attrName>style.visibility</p:attrName>
                                        </p:attrNameLst>
                                      </p:cBhvr>
                                      <p:to>
                                        <p:strVal val="visible"/>
                                      </p:to>
                                    </p:set>
                                    <p:anim calcmode="lin" valueType="num">
                                      <p:cBhvr additive="base">
                                        <p:cTn id="280" dur="500" fill="hold"/>
                                        <p:tgtEl>
                                          <p:spTgt spid="377897"/>
                                        </p:tgtEl>
                                        <p:attrNameLst>
                                          <p:attrName>ppt_x</p:attrName>
                                        </p:attrNameLst>
                                      </p:cBhvr>
                                      <p:tavLst>
                                        <p:tav tm="0">
                                          <p:val>
                                            <p:strVal val="0-#ppt_w/2"/>
                                          </p:val>
                                        </p:tav>
                                        <p:tav tm="100000">
                                          <p:val>
                                            <p:strVal val="#ppt_x"/>
                                          </p:val>
                                        </p:tav>
                                      </p:tavLst>
                                    </p:anim>
                                    <p:anim calcmode="lin" valueType="num">
                                      <p:cBhvr additive="base">
                                        <p:cTn id="281" dur="500" fill="hold"/>
                                        <p:tgtEl>
                                          <p:spTgt spid="377897"/>
                                        </p:tgtEl>
                                        <p:attrNameLst>
                                          <p:attrName>ppt_y</p:attrName>
                                        </p:attrNameLst>
                                      </p:cBhvr>
                                      <p:tavLst>
                                        <p:tav tm="0">
                                          <p:val>
                                            <p:strVal val="#ppt_y"/>
                                          </p:val>
                                        </p:tav>
                                        <p:tav tm="100000">
                                          <p:val>
                                            <p:strVal val="#ppt_y"/>
                                          </p:val>
                                        </p:tav>
                                      </p:tavLst>
                                    </p:anim>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 presetClass="entr" presetSubtype="8" fill="hold" nodeType="clickEffect">
                                  <p:stCondLst>
                                    <p:cond delay="0"/>
                                  </p:stCondLst>
                                  <p:childTnLst>
                                    <p:set>
                                      <p:cBhvr>
                                        <p:cTn id="285" dur="1" fill="hold">
                                          <p:stCondLst>
                                            <p:cond delay="0"/>
                                          </p:stCondLst>
                                        </p:cTn>
                                        <p:tgtEl>
                                          <p:spTgt spid="377887"/>
                                        </p:tgtEl>
                                        <p:attrNameLst>
                                          <p:attrName>style.visibility</p:attrName>
                                        </p:attrNameLst>
                                      </p:cBhvr>
                                      <p:to>
                                        <p:strVal val="visible"/>
                                      </p:to>
                                    </p:set>
                                    <p:anim calcmode="lin" valueType="num">
                                      <p:cBhvr additive="base">
                                        <p:cTn id="286" dur="500" fill="hold"/>
                                        <p:tgtEl>
                                          <p:spTgt spid="377887"/>
                                        </p:tgtEl>
                                        <p:attrNameLst>
                                          <p:attrName>ppt_x</p:attrName>
                                        </p:attrNameLst>
                                      </p:cBhvr>
                                      <p:tavLst>
                                        <p:tav tm="0">
                                          <p:val>
                                            <p:strVal val="0-#ppt_w/2"/>
                                          </p:val>
                                        </p:tav>
                                        <p:tav tm="100000">
                                          <p:val>
                                            <p:strVal val="#ppt_x"/>
                                          </p:val>
                                        </p:tav>
                                      </p:tavLst>
                                    </p:anim>
                                    <p:anim calcmode="lin" valueType="num">
                                      <p:cBhvr additive="base">
                                        <p:cTn id="287" dur="500" fill="hold"/>
                                        <p:tgtEl>
                                          <p:spTgt spid="377887"/>
                                        </p:tgtEl>
                                        <p:attrNameLst>
                                          <p:attrName>ppt_y</p:attrName>
                                        </p:attrNameLst>
                                      </p:cBhvr>
                                      <p:tavLst>
                                        <p:tav tm="0">
                                          <p:val>
                                            <p:strVal val="#ppt_y"/>
                                          </p:val>
                                        </p:tav>
                                        <p:tav tm="100000">
                                          <p:val>
                                            <p:strVal val="#ppt_y"/>
                                          </p:val>
                                        </p:tav>
                                      </p:tavLst>
                                    </p:anim>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 presetClass="entr" presetSubtype="8" fill="hold" nodeType="clickEffect">
                                  <p:stCondLst>
                                    <p:cond delay="0"/>
                                  </p:stCondLst>
                                  <p:childTnLst>
                                    <p:set>
                                      <p:cBhvr>
                                        <p:cTn id="291" dur="1" fill="hold">
                                          <p:stCondLst>
                                            <p:cond delay="0"/>
                                          </p:stCondLst>
                                        </p:cTn>
                                        <p:tgtEl>
                                          <p:spTgt spid="377913"/>
                                        </p:tgtEl>
                                        <p:attrNameLst>
                                          <p:attrName>style.visibility</p:attrName>
                                        </p:attrNameLst>
                                      </p:cBhvr>
                                      <p:to>
                                        <p:strVal val="visible"/>
                                      </p:to>
                                    </p:set>
                                    <p:anim calcmode="lin" valueType="num">
                                      <p:cBhvr additive="base">
                                        <p:cTn id="292" dur="500" fill="hold"/>
                                        <p:tgtEl>
                                          <p:spTgt spid="377913"/>
                                        </p:tgtEl>
                                        <p:attrNameLst>
                                          <p:attrName>ppt_x</p:attrName>
                                        </p:attrNameLst>
                                      </p:cBhvr>
                                      <p:tavLst>
                                        <p:tav tm="0">
                                          <p:val>
                                            <p:strVal val="0-#ppt_w/2"/>
                                          </p:val>
                                        </p:tav>
                                        <p:tav tm="100000">
                                          <p:val>
                                            <p:strVal val="#ppt_x"/>
                                          </p:val>
                                        </p:tav>
                                      </p:tavLst>
                                    </p:anim>
                                    <p:anim calcmode="lin" valueType="num">
                                      <p:cBhvr additive="base">
                                        <p:cTn id="293" dur="500" fill="hold"/>
                                        <p:tgtEl>
                                          <p:spTgt spid="377913"/>
                                        </p:tgtEl>
                                        <p:attrNameLst>
                                          <p:attrName>ppt_y</p:attrName>
                                        </p:attrNameLst>
                                      </p:cBhvr>
                                      <p:tavLst>
                                        <p:tav tm="0">
                                          <p:val>
                                            <p:strVal val="#ppt_y"/>
                                          </p:val>
                                        </p:tav>
                                        <p:tav tm="100000">
                                          <p:val>
                                            <p:strVal val="#ppt_y"/>
                                          </p:val>
                                        </p:tav>
                                      </p:tavLst>
                                    </p:anim>
                                  </p:childTnLst>
                                </p:cTn>
                              </p:par>
                            </p:childTnLst>
                          </p:cTn>
                        </p:par>
                        <p:par>
                          <p:cTn id="294" fill="hold" nodeType="afterGroup">
                            <p:stCondLst>
                              <p:cond delay="500"/>
                            </p:stCondLst>
                            <p:childTnLst>
                              <p:par>
                                <p:cTn id="295" presetID="2" presetClass="entr" presetSubtype="8" fill="hold" nodeType="afterEffect">
                                  <p:stCondLst>
                                    <p:cond delay="0"/>
                                  </p:stCondLst>
                                  <p:childTnLst>
                                    <p:set>
                                      <p:cBhvr>
                                        <p:cTn id="296" dur="1" fill="hold">
                                          <p:stCondLst>
                                            <p:cond delay="0"/>
                                          </p:stCondLst>
                                        </p:cTn>
                                        <p:tgtEl>
                                          <p:spTgt spid="377886"/>
                                        </p:tgtEl>
                                        <p:attrNameLst>
                                          <p:attrName>style.visibility</p:attrName>
                                        </p:attrNameLst>
                                      </p:cBhvr>
                                      <p:to>
                                        <p:strVal val="visible"/>
                                      </p:to>
                                    </p:set>
                                    <p:anim calcmode="lin" valueType="num">
                                      <p:cBhvr additive="base">
                                        <p:cTn id="297" dur="500" fill="hold"/>
                                        <p:tgtEl>
                                          <p:spTgt spid="377886"/>
                                        </p:tgtEl>
                                        <p:attrNameLst>
                                          <p:attrName>ppt_x</p:attrName>
                                        </p:attrNameLst>
                                      </p:cBhvr>
                                      <p:tavLst>
                                        <p:tav tm="0">
                                          <p:val>
                                            <p:strVal val="0-#ppt_w/2"/>
                                          </p:val>
                                        </p:tav>
                                        <p:tav tm="100000">
                                          <p:val>
                                            <p:strVal val="#ppt_x"/>
                                          </p:val>
                                        </p:tav>
                                      </p:tavLst>
                                    </p:anim>
                                    <p:anim calcmode="lin" valueType="num">
                                      <p:cBhvr additive="base">
                                        <p:cTn id="298" dur="500" fill="hold"/>
                                        <p:tgtEl>
                                          <p:spTgt spid="377886"/>
                                        </p:tgtEl>
                                        <p:attrNameLst>
                                          <p:attrName>ppt_y</p:attrName>
                                        </p:attrNameLst>
                                      </p:cBhvr>
                                      <p:tavLst>
                                        <p:tav tm="0">
                                          <p:val>
                                            <p:strVal val="#ppt_y"/>
                                          </p:val>
                                        </p:tav>
                                        <p:tav tm="100000">
                                          <p:val>
                                            <p:strVal val="#ppt_y"/>
                                          </p:val>
                                        </p:tav>
                                      </p:tavLst>
                                    </p:anim>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 presetClass="entr" presetSubtype="8" fill="hold" nodeType="clickEffect">
                                  <p:stCondLst>
                                    <p:cond delay="0"/>
                                  </p:stCondLst>
                                  <p:childTnLst>
                                    <p:set>
                                      <p:cBhvr>
                                        <p:cTn id="302" dur="1" fill="hold">
                                          <p:stCondLst>
                                            <p:cond delay="0"/>
                                          </p:stCondLst>
                                        </p:cTn>
                                        <p:tgtEl>
                                          <p:spTgt spid="377873"/>
                                        </p:tgtEl>
                                        <p:attrNameLst>
                                          <p:attrName>style.visibility</p:attrName>
                                        </p:attrNameLst>
                                      </p:cBhvr>
                                      <p:to>
                                        <p:strVal val="visible"/>
                                      </p:to>
                                    </p:set>
                                    <p:anim calcmode="lin" valueType="num">
                                      <p:cBhvr additive="base">
                                        <p:cTn id="303" dur="500" fill="hold"/>
                                        <p:tgtEl>
                                          <p:spTgt spid="377873"/>
                                        </p:tgtEl>
                                        <p:attrNameLst>
                                          <p:attrName>ppt_x</p:attrName>
                                        </p:attrNameLst>
                                      </p:cBhvr>
                                      <p:tavLst>
                                        <p:tav tm="0">
                                          <p:val>
                                            <p:strVal val="0-#ppt_w/2"/>
                                          </p:val>
                                        </p:tav>
                                        <p:tav tm="100000">
                                          <p:val>
                                            <p:strVal val="#ppt_x"/>
                                          </p:val>
                                        </p:tav>
                                      </p:tavLst>
                                    </p:anim>
                                    <p:anim calcmode="lin" valueType="num">
                                      <p:cBhvr additive="base">
                                        <p:cTn id="304" dur="500" fill="hold"/>
                                        <p:tgtEl>
                                          <p:spTgt spid="377873"/>
                                        </p:tgtEl>
                                        <p:attrNameLst>
                                          <p:attrName>ppt_y</p:attrName>
                                        </p:attrNameLst>
                                      </p:cBhvr>
                                      <p:tavLst>
                                        <p:tav tm="0">
                                          <p:val>
                                            <p:strVal val="#ppt_y"/>
                                          </p:val>
                                        </p:tav>
                                        <p:tav tm="100000">
                                          <p:val>
                                            <p:strVal val="#ppt_y"/>
                                          </p:val>
                                        </p:tav>
                                      </p:tavLst>
                                    </p:anim>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 presetClass="entr" presetSubtype="8" fill="hold" nodeType="clickEffect">
                                  <p:stCondLst>
                                    <p:cond delay="0"/>
                                  </p:stCondLst>
                                  <p:childTnLst>
                                    <p:set>
                                      <p:cBhvr>
                                        <p:cTn id="308" dur="1" fill="hold">
                                          <p:stCondLst>
                                            <p:cond delay="0"/>
                                          </p:stCondLst>
                                        </p:cTn>
                                        <p:tgtEl>
                                          <p:spTgt spid="377893"/>
                                        </p:tgtEl>
                                        <p:attrNameLst>
                                          <p:attrName>style.visibility</p:attrName>
                                        </p:attrNameLst>
                                      </p:cBhvr>
                                      <p:to>
                                        <p:strVal val="visible"/>
                                      </p:to>
                                    </p:set>
                                    <p:anim calcmode="lin" valueType="num">
                                      <p:cBhvr additive="base">
                                        <p:cTn id="309" dur="500" fill="hold"/>
                                        <p:tgtEl>
                                          <p:spTgt spid="377893"/>
                                        </p:tgtEl>
                                        <p:attrNameLst>
                                          <p:attrName>ppt_x</p:attrName>
                                        </p:attrNameLst>
                                      </p:cBhvr>
                                      <p:tavLst>
                                        <p:tav tm="0">
                                          <p:val>
                                            <p:strVal val="0-#ppt_w/2"/>
                                          </p:val>
                                        </p:tav>
                                        <p:tav tm="100000">
                                          <p:val>
                                            <p:strVal val="#ppt_x"/>
                                          </p:val>
                                        </p:tav>
                                      </p:tavLst>
                                    </p:anim>
                                    <p:anim calcmode="lin" valueType="num">
                                      <p:cBhvr additive="base">
                                        <p:cTn id="310" dur="500" fill="hold"/>
                                        <p:tgtEl>
                                          <p:spTgt spid="377893"/>
                                        </p:tgtEl>
                                        <p:attrNameLst>
                                          <p:attrName>ppt_y</p:attrName>
                                        </p:attrNameLst>
                                      </p:cBhvr>
                                      <p:tavLst>
                                        <p:tav tm="0">
                                          <p:val>
                                            <p:strVal val="#ppt_y"/>
                                          </p:val>
                                        </p:tav>
                                        <p:tav tm="100000">
                                          <p:val>
                                            <p:strVal val="#ppt_y"/>
                                          </p:val>
                                        </p:tav>
                                      </p:tavLst>
                                    </p:anim>
                                  </p:childTnLst>
                                </p:cTn>
                              </p:par>
                            </p:childTnLst>
                          </p:cTn>
                        </p:par>
                      </p:childTnLst>
                    </p:cTn>
                  </p:par>
                  <p:par>
                    <p:cTn id="311" fill="hold" nodeType="clickPar">
                      <p:stCondLst>
                        <p:cond delay="indefinite"/>
                      </p:stCondLst>
                      <p:childTnLst>
                        <p:par>
                          <p:cTn id="312" fill="hold" nodeType="withGroup">
                            <p:stCondLst>
                              <p:cond delay="0"/>
                            </p:stCondLst>
                            <p:childTnLst>
                              <p:par>
                                <p:cTn id="313" presetID="2" presetClass="entr" presetSubtype="8" fill="hold" nodeType="clickEffect">
                                  <p:stCondLst>
                                    <p:cond delay="0"/>
                                  </p:stCondLst>
                                  <p:childTnLst>
                                    <p:set>
                                      <p:cBhvr>
                                        <p:cTn id="314" dur="1" fill="hold">
                                          <p:stCondLst>
                                            <p:cond delay="0"/>
                                          </p:stCondLst>
                                        </p:cTn>
                                        <p:tgtEl>
                                          <p:spTgt spid="377894"/>
                                        </p:tgtEl>
                                        <p:attrNameLst>
                                          <p:attrName>style.visibility</p:attrName>
                                        </p:attrNameLst>
                                      </p:cBhvr>
                                      <p:to>
                                        <p:strVal val="visible"/>
                                      </p:to>
                                    </p:set>
                                    <p:anim calcmode="lin" valueType="num">
                                      <p:cBhvr additive="base">
                                        <p:cTn id="315" dur="500" fill="hold"/>
                                        <p:tgtEl>
                                          <p:spTgt spid="377894"/>
                                        </p:tgtEl>
                                        <p:attrNameLst>
                                          <p:attrName>ppt_x</p:attrName>
                                        </p:attrNameLst>
                                      </p:cBhvr>
                                      <p:tavLst>
                                        <p:tav tm="0">
                                          <p:val>
                                            <p:strVal val="0-#ppt_w/2"/>
                                          </p:val>
                                        </p:tav>
                                        <p:tav tm="100000">
                                          <p:val>
                                            <p:strVal val="#ppt_x"/>
                                          </p:val>
                                        </p:tav>
                                      </p:tavLst>
                                    </p:anim>
                                    <p:anim calcmode="lin" valueType="num">
                                      <p:cBhvr additive="base">
                                        <p:cTn id="316" dur="500" fill="hold"/>
                                        <p:tgtEl>
                                          <p:spTgt spid="377894"/>
                                        </p:tgtEl>
                                        <p:attrNameLst>
                                          <p:attrName>ppt_y</p:attrName>
                                        </p:attrNameLst>
                                      </p:cBhvr>
                                      <p:tavLst>
                                        <p:tav tm="0">
                                          <p:val>
                                            <p:strVal val="#ppt_y"/>
                                          </p:val>
                                        </p:tav>
                                        <p:tav tm="100000">
                                          <p:val>
                                            <p:strVal val="#ppt_y"/>
                                          </p:val>
                                        </p:tav>
                                      </p:tavLst>
                                    </p:anim>
                                  </p:childTnLst>
                                </p:cTn>
                              </p:par>
                            </p:childTnLst>
                          </p:cTn>
                        </p:par>
                      </p:childTnLst>
                    </p:cTn>
                  </p:par>
                  <p:par>
                    <p:cTn id="317" fill="hold" nodeType="clickPar">
                      <p:stCondLst>
                        <p:cond delay="indefinite"/>
                      </p:stCondLst>
                      <p:childTnLst>
                        <p:par>
                          <p:cTn id="318" fill="hold" nodeType="withGroup">
                            <p:stCondLst>
                              <p:cond delay="0"/>
                            </p:stCondLst>
                            <p:childTnLst>
                              <p:par>
                                <p:cTn id="319" presetID="2" presetClass="entr" presetSubtype="8" fill="hold" nodeType="clickEffect">
                                  <p:stCondLst>
                                    <p:cond delay="0"/>
                                  </p:stCondLst>
                                  <p:childTnLst>
                                    <p:set>
                                      <p:cBhvr>
                                        <p:cTn id="320" dur="1" fill="hold">
                                          <p:stCondLst>
                                            <p:cond delay="0"/>
                                          </p:stCondLst>
                                        </p:cTn>
                                        <p:tgtEl>
                                          <p:spTgt spid="377895"/>
                                        </p:tgtEl>
                                        <p:attrNameLst>
                                          <p:attrName>style.visibility</p:attrName>
                                        </p:attrNameLst>
                                      </p:cBhvr>
                                      <p:to>
                                        <p:strVal val="visible"/>
                                      </p:to>
                                    </p:set>
                                    <p:anim calcmode="lin" valueType="num">
                                      <p:cBhvr additive="base">
                                        <p:cTn id="321" dur="500" fill="hold"/>
                                        <p:tgtEl>
                                          <p:spTgt spid="377895"/>
                                        </p:tgtEl>
                                        <p:attrNameLst>
                                          <p:attrName>ppt_x</p:attrName>
                                        </p:attrNameLst>
                                      </p:cBhvr>
                                      <p:tavLst>
                                        <p:tav tm="0">
                                          <p:val>
                                            <p:strVal val="0-#ppt_w/2"/>
                                          </p:val>
                                        </p:tav>
                                        <p:tav tm="100000">
                                          <p:val>
                                            <p:strVal val="#ppt_x"/>
                                          </p:val>
                                        </p:tav>
                                      </p:tavLst>
                                    </p:anim>
                                    <p:anim calcmode="lin" valueType="num">
                                      <p:cBhvr additive="base">
                                        <p:cTn id="322" dur="500" fill="hold"/>
                                        <p:tgtEl>
                                          <p:spTgt spid="3778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autoUpdateAnimBg="0"/>
      <p:bldP spid="377859" grpId="0" animBg="1" autoUpdateAnimBg="0"/>
      <p:bldP spid="377860" grpId="0" animBg="1" autoUpdateAnimBg="0"/>
      <p:bldP spid="377861" grpId="0" animBg="1" autoUpdateAnimBg="0"/>
      <p:bldP spid="377862" grpId="0" animBg="1" autoUpdateAnimBg="0"/>
      <p:bldP spid="377863" grpId="0" animBg="1" autoUpdateAnimBg="0"/>
      <p:bldP spid="377864" grpId="0" animBg="1" autoUpdateAnimBg="0"/>
      <p:bldP spid="377865" grpId="0" animBg="1" autoUpdateAnimBg="0"/>
      <p:bldP spid="377866" grpId="0" animBg="1" autoUpdateAnimBg="0"/>
      <p:bldP spid="377867" grpId="0" animBg="1" autoUpdateAnimBg="0"/>
      <p:bldP spid="377868" grpId="0" animBg="1" autoUpdateAnimBg="0"/>
      <p:bldP spid="377869" grpId="0" animBg="1" autoUpdateAnimBg="0"/>
      <p:bldP spid="377870" grpId="0" animBg="1" autoUpdateAnimBg="0"/>
      <p:bldP spid="377871" grpId="0" animBg="1" autoUpdateAnimBg="0"/>
      <p:bldP spid="377872" grpId="0" animBg="1" autoUpdateAnimBg="0"/>
      <p:bldP spid="377873" grpId="0" animBg="1" autoUpdateAnimBg="0"/>
      <p:bldP spid="377874" grpId="0" animBg="1" autoUpdateAnimBg="0"/>
      <p:bldP spid="377875" grpId="0" animBg="1" autoUpdateAnimBg="0"/>
      <p:bldP spid="377876" grpId="0" animBg="1" autoUpdateAnimBg="0"/>
      <p:bldP spid="377877" grpId="0" animBg="1" autoUpdateAnimBg="0"/>
      <p:bldP spid="377878" grpId="0" animBg="1" autoUpdateAnimBg="0"/>
      <p:bldP spid="377879" grpId="0" animBg="1" autoUpdateAnimBg="0"/>
      <p:bldP spid="377880" grpId="0" animBg="1" autoUpdateAnimBg="0"/>
      <p:bldP spid="377882" grpId="0" animBg="1" autoUpdateAnimBg="0"/>
      <p:bldP spid="377883" grpId="0" animBg="1" autoUpdateAnimBg="0"/>
      <p:bldP spid="377884" grpId="0" animBg="1" autoUpdateAnimBg="0"/>
      <p:bldP spid="377885" grpId="0" animBg="1" autoUpdateAnimBg="0"/>
      <p:bldP spid="377886" grpId="0" animBg="1" autoUpdateAnimBg="0"/>
      <p:bldP spid="377887" grpId="0" animBg="1" autoUpdateAnimBg="0"/>
      <p:bldP spid="37788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a:extLst>
              <a:ext uri="{FF2B5EF4-FFF2-40B4-BE49-F238E27FC236}">
                <a16:creationId xmlns:a16="http://schemas.microsoft.com/office/drawing/2014/main" id="{86E2FF2F-3EC7-8C4E-1D39-24F386D10A43}"/>
              </a:ext>
            </a:extLst>
          </p:cNvPr>
          <p:cNvSpPr txBox="1">
            <a:spLocks noChangeArrowheads="1"/>
          </p:cNvSpPr>
          <p:nvPr/>
        </p:nvSpPr>
        <p:spPr bwMode="auto">
          <a:xfrm>
            <a:off x="2495550" y="2024063"/>
            <a:ext cx="7715250" cy="3084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1.  </a:t>
            </a:r>
            <a:r>
              <a:rPr kumimoji="1" lang="zh-CN" altLang="en-US" sz="2800" b="1">
                <a:latin typeface="Times New Roman" panose="02020603050405020304" pitchFamily="18" charset="0"/>
                <a:ea typeface="华文新魏" panose="02010800040101010101" pitchFamily="2" charset="-122"/>
              </a:rPr>
              <a:t>描述一个句子的文法不是唯一的；</a:t>
            </a:r>
          </a:p>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2.  </a:t>
            </a:r>
            <a:r>
              <a:rPr kumimoji="1" lang="zh-CN" altLang="en-US" sz="2800" b="1">
                <a:latin typeface="Times New Roman" panose="02020603050405020304" pitchFamily="18" charset="0"/>
                <a:ea typeface="华文新魏" panose="02010800040101010101" pitchFamily="2" charset="-122"/>
              </a:rPr>
              <a:t>对于一个句子的分析应是唯一的。</a:t>
            </a:r>
          </a:p>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考虑表达式下面的文法 </a:t>
            </a:r>
            <a:r>
              <a:rPr kumimoji="1" lang="en-US" altLang="zh-CN" sz="2800" b="1">
                <a:latin typeface="Times New Roman" panose="02020603050405020304" pitchFamily="18" charset="0"/>
                <a:ea typeface="华文新魏" panose="02010800040101010101" pitchFamily="2" charset="-122"/>
              </a:rPr>
              <a:t>G[E],</a:t>
            </a:r>
            <a:r>
              <a:rPr kumimoji="1" lang="zh-CN" altLang="en-US" sz="2800" b="1">
                <a:latin typeface="Times New Roman" panose="02020603050405020304" pitchFamily="18" charset="0"/>
                <a:ea typeface="华文新魏" panose="02010800040101010101" pitchFamily="2" charset="-122"/>
              </a:rPr>
              <a:t>其产生式如下：</a:t>
            </a:r>
          </a:p>
          <a:p>
            <a:pPr eaLnBrk="1" fontAlgn="ctr" hangingPunct="1">
              <a:spcBef>
                <a:spcPct val="50000"/>
              </a:spcBef>
              <a:buClrTx/>
              <a:buSzTx/>
              <a:buFontTx/>
              <a:buNone/>
            </a:pPr>
            <a:r>
              <a:rPr kumimoji="1" lang="zh-CN" altLang="en-US" sz="2800" b="1">
                <a:latin typeface="Times New Roman" panose="02020603050405020304" pitchFamily="18" charset="0"/>
                <a:ea typeface="华文新魏" panose="02010800040101010101" pitchFamily="2" charset="-122"/>
              </a:rPr>
              <a:t>      </a:t>
            </a:r>
            <a:r>
              <a:rPr kumimoji="1" lang="en-US" altLang="zh-CN" sz="2800" b="1">
                <a:latin typeface="Times New Roman" panose="02020603050405020304" pitchFamily="18" charset="0"/>
                <a:ea typeface="华文新魏" panose="02010800040101010101" pitchFamily="2" charset="-122"/>
              </a:rPr>
              <a:t>E</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E+E</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E*E</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 (E) </a:t>
            </a:r>
            <a:r>
              <a:rPr kumimoji="1"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kumimoji="1" lang="en-US" altLang="zh-CN" sz="2800" b="1">
                <a:latin typeface="Times New Roman" panose="02020603050405020304" pitchFamily="18" charset="0"/>
                <a:ea typeface="华文新魏" panose="02010800040101010101" pitchFamily="2" charset="-122"/>
              </a:rPr>
              <a:t> id</a:t>
            </a:r>
          </a:p>
          <a:p>
            <a:pPr eaLnBrk="1" fontAlgn="ctr" hangingPunct="1">
              <a:spcBef>
                <a:spcPct val="50000"/>
              </a:spcBef>
              <a:buClrTx/>
              <a:buSzTx/>
              <a:buFontTx/>
              <a:buNone/>
            </a:pPr>
            <a:r>
              <a:rPr kumimoji="1" lang="en-US" altLang="zh-CN" sz="2800" b="1">
                <a:latin typeface="Times New Roman" panose="02020603050405020304" pitchFamily="18" charset="0"/>
                <a:ea typeface="华文新魏" panose="02010800040101010101" pitchFamily="2" charset="-122"/>
              </a:rPr>
              <a:t>       </a:t>
            </a:r>
            <a:endParaRPr kumimoji="1" lang="en-US" altLang="zh-CN" sz="2800" b="1" baseline="-25000">
              <a:latin typeface="Times New Roman" panose="02020603050405020304" pitchFamily="18" charset="0"/>
              <a:ea typeface="华文新魏" panose="02010800040101010101" pitchFamily="2" charset="-122"/>
            </a:endParaRPr>
          </a:p>
        </p:txBody>
      </p:sp>
      <p:sp>
        <p:nvSpPr>
          <p:cNvPr id="71682" name="Rectangle 3">
            <a:extLst>
              <a:ext uri="{FF2B5EF4-FFF2-40B4-BE49-F238E27FC236}">
                <a16:creationId xmlns:a16="http://schemas.microsoft.com/office/drawing/2014/main" id="{4E2FD256-0F29-020A-8EA0-148255ECCCE5}"/>
              </a:ext>
            </a:extLst>
          </p:cNvPr>
          <p:cNvSpPr>
            <a:spLocks noGrp="1" noChangeArrowheads="1"/>
          </p:cNvSpPr>
          <p:nvPr>
            <p:ph type="title" idx="4294967295"/>
          </p:nvPr>
        </p:nvSpPr>
        <p:spPr>
          <a:xfrm>
            <a:off x="2279650" y="549276"/>
            <a:ext cx="8388350" cy="1050925"/>
          </a:xfrm>
        </p:spPr>
        <p:txBody>
          <a:bodyPr/>
          <a:lstStyle/>
          <a:p>
            <a:pPr eaLnBrk="1" hangingPunct="1"/>
            <a:r>
              <a:rPr kumimoji="1" lang="zh-CN" altLang="en-US">
                <a:solidFill>
                  <a:schemeClr val="folHlink"/>
                </a:solidFill>
                <a:latin typeface="Times New Roman" panose="02020603050405020304" pitchFamily="18" charset="0"/>
              </a:rPr>
              <a:t>文法的二义性</a:t>
            </a:r>
            <a:r>
              <a:rPr kumimoji="1" lang="en-US" altLang="zh-CN">
                <a:solidFill>
                  <a:schemeClr val="folHlink"/>
                </a:solidFill>
              </a:rPr>
              <a:t>(</a:t>
            </a:r>
            <a:r>
              <a:rPr kumimoji="1" lang="zh-CN" altLang="en-US">
                <a:solidFill>
                  <a:schemeClr val="folHlink"/>
                </a:solidFill>
              </a:rPr>
              <a:t>歧义性</a:t>
            </a:r>
            <a:r>
              <a:rPr kumimoji="1" lang="en-US" altLang="zh-CN">
                <a:solidFill>
                  <a:schemeClr val="folHlink"/>
                </a:solidFill>
              </a:rPr>
              <a:t>/ambiquity)</a:t>
            </a:r>
          </a:p>
        </p:txBody>
      </p:sp>
      <p:sp>
        <p:nvSpPr>
          <p:cNvPr id="71683" name="灯片编号占位符 3">
            <a:extLst>
              <a:ext uri="{FF2B5EF4-FFF2-40B4-BE49-F238E27FC236}">
                <a16:creationId xmlns:a16="http://schemas.microsoft.com/office/drawing/2014/main" id="{F250B677-8DE7-2834-F819-055B86D042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7834A1C-4866-4E7A-A85F-8342D4E2C73A}" type="slidenum">
              <a:rPr lang="zh-CN" altLang="en-US" sz="1400"/>
              <a:pPr>
                <a:spcBef>
                  <a:spcPct val="0"/>
                </a:spcBef>
                <a:buClrTx/>
                <a:buSzTx/>
                <a:buFontTx/>
                <a:buNone/>
              </a:pPr>
              <a:t>56</a:t>
            </a:fld>
            <a:endParaRPr lang="en-US" altLang="zh-CN"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4762F824-C72D-A06A-01FF-D4BE699A9041}"/>
              </a:ext>
            </a:extLst>
          </p:cNvPr>
          <p:cNvSpPr>
            <a:spLocks noGrp="1" noChangeArrowheads="1"/>
          </p:cNvSpPr>
          <p:nvPr>
            <p:ph type="title"/>
          </p:nvPr>
        </p:nvSpPr>
        <p:spPr>
          <a:xfrm>
            <a:off x="2514600" y="836614"/>
            <a:ext cx="8153400" cy="763587"/>
          </a:xfrm>
          <a:noFill/>
        </p:spPr>
        <p:txBody>
          <a:bodyPr vert="horz" wrap="square" lIns="92075" tIns="46037" rIns="92075" bIns="46037" numCol="1" anchor="ctr" anchorCtr="0" compatLnSpc="1">
            <a:prstTxWarp prst="textNoShape">
              <a:avLst/>
            </a:prstTxWarp>
          </a:bodyPr>
          <a:lstStyle/>
          <a:p>
            <a:pPr eaLnBrk="1" hangingPunct="1"/>
            <a:r>
              <a:rPr lang="zh-CN" altLang="en-US">
                <a:solidFill>
                  <a:schemeClr val="folHlink"/>
                </a:solidFill>
                <a:latin typeface="Times New Roman" panose="02020603050405020304" pitchFamily="18" charset="0"/>
              </a:rPr>
              <a:t>文法的二义性</a:t>
            </a:r>
            <a:endParaRPr kumimoji="1" lang="zh-CN" altLang="en-US">
              <a:solidFill>
                <a:schemeClr val="folHlink"/>
              </a:solidFill>
            </a:endParaRPr>
          </a:p>
        </p:txBody>
      </p:sp>
      <p:grpSp>
        <p:nvGrpSpPr>
          <p:cNvPr id="73730" name="Group 4">
            <a:extLst>
              <a:ext uri="{FF2B5EF4-FFF2-40B4-BE49-F238E27FC236}">
                <a16:creationId xmlns:a16="http://schemas.microsoft.com/office/drawing/2014/main" id="{7822B327-DB4B-DFEA-A8D6-ADE6087CEAC3}"/>
              </a:ext>
            </a:extLst>
          </p:cNvPr>
          <p:cNvGrpSpPr>
            <a:grpSpLocks/>
          </p:cNvGrpSpPr>
          <p:nvPr/>
        </p:nvGrpSpPr>
        <p:grpSpPr bwMode="auto">
          <a:xfrm>
            <a:off x="6311900" y="2565400"/>
            <a:ext cx="3810000" cy="3938588"/>
            <a:chOff x="1008" y="1371"/>
            <a:chExt cx="4032" cy="2481"/>
          </a:xfrm>
        </p:grpSpPr>
        <p:grpSp>
          <p:nvGrpSpPr>
            <p:cNvPr id="73755" name="Group 5">
              <a:extLst>
                <a:ext uri="{FF2B5EF4-FFF2-40B4-BE49-F238E27FC236}">
                  <a16:creationId xmlns:a16="http://schemas.microsoft.com/office/drawing/2014/main" id="{513A634A-32CA-3D6E-3C8E-643B164F6DA6}"/>
                </a:ext>
              </a:extLst>
            </p:cNvPr>
            <p:cNvGrpSpPr>
              <a:grpSpLocks/>
            </p:cNvGrpSpPr>
            <p:nvPr/>
          </p:nvGrpSpPr>
          <p:grpSpPr bwMode="auto">
            <a:xfrm>
              <a:off x="1008" y="1371"/>
              <a:ext cx="4032" cy="2481"/>
              <a:chOff x="720" y="1344"/>
              <a:chExt cx="4032" cy="2481"/>
            </a:xfrm>
          </p:grpSpPr>
          <p:sp>
            <p:nvSpPr>
              <p:cNvPr id="324614" name="Text Box 6">
                <a:extLst>
                  <a:ext uri="{FF2B5EF4-FFF2-40B4-BE49-F238E27FC236}">
                    <a16:creationId xmlns:a16="http://schemas.microsoft.com/office/drawing/2014/main" id="{693A07B4-2A93-4711-DCBC-2BEAD689544F}"/>
                  </a:ext>
                </a:extLst>
              </p:cNvPr>
              <p:cNvSpPr txBox="1">
                <a:spLocks noChangeArrowheads="1"/>
              </p:cNvSpPr>
              <p:nvPr/>
            </p:nvSpPr>
            <p:spPr bwMode="auto">
              <a:xfrm>
                <a:off x="2976" y="1344"/>
                <a:ext cx="719"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15" name="Text Box 7">
                <a:extLst>
                  <a:ext uri="{FF2B5EF4-FFF2-40B4-BE49-F238E27FC236}">
                    <a16:creationId xmlns:a16="http://schemas.microsoft.com/office/drawing/2014/main" id="{18CCDE1E-51AC-6204-166A-B0218484FABB}"/>
                  </a:ext>
                </a:extLst>
              </p:cNvPr>
              <p:cNvSpPr txBox="1">
                <a:spLocks noChangeArrowheads="1"/>
              </p:cNvSpPr>
              <p:nvPr/>
            </p:nvSpPr>
            <p:spPr bwMode="auto">
              <a:xfrm>
                <a:off x="1824" y="2112"/>
                <a:ext cx="721"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16" name="Text Box 8">
                <a:extLst>
                  <a:ext uri="{FF2B5EF4-FFF2-40B4-BE49-F238E27FC236}">
                    <a16:creationId xmlns:a16="http://schemas.microsoft.com/office/drawing/2014/main" id="{35B70603-6E16-45D5-4ED4-B49920A76D06}"/>
                  </a:ext>
                </a:extLst>
              </p:cNvPr>
              <p:cNvSpPr txBox="1">
                <a:spLocks noChangeArrowheads="1"/>
              </p:cNvSpPr>
              <p:nvPr/>
            </p:nvSpPr>
            <p:spPr bwMode="auto">
              <a:xfrm>
                <a:off x="2976" y="2160"/>
                <a:ext cx="719"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zh-CN" altLang="en-US"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17" name="Text Box 9">
                <a:extLst>
                  <a:ext uri="{FF2B5EF4-FFF2-40B4-BE49-F238E27FC236}">
                    <a16:creationId xmlns:a16="http://schemas.microsoft.com/office/drawing/2014/main" id="{BAD8D7C8-0A93-6267-D5BB-0796F48247CC}"/>
                  </a:ext>
                </a:extLst>
              </p:cNvPr>
              <p:cNvSpPr txBox="1">
                <a:spLocks noChangeArrowheads="1"/>
              </p:cNvSpPr>
              <p:nvPr/>
            </p:nvSpPr>
            <p:spPr bwMode="auto">
              <a:xfrm>
                <a:off x="4031" y="2064"/>
                <a:ext cx="721"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18" name="Text Box 10">
                <a:extLst>
                  <a:ext uri="{FF2B5EF4-FFF2-40B4-BE49-F238E27FC236}">
                    <a16:creationId xmlns:a16="http://schemas.microsoft.com/office/drawing/2014/main" id="{AEFCCF28-4308-0D74-DC5B-B7D66DA7DAF1}"/>
                  </a:ext>
                </a:extLst>
              </p:cNvPr>
              <p:cNvSpPr txBox="1">
                <a:spLocks noChangeArrowheads="1"/>
              </p:cNvSpPr>
              <p:nvPr/>
            </p:nvSpPr>
            <p:spPr bwMode="auto">
              <a:xfrm>
                <a:off x="4031" y="2640"/>
                <a:ext cx="721"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19" name="Text Box 11">
                <a:extLst>
                  <a:ext uri="{FF2B5EF4-FFF2-40B4-BE49-F238E27FC236}">
                    <a16:creationId xmlns:a16="http://schemas.microsoft.com/office/drawing/2014/main" id="{224A12B2-B73E-79A6-3E59-A86B6E523641}"/>
                  </a:ext>
                </a:extLst>
              </p:cNvPr>
              <p:cNvSpPr txBox="1">
                <a:spLocks noChangeArrowheads="1"/>
              </p:cNvSpPr>
              <p:nvPr/>
            </p:nvSpPr>
            <p:spPr bwMode="auto">
              <a:xfrm>
                <a:off x="912" y="2766"/>
                <a:ext cx="721"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20" name="Text Box 12">
                <a:extLst>
                  <a:ext uri="{FF2B5EF4-FFF2-40B4-BE49-F238E27FC236}">
                    <a16:creationId xmlns:a16="http://schemas.microsoft.com/office/drawing/2014/main" id="{5056A18B-1207-0712-C5BD-7CF07C02BB09}"/>
                  </a:ext>
                </a:extLst>
              </p:cNvPr>
              <p:cNvSpPr txBox="1">
                <a:spLocks noChangeArrowheads="1"/>
              </p:cNvSpPr>
              <p:nvPr/>
            </p:nvSpPr>
            <p:spPr bwMode="auto">
              <a:xfrm>
                <a:off x="2687" y="2784"/>
                <a:ext cx="721"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21" name="Text Box 13">
                <a:extLst>
                  <a:ext uri="{FF2B5EF4-FFF2-40B4-BE49-F238E27FC236}">
                    <a16:creationId xmlns:a16="http://schemas.microsoft.com/office/drawing/2014/main" id="{8513DEFC-E16C-D3AD-C92D-C35EA3EA1BB9}"/>
                  </a:ext>
                </a:extLst>
              </p:cNvPr>
              <p:cNvSpPr txBox="1">
                <a:spLocks noChangeArrowheads="1"/>
              </p:cNvSpPr>
              <p:nvPr/>
            </p:nvSpPr>
            <p:spPr bwMode="auto">
              <a:xfrm>
                <a:off x="1728" y="2832"/>
                <a:ext cx="721"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22" name="Text Box 14">
                <a:extLst>
                  <a:ext uri="{FF2B5EF4-FFF2-40B4-BE49-F238E27FC236}">
                    <a16:creationId xmlns:a16="http://schemas.microsoft.com/office/drawing/2014/main" id="{948A5FED-7B2D-A2B4-531A-4527D5F1EFAE}"/>
                  </a:ext>
                </a:extLst>
              </p:cNvPr>
              <p:cNvSpPr txBox="1">
                <a:spLocks noChangeArrowheads="1"/>
              </p:cNvSpPr>
              <p:nvPr/>
            </p:nvSpPr>
            <p:spPr bwMode="auto">
              <a:xfrm>
                <a:off x="2687" y="3504"/>
                <a:ext cx="721"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23" name="Text Box 15">
                <a:extLst>
                  <a:ext uri="{FF2B5EF4-FFF2-40B4-BE49-F238E27FC236}">
                    <a16:creationId xmlns:a16="http://schemas.microsoft.com/office/drawing/2014/main" id="{76793E9B-BECA-5454-9756-98DD73BDE5E3}"/>
                  </a:ext>
                </a:extLst>
              </p:cNvPr>
              <p:cNvSpPr txBox="1">
                <a:spLocks noChangeArrowheads="1"/>
              </p:cNvSpPr>
              <p:nvPr/>
            </p:nvSpPr>
            <p:spPr bwMode="auto">
              <a:xfrm>
                <a:off x="720" y="3504"/>
                <a:ext cx="721"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grpSp>
        <p:grpSp>
          <p:nvGrpSpPr>
            <p:cNvPr id="73756" name="Group 16">
              <a:extLst>
                <a:ext uri="{FF2B5EF4-FFF2-40B4-BE49-F238E27FC236}">
                  <a16:creationId xmlns:a16="http://schemas.microsoft.com/office/drawing/2014/main" id="{06C725CB-3282-2567-8DFD-4CE09FBB3925}"/>
                </a:ext>
              </a:extLst>
            </p:cNvPr>
            <p:cNvGrpSpPr>
              <a:grpSpLocks/>
            </p:cNvGrpSpPr>
            <p:nvPr/>
          </p:nvGrpSpPr>
          <p:grpSpPr bwMode="auto">
            <a:xfrm>
              <a:off x="1296" y="1632"/>
              <a:ext cx="3168" cy="2016"/>
              <a:chOff x="1296" y="1632"/>
              <a:chExt cx="3168" cy="2016"/>
            </a:xfrm>
          </p:grpSpPr>
          <p:sp>
            <p:nvSpPr>
              <p:cNvPr id="73757" name="Line 17">
                <a:extLst>
                  <a:ext uri="{FF2B5EF4-FFF2-40B4-BE49-F238E27FC236}">
                    <a16:creationId xmlns:a16="http://schemas.microsoft.com/office/drawing/2014/main" id="{A98DA400-F6F2-CB00-A6B2-917251619ABB}"/>
                  </a:ext>
                </a:extLst>
              </p:cNvPr>
              <p:cNvSpPr>
                <a:spLocks noChangeShapeType="1"/>
              </p:cNvSpPr>
              <p:nvPr/>
            </p:nvSpPr>
            <p:spPr bwMode="auto">
              <a:xfrm flipH="1">
                <a:off x="1296" y="312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8" name="Line 18">
                <a:extLst>
                  <a:ext uri="{FF2B5EF4-FFF2-40B4-BE49-F238E27FC236}">
                    <a16:creationId xmlns:a16="http://schemas.microsoft.com/office/drawing/2014/main" id="{48079D6A-5627-6A3B-74CF-B3AFF6762E1C}"/>
                  </a:ext>
                </a:extLst>
              </p:cNvPr>
              <p:cNvSpPr>
                <a:spLocks noChangeShapeType="1"/>
              </p:cNvSpPr>
              <p:nvPr/>
            </p:nvSpPr>
            <p:spPr bwMode="auto">
              <a:xfrm>
                <a:off x="3072" y="307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9" name="Line 19">
                <a:extLst>
                  <a:ext uri="{FF2B5EF4-FFF2-40B4-BE49-F238E27FC236}">
                    <a16:creationId xmlns:a16="http://schemas.microsoft.com/office/drawing/2014/main" id="{EC1DFA72-366F-2A72-F3C5-71C280C51294}"/>
                  </a:ext>
                </a:extLst>
              </p:cNvPr>
              <p:cNvSpPr>
                <a:spLocks noChangeShapeType="1"/>
              </p:cNvSpPr>
              <p:nvPr/>
            </p:nvSpPr>
            <p:spPr bwMode="auto">
              <a:xfrm flipV="1">
                <a:off x="1296" y="2448"/>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0" name="Line 20">
                <a:extLst>
                  <a:ext uri="{FF2B5EF4-FFF2-40B4-BE49-F238E27FC236}">
                    <a16:creationId xmlns:a16="http://schemas.microsoft.com/office/drawing/2014/main" id="{BE46B9F5-7684-9801-8C04-228B4FFE2680}"/>
                  </a:ext>
                </a:extLst>
              </p:cNvPr>
              <p:cNvSpPr>
                <a:spLocks noChangeShapeType="1"/>
              </p:cNvSpPr>
              <p:nvPr/>
            </p:nvSpPr>
            <p:spPr bwMode="auto">
              <a:xfrm>
                <a:off x="2208" y="244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1" name="Line 21">
                <a:extLst>
                  <a:ext uri="{FF2B5EF4-FFF2-40B4-BE49-F238E27FC236}">
                    <a16:creationId xmlns:a16="http://schemas.microsoft.com/office/drawing/2014/main" id="{2858C84E-978D-7505-AB15-67A80FE750DF}"/>
                  </a:ext>
                </a:extLst>
              </p:cNvPr>
              <p:cNvSpPr>
                <a:spLocks noChangeShapeType="1"/>
              </p:cNvSpPr>
              <p:nvPr/>
            </p:nvSpPr>
            <p:spPr bwMode="auto">
              <a:xfrm>
                <a:off x="2256" y="2448"/>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2" name="Line 22">
                <a:extLst>
                  <a:ext uri="{FF2B5EF4-FFF2-40B4-BE49-F238E27FC236}">
                    <a16:creationId xmlns:a16="http://schemas.microsoft.com/office/drawing/2014/main" id="{3DF4A115-F5E0-AB98-4BDC-02C0CF593177}"/>
                  </a:ext>
                </a:extLst>
              </p:cNvPr>
              <p:cNvSpPr>
                <a:spLocks noChangeShapeType="1"/>
              </p:cNvSpPr>
              <p:nvPr/>
            </p:nvSpPr>
            <p:spPr bwMode="auto">
              <a:xfrm flipV="1">
                <a:off x="4464"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3" name="Line 23">
                <a:extLst>
                  <a:ext uri="{FF2B5EF4-FFF2-40B4-BE49-F238E27FC236}">
                    <a16:creationId xmlns:a16="http://schemas.microsoft.com/office/drawing/2014/main" id="{783A119A-5A71-8832-A673-8BBA7816D85A}"/>
                  </a:ext>
                </a:extLst>
              </p:cNvPr>
              <p:cNvSpPr>
                <a:spLocks noChangeShapeType="1"/>
              </p:cNvSpPr>
              <p:nvPr/>
            </p:nvSpPr>
            <p:spPr bwMode="auto">
              <a:xfrm flipV="1">
                <a:off x="2256" y="1632"/>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4" name="Line 24">
                <a:extLst>
                  <a:ext uri="{FF2B5EF4-FFF2-40B4-BE49-F238E27FC236}">
                    <a16:creationId xmlns:a16="http://schemas.microsoft.com/office/drawing/2014/main" id="{2AF1D899-ED72-9AA7-5ACC-6BF353C51F32}"/>
                  </a:ext>
                </a:extLst>
              </p:cNvPr>
              <p:cNvSpPr>
                <a:spLocks noChangeShapeType="1"/>
              </p:cNvSpPr>
              <p:nvPr/>
            </p:nvSpPr>
            <p:spPr bwMode="auto">
              <a:xfrm flipH="1" flipV="1">
                <a:off x="3408" y="1632"/>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65" name="Line 25">
                <a:extLst>
                  <a:ext uri="{FF2B5EF4-FFF2-40B4-BE49-F238E27FC236}">
                    <a16:creationId xmlns:a16="http://schemas.microsoft.com/office/drawing/2014/main" id="{F029030E-C562-A6CB-2D42-6BA4DFA2F716}"/>
                  </a:ext>
                </a:extLst>
              </p:cNvPr>
              <p:cNvSpPr>
                <a:spLocks noChangeShapeType="1"/>
              </p:cNvSpPr>
              <p:nvPr/>
            </p:nvSpPr>
            <p:spPr bwMode="auto">
              <a:xfrm flipV="1">
                <a:off x="3360" y="1632"/>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73731" name="Group 26">
            <a:extLst>
              <a:ext uri="{FF2B5EF4-FFF2-40B4-BE49-F238E27FC236}">
                <a16:creationId xmlns:a16="http://schemas.microsoft.com/office/drawing/2014/main" id="{65ACA1ED-188B-5F58-13D7-7480E031E658}"/>
              </a:ext>
            </a:extLst>
          </p:cNvPr>
          <p:cNvGrpSpPr>
            <a:grpSpLocks/>
          </p:cNvGrpSpPr>
          <p:nvPr/>
        </p:nvGrpSpPr>
        <p:grpSpPr bwMode="auto">
          <a:xfrm>
            <a:off x="2566988" y="2636838"/>
            <a:ext cx="3733800" cy="3862388"/>
            <a:chOff x="1296" y="1296"/>
            <a:chExt cx="3840" cy="2433"/>
          </a:xfrm>
        </p:grpSpPr>
        <p:grpSp>
          <p:nvGrpSpPr>
            <p:cNvPr id="73734" name="Group 27">
              <a:extLst>
                <a:ext uri="{FF2B5EF4-FFF2-40B4-BE49-F238E27FC236}">
                  <a16:creationId xmlns:a16="http://schemas.microsoft.com/office/drawing/2014/main" id="{3C80DFB7-8A22-FDB5-1C95-644197FCFAA3}"/>
                </a:ext>
              </a:extLst>
            </p:cNvPr>
            <p:cNvGrpSpPr>
              <a:grpSpLocks/>
            </p:cNvGrpSpPr>
            <p:nvPr/>
          </p:nvGrpSpPr>
          <p:grpSpPr bwMode="auto">
            <a:xfrm>
              <a:off x="1440" y="1584"/>
              <a:ext cx="3072" cy="1968"/>
              <a:chOff x="1440" y="1584"/>
              <a:chExt cx="3072" cy="1968"/>
            </a:xfrm>
          </p:grpSpPr>
          <p:sp>
            <p:nvSpPr>
              <p:cNvPr id="73746" name="Line 28">
                <a:extLst>
                  <a:ext uri="{FF2B5EF4-FFF2-40B4-BE49-F238E27FC236}">
                    <a16:creationId xmlns:a16="http://schemas.microsoft.com/office/drawing/2014/main" id="{5A056911-0620-776B-41C1-B4513DEFCF9D}"/>
                  </a:ext>
                </a:extLst>
              </p:cNvPr>
              <p:cNvSpPr>
                <a:spLocks noChangeShapeType="1"/>
              </p:cNvSpPr>
              <p:nvPr/>
            </p:nvSpPr>
            <p:spPr bwMode="auto">
              <a:xfrm flipH="1">
                <a:off x="2736" y="3024"/>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7" name="Line 29">
                <a:extLst>
                  <a:ext uri="{FF2B5EF4-FFF2-40B4-BE49-F238E27FC236}">
                    <a16:creationId xmlns:a16="http://schemas.microsoft.com/office/drawing/2014/main" id="{D7A17D1E-B4F4-5FE7-4ADC-C57BE29A0906}"/>
                  </a:ext>
                </a:extLst>
              </p:cNvPr>
              <p:cNvSpPr>
                <a:spLocks noChangeShapeType="1"/>
              </p:cNvSpPr>
              <p:nvPr/>
            </p:nvSpPr>
            <p:spPr bwMode="auto">
              <a:xfrm>
                <a:off x="4512" y="297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8" name="Line 30">
                <a:extLst>
                  <a:ext uri="{FF2B5EF4-FFF2-40B4-BE49-F238E27FC236}">
                    <a16:creationId xmlns:a16="http://schemas.microsoft.com/office/drawing/2014/main" id="{B7841CEF-809E-7357-CF22-C9E86BE1E3BC}"/>
                  </a:ext>
                </a:extLst>
              </p:cNvPr>
              <p:cNvSpPr>
                <a:spLocks noChangeShapeType="1"/>
              </p:cNvSpPr>
              <p:nvPr/>
            </p:nvSpPr>
            <p:spPr bwMode="auto">
              <a:xfrm flipV="1">
                <a:off x="2736" y="2352"/>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49" name="Line 31">
                <a:extLst>
                  <a:ext uri="{FF2B5EF4-FFF2-40B4-BE49-F238E27FC236}">
                    <a16:creationId xmlns:a16="http://schemas.microsoft.com/office/drawing/2014/main" id="{15D5ECF3-2075-68CA-4984-1E77F8129C0D}"/>
                  </a:ext>
                </a:extLst>
              </p:cNvPr>
              <p:cNvSpPr>
                <a:spLocks noChangeShapeType="1"/>
              </p:cNvSpPr>
              <p:nvPr/>
            </p:nvSpPr>
            <p:spPr bwMode="auto">
              <a:xfrm>
                <a:off x="3648"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0" name="Line 32">
                <a:extLst>
                  <a:ext uri="{FF2B5EF4-FFF2-40B4-BE49-F238E27FC236}">
                    <a16:creationId xmlns:a16="http://schemas.microsoft.com/office/drawing/2014/main" id="{2FC0B430-DBD5-39E6-8533-73648786B30F}"/>
                  </a:ext>
                </a:extLst>
              </p:cNvPr>
              <p:cNvSpPr>
                <a:spLocks noChangeShapeType="1"/>
              </p:cNvSpPr>
              <p:nvPr/>
            </p:nvSpPr>
            <p:spPr bwMode="auto">
              <a:xfrm>
                <a:off x="3696" y="2352"/>
                <a:ext cx="768"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1" name="Line 33">
                <a:extLst>
                  <a:ext uri="{FF2B5EF4-FFF2-40B4-BE49-F238E27FC236}">
                    <a16:creationId xmlns:a16="http://schemas.microsoft.com/office/drawing/2014/main" id="{E6CFEA20-B946-C946-1FC5-E823ED58669A}"/>
                  </a:ext>
                </a:extLst>
              </p:cNvPr>
              <p:cNvSpPr>
                <a:spLocks noChangeShapeType="1"/>
              </p:cNvSpPr>
              <p:nvPr/>
            </p:nvSpPr>
            <p:spPr bwMode="auto">
              <a:xfrm flipV="1">
                <a:off x="1440" y="235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2" name="Line 34">
                <a:extLst>
                  <a:ext uri="{FF2B5EF4-FFF2-40B4-BE49-F238E27FC236}">
                    <a16:creationId xmlns:a16="http://schemas.microsoft.com/office/drawing/2014/main" id="{08DC272F-83F8-A8B9-B7F6-6795F45C1BD8}"/>
                  </a:ext>
                </a:extLst>
              </p:cNvPr>
              <p:cNvSpPr>
                <a:spLocks noChangeShapeType="1"/>
              </p:cNvSpPr>
              <p:nvPr/>
            </p:nvSpPr>
            <p:spPr bwMode="auto">
              <a:xfrm flipV="1">
                <a:off x="1488" y="1584"/>
                <a:ext cx="1056"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3" name="Line 35">
                <a:extLst>
                  <a:ext uri="{FF2B5EF4-FFF2-40B4-BE49-F238E27FC236}">
                    <a16:creationId xmlns:a16="http://schemas.microsoft.com/office/drawing/2014/main" id="{4F48BE3C-7835-955D-C566-F0BFC51040AA}"/>
                  </a:ext>
                </a:extLst>
              </p:cNvPr>
              <p:cNvSpPr>
                <a:spLocks noChangeShapeType="1"/>
              </p:cNvSpPr>
              <p:nvPr/>
            </p:nvSpPr>
            <p:spPr bwMode="auto">
              <a:xfrm flipH="1" flipV="1">
                <a:off x="2640" y="1584"/>
                <a:ext cx="96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4" name="Line 36">
                <a:extLst>
                  <a:ext uri="{FF2B5EF4-FFF2-40B4-BE49-F238E27FC236}">
                    <a16:creationId xmlns:a16="http://schemas.microsoft.com/office/drawing/2014/main" id="{558ADBA0-535B-9050-175C-54A5CBF4BF58}"/>
                  </a:ext>
                </a:extLst>
              </p:cNvPr>
              <p:cNvSpPr>
                <a:spLocks noChangeShapeType="1"/>
              </p:cNvSpPr>
              <p:nvPr/>
            </p:nvSpPr>
            <p:spPr bwMode="auto">
              <a:xfrm flipV="1">
                <a:off x="2592" y="1584"/>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3735" name="Group 37">
              <a:extLst>
                <a:ext uri="{FF2B5EF4-FFF2-40B4-BE49-F238E27FC236}">
                  <a16:creationId xmlns:a16="http://schemas.microsoft.com/office/drawing/2014/main" id="{3926203E-E1EA-9A4E-1227-B8A1BC1A9FA5}"/>
                </a:ext>
              </a:extLst>
            </p:cNvPr>
            <p:cNvGrpSpPr>
              <a:grpSpLocks/>
            </p:cNvGrpSpPr>
            <p:nvPr/>
          </p:nvGrpSpPr>
          <p:grpSpPr bwMode="auto">
            <a:xfrm>
              <a:off x="1296" y="1296"/>
              <a:ext cx="3840" cy="2433"/>
              <a:chOff x="1008" y="1296"/>
              <a:chExt cx="3840" cy="2433"/>
            </a:xfrm>
          </p:grpSpPr>
          <p:sp>
            <p:nvSpPr>
              <p:cNvPr id="324646" name="Text Box 38">
                <a:extLst>
                  <a:ext uri="{FF2B5EF4-FFF2-40B4-BE49-F238E27FC236}">
                    <a16:creationId xmlns:a16="http://schemas.microsoft.com/office/drawing/2014/main" id="{F8B27DBD-28AC-5978-D609-4BAAE37F87CA}"/>
                  </a:ext>
                </a:extLst>
              </p:cNvPr>
              <p:cNvSpPr txBox="1">
                <a:spLocks noChangeArrowheads="1"/>
              </p:cNvSpPr>
              <p:nvPr/>
            </p:nvSpPr>
            <p:spPr bwMode="auto">
              <a:xfrm>
                <a:off x="2208" y="1296"/>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47" name="Text Box 39">
                <a:extLst>
                  <a:ext uri="{FF2B5EF4-FFF2-40B4-BE49-F238E27FC236}">
                    <a16:creationId xmlns:a16="http://schemas.microsoft.com/office/drawing/2014/main" id="{B0F5AE19-E931-D4D8-F033-24FF4573FB9F}"/>
                  </a:ext>
                </a:extLst>
              </p:cNvPr>
              <p:cNvSpPr txBox="1">
                <a:spLocks noChangeArrowheads="1"/>
              </p:cNvSpPr>
              <p:nvPr/>
            </p:nvSpPr>
            <p:spPr bwMode="auto">
              <a:xfrm>
                <a:off x="1055" y="2064"/>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48" name="Text Box 40">
                <a:extLst>
                  <a:ext uri="{FF2B5EF4-FFF2-40B4-BE49-F238E27FC236}">
                    <a16:creationId xmlns:a16="http://schemas.microsoft.com/office/drawing/2014/main" id="{67BBBEDA-20C3-B828-9520-52EDB79D6327}"/>
                  </a:ext>
                </a:extLst>
              </p:cNvPr>
              <p:cNvSpPr txBox="1">
                <a:spLocks noChangeArrowheads="1"/>
              </p:cNvSpPr>
              <p:nvPr/>
            </p:nvSpPr>
            <p:spPr bwMode="auto">
              <a:xfrm>
                <a:off x="2208" y="2112"/>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49" name="Text Box 41">
                <a:extLst>
                  <a:ext uri="{FF2B5EF4-FFF2-40B4-BE49-F238E27FC236}">
                    <a16:creationId xmlns:a16="http://schemas.microsoft.com/office/drawing/2014/main" id="{234839A4-B22C-C73D-0081-1DF623D5A901}"/>
                  </a:ext>
                </a:extLst>
              </p:cNvPr>
              <p:cNvSpPr txBox="1">
                <a:spLocks noChangeArrowheads="1"/>
              </p:cNvSpPr>
              <p:nvPr/>
            </p:nvSpPr>
            <p:spPr bwMode="auto">
              <a:xfrm>
                <a:off x="3264" y="2016"/>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50" name="Text Box 42">
                <a:extLst>
                  <a:ext uri="{FF2B5EF4-FFF2-40B4-BE49-F238E27FC236}">
                    <a16:creationId xmlns:a16="http://schemas.microsoft.com/office/drawing/2014/main" id="{3679917B-5F4B-2061-5CD7-AD979ED68449}"/>
                  </a:ext>
                </a:extLst>
              </p:cNvPr>
              <p:cNvSpPr txBox="1">
                <a:spLocks noChangeArrowheads="1"/>
              </p:cNvSpPr>
              <p:nvPr/>
            </p:nvSpPr>
            <p:spPr bwMode="auto">
              <a:xfrm>
                <a:off x="2352" y="2670"/>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51" name="Text Box 43">
                <a:extLst>
                  <a:ext uri="{FF2B5EF4-FFF2-40B4-BE49-F238E27FC236}">
                    <a16:creationId xmlns:a16="http://schemas.microsoft.com/office/drawing/2014/main" id="{7B7C48B6-1DB3-4935-60C8-54C22F03832C}"/>
                  </a:ext>
                </a:extLst>
              </p:cNvPr>
              <p:cNvSpPr txBox="1">
                <a:spLocks noChangeArrowheads="1"/>
              </p:cNvSpPr>
              <p:nvPr/>
            </p:nvSpPr>
            <p:spPr bwMode="auto">
              <a:xfrm>
                <a:off x="4128" y="2688"/>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E</a:t>
                </a:r>
              </a:p>
            </p:txBody>
          </p:sp>
          <p:sp>
            <p:nvSpPr>
              <p:cNvPr id="324652" name="Text Box 44">
                <a:extLst>
                  <a:ext uri="{FF2B5EF4-FFF2-40B4-BE49-F238E27FC236}">
                    <a16:creationId xmlns:a16="http://schemas.microsoft.com/office/drawing/2014/main" id="{71B891AE-A439-7389-D452-5E07ACB7F52C}"/>
                  </a:ext>
                </a:extLst>
              </p:cNvPr>
              <p:cNvSpPr txBox="1">
                <a:spLocks noChangeArrowheads="1"/>
              </p:cNvSpPr>
              <p:nvPr/>
            </p:nvSpPr>
            <p:spPr bwMode="auto">
              <a:xfrm>
                <a:off x="1008" y="2640"/>
                <a:ext cx="720"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53" name="Text Box 45">
                <a:extLst>
                  <a:ext uri="{FF2B5EF4-FFF2-40B4-BE49-F238E27FC236}">
                    <a16:creationId xmlns:a16="http://schemas.microsoft.com/office/drawing/2014/main" id="{19D43197-0DC2-9BDC-0FB9-08FF7A051A30}"/>
                  </a:ext>
                </a:extLst>
              </p:cNvPr>
              <p:cNvSpPr txBox="1">
                <a:spLocks noChangeArrowheads="1"/>
              </p:cNvSpPr>
              <p:nvPr/>
            </p:nvSpPr>
            <p:spPr bwMode="auto">
              <a:xfrm>
                <a:off x="3264" y="2736"/>
                <a:ext cx="720" cy="321"/>
              </a:xfrm>
              <a:prstGeom prst="rect">
                <a:avLst/>
              </a:prstGeom>
              <a:noFill/>
              <a:ln w="9525">
                <a:noFill/>
                <a:miter lim="800000"/>
                <a:headEnd/>
                <a:tailEnd/>
              </a:ln>
              <a:effectLst/>
            </p:spPr>
            <p:txBody>
              <a:bodyPr lIns="92075" tIns="46037" rIns="92075" bIns="46037">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pPr>
                  <a:lnSpc>
                    <a:spcPct val="110000"/>
                  </a:lnSpc>
                  <a:spcBef>
                    <a:spcPct val="50000"/>
                  </a:spcBef>
                  <a:defRPr/>
                </a:pPr>
                <a:r>
                  <a:rPr kumimoji="1" lang="zh-CN" altLang="en-US" sz="2800" b="1">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sp>
            <p:nvSpPr>
              <p:cNvPr id="324654" name="Text Box 46">
                <a:extLst>
                  <a:ext uri="{FF2B5EF4-FFF2-40B4-BE49-F238E27FC236}">
                    <a16:creationId xmlns:a16="http://schemas.microsoft.com/office/drawing/2014/main" id="{0EF624FB-B8FF-C1F3-5166-C2DC71DF5725}"/>
                  </a:ext>
                </a:extLst>
              </p:cNvPr>
              <p:cNvSpPr txBox="1">
                <a:spLocks noChangeArrowheads="1"/>
              </p:cNvSpPr>
              <p:nvPr/>
            </p:nvSpPr>
            <p:spPr bwMode="auto">
              <a:xfrm>
                <a:off x="4128" y="3408"/>
                <a:ext cx="720"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sp>
            <p:nvSpPr>
              <p:cNvPr id="324655" name="Text Box 47">
                <a:extLst>
                  <a:ext uri="{FF2B5EF4-FFF2-40B4-BE49-F238E27FC236}">
                    <a16:creationId xmlns:a16="http://schemas.microsoft.com/office/drawing/2014/main" id="{FB6223C4-76BD-0915-255B-432761229B8A}"/>
                  </a:ext>
                </a:extLst>
              </p:cNvPr>
              <p:cNvSpPr txBox="1">
                <a:spLocks noChangeArrowheads="1"/>
              </p:cNvSpPr>
              <p:nvPr/>
            </p:nvSpPr>
            <p:spPr bwMode="auto">
              <a:xfrm>
                <a:off x="2161" y="3408"/>
                <a:ext cx="720" cy="321"/>
              </a:xfrm>
              <a:prstGeom prst="rect">
                <a:avLst/>
              </a:prstGeom>
              <a:noFill/>
              <a:ln w="9525">
                <a:noFill/>
                <a:miter lim="800000"/>
                <a:headEnd/>
                <a:tailEnd/>
              </a:ln>
              <a:effectLst/>
            </p:spPr>
            <p:txBody>
              <a:bodyPr lIns="92075" tIns="46037" rIns="92075" bIns="46037">
                <a:spAutoFit/>
              </a:bodyPr>
              <a:lstStyle/>
              <a:p>
                <a:pPr>
                  <a:lnSpc>
                    <a:spcPct val="110000"/>
                  </a:lnSpc>
                  <a:spcBef>
                    <a:spcPct val="50000"/>
                  </a:spcBef>
                  <a:defRPr/>
                </a:pPr>
                <a:r>
                  <a:rPr kumimoji="1" lang="en-US" altLang="zh-CN" sz="2800" b="1">
                    <a:solidFill>
                      <a:schemeClr val="folHlink"/>
                    </a:solidFill>
                    <a:effectLst>
                      <a:outerShdw blurRad="38100" dist="38100" dir="2700000" algn="tl">
                        <a:srgbClr val="C0C0C0"/>
                      </a:outerShdw>
                    </a:effectLst>
                    <a:latin typeface="宋体" pitchFamily="2" charset="-122"/>
                    <a:ea typeface="宋体" pitchFamily="2" charset="-122"/>
                  </a:rPr>
                  <a:t>id</a:t>
                </a:r>
              </a:p>
            </p:txBody>
          </p:sp>
        </p:grpSp>
      </p:grpSp>
      <p:sp>
        <p:nvSpPr>
          <p:cNvPr id="73732" name="Rectangle 48">
            <a:extLst>
              <a:ext uri="{FF2B5EF4-FFF2-40B4-BE49-F238E27FC236}">
                <a16:creationId xmlns:a16="http://schemas.microsoft.com/office/drawing/2014/main" id="{78E67777-96A4-EBB0-419E-8546B87A2A21}"/>
              </a:ext>
            </a:extLst>
          </p:cNvPr>
          <p:cNvSpPr>
            <a:spLocks noGrp="1" noChangeArrowheads="1"/>
          </p:cNvSpPr>
          <p:nvPr>
            <p:ph type="body" idx="1"/>
          </p:nvPr>
        </p:nvSpPr>
        <p:spPr>
          <a:xfrm>
            <a:off x="2706688" y="2017714"/>
            <a:ext cx="7772400" cy="763587"/>
          </a:xfrm>
        </p:spPr>
        <p:txBody>
          <a:bodyPr/>
          <a:lstStyle/>
          <a:p>
            <a:pPr eaLnBrk="1" hangingPunct="1"/>
            <a:r>
              <a:rPr lang="zh-CN" altLang="en-US" b="1">
                <a:ea typeface="华文新魏" panose="02010800040101010101" pitchFamily="2" charset="-122"/>
              </a:rPr>
              <a:t>一个句子有两棵不同的语法树</a:t>
            </a:r>
          </a:p>
        </p:txBody>
      </p:sp>
      <p:sp>
        <p:nvSpPr>
          <p:cNvPr id="73733" name="灯片编号占位符 47">
            <a:extLst>
              <a:ext uri="{FF2B5EF4-FFF2-40B4-BE49-F238E27FC236}">
                <a16:creationId xmlns:a16="http://schemas.microsoft.com/office/drawing/2014/main" id="{68D460B7-6F01-6628-61B9-C15C9F7878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E8FCE9C-898C-445A-A986-FB7B56B2193D}" type="slidenum">
              <a:rPr lang="zh-CN" altLang="en-US" sz="1400"/>
              <a:pPr>
                <a:spcBef>
                  <a:spcPct val="0"/>
                </a:spcBef>
                <a:buClrTx/>
                <a:buSzTx/>
                <a:buFontTx/>
                <a:buNone/>
              </a:pPr>
              <a:t>57</a:t>
            </a:fld>
            <a:endParaRPr lang="en-US" altLang="zh-CN" sz="14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Text Box 2">
            <a:extLst>
              <a:ext uri="{FF2B5EF4-FFF2-40B4-BE49-F238E27FC236}">
                <a16:creationId xmlns:a16="http://schemas.microsoft.com/office/drawing/2014/main" id="{1A86A8C4-150A-86E8-6954-6D3C6D26B909}"/>
              </a:ext>
            </a:extLst>
          </p:cNvPr>
          <p:cNvSpPr txBox="1">
            <a:spLocks noChangeArrowheads="1"/>
          </p:cNvSpPr>
          <p:nvPr/>
        </p:nvSpPr>
        <p:spPr bwMode="auto">
          <a:xfrm>
            <a:off x="2351088" y="260351"/>
            <a:ext cx="2736850" cy="232063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E</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 </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p>
        </p:txBody>
      </p:sp>
      <p:sp>
        <p:nvSpPr>
          <p:cNvPr id="344067" name="Text Box 3">
            <a:extLst>
              <a:ext uri="{FF2B5EF4-FFF2-40B4-BE49-F238E27FC236}">
                <a16:creationId xmlns:a16="http://schemas.microsoft.com/office/drawing/2014/main" id="{FB8BE998-E49D-A21B-5850-D3092092A0FE}"/>
              </a:ext>
            </a:extLst>
          </p:cNvPr>
          <p:cNvSpPr txBox="1">
            <a:spLocks noChangeArrowheads="1"/>
          </p:cNvSpPr>
          <p:nvPr/>
        </p:nvSpPr>
        <p:spPr bwMode="auto">
          <a:xfrm>
            <a:off x="7175500" y="260351"/>
            <a:ext cx="2376488" cy="232063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a:latin typeface="Times New Roman" panose="02020603050405020304" pitchFamily="18" charset="0"/>
              </a:rPr>
              <a:t> </a:t>
            </a:r>
            <a:r>
              <a:rPr kumimoji="1" lang="en-US" altLang="zh-CN" b="1">
                <a:latin typeface="Times New Roman" panose="02020603050405020304" pitchFamily="18" charset="0"/>
              </a:rPr>
              <a:t>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E+E*E </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p>
        </p:txBody>
      </p:sp>
      <p:sp>
        <p:nvSpPr>
          <p:cNvPr id="344068" name="Oval 4">
            <a:extLst>
              <a:ext uri="{FF2B5EF4-FFF2-40B4-BE49-F238E27FC236}">
                <a16:creationId xmlns:a16="http://schemas.microsoft.com/office/drawing/2014/main" id="{D8C78BF7-AEA0-0EB5-2077-50F14E3853BE}"/>
              </a:ext>
            </a:extLst>
          </p:cNvPr>
          <p:cNvSpPr>
            <a:spLocks noChangeArrowheads="1"/>
          </p:cNvSpPr>
          <p:nvPr/>
        </p:nvSpPr>
        <p:spPr bwMode="auto">
          <a:xfrm>
            <a:off x="3048000" y="2727325"/>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2" name="Group 44">
            <a:extLst>
              <a:ext uri="{FF2B5EF4-FFF2-40B4-BE49-F238E27FC236}">
                <a16:creationId xmlns:a16="http://schemas.microsoft.com/office/drawing/2014/main" id="{812A68C9-26BC-773C-8F80-53E099B908FA}"/>
              </a:ext>
            </a:extLst>
          </p:cNvPr>
          <p:cNvGrpSpPr>
            <a:grpSpLocks/>
          </p:cNvGrpSpPr>
          <p:nvPr/>
        </p:nvGrpSpPr>
        <p:grpSpPr bwMode="auto">
          <a:xfrm>
            <a:off x="2209800" y="3260725"/>
            <a:ext cx="2590800" cy="990600"/>
            <a:chOff x="432" y="1680"/>
            <a:chExt cx="1632" cy="624"/>
          </a:xfrm>
        </p:grpSpPr>
        <p:sp>
          <p:nvSpPr>
            <p:cNvPr id="74799" name="Oval 5">
              <a:extLst>
                <a:ext uri="{FF2B5EF4-FFF2-40B4-BE49-F238E27FC236}">
                  <a16:creationId xmlns:a16="http://schemas.microsoft.com/office/drawing/2014/main" id="{068851A8-7F40-2501-D056-9B56E9E6A2CB}"/>
                </a:ext>
              </a:extLst>
            </p:cNvPr>
            <p:cNvSpPr>
              <a:spLocks noChangeArrowheads="1"/>
            </p:cNvSpPr>
            <p:nvPr/>
          </p:nvSpPr>
          <p:spPr bwMode="auto">
            <a:xfrm>
              <a:off x="432"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800" name="Oval 6">
              <a:extLst>
                <a:ext uri="{FF2B5EF4-FFF2-40B4-BE49-F238E27FC236}">
                  <a16:creationId xmlns:a16="http://schemas.microsoft.com/office/drawing/2014/main" id="{3776AF81-E76C-2E82-6128-DA00C1C34601}"/>
                </a:ext>
              </a:extLst>
            </p:cNvPr>
            <p:cNvSpPr>
              <a:spLocks noChangeArrowheads="1"/>
            </p:cNvSpPr>
            <p:nvPr/>
          </p:nvSpPr>
          <p:spPr bwMode="auto">
            <a:xfrm>
              <a:off x="96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4801" name="Oval 7">
              <a:extLst>
                <a:ext uri="{FF2B5EF4-FFF2-40B4-BE49-F238E27FC236}">
                  <a16:creationId xmlns:a16="http://schemas.microsoft.com/office/drawing/2014/main" id="{CFC534C2-2E2C-591E-262B-1236E261FA2B}"/>
                </a:ext>
              </a:extLst>
            </p:cNvPr>
            <p:cNvSpPr>
              <a:spLocks noChangeArrowheads="1"/>
            </p:cNvSpPr>
            <p:nvPr/>
          </p:nvSpPr>
          <p:spPr bwMode="auto">
            <a:xfrm>
              <a:off x="168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802" name="Line 14">
              <a:extLst>
                <a:ext uri="{FF2B5EF4-FFF2-40B4-BE49-F238E27FC236}">
                  <a16:creationId xmlns:a16="http://schemas.microsoft.com/office/drawing/2014/main" id="{6EA6EAD1-4AAD-D7A3-967D-F4E1743D3326}"/>
                </a:ext>
              </a:extLst>
            </p:cNvPr>
            <p:cNvSpPr>
              <a:spLocks noChangeShapeType="1"/>
            </p:cNvSpPr>
            <p:nvPr/>
          </p:nvSpPr>
          <p:spPr bwMode="auto">
            <a:xfrm>
              <a:off x="1152"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3" name="Line 15">
              <a:extLst>
                <a:ext uri="{FF2B5EF4-FFF2-40B4-BE49-F238E27FC236}">
                  <a16:creationId xmlns:a16="http://schemas.microsoft.com/office/drawing/2014/main" id="{02315F35-5232-9633-83A0-EB73B47DBA22}"/>
                </a:ext>
              </a:extLst>
            </p:cNvPr>
            <p:cNvSpPr>
              <a:spLocks noChangeShapeType="1"/>
            </p:cNvSpPr>
            <p:nvPr/>
          </p:nvSpPr>
          <p:spPr bwMode="auto">
            <a:xfrm flipH="1">
              <a:off x="720"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4" name="Line 16">
              <a:extLst>
                <a:ext uri="{FF2B5EF4-FFF2-40B4-BE49-F238E27FC236}">
                  <a16:creationId xmlns:a16="http://schemas.microsoft.com/office/drawing/2014/main" id="{8D8555FF-5562-0AC6-39EC-0B415AEC462A}"/>
                </a:ext>
              </a:extLst>
            </p:cNvPr>
            <p:cNvSpPr>
              <a:spLocks noChangeShapeType="1"/>
            </p:cNvSpPr>
            <p:nvPr/>
          </p:nvSpPr>
          <p:spPr bwMode="auto">
            <a:xfrm>
              <a:off x="1248" y="1680"/>
              <a:ext cx="528"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5">
            <a:extLst>
              <a:ext uri="{FF2B5EF4-FFF2-40B4-BE49-F238E27FC236}">
                <a16:creationId xmlns:a16="http://schemas.microsoft.com/office/drawing/2014/main" id="{FC607149-AC88-04E7-6EBA-BA09BF24802D}"/>
              </a:ext>
            </a:extLst>
          </p:cNvPr>
          <p:cNvGrpSpPr>
            <a:grpSpLocks/>
          </p:cNvGrpSpPr>
          <p:nvPr/>
        </p:nvGrpSpPr>
        <p:grpSpPr bwMode="auto">
          <a:xfrm>
            <a:off x="2209800" y="4251325"/>
            <a:ext cx="609600" cy="1981200"/>
            <a:chOff x="432" y="2304"/>
            <a:chExt cx="384" cy="1248"/>
          </a:xfrm>
        </p:grpSpPr>
        <p:sp>
          <p:nvSpPr>
            <p:cNvPr id="74797" name="Oval 11">
              <a:extLst>
                <a:ext uri="{FF2B5EF4-FFF2-40B4-BE49-F238E27FC236}">
                  <a16:creationId xmlns:a16="http://schemas.microsoft.com/office/drawing/2014/main" id="{60F58B77-0E25-B4D9-25EE-3B7A0840B4F0}"/>
                </a:ext>
              </a:extLst>
            </p:cNvPr>
            <p:cNvSpPr>
              <a:spLocks noChangeArrowheads="1"/>
            </p:cNvSpPr>
            <p:nvPr/>
          </p:nvSpPr>
          <p:spPr bwMode="auto">
            <a:xfrm>
              <a:off x="43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4798" name="Line 17">
              <a:extLst>
                <a:ext uri="{FF2B5EF4-FFF2-40B4-BE49-F238E27FC236}">
                  <a16:creationId xmlns:a16="http://schemas.microsoft.com/office/drawing/2014/main" id="{ABA90178-C41E-ED67-79E9-6C546ABA82A5}"/>
                </a:ext>
              </a:extLst>
            </p:cNvPr>
            <p:cNvSpPr>
              <a:spLocks noChangeShapeType="1"/>
            </p:cNvSpPr>
            <p:nvPr/>
          </p:nvSpPr>
          <p:spPr bwMode="auto">
            <a:xfrm>
              <a:off x="624"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6">
            <a:extLst>
              <a:ext uri="{FF2B5EF4-FFF2-40B4-BE49-F238E27FC236}">
                <a16:creationId xmlns:a16="http://schemas.microsoft.com/office/drawing/2014/main" id="{AA616DDF-7A15-60B5-5630-8E40517C9548}"/>
              </a:ext>
            </a:extLst>
          </p:cNvPr>
          <p:cNvGrpSpPr>
            <a:grpSpLocks/>
          </p:cNvGrpSpPr>
          <p:nvPr/>
        </p:nvGrpSpPr>
        <p:grpSpPr bwMode="auto">
          <a:xfrm>
            <a:off x="3352800" y="4175125"/>
            <a:ext cx="2362200" cy="1066800"/>
            <a:chOff x="1152" y="2256"/>
            <a:chExt cx="1488" cy="672"/>
          </a:xfrm>
        </p:grpSpPr>
        <p:sp>
          <p:nvSpPr>
            <p:cNvPr id="74791" name="Oval 8">
              <a:extLst>
                <a:ext uri="{FF2B5EF4-FFF2-40B4-BE49-F238E27FC236}">
                  <a16:creationId xmlns:a16="http://schemas.microsoft.com/office/drawing/2014/main" id="{F92E31B6-682A-5A91-7778-30FA8C686FEA}"/>
                </a:ext>
              </a:extLst>
            </p:cNvPr>
            <p:cNvSpPr>
              <a:spLocks noChangeArrowheads="1"/>
            </p:cNvSpPr>
            <p:nvPr/>
          </p:nvSpPr>
          <p:spPr bwMode="auto">
            <a:xfrm>
              <a:off x="1152"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92" name="Oval 9">
              <a:extLst>
                <a:ext uri="{FF2B5EF4-FFF2-40B4-BE49-F238E27FC236}">
                  <a16:creationId xmlns:a16="http://schemas.microsoft.com/office/drawing/2014/main" id="{2BBDAD13-D37E-1909-4E82-487881BE3161}"/>
                </a:ext>
              </a:extLst>
            </p:cNvPr>
            <p:cNvSpPr>
              <a:spLocks noChangeArrowheads="1"/>
            </p:cNvSpPr>
            <p:nvPr/>
          </p:nvSpPr>
          <p:spPr bwMode="auto">
            <a:xfrm>
              <a:off x="1680"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4793" name="Oval 10">
              <a:extLst>
                <a:ext uri="{FF2B5EF4-FFF2-40B4-BE49-F238E27FC236}">
                  <a16:creationId xmlns:a16="http://schemas.microsoft.com/office/drawing/2014/main" id="{FC15181A-8265-0942-B7F4-2629A5FF8599}"/>
                </a:ext>
              </a:extLst>
            </p:cNvPr>
            <p:cNvSpPr>
              <a:spLocks noChangeArrowheads="1"/>
            </p:cNvSpPr>
            <p:nvPr/>
          </p:nvSpPr>
          <p:spPr bwMode="auto">
            <a:xfrm>
              <a:off x="2256"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94" name="Line 18">
              <a:extLst>
                <a:ext uri="{FF2B5EF4-FFF2-40B4-BE49-F238E27FC236}">
                  <a16:creationId xmlns:a16="http://schemas.microsoft.com/office/drawing/2014/main" id="{F2C5D6F1-82FD-9C73-A3CE-DF9527C724F3}"/>
                </a:ext>
              </a:extLst>
            </p:cNvPr>
            <p:cNvSpPr>
              <a:spLocks noChangeShapeType="1"/>
            </p:cNvSpPr>
            <p:nvPr/>
          </p:nvSpPr>
          <p:spPr bwMode="auto">
            <a:xfrm>
              <a:off x="1872" y="23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5" name="Line 19">
              <a:extLst>
                <a:ext uri="{FF2B5EF4-FFF2-40B4-BE49-F238E27FC236}">
                  <a16:creationId xmlns:a16="http://schemas.microsoft.com/office/drawing/2014/main" id="{3449A13A-E84F-C523-3304-8ECED5FB55B2}"/>
                </a:ext>
              </a:extLst>
            </p:cNvPr>
            <p:cNvSpPr>
              <a:spLocks noChangeShapeType="1"/>
            </p:cNvSpPr>
            <p:nvPr/>
          </p:nvSpPr>
          <p:spPr bwMode="auto">
            <a:xfrm flipH="1">
              <a:off x="1440" y="225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6" name="Line 20">
              <a:extLst>
                <a:ext uri="{FF2B5EF4-FFF2-40B4-BE49-F238E27FC236}">
                  <a16:creationId xmlns:a16="http://schemas.microsoft.com/office/drawing/2014/main" id="{B1F1403C-DB6E-937D-07A3-5FA552B683D4}"/>
                </a:ext>
              </a:extLst>
            </p:cNvPr>
            <p:cNvSpPr>
              <a:spLocks noChangeShapeType="1"/>
            </p:cNvSpPr>
            <p:nvPr/>
          </p:nvSpPr>
          <p:spPr bwMode="auto">
            <a:xfrm>
              <a:off x="1968" y="2256"/>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7">
            <a:extLst>
              <a:ext uri="{FF2B5EF4-FFF2-40B4-BE49-F238E27FC236}">
                <a16:creationId xmlns:a16="http://schemas.microsoft.com/office/drawing/2014/main" id="{75EDD387-C620-658B-456A-3C95D38A56A9}"/>
              </a:ext>
            </a:extLst>
          </p:cNvPr>
          <p:cNvGrpSpPr>
            <a:grpSpLocks/>
          </p:cNvGrpSpPr>
          <p:nvPr/>
        </p:nvGrpSpPr>
        <p:grpSpPr bwMode="auto">
          <a:xfrm>
            <a:off x="3352800" y="5241925"/>
            <a:ext cx="609600" cy="990600"/>
            <a:chOff x="1152" y="2928"/>
            <a:chExt cx="384" cy="624"/>
          </a:xfrm>
        </p:grpSpPr>
        <p:sp>
          <p:nvSpPr>
            <p:cNvPr id="74789" name="Oval 12">
              <a:extLst>
                <a:ext uri="{FF2B5EF4-FFF2-40B4-BE49-F238E27FC236}">
                  <a16:creationId xmlns:a16="http://schemas.microsoft.com/office/drawing/2014/main" id="{7E102CBB-3353-1E81-D4F4-54F78C29F1AD}"/>
                </a:ext>
              </a:extLst>
            </p:cNvPr>
            <p:cNvSpPr>
              <a:spLocks noChangeArrowheads="1"/>
            </p:cNvSpPr>
            <p:nvPr/>
          </p:nvSpPr>
          <p:spPr bwMode="auto">
            <a:xfrm>
              <a:off x="115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4790" name="Line 21">
              <a:extLst>
                <a:ext uri="{FF2B5EF4-FFF2-40B4-BE49-F238E27FC236}">
                  <a16:creationId xmlns:a16="http://schemas.microsoft.com/office/drawing/2014/main" id="{2E536578-99CB-17F7-0DF4-80C3A2A5D323}"/>
                </a:ext>
              </a:extLst>
            </p:cNvPr>
            <p:cNvSpPr>
              <a:spLocks noChangeShapeType="1"/>
            </p:cNvSpPr>
            <p:nvPr/>
          </p:nvSpPr>
          <p:spPr bwMode="auto">
            <a:xfrm>
              <a:off x="1344" y="29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8">
            <a:extLst>
              <a:ext uri="{FF2B5EF4-FFF2-40B4-BE49-F238E27FC236}">
                <a16:creationId xmlns:a16="http://schemas.microsoft.com/office/drawing/2014/main" id="{037773DD-4223-3434-DD1B-49AB57EA18E6}"/>
              </a:ext>
            </a:extLst>
          </p:cNvPr>
          <p:cNvGrpSpPr>
            <a:grpSpLocks/>
          </p:cNvGrpSpPr>
          <p:nvPr/>
        </p:nvGrpSpPr>
        <p:grpSpPr bwMode="auto">
          <a:xfrm>
            <a:off x="5105400" y="5241925"/>
            <a:ext cx="609600" cy="1066800"/>
            <a:chOff x="2256" y="2928"/>
            <a:chExt cx="384" cy="672"/>
          </a:xfrm>
        </p:grpSpPr>
        <p:sp>
          <p:nvSpPr>
            <p:cNvPr id="74787" name="Oval 13">
              <a:extLst>
                <a:ext uri="{FF2B5EF4-FFF2-40B4-BE49-F238E27FC236}">
                  <a16:creationId xmlns:a16="http://schemas.microsoft.com/office/drawing/2014/main" id="{DF1B5ADD-00EE-544C-A9F9-75D2D9518FBE}"/>
                </a:ext>
              </a:extLst>
            </p:cNvPr>
            <p:cNvSpPr>
              <a:spLocks noChangeArrowheads="1"/>
            </p:cNvSpPr>
            <p:nvPr/>
          </p:nvSpPr>
          <p:spPr bwMode="auto">
            <a:xfrm>
              <a:off x="2256"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4788" name="Line 22">
              <a:extLst>
                <a:ext uri="{FF2B5EF4-FFF2-40B4-BE49-F238E27FC236}">
                  <a16:creationId xmlns:a16="http://schemas.microsoft.com/office/drawing/2014/main" id="{E3934020-5E84-4510-436B-57BB9FA74BB1}"/>
                </a:ext>
              </a:extLst>
            </p:cNvPr>
            <p:cNvSpPr>
              <a:spLocks noChangeShapeType="1"/>
            </p:cNvSpPr>
            <p:nvPr/>
          </p:nvSpPr>
          <p:spPr bwMode="auto">
            <a:xfrm>
              <a:off x="2448" y="29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4087" name="Oval 23">
            <a:extLst>
              <a:ext uri="{FF2B5EF4-FFF2-40B4-BE49-F238E27FC236}">
                <a16:creationId xmlns:a16="http://schemas.microsoft.com/office/drawing/2014/main" id="{AA8D5D5E-D73A-B6BB-2971-365279ACDF0B}"/>
              </a:ext>
            </a:extLst>
          </p:cNvPr>
          <p:cNvSpPr>
            <a:spLocks noChangeArrowheads="1"/>
          </p:cNvSpPr>
          <p:nvPr/>
        </p:nvSpPr>
        <p:spPr bwMode="auto">
          <a:xfrm>
            <a:off x="8610600" y="2708275"/>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7" name="Group 49">
            <a:extLst>
              <a:ext uri="{FF2B5EF4-FFF2-40B4-BE49-F238E27FC236}">
                <a16:creationId xmlns:a16="http://schemas.microsoft.com/office/drawing/2014/main" id="{99FC6A9F-FCB6-BCE4-24D4-05591B9C35EE}"/>
              </a:ext>
            </a:extLst>
          </p:cNvPr>
          <p:cNvGrpSpPr>
            <a:grpSpLocks/>
          </p:cNvGrpSpPr>
          <p:nvPr/>
        </p:nvGrpSpPr>
        <p:grpSpPr bwMode="auto">
          <a:xfrm>
            <a:off x="7696200" y="3241675"/>
            <a:ext cx="2667000" cy="990600"/>
            <a:chOff x="3888" y="1680"/>
            <a:chExt cx="1680" cy="624"/>
          </a:xfrm>
        </p:grpSpPr>
        <p:sp>
          <p:nvSpPr>
            <p:cNvPr id="74781" name="Oval 24">
              <a:extLst>
                <a:ext uri="{FF2B5EF4-FFF2-40B4-BE49-F238E27FC236}">
                  <a16:creationId xmlns:a16="http://schemas.microsoft.com/office/drawing/2014/main" id="{DF9A953F-78EE-0BF8-FC6F-CF8491112143}"/>
                </a:ext>
              </a:extLst>
            </p:cNvPr>
            <p:cNvSpPr>
              <a:spLocks noChangeArrowheads="1"/>
            </p:cNvSpPr>
            <p:nvPr/>
          </p:nvSpPr>
          <p:spPr bwMode="auto">
            <a:xfrm>
              <a:off x="3888"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82" name="Oval 25">
              <a:extLst>
                <a:ext uri="{FF2B5EF4-FFF2-40B4-BE49-F238E27FC236}">
                  <a16:creationId xmlns:a16="http://schemas.microsoft.com/office/drawing/2014/main" id="{40395336-D423-F3B7-ABD4-4C36F0D56333}"/>
                </a:ext>
              </a:extLst>
            </p:cNvPr>
            <p:cNvSpPr>
              <a:spLocks noChangeArrowheads="1"/>
            </p:cNvSpPr>
            <p:nvPr/>
          </p:nvSpPr>
          <p:spPr bwMode="auto">
            <a:xfrm>
              <a:off x="446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4783" name="Oval 26">
              <a:extLst>
                <a:ext uri="{FF2B5EF4-FFF2-40B4-BE49-F238E27FC236}">
                  <a16:creationId xmlns:a16="http://schemas.microsoft.com/office/drawing/2014/main" id="{F62EDB63-733B-4BF8-F411-E8E8F2D12874}"/>
                </a:ext>
              </a:extLst>
            </p:cNvPr>
            <p:cNvSpPr>
              <a:spLocks noChangeArrowheads="1"/>
            </p:cNvSpPr>
            <p:nvPr/>
          </p:nvSpPr>
          <p:spPr bwMode="auto">
            <a:xfrm>
              <a:off x="518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84" name="Line 33">
              <a:extLst>
                <a:ext uri="{FF2B5EF4-FFF2-40B4-BE49-F238E27FC236}">
                  <a16:creationId xmlns:a16="http://schemas.microsoft.com/office/drawing/2014/main" id="{1EE1AA2D-70C0-59A6-D30B-2D761BA3AB2F}"/>
                </a:ext>
              </a:extLst>
            </p:cNvPr>
            <p:cNvSpPr>
              <a:spLocks noChangeShapeType="1"/>
            </p:cNvSpPr>
            <p:nvPr/>
          </p:nvSpPr>
          <p:spPr bwMode="auto">
            <a:xfrm>
              <a:off x="4656"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5" name="Line 34">
              <a:extLst>
                <a:ext uri="{FF2B5EF4-FFF2-40B4-BE49-F238E27FC236}">
                  <a16:creationId xmlns:a16="http://schemas.microsoft.com/office/drawing/2014/main" id="{1A5E967F-040C-7A8B-2505-4198EADD5E3B}"/>
                </a:ext>
              </a:extLst>
            </p:cNvPr>
            <p:cNvSpPr>
              <a:spLocks noChangeShapeType="1"/>
            </p:cNvSpPr>
            <p:nvPr/>
          </p:nvSpPr>
          <p:spPr bwMode="auto">
            <a:xfrm flipH="1">
              <a:off x="4224"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6" name="Line 35">
              <a:extLst>
                <a:ext uri="{FF2B5EF4-FFF2-40B4-BE49-F238E27FC236}">
                  <a16:creationId xmlns:a16="http://schemas.microsoft.com/office/drawing/2014/main" id="{ABF0C5B3-5F7A-03EA-4EFA-0F7CCF399657}"/>
                </a:ext>
              </a:extLst>
            </p:cNvPr>
            <p:cNvSpPr>
              <a:spLocks noChangeShapeType="1"/>
            </p:cNvSpPr>
            <p:nvPr/>
          </p:nvSpPr>
          <p:spPr bwMode="auto">
            <a:xfrm>
              <a:off x="4752" y="1680"/>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50">
            <a:extLst>
              <a:ext uri="{FF2B5EF4-FFF2-40B4-BE49-F238E27FC236}">
                <a16:creationId xmlns:a16="http://schemas.microsoft.com/office/drawing/2014/main" id="{6D160136-45B8-ACB5-2D93-734B84C52D37}"/>
              </a:ext>
            </a:extLst>
          </p:cNvPr>
          <p:cNvGrpSpPr>
            <a:grpSpLocks/>
          </p:cNvGrpSpPr>
          <p:nvPr/>
        </p:nvGrpSpPr>
        <p:grpSpPr bwMode="auto">
          <a:xfrm>
            <a:off x="6705600" y="4232275"/>
            <a:ext cx="2667000" cy="914400"/>
            <a:chOff x="3264" y="2304"/>
            <a:chExt cx="1680" cy="576"/>
          </a:xfrm>
        </p:grpSpPr>
        <p:sp>
          <p:nvSpPr>
            <p:cNvPr id="74775" name="Oval 27">
              <a:extLst>
                <a:ext uri="{FF2B5EF4-FFF2-40B4-BE49-F238E27FC236}">
                  <a16:creationId xmlns:a16="http://schemas.microsoft.com/office/drawing/2014/main" id="{4B7038C4-B056-D009-D18E-F6F1D4515FCD}"/>
                </a:ext>
              </a:extLst>
            </p:cNvPr>
            <p:cNvSpPr>
              <a:spLocks noChangeArrowheads="1"/>
            </p:cNvSpPr>
            <p:nvPr/>
          </p:nvSpPr>
          <p:spPr bwMode="auto">
            <a:xfrm>
              <a:off x="3936"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4776" name="Oval 28">
              <a:extLst>
                <a:ext uri="{FF2B5EF4-FFF2-40B4-BE49-F238E27FC236}">
                  <a16:creationId xmlns:a16="http://schemas.microsoft.com/office/drawing/2014/main" id="{398B8B2E-B96F-D005-0461-031B54879B3F}"/>
                </a:ext>
              </a:extLst>
            </p:cNvPr>
            <p:cNvSpPr>
              <a:spLocks noChangeArrowheads="1"/>
            </p:cNvSpPr>
            <p:nvPr/>
          </p:nvSpPr>
          <p:spPr bwMode="auto">
            <a:xfrm>
              <a:off x="3264"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77" name="Oval 29">
              <a:extLst>
                <a:ext uri="{FF2B5EF4-FFF2-40B4-BE49-F238E27FC236}">
                  <a16:creationId xmlns:a16="http://schemas.microsoft.com/office/drawing/2014/main" id="{CAEFD635-87FF-2D87-B5E8-59F4AA1FEF52}"/>
                </a:ext>
              </a:extLst>
            </p:cNvPr>
            <p:cNvSpPr>
              <a:spLocks noChangeArrowheads="1"/>
            </p:cNvSpPr>
            <p:nvPr/>
          </p:nvSpPr>
          <p:spPr bwMode="auto">
            <a:xfrm>
              <a:off x="4560"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4778" name="Line 36">
              <a:extLst>
                <a:ext uri="{FF2B5EF4-FFF2-40B4-BE49-F238E27FC236}">
                  <a16:creationId xmlns:a16="http://schemas.microsoft.com/office/drawing/2014/main" id="{78D0CC4E-F7C1-19D5-B978-2D8D61393B2D}"/>
                </a:ext>
              </a:extLst>
            </p:cNvPr>
            <p:cNvSpPr>
              <a:spLocks noChangeShapeType="1"/>
            </p:cNvSpPr>
            <p:nvPr/>
          </p:nvSpPr>
          <p:spPr bwMode="auto">
            <a:xfrm>
              <a:off x="4080"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Line 37">
              <a:extLst>
                <a:ext uri="{FF2B5EF4-FFF2-40B4-BE49-F238E27FC236}">
                  <a16:creationId xmlns:a16="http://schemas.microsoft.com/office/drawing/2014/main" id="{DCC97020-B7D3-A536-F49C-BAAECC6A4914}"/>
                </a:ext>
              </a:extLst>
            </p:cNvPr>
            <p:cNvSpPr>
              <a:spLocks noChangeShapeType="1"/>
            </p:cNvSpPr>
            <p:nvPr/>
          </p:nvSpPr>
          <p:spPr bwMode="auto">
            <a:xfrm flipH="1">
              <a:off x="3600" y="2304"/>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0" name="Line 38">
              <a:extLst>
                <a:ext uri="{FF2B5EF4-FFF2-40B4-BE49-F238E27FC236}">
                  <a16:creationId xmlns:a16="http://schemas.microsoft.com/office/drawing/2014/main" id="{6163988E-AF14-80C2-602B-A22CD37726A7}"/>
                </a:ext>
              </a:extLst>
            </p:cNvPr>
            <p:cNvSpPr>
              <a:spLocks noChangeShapeType="1"/>
            </p:cNvSpPr>
            <p:nvPr/>
          </p:nvSpPr>
          <p:spPr bwMode="auto">
            <a:xfrm>
              <a:off x="4176" y="2304"/>
              <a:ext cx="432"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1">
            <a:extLst>
              <a:ext uri="{FF2B5EF4-FFF2-40B4-BE49-F238E27FC236}">
                <a16:creationId xmlns:a16="http://schemas.microsoft.com/office/drawing/2014/main" id="{D7397C58-2489-C580-F917-FC7B26E029BA}"/>
              </a:ext>
            </a:extLst>
          </p:cNvPr>
          <p:cNvGrpSpPr>
            <a:grpSpLocks/>
          </p:cNvGrpSpPr>
          <p:nvPr/>
        </p:nvGrpSpPr>
        <p:grpSpPr bwMode="auto">
          <a:xfrm>
            <a:off x="6781800" y="5146675"/>
            <a:ext cx="609600" cy="1143000"/>
            <a:chOff x="3312" y="2880"/>
            <a:chExt cx="384" cy="720"/>
          </a:xfrm>
        </p:grpSpPr>
        <p:sp>
          <p:nvSpPr>
            <p:cNvPr id="74773" name="Oval 31">
              <a:extLst>
                <a:ext uri="{FF2B5EF4-FFF2-40B4-BE49-F238E27FC236}">
                  <a16:creationId xmlns:a16="http://schemas.microsoft.com/office/drawing/2014/main" id="{F48805E9-8A04-B8F5-D63A-53D2EA025573}"/>
                </a:ext>
              </a:extLst>
            </p:cNvPr>
            <p:cNvSpPr>
              <a:spLocks noChangeArrowheads="1"/>
            </p:cNvSpPr>
            <p:nvPr/>
          </p:nvSpPr>
          <p:spPr bwMode="auto">
            <a:xfrm>
              <a:off x="3312"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4774" name="Line 39">
              <a:extLst>
                <a:ext uri="{FF2B5EF4-FFF2-40B4-BE49-F238E27FC236}">
                  <a16:creationId xmlns:a16="http://schemas.microsoft.com/office/drawing/2014/main" id="{35A60D18-D7B9-B0A6-F605-F3786922F5A4}"/>
                </a:ext>
              </a:extLst>
            </p:cNvPr>
            <p:cNvSpPr>
              <a:spLocks noChangeShapeType="1"/>
            </p:cNvSpPr>
            <p:nvPr/>
          </p:nvSpPr>
          <p:spPr bwMode="auto">
            <a:xfrm>
              <a:off x="3456"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2">
            <a:extLst>
              <a:ext uri="{FF2B5EF4-FFF2-40B4-BE49-F238E27FC236}">
                <a16:creationId xmlns:a16="http://schemas.microsoft.com/office/drawing/2014/main" id="{ACE04B3D-2D2F-712D-ABC2-93CB010FC9B8}"/>
              </a:ext>
            </a:extLst>
          </p:cNvPr>
          <p:cNvGrpSpPr>
            <a:grpSpLocks/>
          </p:cNvGrpSpPr>
          <p:nvPr/>
        </p:nvGrpSpPr>
        <p:grpSpPr bwMode="auto">
          <a:xfrm>
            <a:off x="8763000" y="5146675"/>
            <a:ext cx="609600" cy="1143000"/>
            <a:chOff x="4560" y="2880"/>
            <a:chExt cx="384" cy="720"/>
          </a:xfrm>
        </p:grpSpPr>
        <p:sp>
          <p:nvSpPr>
            <p:cNvPr id="74771" name="Oval 30">
              <a:extLst>
                <a:ext uri="{FF2B5EF4-FFF2-40B4-BE49-F238E27FC236}">
                  <a16:creationId xmlns:a16="http://schemas.microsoft.com/office/drawing/2014/main" id="{23EB56AA-EC50-E72D-ADC9-5228D87521CB}"/>
                </a:ext>
              </a:extLst>
            </p:cNvPr>
            <p:cNvSpPr>
              <a:spLocks noChangeArrowheads="1"/>
            </p:cNvSpPr>
            <p:nvPr/>
          </p:nvSpPr>
          <p:spPr bwMode="auto">
            <a:xfrm>
              <a:off x="4560"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4772" name="Line 40">
              <a:extLst>
                <a:ext uri="{FF2B5EF4-FFF2-40B4-BE49-F238E27FC236}">
                  <a16:creationId xmlns:a16="http://schemas.microsoft.com/office/drawing/2014/main" id="{6612C619-A8B8-D811-D4D1-4365D5330A98}"/>
                </a:ext>
              </a:extLst>
            </p:cNvPr>
            <p:cNvSpPr>
              <a:spLocks noChangeShapeType="1"/>
            </p:cNvSpPr>
            <p:nvPr/>
          </p:nvSpPr>
          <p:spPr bwMode="auto">
            <a:xfrm>
              <a:off x="4752"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3">
            <a:extLst>
              <a:ext uri="{FF2B5EF4-FFF2-40B4-BE49-F238E27FC236}">
                <a16:creationId xmlns:a16="http://schemas.microsoft.com/office/drawing/2014/main" id="{CE95B8F2-FAAE-5B43-299D-EB3ABE08BD3B}"/>
              </a:ext>
            </a:extLst>
          </p:cNvPr>
          <p:cNvGrpSpPr>
            <a:grpSpLocks/>
          </p:cNvGrpSpPr>
          <p:nvPr/>
        </p:nvGrpSpPr>
        <p:grpSpPr bwMode="auto">
          <a:xfrm>
            <a:off x="9753600" y="4232275"/>
            <a:ext cx="609600" cy="1981200"/>
            <a:chOff x="5184" y="2304"/>
            <a:chExt cx="384" cy="1248"/>
          </a:xfrm>
        </p:grpSpPr>
        <p:sp>
          <p:nvSpPr>
            <p:cNvPr id="74769" name="Oval 32">
              <a:extLst>
                <a:ext uri="{FF2B5EF4-FFF2-40B4-BE49-F238E27FC236}">
                  <a16:creationId xmlns:a16="http://schemas.microsoft.com/office/drawing/2014/main" id="{B31BC3B4-FF44-3A9A-F7C6-55B83A6D7676}"/>
                </a:ext>
              </a:extLst>
            </p:cNvPr>
            <p:cNvSpPr>
              <a:spLocks noChangeArrowheads="1"/>
            </p:cNvSpPr>
            <p:nvPr/>
          </p:nvSpPr>
          <p:spPr bwMode="auto">
            <a:xfrm>
              <a:off x="5184"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4770" name="Line 41">
              <a:extLst>
                <a:ext uri="{FF2B5EF4-FFF2-40B4-BE49-F238E27FC236}">
                  <a16:creationId xmlns:a16="http://schemas.microsoft.com/office/drawing/2014/main" id="{6DCF7A8C-B17B-BA94-5610-DD1C170A58F0}"/>
                </a:ext>
              </a:extLst>
            </p:cNvPr>
            <p:cNvSpPr>
              <a:spLocks noChangeShapeType="1"/>
            </p:cNvSpPr>
            <p:nvPr/>
          </p:nvSpPr>
          <p:spPr bwMode="auto">
            <a:xfrm>
              <a:off x="5376"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4106" name="Text Box 42">
            <a:extLst>
              <a:ext uri="{FF2B5EF4-FFF2-40B4-BE49-F238E27FC236}">
                <a16:creationId xmlns:a16="http://schemas.microsoft.com/office/drawing/2014/main" id="{5A65CEB6-61E8-63AE-AE5D-6331E25E3D81}"/>
              </a:ext>
            </a:extLst>
          </p:cNvPr>
          <p:cNvSpPr txBox="1">
            <a:spLocks noChangeArrowheads="1"/>
          </p:cNvSpPr>
          <p:nvPr/>
        </p:nvSpPr>
        <p:spPr bwMode="auto">
          <a:xfrm>
            <a:off x="4343400" y="2659043"/>
            <a:ext cx="3810000" cy="9541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50000"/>
              </a:spcBef>
              <a:buClrTx/>
              <a:buSzTx/>
              <a:buFontTx/>
              <a:buNone/>
            </a:pPr>
            <a:r>
              <a:rPr kumimoji="1" lang="zh-CN" altLang="en-US" sz="2800" b="1" dirty="0">
                <a:ea typeface="华文新魏" panose="02010800040101010101" pitchFamily="2" charset="-122"/>
              </a:rPr>
              <a:t>两个不同的最左推导</a:t>
            </a:r>
            <a:r>
              <a:rPr kumimoji="1" lang="en-US" altLang="zh-CN" sz="2800" b="1" dirty="0">
                <a:ea typeface="华文新魏" panose="02010800040101010101" pitchFamily="2" charset="-122"/>
              </a:rPr>
              <a:t>,</a:t>
            </a:r>
            <a:r>
              <a:rPr kumimoji="1" lang="zh-CN" altLang="en-US" sz="2800" b="1" dirty="0">
                <a:ea typeface="华文新魏" panose="02010800040101010101" pitchFamily="2" charset="-122"/>
              </a:rPr>
              <a:t>对应两不同的语法树</a:t>
            </a:r>
          </a:p>
        </p:txBody>
      </p:sp>
      <p:sp>
        <p:nvSpPr>
          <p:cNvPr id="74768" name="灯片编号占位符 52">
            <a:extLst>
              <a:ext uri="{FF2B5EF4-FFF2-40B4-BE49-F238E27FC236}">
                <a16:creationId xmlns:a16="http://schemas.microsoft.com/office/drawing/2014/main" id="{E398E86B-9D07-B654-32EC-DB2FD72E7A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925084F-7C91-4523-A343-B263913902FE}" type="slidenum">
              <a:rPr lang="zh-CN" altLang="en-US" sz="1400"/>
              <a:pPr>
                <a:spcBef>
                  <a:spcPct val="0"/>
                </a:spcBef>
                <a:buClrTx/>
                <a:buSzTx/>
                <a:buFontTx/>
                <a:buNone/>
              </a:pPr>
              <a:t>58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4066"/>
                                        </p:tgtEl>
                                        <p:attrNameLst>
                                          <p:attrName>style.visibility</p:attrName>
                                        </p:attrNameLst>
                                      </p:cBhvr>
                                      <p:to>
                                        <p:strVal val="visible"/>
                                      </p:to>
                                    </p:set>
                                    <p:animEffect transition="in" filter="box(in)">
                                      <p:cBhvr>
                                        <p:cTn id="7" dur="500"/>
                                        <p:tgtEl>
                                          <p:spTgt spid="344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4406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ppt_h/2"/>
                                          </p:val>
                                        </p:tav>
                                        <p:tav tm="100000">
                                          <p:val>
                                            <p:strVal val="#ppt_y"/>
                                          </p:val>
                                        </p:tav>
                                      </p:tavLst>
                                    </p:anim>
                                    <p:anim calcmode="lin" valueType="num">
                                      <p:cBhvr>
                                        <p:cTn id="18" dur="500" fill="hold"/>
                                        <p:tgtEl>
                                          <p:spTgt spid="2"/>
                                        </p:tgtEl>
                                        <p:attrNameLst>
                                          <p:attrName>ppt_w</p:attrName>
                                        </p:attrNameLst>
                                      </p:cBhvr>
                                      <p:tavLst>
                                        <p:tav tm="0">
                                          <p:val>
                                            <p:strVal val="#ppt_w"/>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ppt_y-#ppt_h/2"/>
                                          </p:val>
                                        </p:tav>
                                        <p:tav tm="100000">
                                          <p:val>
                                            <p:strVal val="#ppt_y"/>
                                          </p:val>
                                        </p:tav>
                                      </p:tavLst>
                                    </p:anim>
                                    <p:anim calcmode="lin" valueType="num">
                                      <p:cBhvr>
                                        <p:cTn id="26" dur="500" fill="hold"/>
                                        <p:tgtEl>
                                          <p:spTgt spid="3"/>
                                        </p:tgtEl>
                                        <p:attrNameLst>
                                          <p:attrName>ppt_w</p:attrName>
                                        </p:attrNameLst>
                                      </p:cBhvr>
                                      <p:tavLst>
                                        <p:tav tm="0">
                                          <p:val>
                                            <p:strVal val="#ppt_w"/>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ppt_h/2"/>
                                          </p:val>
                                        </p:tav>
                                        <p:tav tm="100000">
                                          <p:val>
                                            <p:strVal val="#ppt_y"/>
                                          </p:val>
                                        </p:tav>
                                      </p:tavLst>
                                    </p:anim>
                                    <p:anim calcmode="lin" valueType="num">
                                      <p:cBhvr>
                                        <p:cTn id="34" dur="500" fill="hold"/>
                                        <p:tgtEl>
                                          <p:spTgt spid="4"/>
                                        </p:tgtEl>
                                        <p:attrNameLst>
                                          <p:attrName>ppt_w</p:attrName>
                                        </p:attrNameLst>
                                      </p:cBhvr>
                                      <p:tavLst>
                                        <p:tav tm="0">
                                          <p:val>
                                            <p:strVal val="#ppt_w"/>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ppt_x</p:attrName>
                                        </p:attrNameLst>
                                      </p:cBhvr>
                                      <p:tavLst>
                                        <p:tav tm="0">
                                          <p:val>
                                            <p:strVal val="#ppt_x"/>
                                          </p:val>
                                        </p:tav>
                                        <p:tav tm="100000">
                                          <p:val>
                                            <p:strVal val="#ppt_x"/>
                                          </p:val>
                                        </p:tav>
                                      </p:tavLst>
                                    </p:anim>
                                    <p:anim calcmode="lin" valueType="num">
                                      <p:cBhvr>
                                        <p:cTn id="41" dur="500" fill="hold"/>
                                        <p:tgtEl>
                                          <p:spTgt spid="5"/>
                                        </p:tgtEl>
                                        <p:attrNameLst>
                                          <p:attrName>ppt_y</p:attrName>
                                        </p:attrNameLst>
                                      </p:cBhvr>
                                      <p:tavLst>
                                        <p:tav tm="0">
                                          <p:val>
                                            <p:strVal val="#ppt_y-#ppt_h/2"/>
                                          </p:val>
                                        </p:tav>
                                        <p:tav tm="100000">
                                          <p:val>
                                            <p:strVal val="#ppt_y"/>
                                          </p:val>
                                        </p:tav>
                                      </p:tavLst>
                                    </p:anim>
                                    <p:anim calcmode="lin" valueType="num">
                                      <p:cBhvr>
                                        <p:cTn id="42" dur="500" fill="hold"/>
                                        <p:tgtEl>
                                          <p:spTgt spid="5"/>
                                        </p:tgtEl>
                                        <p:attrNameLst>
                                          <p:attrName>ppt_w</p:attrName>
                                        </p:attrNameLst>
                                      </p:cBhvr>
                                      <p:tavLst>
                                        <p:tav tm="0">
                                          <p:val>
                                            <p:strVal val="#ppt_w"/>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ppt_x</p:attrName>
                                        </p:attrNameLst>
                                      </p:cBhvr>
                                      <p:tavLst>
                                        <p:tav tm="0">
                                          <p:val>
                                            <p:strVal val="#ppt_x"/>
                                          </p:val>
                                        </p:tav>
                                        <p:tav tm="100000">
                                          <p:val>
                                            <p:strVal val="#ppt_x"/>
                                          </p:val>
                                        </p:tav>
                                      </p:tavLst>
                                    </p:anim>
                                    <p:anim calcmode="lin" valueType="num">
                                      <p:cBhvr>
                                        <p:cTn id="49" dur="500" fill="hold"/>
                                        <p:tgtEl>
                                          <p:spTgt spid="6"/>
                                        </p:tgtEl>
                                        <p:attrNameLst>
                                          <p:attrName>ppt_y</p:attrName>
                                        </p:attrNameLst>
                                      </p:cBhvr>
                                      <p:tavLst>
                                        <p:tav tm="0">
                                          <p:val>
                                            <p:strVal val="#ppt_y-#ppt_h/2"/>
                                          </p:val>
                                        </p:tav>
                                        <p:tav tm="100000">
                                          <p:val>
                                            <p:strVal val="#ppt_y"/>
                                          </p:val>
                                        </p:tav>
                                      </p:tavLst>
                                    </p:anim>
                                    <p:anim calcmode="lin" valueType="num">
                                      <p:cBhvr>
                                        <p:cTn id="50" dur="500" fill="hold"/>
                                        <p:tgtEl>
                                          <p:spTgt spid="6"/>
                                        </p:tgtEl>
                                        <p:attrNameLst>
                                          <p:attrName>ppt_w</p:attrName>
                                        </p:attrNameLst>
                                      </p:cBhvr>
                                      <p:tavLst>
                                        <p:tav tm="0">
                                          <p:val>
                                            <p:strVal val="#ppt_w"/>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37" fill="hold" nodeType="clickEffect">
                                  <p:stCondLst>
                                    <p:cond delay="0"/>
                                  </p:stCondLst>
                                  <p:childTnLst>
                                    <p:set>
                                      <p:cBhvr>
                                        <p:cTn id="55" dur="1" fill="hold">
                                          <p:stCondLst>
                                            <p:cond delay="0"/>
                                          </p:stCondLst>
                                        </p:cTn>
                                        <p:tgtEl>
                                          <p:spTgt spid="344067"/>
                                        </p:tgtEl>
                                        <p:attrNameLst>
                                          <p:attrName>style.visibility</p:attrName>
                                        </p:attrNameLst>
                                      </p:cBhvr>
                                      <p:to>
                                        <p:strVal val="visible"/>
                                      </p:to>
                                    </p:set>
                                    <p:animEffect transition="in" filter="barn(outVertical)">
                                      <p:cBhvr>
                                        <p:cTn id="56" dur="500"/>
                                        <p:tgtEl>
                                          <p:spTgt spid="34406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34408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
                                          </p:val>
                                        </p:tav>
                                        <p:tav tm="100000">
                                          <p:val>
                                            <p:strVal val="#ppt_x"/>
                                          </p:val>
                                        </p:tav>
                                      </p:tavLst>
                                    </p:anim>
                                    <p:anim calcmode="lin" valueType="num">
                                      <p:cBhvr>
                                        <p:cTn id="66" dur="500" fill="hold"/>
                                        <p:tgtEl>
                                          <p:spTgt spid="7"/>
                                        </p:tgtEl>
                                        <p:attrNameLst>
                                          <p:attrName>ppt_y</p:attrName>
                                        </p:attrNameLst>
                                      </p:cBhvr>
                                      <p:tavLst>
                                        <p:tav tm="0">
                                          <p:val>
                                            <p:strVal val="#ppt_y-#ppt_h/2"/>
                                          </p:val>
                                        </p:tav>
                                        <p:tav tm="100000">
                                          <p:val>
                                            <p:strVal val="#ppt_y"/>
                                          </p:val>
                                        </p:tav>
                                      </p:tavLst>
                                    </p:anim>
                                    <p:anim calcmode="lin" valueType="num">
                                      <p:cBhvr>
                                        <p:cTn id="67" dur="500" fill="hold"/>
                                        <p:tgtEl>
                                          <p:spTgt spid="7"/>
                                        </p:tgtEl>
                                        <p:attrNameLst>
                                          <p:attrName>ppt_w</p:attrName>
                                        </p:attrNameLst>
                                      </p:cBhvr>
                                      <p:tavLst>
                                        <p:tav tm="0">
                                          <p:val>
                                            <p:strVal val="#ppt_w"/>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ppt_x</p:attrName>
                                        </p:attrNameLst>
                                      </p:cBhvr>
                                      <p:tavLst>
                                        <p:tav tm="0">
                                          <p:val>
                                            <p:strVal val="#ppt_x"/>
                                          </p:val>
                                        </p:tav>
                                        <p:tav tm="100000">
                                          <p:val>
                                            <p:strVal val="#ppt_x"/>
                                          </p:val>
                                        </p:tav>
                                      </p:tavLst>
                                    </p:anim>
                                    <p:anim calcmode="lin" valueType="num">
                                      <p:cBhvr>
                                        <p:cTn id="74" dur="500" fill="hold"/>
                                        <p:tgtEl>
                                          <p:spTgt spid="8"/>
                                        </p:tgtEl>
                                        <p:attrNameLst>
                                          <p:attrName>ppt_y</p:attrName>
                                        </p:attrNameLst>
                                      </p:cBhvr>
                                      <p:tavLst>
                                        <p:tav tm="0">
                                          <p:val>
                                            <p:strVal val="#ppt_y-#ppt_h/2"/>
                                          </p:val>
                                        </p:tav>
                                        <p:tav tm="100000">
                                          <p:val>
                                            <p:strVal val="#ppt_y"/>
                                          </p:val>
                                        </p:tav>
                                      </p:tavLst>
                                    </p:anim>
                                    <p:anim calcmode="lin" valueType="num">
                                      <p:cBhvr>
                                        <p:cTn id="75" dur="500" fill="hold"/>
                                        <p:tgtEl>
                                          <p:spTgt spid="8"/>
                                        </p:tgtEl>
                                        <p:attrNameLst>
                                          <p:attrName>ppt_w</p:attrName>
                                        </p:attrNameLst>
                                      </p:cBhvr>
                                      <p:tavLst>
                                        <p:tav tm="0">
                                          <p:val>
                                            <p:strVal val="#ppt_w"/>
                                          </p:val>
                                        </p:tav>
                                        <p:tav tm="100000">
                                          <p:val>
                                            <p:strVal val="#ppt_w"/>
                                          </p:val>
                                        </p:tav>
                                      </p:tavLst>
                                    </p:anim>
                                    <p:anim calcmode="lin" valueType="num">
                                      <p:cBhvr>
                                        <p:cTn id="7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 calcmode="lin" valueType="num">
                                      <p:cBhvr>
                                        <p:cTn id="81" dur="500" fill="hold"/>
                                        <p:tgtEl>
                                          <p:spTgt spid="9"/>
                                        </p:tgtEl>
                                        <p:attrNameLst>
                                          <p:attrName>ppt_x</p:attrName>
                                        </p:attrNameLst>
                                      </p:cBhvr>
                                      <p:tavLst>
                                        <p:tav tm="0">
                                          <p:val>
                                            <p:strVal val="#ppt_x"/>
                                          </p:val>
                                        </p:tav>
                                        <p:tav tm="100000">
                                          <p:val>
                                            <p:strVal val="#ppt_x"/>
                                          </p:val>
                                        </p:tav>
                                      </p:tavLst>
                                    </p:anim>
                                    <p:anim calcmode="lin" valueType="num">
                                      <p:cBhvr>
                                        <p:cTn id="82" dur="500" fill="hold"/>
                                        <p:tgtEl>
                                          <p:spTgt spid="9"/>
                                        </p:tgtEl>
                                        <p:attrNameLst>
                                          <p:attrName>ppt_y</p:attrName>
                                        </p:attrNameLst>
                                      </p:cBhvr>
                                      <p:tavLst>
                                        <p:tav tm="0">
                                          <p:val>
                                            <p:strVal val="#ppt_y-#ppt_h/2"/>
                                          </p:val>
                                        </p:tav>
                                        <p:tav tm="100000">
                                          <p:val>
                                            <p:strVal val="#ppt_y"/>
                                          </p:val>
                                        </p:tav>
                                      </p:tavLst>
                                    </p:anim>
                                    <p:anim calcmode="lin" valueType="num">
                                      <p:cBhvr>
                                        <p:cTn id="83" dur="500" fill="hold"/>
                                        <p:tgtEl>
                                          <p:spTgt spid="9"/>
                                        </p:tgtEl>
                                        <p:attrNameLst>
                                          <p:attrName>ppt_w</p:attrName>
                                        </p:attrNameLst>
                                      </p:cBhvr>
                                      <p:tavLst>
                                        <p:tav tm="0">
                                          <p:val>
                                            <p:strVal val="#ppt_w"/>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 calcmode="lin" valueType="num">
                                      <p:cBhvr>
                                        <p:cTn id="89" dur="500" fill="hold"/>
                                        <p:tgtEl>
                                          <p:spTgt spid="10"/>
                                        </p:tgtEl>
                                        <p:attrNameLst>
                                          <p:attrName>ppt_x</p:attrName>
                                        </p:attrNameLst>
                                      </p:cBhvr>
                                      <p:tavLst>
                                        <p:tav tm="0">
                                          <p:val>
                                            <p:strVal val="#ppt_x"/>
                                          </p:val>
                                        </p:tav>
                                        <p:tav tm="100000">
                                          <p:val>
                                            <p:strVal val="#ppt_x"/>
                                          </p:val>
                                        </p:tav>
                                      </p:tavLst>
                                    </p:anim>
                                    <p:anim calcmode="lin" valueType="num">
                                      <p:cBhvr>
                                        <p:cTn id="90" dur="500" fill="hold"/>
                                        <p:tgtEl>
                                          <p:spTgt spid="10"/>
                                        </p:tgtEl>
                                        <p:attrNameLst>
                                          <p:attrName>ppt_y</p:attrName>
                                        </p:attrNameLst>
                                      </p:cBhvr>
                                      <p:tavLst>
                                        <p:tav tm="0">
                                          <p:val>
                                            <p:strVal val="#ppt_y-#ppt_h/2"/>
                                          </p:val>
                                        </p:tav>
                                        <p:tav tm="100000">
                                          <p:val>
                                            <p:strVal val="#ppt_y"/>
                                          </p:val>
                                        </p:tav>
                                      </p:tavLst>
                                    </p:anim>
                                    <p:anim calcmode="lin" valueType="num">
                                      <p:cBhvr>
                                        <p:cTn id="91" dur="500" fill="hold"/>
                                        <p:tgtEl>
                                          <p:spTgt spid="10"/>
                                        </p:tgtEl>
                                        <p:attrNameLst>
                                          <p:attrName>ppt_w</p:attrName>
                                        </p:attrNameLst>
                                      </p:cBhvr>
                                      <p:tavLst>
                                        <p:tav tm="0">
                                          <p:val>
                                            <p:strVal val="#ppt_w"/>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ppt_x</p:attrName>
                                        </p:attrNameLst>
                                      </p:cBhvr>
                                      <p:tavLst>
                                        <p:tav tm="0">
                                          <p:val>
                                            <p:strVal val="#ppt_x"/>
                                          </p:val>
                                        </p:tav>
                                        <p:tav tm="100000">
                                          <p:val>
                                            <p:strVal val="#ppt_x"/>
                                          </p:val>
                                        </p:tav>
                                      </p:tavLst>
                                    </p:anim>
                                    <p:anim calcmode="lin" valueType="num">
                                      <p:cBhvr>
                                        <p:cTn id="98" dur="500" fill="hold"/>
                                        <p:tgtEl>
                                          <p:spTgt spid="11"/>
                                        </p:tgtEl>
                                        <p:attrNameLst>
                                          <p:attrName>ppt_y</p:attrName>
                                        </p:attrNameLst>
                                      </p:cBhvr>
                                      <p:tavLst>
                                        <p:tav tm="0">
                                          <p:val>
                                            <p:strVal val="#ppt_y-#ppt_h/2"/>
                                          </p:val>
                                        </p:tav>
                                        <p:tav tm="100000">
                                          <p:val>
                                            <p:strVal val="#ppt_y"/>
                                          </p:val>
                                        </p:tav>
                                      </p:tavLst>
                                    </p:anim>
                                    <p:anim calcmode="lin" valueType="num">
                                      <p:cBhvr>
                                        <p:cTn id="99" dur="500" fill="hold"/>
                                        <p:tgtEl>
                                          <p:spTgt spid="11"/>
                                        </p:tgtEl>
                                        <p:attrNameLst>
                                          <p:attrName>ppt_w</p:attrName>
                                        </p:attrNameLst>
                                      </p:cBhvr>
                                      <p:tavLst>
                                        <p:tav tm="0">
                                          <p:val>
                                            <p:strVal val="#ppt_w"/>
                                          </p:val>
                                        </p:tav>
                                        <p:tav tm="100000">
                                          <p:val>
                                            <p:strVal val="#ppt_w"/>
                                          </p:val>
                                        </p:tav>
                                      </p:tavLst>
                                    </p:anim>
                                    <p:anim calcmode="lin" valueType="num">
                                      <p:cBhvr>
                                        <p:cTn id="10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ntr" presetSubtype="0" fill="hold" nodeType="clickEffect">
                                  <p:stCondLst>
                                    <p:cond delay="0"/>
                                  </p:stCondLst>
                                  <p:childTnLst>
                                    <p:set>
                                      <p:cBhvr>
                                        <p:cTn id="104" dur="1" fill="hold">
                                          <p:stCondLst>
                                            <p:cond delay="0"/>
                                          </p:stCondLst>
                                        </p:cTn>
                                        <p:tgtEl>
                                          <p:spTgt spid="344106"/>
                                        </p:tgtEl>
                                        <p:attrNameLst>
                                          <p:attrName>style.visibility</p:attrName>
                                        </p:attrNameLst>
                                      </p:cBhvr>
                                      <p:to>
                                        <p:strVal val="visible"/>
                                      </p:to>
                                    </p:set>
                                    <p:anim calcmode="lin" valueType="num">
                                      <p:cBhvr>
                                        <p:cTn id="105" dur="1000" fill="hold"/>
                                        <p:tgtEl>
                                          <p:spTgt spid="344106"/>
                                        </p:tgtEl>
                                        <p:attrNameLst>
                                          <p:attrName>ppt_w</p:attrName>
                                        </p:attrNameLst>
                                      </p:cBhvr>
                                      <p:tavLst>
                                        <p:tav tm="0">
                                          <p:val>
                                            <p:strVal val="#ppt_w*0.70"/>
                                          </p:val>
                                        </p:tav>
                                        <p:tav tm="100000">
                                          <p:val>
                                            <p:strVal val="#ppt_w"/>
                                          </p:val>
                                        </p:tav>
                                      </p:tavLst>
                                    </p:anim>
                                    <p:anim calcmode="lin" valueType="num">
                                      <p:cBhvr>
                                        <p:cTn id="106" dur="1000" fill="hold"/>
                                        <p:tgtEl>
                                          <p:spTgt spid="344106"/>
                                        </p:tgtEl>
                                        <p:attrNameLst>
                                          <p:attrName>ppt_h</p:attrName>
                                        </p:attrNameLst>
                                      </p:cBhvr>
                                      <p:tavLst>
                                        <p:tav tm="0">
                                          <p:val>
                                            <p:strVal val="#ppt_h"/>
                                          </p:val>
                                        </p:tav>
                                        <p:tav tm="100000">
                                          <p:val>
                                            <p:strVal val="#ppt_h"/>
                                          </p:val>
                                        </p:tav>
                                      </p:tavLst>
                                    </p:anim>
                                    <p:animEffect transition="in" filter="fade">
                                      <p:cBhvr>
                                        <p:cTn id="107" dur="1000"/>
                                        <p:tgtEl>
                                          <p:spTgt spid="34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animBg="1"/>
      <p:bldP spid="344067" grpId="0" animBg="1"/>
      <p:bldP spid="344068" grpId="0" animBg="1"/>
      <p:bldP spid="344087" grpId="0" animBg="1"/>
      <p:bldP spid="34410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1" name="Text Box 3">
            <a:extLst>
              <a:ext uri="{FF2B5EF4-FFF2-40B4-BE49-F238E27FC236}">
                <a16:creationId xmlns:a16="http://schemas.microsoft.com/office/drawing/2014/main" id="{0A6B881C-9AEC-7A76-2FF0-AD4F7975D554}"/>
              </a:ext>
            </a:extLst>
          </p:cNvPr>
          <p:cNvSpPr txBox="1">
            <a:spLocks noChangeArrowheads="1"/>
          </p:cNvSpPr>
          <p:nvPr/>
        </p:nvSpPr>
        <p:spPr bwMode="auto">
          <a:xfrm>
            <a:off x="7175501" y="260351"/>
            <a:ext cx="2282825" cy="232063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E*a</a:t>
            </a:r>
            <a:r>
              <a:rPr kumimoji="1" lang="en-US" altLang="zh-CN" b="1" baseline="-25000">
                <a:latin typeface="Times New Roman" panose="02020603050405020304" pitchFamily="18" charset="0"/>
              </a:rPr>
              <a:t>3</a:t>
            </a:r>
            <a:r>
              <a:rPr kumimoji="1" lang="en-US" altLang="zh-CN" b="1">
                <a:latin typeface="Times New Roman" panose="02020603050405020304" pitchFamily="18" charset="0"/>
              </a:rPr>
              <a:t>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a:t>
            </a:r>
            <a:r>
              <a:rPr kumimoji="1" lang="en-US" altLang="zh-CN" b="1" baseline="-25000">
                <a:latin typeface="Times New Roman" panose="02020603050405020304" pitchFamily="18" charset="0"/>
              </a:rPr>
              <a:t>3</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 *a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345092" name="Oval 4">
            <a:extLst>
              <a:ext uri="{FF2B5EF4-FFF2-40B4-BE49-F238E27FC236}">
                <a16:creationId xmlns:a16="http://schemas.microsoft.com/office/drawing/2014/main" id="{B4F3BFE0-E4E0-568A-F21E-A910F3487C4C}"/>
              </a:ext>
            </a:extLst>
          </p:cNvPr>
          <p:cNvSpPr>
            <a:spLocks noChangeArrowheads="1"/>
          </p:cNvSpPr>
          <p:nvPr/>
        </p:nvSpPr>
        <p:spPr bwMode="auto">
          <a:xfrm>
            <a:off x="3048000" y="280035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2" name="Group 45">
            <a:extLst>
              <a:ext uri="{FF2B5EF4-FFF2-40B4-BE49-F238E27FC236}">
                <a16:creationId xmlns:a16="http://schemas.microsoft.com/office/drawing/2014/main" id="{03B49CE3-0488-41C4-DE7F-ABE3800D7649}"/>
              </a:ext>
            </a:extLst>
          </p:cNvPr>
          <p:cNvGrpSpPr>
            <a:grpSpLocks/>
          </p:cNvGrpSpPr>
          <p:nvPr/>
        </p:nvGrpSpPr>
        <p:grpSpPr bwMode="auto">
          <a:xfrm>
            <a:off x="2209800" y="3333750"/>
            <a:ext cx="2590800" cy="990600"/>
            <a:chOff x="432" y="1680"/>
            <a:chExt cx="1632" cy="624"/>
          </a:xfrm>
        </p:grpSpPr>
        <p:sp>
          <p:nvSpPr>
            <p:cNvPr id="75823" name="Oval 5">
              <a:extLst>
                <a:ext uri="{FF2B5EF4-FFF2-40B4-BE49-F238E27FC236}">
                  <a16:creationId xmlns:a16="http://schemas.microsoft.com/office/drawing/2014/main" id="{CE0B0FF9-893B-4565-1694-CBE38386852A}"/>
                </a:ext>
              </a:extLst>
            </p:cNvPr>
            <p:cNvSpPr>
              <a:spLocks noChangeArrowheads="1"/>
            </p:cNvSpPr>
            <p:nvPr/>
          </p:nvSpPr>
          <p:spPr bwMode="auto">
            <a:xfrm>
              <a:off x="432"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24" name="Oval 6">
              <a:extLst>
                <a:ext uri="{FF2B5EF4-FFF2-40B4-BE49-F238E27FC236}">
                  <a16:creationId xmlns:a16="http://schemas.microsoft.com/office/drawing/2014/main" id="{CE896986-737D-B3DD-4133-B692163F50D0}"/>
                </a:ext>
              </a:extLst>
            </p:cNvPr>
            <p:cNvSpPr>
              <a:spLocks noChangeArrowheads="1"/>
            </p:cNvSpPr>
            <p:nvPr/>
          </p:nvSpPr>
          <p:spPr bwMode="auto">
            <a:xfrm>
              <a:off x="96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5825" name="Oval 7">
              <a:extLst>
                <a:ext uri="{FF2B5EF4-FFF2-40B4-BE49-F238E27FC236}">
                  <a16:creationId xmlns:a16="http://schemas.microsoft.com/office/drawing/2014/main" id="{EE2F57AC-1B4A-B793-66B7-F0F283A80B28}"/>
                </a:ext>
              </a:extLst>
            </p:cNvPr>
            <p:cNvSpPr>
              <a:spLocks noChangeArrowheads="1"/>
            </p:cNvSpPr>
            <p:nvPr/>
          </p:nvSpPr>
          <p:spPr bwMode="auto">
            <a:xfrm>
              <a:off x="1680"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26" name="Line 14">
              <a:extLst>
                <a:ext uri="{FF2B5EF4-FFF2-40B4-BE49-F238E27FC236}">
                  <a16:creationId xmlns:a16="http://schemas.microsoft.com/office/drawing/2014/main" id="{D278EB61-54DB-03F5-2E0A-B9D025EA4451}"/>
                </a:ext>
              </a:extLst>
            </p:cNvPr>
            <p:cNvSpPr>
              <a:spLocks noChangeShapeType="1"/>
            </p:cNvSpPr>
            <p:nvPr/>
          </p:nvSpPr>
          <p:spPr bwMode="auto">
            <a:xfrm>
              <a:off x="1152" y="172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7" name="Line 15">
              <a:extLst>
                <a:ext uri="{FF2B5EF4-FFF2-40B4-BE49-F238E27FC236}">
                  <a16:creationId xmlns:a16="http://schemas.microsoft.com/office/drawing/2014/main" id="{C0F7FAB4-D069-7F0E-6484-74B7A0E8CF3D}"/>
                </a:ext>
              </a:extLst>
            </p:cNvPr>
            <p:cNvSpPr>
              <a:spLocks noChangeShapeType="1"/>
            </p:cNvSpPr>
            <p:nvPr/>
          </p:nvSpPr>
          <p:spPr bwMode="auto">
            <a:xfrm flipH="1">
              <a:off x="720"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8" name="Line 16">
              <a:extLst>
                <a:ext uri="{FF2B5EF4-FFF2-40B4-BE49-F238E27FC236}">
                  <a16:creationId xmlns:a16="http://schemas.microsoft.com/office/drawing/2014/main" id="{0499AFAA-9219-3D87-015E-6E304C0129F2}"/>
                </a:ext>
              </a:extLst>
            </p:cNvPr>
            <p:cNvSpPr>
              <a:spLocks noChangeShapeType="1"/>
            </p:cNvSpPr>
            <p:nvPr/>
          </p:nvSpPr>
          <p:spPr bwMode="auto">
            <a:xfrm>
              <a:off x="1248" y="1680"/>
              <a:ext cx="528"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49">
            <a:extLst>
              <a:ext uri="{FF2B5EF4-FFF2-40B4-BE49-F238E27FC236}">
                <a16:creationId xmlns:a16="http://schemas.microsoft.com/office/drawing/2014/main" id="{80DCCD92-460F-2B9C-8AF9-2D472F83B621}"/>
              </a:ext>
            </a:extLst>
          </p:cNvPr>
          <p:cNvGrpSpPr>
            <a:grpSpLocks/>
          </p:cNvGrpSpPr>
          <p:nvPr/>
        </p:nvGrpSpPr>
        <p:grpSpPr bwMode="auto">
          <a:xfrm>
            <a:off x="2209800" y="4324350"/>
            <a:ext cx="609600" cy="1981200"/>
            <a:chOff x="432" y="2304"/>
            <a:chExt cx="384" cy="1248"/>
          </a:xfrm>
        </p:grpSpPr>
        <p:sp>
          <p:nvSpPr>
            <p:cNvPr id="75821" name="Oval 11">
              <a:extLst>
                <a:ext uri="{FF2B5EF4-FFF2-40B4-BE49-F238E27FC236}">
                  <a16:creationId xmlns:a16="http://schemas.microsoft.com/office/drawing/2014/main" id="{111BA632-C881-7557-2BE1-63CE372B1BCD}"/>
                </a:ext>
              </a:extLst>
            </p:cNvPr>
            <p:cNvSpPr>
              <a:spLocks noChangeArrowheads="1"/>
            </p:cNvSpPr>
            <p:nvPr/>
          </p:nvSpPr>
          <p:spPr bwMode="auto">
            <a:xfrm>
              <a:off x="43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5822" name="Line 17">
              <a:extLst>
                <a:ext uri="{FF2B5EF4-FFF2-40B4-BE49-F238E27FC236}">
                  <a16:creationId xmlns:a16="http://schemas.microsoft.com/office/drawing/2014/main" id="{A8A113D3-CF1F-08A8-0A76-E62403BE8FC2}"/>
                </a:ext>
              </a:extLst>
            </p:cNvPr>
            <p:cNvSpPr>
              <a:spLocks noChangeShapeType="1"/>
            </p:cNvSpPr>
            <p:nvPr/>
          </p:nvSpPr>
          <p:spPr bwMode="auto">
            <a:xfrm>
              <a:off x="624"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46">
            <a:extLst>
              <a:ext uri="{FF2B5EF4-FFF2-40B4-BE49-F238E27FC236}">
                <a16:creationId xmlns:a16="http://schemas.microsoft.com/office/drawing/2014/main" id="{E9AE6FF9-B882-AE8B-A41D-74B590955403}"/>
              </a:ext>
            </a:extLst>
          </p:cNvPr>
          <p:cNvGrpSpPr>
            <a:grpSpLocks/>
          </p:cNvGrpSpPr>
          <p:nvPr/>
        </p:nvGrpSpPr>
        <p:grpSpPr bwMode="auto">
          <a:xfrm>
            <a:off x="3352800" y="4248150"/>
            <a:ext cx="2362200" cy="1066800"/>
            <a:chOff x="1152" y="2256"/>
            <a:chExt cx="1488" cy="672"/>
          </a:xfrm>
        </p:grpSpPr>
        <p:sp>
          <p:nvSpPr>
            <p:cNvPr id="75815" name="Oval 8">
              <a:extLst>
                <a:ext uri="{FF2B5EF4-FFF2-40B4-BE49-F238E27FC236}">
                  <a16:creationId xmlns:a16="http://schemas.microsoft.com/office/drawing/2014/main" id="{45842E1B-7EC4-8CD1-0EC8-846DA4D5B8C4}"/>
                </a:ext>
              </a:extLst>
            </p:cNvPr>
            <p:cNvSpPr>
              <a:spLocks noChangeArrowheads="1"/>
            </p:cNvSpPr>
            <p:nvPr/>
          </p:nvSpPr>
          <p:spPr bwMode="auto">
            <a:xfrm>
              <a:off x="1152"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16" name="Oval 9">
              <a:extLst>
                <a:ext uri="{FF2B5EF4-FFF2-40B4-BE49-F238E27FC236}">
                  <a16:creationId xmlns:a16="http://schemas.microsoft.com/office/drawing/2014/main" id="{E2F7DD3F-0F11-68C7-DCF0-1714C1EC66BA}"/>
                </a:ext>
              </a:extLst>
            </p:cNvPr>
            <p:cNvSpPr>
              <a:spLocks noChangeArrowheads="1"/>
            </p:cNvSpPr>
            <p:nvPr/>
          </p:nvSpPr>
          <p:spPr bwMode="auto">
            <a:xfrm>
              <a:off x="1680"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5817" name="Oval 10">
              <a:extLst>
                <a:ext uri="{FF2B5EF4-FFF2-40B4-BE49-F238E27FC236}">
                  <a16:creationId xmlns:a16="http://schemas.microsoft.com/office/drawing/2014/main" id="{82F7346E-8FBB-2A0B-9854-436A75F7FEF9}"/>
                </a:ext>
              </a:extLst>
            </p:cNvPr>
            <p:cNvSpPr>
              <a:spLocks noChangeArrowheads="1"/>
            </p:cNvSpPr>
            <p:nvPr/>
          </p:nvSpPr>
          <p:spPr bwMode="auto">
            <a:xfrm>
              <a:off x="2256" y="2544"/>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18" name="Line 18">
              <a:extLst>
                <a:ext uri="{FF2B5EF4-FFF2-40B4-BE49-F238E27FC236}">
                  <a16:creationId xmlns:a16="http://schemas.microsoft.com/office/drawing/2014/main" id="{83462B49-2B97-CE5E-D1C8-13CB925CAFF3}"/>
                </a:ext>
              </a:extLst>
            </p:cNvPr>
            <p:cNvSpPr>
              <a:spLocks noChangeShapeType="1"/>
            </p:cNvSpPr>
            <p:nvPr/>
          </p:nvSpPr>
          <p:spPr bwMode="auto">
            <a:xfrm>
              <a:off x="1872" y="23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19">
              <a:extLst>
                <a:ext uri="{FF2B5EF4-FFF2-40B4-BE49-F238E27FC236}">
                  <a16:creationId xmlns:a16="http://schemas.microsoft.com/office/drawing/2014/main" id="{817145ED-C8CF-A162-1F93-ED951F21A83F}"/>
                </a:ext>
              </a:extLst>
            </p:cNvPr>
            <p:cNvSpPr>
              <a:spLocks noChangeShapeType="1"/>
            </p:cNvSpPr>
            <p:nvPr/>
          </p:nvSpPr>
          <p:spPr bwMode="auto">
            <a:xfrm flipH="1">
              <a:off x="1440" y="225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0" name="Line 20">
              <a:extLst>
                <a:ext uri="{FF2B5EF4-FFF2-40B4-BE49-F238E27FC236}">
                  <a16:creationId xmlns:a16="http://schemas.microsoft.com/office/drawing/2014/main" id="{055527BC-F097-C0CA-11A8-004E246BDE1B}"/>
                </a:ext>
              </a:extLst>
            </p:cNvPr>
            <p:cNvSpPr>
              <a:spLocks noChangeShapeType="1"/>
            </p:cNvSpPr>
            <p:nvPr/>
          </p:nvSpPr>
          <p:spPr bwMode="auto">
            <a:xfrm>
              <a:off x="1968" y="2256"/>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48">
            <a:extLst>
              <a:ext uri="{FF2B5EF4-FFF2-40B4-BE49-F238E27FC236}">
                <a16:creationId xmlns:a16="http://schemas.microsoft.com/office/drawing/2014/main" id="{B804025A-B439-D721-E35D-12F2B5B9B091}"/>
              </a:ext>
            </a:extLst>
          </p:cNvPr>
          <p:cNvGrpSpPr>
            <a:grpSpLocks/>
          </p:cNvGrpSpPr>
          <p:nvPr/>
        </p:nvGrpSpPr>
        <p:grpSpPr bwMode="auto">
          <a:xfrm>
            <a:off x="3352800" y="5314950"/>
            <a:ext cx="609600" cy="990600"/>
            <a:chOff x="1152" y="2928"/>
            <a:chExt cx="384" cy="624"/>
          </a:xfrm>
        </p:grpSpPr>
        <p:sp>
          <p:nvSpPr>
            <p:cNvPr id="75813" name="Oval 12">
              <a:extLst>
                <a:ext uri="{FF2B5EF4-FFF2-40B4-BE49-F238E27FC236}">
                  <a16:creationId xmlns:a16="http://schemas.microsoft.com/office/drawing/2014/main" id="{7EA21234-56A9-7D37-1E43-CEA46DF94E63}"/>
                </a:ext>
              </a:extLst>
            </p:cNvPr>
            <p:cNvSpPr>
              <a:spLocks noChangeArrowheads="1"/>
            </p:cNvSpPr>
            <p:nvPr/>
          </p:nvSpPr>
          <p:spPr bwMode="auto">
            <a:xfrm>
              <a:off x="1152"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5814" name="Line 21">
              <a:extLst>
                <a:ext uri="{FF2B5EF4-FFF2-40B4-BE49-F238E27FC236}">
                  <a16:creationId xmlns:a16="http://schemas.microsoft.com/office/drawing/2014/main" id="{DCB066F6-88F9-B804-EFF0-47B9CB1AED85}"/>
                </a:ext>
              </a:extLst>
            </p:cNvPr>
            <p:cNvSpPr>
              <a:spLocks noChangeShapeType="1"/>
            </p:cNvSpPr>
            <p:nvPr/>
          </p:nvSpPr>
          <p:spPr bwMode="auto">
            <a:xfrm>
              <a:off x="1344" y="29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7">
            <a:extLst>
              <a:ext uri="{FF2B5EF4-FFF2-40B4-BE49-F238E27FC236}">
                <a16:creationId xmlns:a16="http://schemas.microsoft.com/office/drawing/2014/main" id="{3F0CC179-A3AC-3CA4-B3B7-FAE5CBDBDACB}"/>
              </a:ext>
            </a:extLst>
          </p:cNvPr>
          <p:cNvGrpSpPr>
            <a:grpSpLocks/>
          </p:cNvGrpSpPr>
          <p:nvPr/>
        </p:nvGrpSpPr>
        <p:grpSpPr bwMode="auto">
          <a:xfrm>
            <a:off x="5105400" y="5314950"/>
            <a:ext cx="609600" cy="1066800"/>
            <a:chOff x="2256" y="2928"/>
            <a:chExt cx="384" cy="672"/>
          </a:xfrm>
        </p:grpSpPr>
        <p:sp>
          <p:nvSpPr>
            <p:cNvPr id="75811" name="Oval 13">
              <a:extLst>
                <a:ext uri="{FF2B5EF4-FFF2-40B4-BE49-F238E27FC236}">
                  <a16:creationId xmlns:a16="http://schemas.microsoft.com/office/drawing/2014/main" id="{982914DA-489F-B413-420C-1EE09B2B5996}"/>
                </a:ext>
              </a:extLst>
            </p:cNvPr>
            <p:cNvSpPr>
              <a:spLocks noChangeArrowheads="1"/>
            </p:cNvSpPr>
            <p:nvPr/>
          </p:nvSpPr>
          <p:spPr bwMode="auto">
            <a:xfrm>
              <a:off x="2256"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5812" name="Line 22">
              <a:extLst>
                <a:ext uri="{FF2B5EF4-FFF2-40B4-BE49-F238E27FC236}">
                  <a16:creationId xmlns:a16="http://schemas.microsoft.com/office/drawing/2014/main" id="{BB36A6D1-C96C-2415-27B7-5F4EAEF0F98B}"/>
                </a:ext>
              </a:extLst>
            </p:cNvPr>
            <p:cNvSpPr>
              <a:spLocks noChangeShapeType="1"/>
            </p:cNvSpPr>
            <p:nvPr/>
          </p:nvSpPr>
          <p:spPr bwMode="auto">
            <a:xfrm>
              <a:off x="2448" y="29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5111" name="Oval 23">
            <a:extLst>
              <a:ext uri="{FF2B5EF4-FFF2-40B4-BE49-F238E27FC236}">
                <a16:creationId xmlns:a16="http://schemas.microsoft.com/office/drawing/2014/main" id="{AA6410F4-3C12-02D1-9FFF-B638D5B381AB}"/>
              </a:ext>
            </a:extLst>
          </p:cNvPr>
          <p:cNvSpPr>
            <a:spLocks noChangeArrowheads="1"/>
          </p:cNvSpPr>
          <p:nvPr/>
        </p:nvSpPr>
        <p:spPr bwMode="auto">
          <a:xfrm>
            <a:off x="8610600" y="2800350"/>
            <a:ext cx="609600" cy="6096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grpSp>
        <p:nvGrpSpPr>
          <p:cNvPr id="7" name="Group 50">
            <a:extLst>
              <a:ext uri="{FF2B5EF4-FFF2-40B4-BE49-F238E27FC236}">
                <a16:creationId xmlns:a16="http://schemas.microsoft.com/office/drawing/2014/main" id="{7AB1C3C8-B020-A5DF-B14A-D0DBB5F9DA92}"/>
              </a:ext>
            </a:extLst>
          </p:cNvPr>
          <p:cNvGrpSpPr>
            <a:grpSpLocks/>
          </p:cNvGrpSpPr>
          <p:nvPr/>
        </p:nvGrpSpPr>
        <p:grpSpPr bwMode="auto">
          <a:xfrm>
            <a:off x="7696200" y="3333750"/>
            <a:ext cx="2667000" cy="990600"/>
            <a:chOff x="3888" y="1680"/>
            <a:chExt cx="1680" cy="624"/>
          </a:xfrm>
        </p:grpSpPr>
        <p:sp>
          <p:nvSpPr>
            <p:cNvPr id="75805" name="Oval 24">
              <a:extLst>
                <a:ext uri="{FF2B5EF4-FFF2-40B4-BE49-F238E27FC236}">
                  <a16:creationId xmlns:a16="http://schemas.microsoft.com/office/drawing/2014/main" id="{B2BF1CBC-124E-259C-3D6E-2802559AC482}"/>
                </a:ext>
              </a:extLst>
            </p:cNvPr>
            <p:cNvSpPr>
              <a:spLocks noChangeArrowheads="1"/>
            </p:cNvSpPr>
            <p:nvPr/>
          </p:nvSpPr>
          <p:spPr bwMode="auto">
            <a:xfrm>
              <a:off x="3888"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6" name="Oval 25">
              <a:extLst>
                <a:ext uri="{FF2B5EF4-FFF2-40B4-BE49-F238E27FC236}">
                  <a16:creationId xmlns:a16="http://schemas.microsoft.com/office/drawing/2014/main" id="{DC5929C3-8122-03A5-D1B8-A2FB4AEECFFD}"/>
                </a:ext>
              </a:extLst>
            </p:cNvPr>
            <p:cNvSpPr>
              <a:spLocks noChangeArrowheads="1"/>
            </p:cNvSpPr>
            <p:nvPr/>
          </p:nvSpPr>
          <p:spPr bwMode="auto">
            <a:xfrm>
              <a:off x="446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zh-CN" altLang="en-US" b="1">
                  <a:latin typeface="Times New Roman" panose="02020603050405020304" pitchFamily="18" charset="0"/>
                </a:rPr>
                <a:t>*</a:t>
              </a:r>
            </a:p>
          </p:txBody>
        </p:sp>
        <p:sp>
          <p:nvSpPr>
            <p:cNvPr id="75807" name="Oval 26">
              <a:extLst>
                <a:ext uri="{FF2B5EF4-FFF2-40B4-BE49-F238E27FC236}">
                  <a16:creationId xmlns:a16="http://schemas.microsoft.com/office/drawing/2014/main" id="{8E8BEB87-1571-6B08-B581-F574E6C8353E}"/>
                </a:ext>
              </a:extLst>
            </p:cNvPr>
            <p:cNvSpPr>
              <a:spLocks noChangeArrowheads="1"/>
            </p:cNvSpPr>
            <p:nvPr/>
          </p:nvSpPr>
          <p:spPr bwMode="auto">
            <a:xfrm>
              <a:off x="5184" y="1920"/>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8" name="Line 33">
              <a:extLst>
                <a:ext uri="{FF2B5EF4-FFF2-40B4-BE49-F238E27FC236}">
                  <a16:creationId xmlns:a16="http://schemas.microsoft.com/office/drawing/2014/main" id="{13E2CF80-4FF7-2BF6-52C6-31C773DC3B84}"/>
                </a:ext>
              </a:extLst>
            </p:cNvPr>
            <p:cNvSpPr>
              <a:spLocks noChangeShapeType="1"/>
            </p:cNvSpPr>
            <p:nvPr/>
          </p:nvSpPr>
          <p:spPr bwMode="auto">
            <a:xfrm>
              <a:off x="4656" y="17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9" name="Line 34">
              <a:extLst>
                <a:ext uri="{FF2B5EF4-FFF2-40B4-BE49-F238E27FC236}">
                  <a16:creationId xmlns:a16="http://schemas.microsoft.com/office/drawing/2014/main" id="{AC2326EC-7102-AFCC-308C-55E277A76DC6}"/>
                </a:ext>
              </a:extLst>
            </p:cNvPr>
            <p:cNvSpPr>
              <a:spLocks noChangeShapeType="1"/>
            </p:cNvSpPr>
            <p:nvPr/>
          </p:nvSpPr>
          <p:spPr bwMode="auto">
            <a:xfrm flipH="1">
              <a:off x="4224" y="1728"/>
              <a:ext cx="336"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0" name="Line 35">
              <a:extLst>
                <a:ext uri="{FF2B5EF4-FFF2-40B4-BE49-F238E27FC236}">
                  <a16:creationId xmlns:a16="http://schemas.microsoft.com/office/drawing/2014/main" id="{0134B086-8054-C69F-B6F9-05EB632DF69C}"/>
                </a:ext>
              </a:extLst>
            </p:cNvPr>
            <p:cNvSpPr>
              <a:spLocks noChangeShapeType="1"/>
            </p:cNvSpPr>
            <p:nvPr/>
          </p:nvSpPr>
          <p:spPr bwMode="auto">
            <a:xfrm>
              <a:off x="4752" y="1680"/>
              <a:ext cx="48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52">
            <a:extLst>
              <a:ext uri="{FF2B5EF4-FFF2-40B4-BE49-F238E27FC236}">
                <a16:creationId xmlns:a16="http://schemas.microsoft.com/office/drawing/2014/main" id="{38A8E39C-3869-7473-158E-2D00F4C33492}"/>
              </a:ext>
            </a:extLst>
          </p:cNvPr>
          <p:cNvGrpSpPr>
            <a:grpSpLocks/>
          </p:cNvGrpSpPr>
          <p:nvPr/>
        </p:nvGrpSpPr>
        <p:grpSpPr bwMode="auto">
          <a:xfrm>
            <a:off x="6705600" y="4324350"/>
            <a:ext cx="2667000" cy="914400"/>
            <a:chOff x="3264" y="2304"/>
            <a:chExt cx="1680" cy="576"/>
          </a:xfrm>
        </p:grpSpPr>
        <p:sp>
          <p:nvSpPr>
            <p:cNvPr id="75799" name="Oval 27">
              <a:extLst>
                <a:ext uri="{FF2B5EF4-FFF2-40B4-BE49-F238E27FC236}">
                  <a16:creationId xmlns:a16="http://schemas.microsoft.com/office/drawing/2014/main" id="{98F9C302-444F-D60A-F32B-2663344844B7}"/>
                </a:ext>
              </a:extLst>
            </p:cNvPr>
            <p:cNvSpPr>
              <a:spLocks noChangeArrowheads="1"/>
            </p:cNvSpPr>
            <p:nvPr/>
          </p:nvSpPr>
          <p:spPr bwMode="auto">
            <a:xfrm>
              <a:off x="3936"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t>
              </a:r>
            </a:p>
          </p:txBody>
        </p:sp>
        <p:sp>
          <p:nvSpPr>
            <p:cNvPr id="75800" name="Oval 28">
              <a:extLst>
                <a:ext uri="{FF2B5EF4-FFF2-40B4-BE49-F238E27FC236}">
                  <a16:creationId xmlns:a16="http://schemas.microsoft.com/office/drawing/2014/main" id="{5B0B7B67-82C0-2065-7108-CB9D508B86B5}"/>
                </a:ext>
              </a:extLst>
            </p:cNvPr>
            <p:cNvSpPr>
              <a:spLocks noChangeArrowheads="1"/>
            </p:cNvSpPr>
            <p:nvPr/>
          </p:nvSpPr>
          <p:spPr bwMode="auto">
            <a:xfrm>
              <a:off x="3264"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1" name="Oval 29">
              <a:extLst>
                <a:ext uri="{FF2B5EF4-FFF2-40B4-BE49-F238E27FC236}">
                  <a16:creationId xmlns:a16="http://schemas.microsoft.com/office/drawing/2014/main" id="{6AC30E44-969C-135A-D353-DDBD249E826E}"/>
                </a:ext>
              </a:extLst>
            </p:cNvPr>
            <p:cNvSpPr>
              <a:spLocks noChangeArrowheads="1"/>
            </p:cNvSpPr>
            <p:nvPr/>
          </p:nvSpPr>
          <p:spPr bwMode="auto">
            <a:xfrm>
              <a:off x="4560" y="249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E</a:t>
              </a:r>
            </a:p>
          </p:txBody>
        </p:sp>
        <p:sp>
          <p:nvSpPr>
            <p:cNvPr id="75802" name="Line 36">
              <a:extLst>
                <a:ext uri="{FF2B5EF4-FFF2-40B4-BE49-F238E27FC236}">
                  <a16:creationId xmlns:a16="http://schemas.microsoft.com/office/drawing/2014/main" id="{96C77EC4-66ED-4364-C7A9-486B3EC0B93B}"/>
                </a:ext>
              </a:extLst>
            </p:cNvPr>
            <p:cNvSpPr>
              <a:spLocks noChangeShapeType="1"/>
            </p:cNvSpPr>
            <p:nvPr/>
          </p:nvSpPr>
          <p:spPr bwMode="auto">
            <a:xfrm>
              <a:off x="4080"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37">
              <a:extLst>
                <a:ext uri="{FF2B5EF4-FFF2-40B4-BE49-F238E27FC236}">
                  <a16:creationId xmlns:a16="http://schemas.microsoft.com/office/drawing/2014/main" id="{3F02307A-92A2-7E44-BB85-E72D3DB6C37B}"/>
                </a:ext>
              </a:extLst>
            </p:cNvPr>
            <p:cNvSpPr>
              <a:spLocks noChangeShapeType="1"/>
            </p:cNvSpPr>
            <p:nvPr/>
          </p:nvSpPr>
          <p:spPr bwMode="auto">
            <a:xfrm flipH="1">
              <a:off x="3600" y="2304"/>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4" name="Line 38">
              <a:extLst>
                <a:ext uri="{FF2B5EF4-FFF2-40B4-BE49-F238E27FC236}">
                  <a16:creationId xmlns:a16="http://schemas.microsoft.com/office/drawing/2014/main" id="{C31A4FFA-2920-783E-B8E0-ED93E1B143A0}"/>
                </a:ext>
              </a:extLst>
            </p:cNvPr>
            <p:cNvSpPr>
              <a:spLocks noChangeShapeType="1"/>
            </p:cNvSpPr>
            <p:nvPr/>
          </p:nvSpPr>
          <p:spPr bwMode="auto">
            <a:xfrm>
              <a:off x="4176" y="2304"/>
              <a:ext cx="432"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4">
            <a:extLst>
              <a:ext uri="{FF2B5EF4-FFF2-40B4-BE49-F238E27FC236}">
                <a16:creationId xmlns:a16="http://schemas.microsoft.com/office/drawing/2014/main" id="{02DD50DF-B3B0-8B7A-36E2-6FDD4E6919F2}"/>
              </a:ext>
            </a:extLst>
          </p:cNvPr>
          <p:cNvGrpSpPr>
            <a:grpSpLocks/>
          </p:cNvGrpSpPr>
          <p:nvPr/>
        </p:nvGrpSpPr>
        <p:grpSpPr bwMode="auto">
          <a:xfrm>
            <a:off x="6781800" y="5238750"/>
            <a:ext cx="609600" cy="1143000"/>
            <a:chOff x="3312" y="2880"/>
            <a:chExt cx="384" cy="720"/>
          </a:xfrm>
        </p:grpSpPr>
        <p:sp>
          <p:nvSpPr>
            <p:cNvPr id="75797" name="Oval 31">
              <a:extLst>
                <a:ext uri="{FF2B5EF4-FFF2-40B4-BE49-F238E27FC236}">
                  <a16:creationId xmlns:a16="http://schemas.microsoft.com/office/drawing/2014/main" id="{D1E6207F-288B-149C-6952-146FDA14918E}"/>
                </a:ext>
              </a:extLst>
            </p:cNvPr>
            <p:cNvSpPr>
              <a:spLocks noChangeArrowheads="1"/>
            </p:cNvSpPr>
            <p:nvPr/>
          </p:nvSpPr>
          <p:spPr bwMode="auto">
            <a:xfrm>
              <a:off x="3312"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endParaRPr kumimoji="1" lang="en-US" altLang="zh-CN" b="1">
                <a:latin typeface="Times New Roman" panose="02020603050405020304" pitchFamily="18" charset="0"/>
              </a:endParaRPr>
            </a:p>
          </p:txBody>
        </p:sp>
        <p:sp>
          <p:nvSpPr>
            <p:cNvPr id="75798" name="Line 39">
              <a:extLst>
                <a:ext uri="{FF2B5EF4-FFF2-40B4-BE49-F238E27FC236}">
                  <a16:creationId xmlns:a16="http://schemas.microsoft.com/office/drawing/2014/main" id="{0AFDC348-2694-9435-5AF5-337FD67B4C0B}"/>
                </a:ext>
              </a:extLst>
            </p:cNvPr>
            <p:cNvSpPr>
              <a:spLocks noChangeShapeType="1"/>
            </p:cNvSpPr>
            <p:nvPr/>
          </p:nvSpPr>
          <p:spPr bwMode="auto">
            <a:xfrm>
              <a:off x="3456"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53">
            <a:extLst>
              <a:ext uri="{FF2B5EF4-FFF2-40B4-BE49-F238E27FC236}">
                <a16:creationId xmlns:a16="http://schemas.microsoft.com/office/drawing/2014/main" id="{564D3C93-C835-AAF6-FEB8-2A10E7B05AB4}"/>
              </a:ext>
            </a:extLst>
          </p:cNvPr>
          <p:cNvGrpSpPr>
            <a:grpSpLocks/>
          </p:cNvGrpSpPr>
          <p:nvPr/>
        </p:nvGrpSpPr>
        <p:grpSpPr bwMode="auto">
          <a:xfrm>
            <a:off x="8763000" y="5238750"/>
            <a:ext cx="609600" cy="1143000"/>
            <a:chOff x="4560" y="2880"/>
            <a:chExt cx="384" cy="720"/>
          </a:xfrm>
        </p:grpSpPr>
        <p:sp>
          <p:nvSpPr>
            <p:cNvPr id="75795" name="Oval 30">
              <a:extLst>
                <a:ext uri="{FF2B5EF4-FFF2-40B4-BE49-F238E27FC236}">
                  <a16:creationId xmlns:a16="http://schemas.microsoft.com/office/drawing/2014/main" id="{7E89A095-506F-5C7D-65AD-0FFCDCEA439C}"/>
                </a:ext>
              </a:extLst>
            </p:cNvPr>
            <p:cNvSpPr>
              <a:spLocks noChangeArrowheads="1"/>
            </p:cNvSpPr>
            <p:nvPr/>
          </p:nvSpPr>
          <p:spPr bwMode="auto">
            <a:xfrm>
              <a:off x="4560" y="3216"/>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endParaRPr kumimoji="1" lang="en-US" altLang="zh-CN" b="1">
                <a:latin typeface="Times New Roman" panose="02020603050405020304" pitchFamily="18" charset="0"/>
              </a:endParaRPr>
            </a:p>
          </p:txBody>
        </p:sp>
        <p:sp>
          <p:nvSpPr>
            <p:cNvPr id="75796" name="Line 40">
              <a:extLst>
                <a:ext uri="{FF2B5EF4-FFF2-40B4-BE49-F238E27FC236}">
                  <a16:creationId xmlns:a16="http://schemas.microsoft.com/office/drawing/2014/main" id="{32405F39-9AC6-E733-8ECE-E5368A5E141D}"/>
                </a:ext>
              </a:extLst>
            </p:cNvPr>
            <p:cNvSpPr>
              <a:spLocks noChangeShapeType="1"/>
            </p:cNvSpPr>
            <p:nvPr/>
          </p:nvSpPr>
          <p:spPr bwMode="auto">
            <a:xfrm>
              <a:off x="4752"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1">
            <a:extLst>
              <a:ext uri="{FF2B5EF4-FFF2-40B4-BE49-F238E27FC236}">
                <a16:creationId xmlns:a16="http://schemas.microsoft.com/office/drawing/2014/main" id="{FC7C9B56-6FAA-9B6F-46C3-E436AB92C15B}"/>
              </a:ext>
            </a:extLst>
          </p:cNvPr>
          <p:cNvGrpSpPr>
            <a:grpSpLocks/>
          </p:cNvGrpSpPr>
          <p:nvPr/>
        </p:nvGrpSpPr>
        <p:grpSpPr bwMode="auto">
          <a:xfrm>
            <a:off x="9753600" y="4324350"/>
            <a:ext cx="609600" cy="1981200"/>
            <a:chOff x="5184" y="2304"/>
            <a:chExt cx="384" cy="1248"/>
          </a:xfrm>
        </p:grpSpPr>
        <p:sp>
          <p:nvSpPr>
            <p:cNvPr id="75793" name="Oval 32">
              <a:extLst>
                <a:ext uri="{FF2B5EF4-FFF2-40B4-BE49-F238E27FC236}">
                  <a16:creationId xmlns:a16="http://schemas.microsoft.com/office/drawing/2014/main" id="{8E53FB8C-A24E-4B0B-EED1-E06734B67FF4}"/>
                </a:ext>
              </a:extLst>
            </p:cNvPr>
            <p:cNvSpPr>
              <a:spLocks noChangeArrowheads="1"/>
            </p:cNvSpPr>
            <p:nvPr/>
          </p:nvSpPr>
          <p:spPr bwMode="auto">
            <a:xfrm>
              <a:off x="5184" y="3168"/>
              <a:ext cx="384" cy="384"/>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fontAlgn="ctr" hangingPunct="1">
                <a:spcBef>
                  <a:spcPct val="0"/>
                </a:spcBef>
                <a:buClrTx/>
                <a:buSzTx/>
                <a:buFontTx/>
                <a:buNone/>
              </a:pP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p:txBody>
        </p:sp>
        <p:sp>
          <p:nvSpPr>
            <p:cNvPr id="75794" name="Line 41">
              <a:extLst>
                <a:ext uri="{FF2B5EF4-FFF2-40B4-BE49-F238E27FC236}">
                  <a16:creationId xmlns:a16="http://schemas.microsoft.com/office/drawing/2014/main" id="{7D03F1F9-926C-B6CF-AECD-6C7AB6E6D55D}"/>
                </a:ext>
              </a:extLst>
            </p:cNvPr>
            <p:cNvSpPr>
              <a:spLocks noChangeShapeType="1"/>
            </p:cNvSpPr>
            <p:nvPr/>
          </p:nvSpPr>
          <p:spPr bwMode="auto">
            <a:xfrm>
              <a:off x="5376" y="2304"/>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5130" name="Text Box 42">
            <a:extLst>
              <a:ext uri="{FF2B5EF4-FFF2-40B4-BE49-F238E27FC236}">
                <a16:creationId xmlns:a16="http://schemas.microsoft.com/office/drawing/2014/main" id="{A7162202-C10D-EFEA-9DA3-C4385CDDE31D}"/>
              </a:ext>
            </a:extLst>
          </p:cNvPr>
          <p:cNvSpPr txBox="1">
            <a:spLocks noChangeArrowheads="1"/>
          </p:cNvSpPr>
          <p:nvPr/>
        </p:nvSpPr>
        <p:spPr bwMode="auto">
          <a:xfrm>
            <a:off x="4295775" y="2655888"/>
            <a:ext cx="4033838"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kumimoji="1" lang="zh-CN" altLang="en-US" b="1">
                <a:ea typeface="华文新魏" panose="02010800040101010101" pitchFamily="2" charset="-122"/>
              </a:rPr>
              <a:t>两个不同的最右推导</a:t>
            </a:r>
            <a:r>
              <a:rPr kumimoji="1" lang="en-US" altLang="zh-CN" b="1">
                <a:ea typeface="华文新魏" panose="02010800040101010101" pitchFamily="2" charset="-122"/>
              </a:rPr>
              <a:t>,</a:t>
            </a:r>
            <a:r>
              <a:rPr kumimoji="1" lang="zh-CN" altLang="en-US" b="1">
                <a:ea typeface="华文新魏" panose="02010800040101010101" pitchFamily="2" charset="-122"/>
              </a:rPr>
              <a:t>对应两不同的语法树</a:t>
            </a:r>
            <a:endParaRPr kumimoji="1" lang="zh-CN" altLang="en-US" b="1">
              <a:latin typeface="Times New Roman" panose="02020603050405020304" pitchFamily="18" charset="0"/>
            </a:endParaRPr>
          </a:p>
        </p:txBody>
      </p:sp>
      <p:sp>
        <p:nvSpPr>
          <p:cNvPr id="345132" name="Text Box 44">
            <a:extLst>
              <a:ext uri="{FF2B5EF4-FFF2-40B4-BE49-F238E27FC236}">
                <a16:creationId xmlns:a16="http://schemas.microsoft.com/office/drawing/2014/main" id="{EDCCC036-B408-D0BA-0A01-D6A731AC94D7}"/>
              </a:ext>
            </a:extLst>
          </p:cNvPr>
          <p:cNvSpPr txBox="1">
            <a:spLocks noChangeArrowheads="1"/>
          </p:cNvSpPr>
          <p:nvPr/>
        </p:nvSpPr>
        <p:spPr bwMode="auto">
          <a:xfrm>
            <a:off x="2351089" y="333376"/>
            <a:ext cx="2376487" cy="232063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lnSpc>
                <a:spcPct val="90000"/>
              </a:lnSpc>
              <a:spcBef>
                <a:spcPct val="0"/>
              </a:spcBef>
              <a:buClrTx/>
              <a:buSzTx/>
              <a:buFontTx/>
              <a:buNone/>
            </a:pPr>
            <a:r>
              <a:rPr kumimoji="1" lang="zh-CN" altLang="en-US" b="1">
                <a:latin typeface="Times New Roman" panose="02020603050405020304" pitchFamily="18" charset="0"/>
              </a:rPr>
              <a:t> </a:t>
            </a:r>
            <a:r>
              <a:rPr kumimoji="1" lang="en-US" altLang="zh-CN" b="1">
                <a:latin typeface="Times New Roman" panose="02020603050405020304" pitchFamily="18" charset="0"/>
              </a:rPr>
              <a:t>E</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t>
            </a: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E+E*E </a:t>
            </a: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E+E*a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E+a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endParaRPr kumimoji="1" lang="en-US" altLang="zh-CN" b="1">
              <a:latin typeface="Times New Roman" panose="02020603050405020304" pitchFamily="18" charset="0"/>
            </a:endParaRPr>
          </a:p>
          <a:p>
            <a:pPr eaLnBrk="1" fontAlgn="ctr" hangingPunct="1">
              <a:lnSpc>
                <a:spcPct val="90000"/>
              </a:lnSpc>
              <a:spcBef>
                <a:spcPct val="0"/>
              </a:spcBef>
              <a:buClrTx/>
              <a:buSzTx/>
              <a:buFontTx/>
              <a:buNone/>
            </a:pPr>
            <a:r>
              <a:rPr kumimoji="1" lang="en-US" altLang="zh-CN" b="1">
                <a:latin typeface="Times New Roman" panose="02020603050405020304" pitchFamily="18" charset="0"/>
                <a:sym typeface="Symbol" panose="05050102010706020507" pitchFamily="18" charset="2"/>
              </a:rPr>
              <a:t></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1</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2</a:t>
            </a:r>
            <a:r>
              <a:rPr kumimoji="1" lang="en-US" altLang="zh-CN" b="1">
                <a:latin typeface="Times New Roman" panose="02020603050405020304" pitchFamily="18" charset="0"/>
              </a:rPr>
              <a:t>*a</a:t>
            </a:r>
            <a:r>
              <a:rPr kumimoji="1" lang="en-US" altLang="zh-CN" b="1" baseline="-25000">
                <a:latin typeface="Times New Roman" panose="02020603050405020304" pitchFamily="18" charset="0"/>
              </a:rPr>
              <a:t>3</a:t>
            </a:r>
          </a:p>
        </p:txBody>
      </p:sp>
      <p:sp>
        <p:nvSpPr>
          <p:cNvPr id="75792" name="灯片编号占位符 52">
            <a:extLst>
              <a:ext uri="{FF2B5EF4-FFF2-40B4-BE49-F238E27FC236}">
                <a16:creationId xmlns:a16="http://schemas.microsoft.com/office/drawing/2014/main" id="{3F9AED2E-C083-54A1-9097-C6AA3DEB6E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B84360-0943-4259-882E-185A1B678F5A}" type="slidenum">
              <a:rPr lang="zh-CN" altLang="en-US" sz="1400"/>
              <a:pPr>
                <a:spcBef>
                  <a:spcPct val="0"/>
                </a:spcBef>
                <a:buClrTx/>
                <a:buSzTx/>
                <a:buFontTx/>
                <a:buNone/>
              </a:pPr>
              <a:t>59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45132"/>
                                        </p:tgtEl>
                                        <p:attrNameLst>
                                          <p:attrName>style.visibility</p:attrName>
                                        </p:attrNameLst>
                                      </p:cBhvr>
                                      <p:to>
                                        <p:strVal val="visible"/>
                                      </p:to>
                                    </p:set>
                                    <p:animEffect transition="in" filter="diamond(in)">
                                      <p:cBhvr>
                                        <p:cTn id="7" dur="2000"/>
                                        <p:tgtEl>
                                          <p:spTgt spid="345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4509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
                                          </p:val>
                                        </p:tav>
                                        <p:tav tm="100000">
                                          <p:val>
                                            <p:strVal val="#ppt_x"/>
                                          </p:val>
                                        </p:tav>
                                      </p:tavLst>
                                    </p:anim>
                                    <p:anim calcmode="lin" valueType="num">
                                      <p:cBhvr>
                                        <p:cTn id="17" dur="500" fill="hold"/>
                                        <p:tgtEl>
                                          <p:spTgt spid="2"/>
                                        </p:tgtEl>
                                        <p:attrNameLst>
                                          <p:attrName>ppt_y</p:attrName>
                                        </p:attrNameLst>
                                      </p:cBhvr>
                                      <p:tavLst>
                                        <p:tav tm="0">
                                          <p:val>
                                            <p:strVal val="#ppt_y-#ppt_h/2"/>
                                          </p:val>
                                        </p:tav>
                                        <p:tav tm="100000">
                                          <p:val>
                                            <p:strVal val="#ppt_y"/>
                                          </p:val>
                                        </p:tav>
                                      </p:tavLst>
                                    </p:anim>
                                    <p:anim calcmode="lin" valueType="num">
                                      <p:cBhvr>
                                        <p:cTn id="18" dur="500" fill="hold"/>
                                        <p:tgtEl>
                                          <p:spTgt spid="2"/>
                                        </p:tgtEl>
                                        <p:attrNameLst>
                                          <p:attrName>ppt_w</p:attrName>
                                        </p:attrNameLst>
                                      </p:cBhvr>
                                      <p:tavLst>
                                        <p:tav tm="0">
                                          <p:val>
                                            <p:strVal val="#ppt_w"/>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ppt_h/2"/>
                                          </p:val>
                                        </p:tav>
                                        <p:tav tm="100000">
                                          <p:val>
                                            <p:strVal val="#ppt_y"/>
                                          </p:val>
                                        </p:tav>
                                      </p:tavLst>
                                    </p:anim>
                                    <p:anim calcmode="lin" valueType="num">
                                      <p:cBhvr>
                                        <p:cTn id="26" dur="500" fill="hold"/>
                                        <p:tgtEl>
                                          <p:spTgt spid="4"/>
                                        </p:tgtEl>
                                        <p:attrNameLst>
                                          <p:attrName>ppt_w</p:attrName>
                                        </p:attrNameLst>
                                      </p:cBhvr>
                                      <p:tavLst>
                                        <p:tav tm="0">
                                          <p:val>
                                            <p:strVal val="#ppt_w"/>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ppt_x</p:attrName>
                                        </p:attrNameLst>
                                      </p:cBhvr>
                                      <p:tavLst>
                                        <p:tav tm="0">
                                          <p:val>
                                            <p:strVal val="#ppt_x"/>
                                          </p:val>
                                        </p:tav>
                                        <p:tav tm="100000">
                                          <p:val>
                                            <p:strVal val="#ppt_x"/>
                                          </p:val>
                                        </p:tav>
                                      </p:tavLst>
                                    </p:anim>
                                    <p:anim calcmode="lin" valueType="num">
                                      <p:cBhvr>
                                        <p:cTn id="41" dur="500" fill="hold"/>
                                        <p:tgtEl>
                                          <p:spTgt spid="5"/>
                                        </p:tgtEl>
                                        <p:attrNameLst>
                                          <p:attrName>ppt_y</p:attrName>
                                        </p:attrNameLst>
                                      </p:cBhvr>
                                      <p:tavLst>
                                        <p:tav tm="0">
                                          <p:val>
                                            <p:strVal val="#ppt_y-#ppt_h/2"/>
                                          </p:val>
                                        </p:tav>
                                        <p:tav tm="100000">
                                          <p:val>
                                            <p:strVal val="#ppt_y"/>
                                          </p:val>
                                        </p:tav>
                                      </p:tavLst>
                                    </p:anim>
                                    <p:anim calcmode="lin" valueType="num">
                                      <p:cBhvr>
                                        <p:cTn id="42" dur="500" fill="hold"/>
                                        <p:tgtEl>
                                          <p:spTgt spid="5"/>
                                        </p:tgtEl>
                                        <p:attrNameLst>
                                          <p:attrName>ppt_w</p:attrName>
                                        </p:attrNameLst>
                                      </p:cBhvr>
                                      <p:tavLst>
                                        <p:tav tm="0">
                                          <p:val>
                                            <p:strVal val="#ppt_w"/>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ppt_x</p:attrName>
                                        </p:attrNameLst>
                                      </p:cBhvr>
                                      <p:tavLst>
                                        <p:tav tm="0">
                                          <p:val>
                                            <p:strVal val="#ppt_x"/>
                                          </p:val>
                                        </p:tav>
                                        <p:tav tm="100000">
                                          <p:val>
                                            <p:strVal val="#ppt_x"/>
                                          </p:val>
                                        </p:tav>
                                      </p:tavLst>
                                    </p:anim>
                                    <p:anim calcmode="lin" valueType="num">
                                      <p:cBhvr>
                                        <p:cTn id="49" dur="500" fill="hold"/>
                                        <p:tgtEl>
                                          <p:spTgt spid="3"/>
                                        </p:tgtEl>
                                        <p:attrNameLst>
                                          <p:attrName>ppt_y</p:attrName>
                                        </p:attrNameLst>
                                      </p:cBhvr>
                                      <p:tavLst>
                                        <p:tav tm="0">
                                          <p:val>
                                            <p:strVal val="#ppt_y-#ppt_h/2"/>
                                          </p:val>
                                        </p:tav>
                                        <p:tav tm="100000">
                                          <p:val>
                                            <p:strVal val="#ppt_y"/>
                                          </p:val>
                                        </p:tav>
                                      </p:tavLst>
                                    </p:anim>
                                    <p:anim calcmode="lin" valueType="num">
                                      <p:cBhvr>
                                        <p:cTn id="50" dur="500" fill="hold"/>
                                        <p:tgtEl>
                                          <p:spTgt spid="3"/>
                                        </p:tgtEl>
                                        <p:attrNameLst>
                                          <p:attrName>ppt_w</p:attrName>
                                        </p:attrNameLst>
                                      </p:cBhvr>
                                      <p:tavLst>
                                        <p:tav tm="0">
                                          <p:val>
                                            <p:strVal val="#ppt_w"/>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nodeType="clickEffect">
                                  <p:stCondLst>
                                    <p:cond delay="0"/>
                                  </p:stCondLst>
                                  <p:childTnLst>
                                    <p:set>
                                      <p:cBhvr>
                                        <p:cTn id="55" dur="1" fill="hold">
                                          <p:stCondLst>
                                            <p:cond delay="0"/>
                                          </p:stCondLst>
                                        </p:cTn>
                                        <p:tgtEl>
                                          <p:spTgt spid="345091"/>
                                        </p:tgtEl>
                                        <p:attrNameLst>
                                          <p:attrName>style.visibility</p:attrName>
                                        </p:attrNameLst>
                                      </p:cBhvr>
                                      <p:to>
                                        <p:strVal val="visible"/>
                                      </p:to>
                                    </p:set>
                                    <p:animEffect transition="in" filter="blinds(vertical)">
                                      <p:cBhvr>
                                        <p:cTn id="56" dur="500"/>
                                        <p:tgtEl>
                                          <p:spTgt spid="34509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34511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
                                          </p:val>
                                        </p:tav>
                                        <p:tav tm="100000">
                                          <p:val>
                                            <p:strVal val="#ppt_x"/>
                                          </p:val>
                                        </p:tav>
                                      </p:tavLst>
                                    </p:anim>
                                    <p:anim calcmode="lin" valueType="num">
                                      <p:cBhvr>
                                        <p:cTn id="66" dur="500" fill="hold"/>
                                        <p:tgtEl>
                                          <p:spTgt spid="7"/>
                                        </p:tgtEl>
                                        <p:attrNameLst>
                                          <p:attrName>ppt_y</p:attrName>
                                        </p:attrNameLst>
                                      </p:cBhvr>
                                      <p:tavLst>
                                        <p:tav tm="0">
                                          <p:val>
                                            <p:strVal val="#ppt_y-#ppt_h/2"/>
                                          </p:val>
                                        </p:tav>
                                        <p:tav tm="100000">
                                          <p:val>
                                            <p:strVal val="#ppt_y"/>
                                          </p:val>
                                        </p:tav>
                                      </p:tavLst>
                                    </p:anim>
                                    <p:anim calcmode="lin" valueType="num">
                                      <p:cBhvr>
                                        <p:cTn id="67" dur="500" fill="hold"/>
                                        <p:tgtEl>
                                          <p:spTgt spid="7"/>
                                        </p:tgtEl>
                                        <p:attrNameLst>
                                          <p:attrName>ppt_w</p:attrName>
                                        </p:attrNameLst>
                                      </p:cBhvr>
                                      <p:tavLst>
                                        <p:tav tm="0">
                                          <p:val>
                                            <p:strVal val="#ppt_w"/>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ppt_x</p:attrName>
                                        </p:attrNameLst>
                                      </p:cBhvr>
                                      <p:tavLst>
                                        <p:tav tm="0">
                                          <p:val>
                                            <p:strVal val="#ppt_x"/>
                                          </p:val>
                                        </p:tav>
                                        <p:tav tm="100000">
                                          <p:val>
                                            <p:strVal val="#ppt_x"/>
                                          </p:val>
                                        </p:tav>
                                      </p:tavLst>
                                    </p:anim>
                                    <p:anim calcmode="lin" valueType="num">
                                      <p:cBhvr>
                                        <p:cTn id="74" dur="500" fill="hold"/>
                                        <p:tgtEl>
                                          <p:spTgt spid="11"/>
                                        </p:tgtEl>
                                        <p:attrNameLst>
                                          <p:attrName>ppt_y</p:attrName>
                                        </p:attrNameLst>
                                      </p:cBhvr>
                                      <p:tavLst>
                                        <p:tav tm="0">
                                          <p:val>
                                            <p:strVal val="#ppt_y-#ppt_h/2"/>
                                          </p:val>
                                        </p:tav>
                                        <p:tav tm="100000">
                                          <p:val>
                                            <p:strVal val="#ppt_y"/>
                                          </p:val>
                                        </p:tav>
                                      </p:tavLst>
                                    </p:anim>
                                    <p:anim calcmode="lin" valueType="num">
                                      <p:cBhvr>
                                        <p:cTn id="75" dur="500" fill="hold"/>
                                        <p:tgtEl>
                                          <p:spTgt spid="11"/>
                                        </p:tgtEl>
                                        <p:attrNameLst>
                                          <p:attrName>ppt_w</p:attrName>
                                        </p:attrNameLst>
                                      </p:cBhvr>
                                      <p:tavLst>
                                        <p:tav tm="0">
                                          <p:val>
                                            <p:strVal val="#ppt_w"/>
                                          </p:val>
                                        </p:tav>
                                        <p:tav tm="100000">
                                          <p:val>
                                            <p:strVal val="#ppt_w"/>
                                          </p:val>
                                        </p:tav>
                                      </p:tavLst>
                                    </p:anim>
                                    <p:anim calcmode="lin" valueType="num">
                                      <p:cBhvr>
                                        <p:cTn id="76"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ppt_x</p:attrName>
                                        </p:attrNameLst>
                                      </p:cBhvr>
                                      <p:tavLst>
                                        <p:tav tm="0">
                                          <p:val>
                                            <p:strVal val="#ppt_x"/>
                                          </p:val>
                                        </p:tav>
                                        <p:tav tm="100000">
                                          <p:val>
                                            <p:strVal val="#ppt_x"/>
                                          </p:val>
                                        </p:tav>
                                      </p:tavLst>
                                    </p:anim>
                                    <p:anim calcmode="lin" valueType="num">
                                      <p:cBhvr>
                                        <p:cTn id="82" dur="500" fill="hold"/>
                                        <p:tgtEl>
                                          <p:spTgt spid="8"/>
                                        </p:tgtEl>
                                        <p:attrNameLst>
                                          <p:attrName>ppt_y</p:attrName>
                                        </p:attrNameLst>
                                      </p:cBhvr>
                                      <p:tavLst>
                                        <p:tav tm="0">
                                          <p:val>
                                            <p:strVal val="#ppt_y-#ppt_h/2"/>
                                          </p:val>
                                        </p:tav>
                                        <p:tav tm="100000">
                                          <p:val>
                                            <p:strVal val="#ppt_y"/>
                                          </p:val>
                                        </p:tav>
                                      </p:tavLst>
                                    </p:anim>
                                    <p:anim calcmode="lin" valueType="num">
                                      <p:cBhvr>
                                        <p:cTn id="83" dur="500" fill="hold"/>
                                        <p:tgtEl>
                                          <p:spTgt spid="8"/>
                                        </p:tgtEl>
                                        <p:attrNameLst>
                                          <p:attrName>ppt_w</p:attrName>
                                        </p:attrNameLst>
                                      </p:cBhvr>
                                      <p:tavLst>
                                        <p:tav tm="0">
                                          <p:val>
                                            <p:strVal val="#ppt_w"/>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 calcmode="lin" valueType="num">
                                      <p:cBhvr>
                                        <p:cTn id="89" dur="500" fill="hold"/>
                                        <p:tgtEl>
                                          <p:spTgt spid="10"/>
                                        </p:tgtEl>
                                        <p:attrNameLst>
                                          <p:attrName>ppt_x</p:attrName>
                                        </p:attrNameLst>
                                      </p:cBhvr>
                                      <p:tavLst>
                                        <p:tav tm="0">
                                          <p:val>
                                            <p:strVal val="#ppt_x"/>
                                          </p:val>
                                        </p:tav>
                                        <p:tav tm="100000">
                                          <p:val>
                                            <p:strVal val="#ppt_x"/>
                                          </p:val>
                                        </p:tav>
                                      </p:tavLst>
                                    </p:anim>
                                    <p:anim calcmode="lin" valueType="num">
                                      <p:cBhvr>
                                        <p:cTn id="90" dur="500" fill="hold"/>
                                        <p:tgtEl>
                                          <p:spTgt spid="10"/>
                                        </p:tgtEl>
                                        <p:attrNameLst>
                                          <p:attrName>ppt_y</p:attrName>
                                        </p:attrNameLst>
                                      </p:cBhvr>
                                      <p:tavLst>
                                        <p:tav tm="0">
                                          <p:val>
                                            <p:strVal val="#ppt_y-#ppt_h/2"/>
                                          </p:val>
                                        </p:tav>
                                        <p:tav tm="100000">
                                          <p:val>
                                            <p:strVal val="#ppt_y"/>
                                          </p:val>
                                        </p:tav>
                                      </p:tavLst>
                                    </p:anim>
                                    <p:anim calcmode="lin" valueType="num">
                                      <p:cBhvr>
                                        <p:cTn id="91" dur="500" fill="hold"/>
                                        <p:tgtEl>
                                          <p:spTgt spid="10"/>
                                        </p:tgtEl>
                                        <p:attrNameLst>
                                          <p:attrName>ppt_w</p:attrName>
                                        </p:attrNameLst>
                                      </p:cBhvr>
                                      <p:tavLst>
                                        <p:tav tm="0">
                                          <p:val>
                                            <p:strVal val="#ppt_w"/>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p:cTn id="97" dur="500" fill="hold"/>
                                        <p:tgtEl>
                                          <p:spTgt spid="9"/>
                                        </p:tgtEl>
                                        <p:attrNameLst>
                                          <p:attrName>ppt_x</p:attrName>
                                        </p:attrNameLst>
                                      </p:cBhvr>
                                      <p:tavLst>
                                        <p:tav tm="0">
                                          <p:val>
                                            <p:strVal val="#ppt_x"/>
                                          </p:val>
                                        </p:tav>
                                        <p:tav tm="100000">
                                          <p:val>
                                            <p:strVal val="#ppt_x"/>
                                          </p:val>
                                        </p:tav>
                                      </p:tavLst>
                                    </p:anim>
                                    <p:anim calcmode="lin" valueType="num">
                                      <p:cBhvr>
                                        <p:cTn id="98" dur="500" fill="hold"/>
                                        <p:tgtEl>
                                          <p:spTgt spid="9"/>
                                        </p:tgtEl>
                                        <p:attrNameLst>
                                          <p:attrName>ppt_y</p:attrName>
                                        </p:attrNameLst>
                                      </p:cBhvr>
                                      <p:tavLst>
                                        <p:tav tm="0">
                                          <p:val>
                                            <p:strVal val="#ppt_y-#ppt_h/2"/>
                                          </p:val>
                                        </p:tav>
                                        <p:tav tm="100000">
                                          <p:val>
                                            <p:strVal val="#ppt_y"/>
                                          </p:val>
                                        </p:tav>
                                      </p:tavLst>
                                    </p:anim>
                                    <p:anim calcmode="lin" valueType="num">
                                      <p:cBhvr>
                                        <p:cTn id="99" dur="500" fill="hold"/>
                                        <p:tgtEl>
                                          <p:spTgt spid="9"/>
                                        </p:tgtEl>
                                        <p:attrNameLst>
                                          <p:attrName>ppt_w</p:attrName>
                                        </p:attrNameLst>
                                      </p:cBhvr>
                                      <p:tavLst>
                                        <p:tav tm="0">
                                          <p:val>
                                            <p:strVal val="#ppt_w"/>
                                          </p:val>
                                        </p:tav>
                                        <p:tav tm="100000">
                                          <p:val>
                                            <p:strVal val="#ppt_w"/>
                                          </p:val>
                                        </p:tav>
                                      </p:tavLst>
                                    </p:anim>
                                    <p:anim calcmode="lin" valueType="num">
                                      <p:cBhvr>
                                        <p:cTn id="100"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5" presetClass="entr" presetSubtype="0" fill="hold" nodeType="clickEffect">
                                  <p:stCondLst>
                                    <p:cond delay="0"/>
                                  </p:stCondLst>
                                  <p:childTnLst>
                                    <p:set>
                                      <p:cBhvr>
                                        <p:cTn id="104" dur="1" fill="hold">
                                          <p:stCondLst>
                                            <p:cond delay="0"/>
                                          </p:stCondLst>
                                        </p:cTn>
                                        <p:tgtEl>
                                          <p:spTgt spid="345130"/>
                                        </p:tgtEl>
                                        <p:attrNameLst>
                                          <p:attrName>style.visibility</p:attrName>
                                        </p:attrNameLst>
                                      </p:cBhvr>
                                      <p:to>
                                        <p:strVal val="visible"/>
                                      </p:to>
                                    </p:set>
                                    <p:anim calcmode="lin" valueType="num">
                                      <p:cBhvr>
                                        <p:cTn id="105" dur="1000" fill="hold"/>
                                        <p:tgtEl>
                                          <p:spTgt spid="345130"/>
                                        </p:tgtEl>
                                        <p:attrNameLst>
                                          <p:attrName>ppt_w</p:attrName>
                                        </p:attrNameLst>
                                      </p:cBhvr>
                                      <p:tavLst>
                                        <p:tav tm="0">
                                          <p:val>
                                            <p:strVal val="#ppt_w*0.70"/>
                                          </p:val>
                                        </p:tav>
                                        <p:tav tm="100000">
                                          <p:val>
                                            <p:strVal val="#ppt_w"/>
                                          </p:val>
                                        </p:tav>
                                      </p:tavLst>
                                    </p:anim>
                                    <p:anim calcmode="lin" valueType="num">
                                      <p:cBhvr>
                                        <p:cTn id="106" dur="1000" fill="hold"/>
                                        <p:tgtEl>
                                          <p:spTgt spid="345130"/>
                                        </p:tgtEl>
                                        <p:attrNameLst>
                                          <p:attrName>ppt_h</p:attrName>
                                        </p:attrNameLst>
                                      </p:cBhvr>
                                      <p:tavLst>
                                        <p:tav tm="0">
                                          <p:val>
                                            <p:strVal val="#ppt_h"/>
                                          </p:val>
                                        </p:tav>
                                        <p:tav tm="100000">
                                          <p:val>
                                            <p:strVal val="#ppt_h"/>
                                          </p:val>
                                        </p:tav>
                                      </p:tavLst>
                                    </p:anim>
                                    <p:animEffect transition="in" filter="fade">
                                      <p:cBhvr>
                                        <p:cTn id="107" dur="1000"/>
                                        <p:tgtEl>
                                          <p:spTgt spid="34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animBg="1"/>
      <p:bldP spid="345092" grpId="0" animBg="1"/>
      <p:bldP spid="345111" grpId="0" animBg="1"/>
      <p:bldP spid="345130" grpId="0" animBg="1"/>
      <p:bldP spid="34513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F6A6912-F4D9-2340-C4EE-21B649170DFD}"/>
              </a:ext>
            </a:extLst>
          </p:cNvPr>
          <p:cNvSpPr>
            <a:spLocks noGrp="1" noChangeArrowheads="1"/>
          </p:cNvSpPr>
          <p:nvPr>
            <p:ph type="title"/>
          </p:nvPr>
        </p:nvSpPr>
        <p:spPr>
          <a:xfrm>
            <a:off x="2209800" y="990600"/>
            <a:ext cx="5105400" cy="685800"/>
          </a:xfrm>
        </p:spPr>
        <p:txBody>
          <a:bodyPr/>
          <a:lstStyle/>
          <a:p>
            <a:pPr algn="ct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p>
        </p:txBody>
      </p:sp>
      <p:sp>
        <p:nvSpPr>
          <p:cNvPr id="280579" name="Rectangle 3">
            <a:extLst>
              <a:ext uri="{FF2B5EF4-FFF2-40B4-BE49-F238E27FC236}">
                <a16:creationId xmlns:a16="http://schemas.microsoft.com/office/drawing/2014/main" id="{22D10F24-8382-A8FF-1C26-419CFD296C29}"/>
              </a:ext>
            </a:extLst>
          </p:cNvPr>
          <p:cNvSpPr>
            <a:spLocks noGrp="1" noChangeArrowheads="1"/>
          </p:cNvSpPr>
          <p:nvPr>
            <p:ph type="body" idx="1"/>
          </p:nvPr>
        </p:nvSpPr>
        <p:spPr>
          <a:xfrm>
            <a:off x="1981200" y="1905000"/>
            <a:ext cx="8001000" cy="4953000"/>
          </a:xfrm>
        </p:spPr>
        <p:txBody>
          <a:bodyPr/>
          <a:lstStyle/>
          <a:p>
            <a:pPr algn="just" eaLnBrk="1" hangingPunct="1"/>
            <a:r>
              <a:rPr lang="zh-CN" altLang="en-US" sz="2800" b="1">
                <a:latin typeface="Times New Roman" panose="02020603050405020304" pitchFamily="18" charset="0"/>
                <a:ea typeface="华文新魏" panose="02010800040101010101" pitchFamily="2" charset="-122"/>
              </a:rPr>
              <a:t>程序设计语言</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形式化的内容提取</a:t>
            </a:r>
          </a:p>
          <a:p>
            <a:pPr lvl="1" eaLnBrk="1" hangingPunct="1"/>
            <a:r>
              <a:rPr lang="zh-CN" altLang="en-US" sz="2400" b="1">
                <a:latin typeface="Times New Roman" panose="02020603050405020304" pitchFamily="18" charset="0"/>
                <a:ea typeface="华文新魏" panose="02010800040101010101" pitchFamily="2" charset="-122"/>
              </a:rPr>
              <a:t>程序设计语言</a:t>
            </a:r>
            <a:r>
              <a:rPr lang="en-US" altLang="zh-CN" sz="2400" b="1">
                <a:latin typeface="Times New Roman" panose="02020603050405020304" pitchFamily="18" charset="0"/>
                <a:ea typeface="华文新魏" panose="02010800040101010101" pitchFamily="2" charset="-122"/>
              </a:rPr>
              <a:t>(Programming Language)</a:t>
            </a:r>
            <a:r>
              <a:rPr lang="zh-CN" altLang="en-US" sz="2400" b="1">
                <a:latin typeface="Times New Roman" panose="02020603050405020304" pitchFamily="18" charset="0"/>
                <a:ea typeface="华文新魏" panose="02010800040101010101" pitchFamily="2" charset="-122"/>
              </a:rPr>
              <a:t>：组成程序的所有语句的集合</a:t>
            </a:r>
          </a:p>
          <a:p>
            <a:pPr lvl="1" eaLnBrk="1" hangingPunct="1"/>
            <a:r>
              <a:rPr lang="zh-CN" altLang="en-US" sz="2400" b="1">
                <a:latin typeface="Times New Roman" panose="02020603050405020304" pitchFamily="18" charset="0"/>
                <a:ea typeface="华文新魏" panose="02010800040101010101" pitchFamily="2" charset="-122"/>
              </a:rPr>
              <a:t>程序</a:t>
            </a:r>
            <a:r>
              <a:rPr lang="en-US" altLang="zh-CN" sz="2400" b="1">
                <a:latin typeface="Times New Roman" panose="02020603050405020304" pitchFamily="18" charset="0"/>
                <a:ea typeface="华文新魏" panose="02010800040101010101" pitchFamily="2" charset="-122"/>
              </a:rPr>
              <a:t>(Program)</a:t>
            </a:r>
            <a:r>
              <a:rPr lang="zh-CN" altLang="en-US" sz="2400" b="1">
                <a:latin typeface="Times New Roman" panose="02020603050405020304" pitchFamily="18" charset="0"/>
                <a:ea typeface="华文新魏" panose="02010800040101010101" pitchFamily="2" charset="-122"/>
              </a:rPr>
              <a:t>：满足语法规则的语句序列</a:t>
            </a:r>
          </a:p>
          <a:p>
            <a:pPr lvl="1" eaLnBrk="1" hangingPunct="1"/>
            <a:r>
              <a:rPr lang="zh-CN" altLang="en-US" sz="2400" b="1">
                <a:latin typeface="Times New Roman" panose="02020603050405020304" pitchFamily="18" charset="0"/>
                <a:ea typeface="华文新魏" panose="02010800040101010101" pitchFamily="2" charset="-122"/>
              </a:rPr>
              <a:t>语句</a:t>
            </a:r>
            <a:r>
              <a:rPr lang="en-US" altLang="zh-CN" sz="2400" b="1">
                <a:latin typeface="Times New Roman" panose="02020603050405020304" pitchFamily="18" charset="0"/>
                <a:ea typeface="华文新魏" panose="02010800040101010101" pitchFamily="2" charset="-122"/>
              </a:rPr>
              <a:t>(Sentence) </a:t>
            </a:r>
            <a:r>
              <a:rPr lang="zh-CN" altLang="en-US" sz="2400" b="1">
                <a:latin typeface="Times New Roman" panose="02020603050405020304" pitchFamily="18" charset="0"/>
                <a:ea typeface="华文新魏" panose="02010800040101010101" pitchFamily="2" charset="-122"/>
              </a:rPr>
              <a:t>：满足语法规则的单词序列</a:t>
            </a:r>
          </a:p>
          <a:p>
            <a:pPr lvl="1" eaLnBrk="1" hangingPunct="1"/>
            <a:r>
              <a:rPr lang="zh-CN" altLang="en-US" sz="2400" b="1">
                <a:latin typeface="Times New Roman" panose="02020603050405020304" pitchFamily="18" charset="0"/>
                <a:ea typeface="华文新魏" panose="02010800040101010101" pitchFamily="2" charset="-122"/>
              </a:rPr>
              <a:t>单词</a:t>
            </a:r>
            <a:r>
              <a:rPr lang="en-US" altLang="zh-CN" sz="2400" b="1">
                <a:latin typeface="Times New Roman" panose="02020603050405020304" pitchFamily="18" charset="0"/>
                <a:ea typeface="华文新魏" panose="02010800040101010101" pitchFamily="2" charset="-122"/>
              </a:rPr>
              <a:t>(Token) </a:t>
            </a:r>
            <a:r>
              <a:rPr lang="zh-CN" altLang="en-US" sz="2400" b="1">
                <a:latin typeface="Times New Roman" panose="02020603050405020304" pitchFamily="18" charset="0"/>
                <a:ea typeface="华文新魏" panose="02010800040101010101" pitchFamily="2" charset="-122"/>
              </a:rPr>
              <a:t>：满足词法规则的字符串</a:t>
            </a:r>
          </a:p>
          <a:p>
            <a:pPr eaLnBrk="1" hangingPunct="1"/>
            <a:r>
              <a:rPr lang="zh-CN" altLang="en-US" sz="2800" b="1">
                <a:latin typeface="Times New Roman" panose="02020603050405020304" pitchFamily="18" charset="0"/>
                <a:ea typeface="华文新魏" panose="02010800040101010101" pitchFamily="2" charset="-122"/>
              </a:rPr>
              <a:t>例</a:t>
            </a:r>
          </a:p>
          <a:p>
            <a:pPr lvl="1" eaLnBrk="1" hangingPunct="1"/>
            <a:r>
              <a:rPr lang="zh-CN" altLang="en-US" sz="2400" b="1">
                <a:latin typeface="Times New Roman" panose="02020603050405020304" pitchFamily="18" charset="0"/>
                <a:ea typeface="华文新魏" panose="02010800040101010101" pitchFamily="2" charset="-122"/>
              </a:rPr>
              <a:t>变量</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表达式</a:t>
            </a:r>
          </a:p>
          <a:p>
            <a:pPr lvl="1" eaLnBrk="1" hangingPunct="1"/>
            <a:r>
              <a:rPr lang="en-US" altLang="zh-CN" sz="2400" b="1">
                <a:latin typeface="Times New Roman" panose="02020603050405020304" pitchFamily="18" charset="0"/>
                <a:ea typeface="华文新魏" panose="02010800040101010101" pitchFamily="2" charset="-122"/>
              </a:rPr>
              <a:t>if </a:t>
            </a:r>
            <a:r>
              <a:rPr lang="zh-CN" altLang="en-US" sz="2400" b="1">
                <a:latin typeface="Times New Roman" panose="02020603050405020304" pitchFamily="18" charset="0"/>
                <a:ea typeface="华文新魏" panose="02010800040101010101" pitchFamily="2" charset="-122"/>
              </a:rPr>
              <a:t>条件 </a:t>
            </a:r>
            <a:r>
              <a:rPr lang="en-US" altLang="zh-CN" sz="2400" b="1">
                <a:latin typeface="Times New Roman" panose="02020603050405020304" pitchFamily="18" charset="0"/>
                <a:ea typeface="华文新魏" panose="02010800040101010101" pitchFamily="2" charset="-122"/>
              </a:rPr>
              <a:t>then </a:t>
            </a:r>
            <a:r>
              <a:rPr lang="zh-CN" altLang="en-US" sz="2400" b="1">
                <a:latin typeface="Times New Roman" panose="02020603050405020304" pitchFamily="18" charset="0"/>
                <a:ea typeface="华文新魏" panose="02010800040101010101" pitchFamily="2" charset="-122"/>
              </a:rPr>
              <a:t>语句</a:t>
            </a:r>
          </a:p>
          <a:p>
            <a:pPr lvl="1" eaLnBrk="1" hangingPunct="1"/>
            <a:r>
              <a:rPr lang="en-US" altLang="zh-CN" sz="2400" b="1">
                <a:latin typeface="Times New Roman" panose="02020603050405020304" pitchFamily="18" charset="0"/>
                <a:ea typeface="华文新魏" panose="02010800040101010101" pitchFamily="2" charset="-122"/>
              </a:rPr>
              <a:t>while</a:t>
            </a:r>
            <a:r>
              <a:rPr lang="zh-CN" altLang="en-US" sz="2400" b="1">
                <a:latin typeface="Times New Roman" panose="02020603050405020304" pitchFamily="18" charset="0"/>
                <a:ea typeface="华文新魏" panose="02010800040101010101" pitchFamily="2" charset="-122"/>
              </a:rPr>
              <a:t>条件 </a:t>
            </a:r>
            <a:r>
              <a:rPr lang="en-US" altLang="zh-CN" sz="2400" b="1">
                <a:latin typeface="Times New Roman" panose="02020603050405020304" pitchFamily="18" charset="0"/>
                <a:ea typeface="华文新魏" panose="02010800040101010101" pitchFamily="2" charset="-122"/>
              </a:rPr>
              <a:t>do </a:t>
            </a:r>
            <a:r>
              <a:rPr lang="zh-CN" altLang="en-US" sz="2400" b="1">
                <a:latin typeface="Times New Roman" panose="02020603050405020304" pitchFamily="18" charset="0"/>
                <a:ea typeface="华文新魏" panose="02010800040101010101" pitchFamily="2" charset="-122"/>
              </a:rPr>
              <a:t>语句</a:t>
            </a:r>
          </a:p>
          <a:p>
            <a:pPr lvl="1" eaLnBrk="1" hangingPunct="1"/>
            <a:r>
              <a:rPr lang="en-US" altLang="zh-CN" sz="2400" b="1">
                <a:latin typeface="Times New Roman" panose="02020603050405020304" pitchFamily="18" charset="0"/>
                <a:ea typeface="华文新魏" panose="02010800040101010101" pitchFamily="2" charset="-122"/>
              </a:rPr>
              <a:t>call </a:t>
            </a:r>
            <a:r>
              <a:rPr lang="zh-CN" altLang="en-US" sz="2400" b="1">
                <a:latin typeface="Times New Roman" panose="02020603050405020304" pitchFamily="18" charset="0"/>
                <a:ea typeface="华文新魏" panose="02010800040101010101" pitchFamily="2" charset="-122"/>
              </a:rPr>
              <a:t>过程名</a:t>
            </a:r>
            <a:r>
              <a:rPr lang="en-US" altLang="zh-CN" sz="2400" b="1">
                <a:latin typeface="Times New Roman" panose="02020603050405020304" pitchFamily="18" charset="0"/>
                <a:ea typeface="华文新魏" panose="02010800040101010101" pitchFamily="2" charset="-122"/>
              </a:rPr>
              <a:t>(</a:t>
            </a:r>
            <a:r>
              <a:rPr lang="zh-CN" altLang="en-US" sz="2400" b="1">
                <a:latin typeface="Times New Roman" panose="02020603050405020304" pitchFamily="18" charset="0"/>
                <a:ea typeface="华文新魏" panose="02010800040101010101" pitchFamily="2" charset="-122"/>
              </a:rPr>
              <a:t>参数表</a:t>
            </a:r>
            <a:r>
              <a:rPr lang="en-US" altLang="zh-CN" sz="2400" b="1">
                <a:latin typeface="Times New Roman" panose="02020603050405020304" pitchFamily="18" charset="0"/>
                <a:ea typeface="华文新魏" panose="02010800040101010101" pitchFamily="2" charset="-122"/>
              </a:rPr>
              <a:t>)</a:t>
            </a:r>
          </a:p>
        </p:txBody>
      </p:sp>
      <p:sp>
        <p:nvSpPr>
          <p:cNvPr id="20483" name="灯片编号占位符 3">
            <a:extLst>
              <a:ext uri="{FF2B5EF4-FFF2-40B4-BE49-F238E27FC236}">
                <a16:creationId xmlns:a16="http://schemas.microsoft.com/office/drawing/2014/main" id="{3CADBB88-37E2-60FF-0616-E692474511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01CE1DD-049E-4A74-AB2F-67D107559235}" type="slidenum">
              <a:rPr lang="zh-CN" altLang="en-US" sz="1400"/>
              <a:pPr>
                <a:spcBef>
                  <a:spcPct val="0"/>
                </a:spcBef>
                <a:buClrTx/>
                <a:buSzTx/>
                <a:buFontTx/>
                <a:buNone/>
              </a:pPr>
              <a:t>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 calcmode="lin" valueType="num">
                                      <p:cBhvr additive="base">
                                        <p:cTn id="7" dur="500" fill="hold"/>
                                        <p:tgtEl>
                                          <p:spTgt spid="280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0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0579">
                                            <p:txEl>
                                              <p:pRg st="1" end="1"/>
                                            </p:txEl>
                                          </p:spTgt>
                                        </p:tgtEl>
                                        <p:attrNameLst>
                                          <p:attrName>style.visibility</p:attrName>
                                        </p:attrNameLst>
                                      </p:cBhvr>
                                      <p:to>
                                        <p:strVal val="visible"/>
                                      </p:to>
                                    </p:set>
                                    <p:anim calcmode="lin" valueType="num">
                                      <p:cBhvr additive="base">
                                        <p:cTn id="11" dur="500" fill="hold"/>
                                        <p:tgtEl>
                                          <p:spTgt spid="2805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05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80579">
                                            <p:txEl>
                                              <p:pRg st="2" end="2"/>
                                            </p:txEl>
                                          </p:spTgt>
                                        </p:tgtEl>
                                        <p:attrNameLst>
                                          <p:attrName>style.visibility</p:attrName>
                                        </p:attrNameLst>
                                      </p:cBhvr>
                                      <p:to>
                                        <p:strVal val="visible"/>
                                      </p:to>
                                    </p:set>
                                    <p:anim calcmode="lin" valueType="num">
                                      <p:cBhvr additive="base">
                                        <p:cTn id="15" dur="500" fill="hold"/>
                                        <p:tgtEl>
                                          <p:spTgt spid="2805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05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80579">
                                            <p:txEl>
                                              <p:pRg st="3" end="3"/>
                                            </p:txEl>
                                          </p:spTgt>
                                        </p:tgtEl>
                                        <p:attrNameLst>
                                          <p:attrName>style.visibility</p:attrName>
                                        </p:attrNameLst>
                                      </p:cBhvr>
                                      <p:to>
                                        <p:strVal val="visible"/>
                                      </p:to>
                                    </p:set>
                                    <p:anim calcmode="lin" valueType="num">
                                      <p:cBhvr additive="base">
                                        <p:cTn id="19" dur="500" fill="hold"/>
                                        <p:tgtEl>
                                          <p:spTgt spid="280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05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0579">
                                            <p:txEl>
                                              <p:pRg st="4" end="4"/>
                                            </p:txEl>
                                          </p:spTgt>
                                        </p:tgtEl>
                                        <p:attrNameLst>
                                          <p:attrName>style.visibility</p:attrName>
                                        </p:attrNameLst>
                                      </p:cBhvr>
                                      <p:to>
                                        <p:strVal val="visible"/>
                                      </p:to>
                                    </p:set>
                                    <p:anim calcmode="lin" valueType="num">
                                      <p:cBhvr additive="base">
                                        <p:cTn id="23" dur="500" fill="hold"/>
                                        <p:tgtEl>
                                          <p:spTgt spid="2805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0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80579">
                                            <p:txEl>
                                              <p:pRg st="5" end="5"/>
                                            </p:txEl>
                                          </p:spTgt>
                                        </p:tgtEl>
                                        <p:attrNameLst>
                                          <p:attrName>style.visibility</p:attrName>
                                        </p:attrNameLst>
                                      </p:cBhvr>
                                      <p:to>
                                        <p:strVal val="visible"/>
                                      </p:to>
                                    </p:set>
                                    <p:anim calcmode="lin" valueType="num">
                                      <p:cBhvr additive="base">
                                        <p:cTn id="29" dur="500" fill="hold"/>
                                        <p:tgtEl>
                                          <p:spTgt spid="2805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8057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80579">
                                            <p:txEl>
                                              <p:pRg st="6" end="6"/>
                                            </p:txEl>
                                          </p:spTgt>
                                        </p:tgtEl>
                                        <p:attrNameLst>
                                          <p:attrName>style.visibility</p:attrName>
                                        </p:attrNameLst>
                                      </p:cBhvr>
                                      <p:to>
                                        <p:strVal val="visible"/>
                                      </p:to>
                                    </p:set>
                                    <p:anim calcmode="lin" valueType="num">
                                      <p:cBhvr additive="base">
                                        <p:cTn id="33" dur="500" fill="hold"/>
                                        <p:tgtEl>
                                          <p:spTgt spid="28057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805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80579">
                                            <p:txEl>
                                              <p:pRg st="7" end="7"/>
                                            </p:txEl>
                                          </p:spTgt>
                                        </p:tgtEl>
                                        <p:attrNameLst>
                                          <p:attrName>style.visibility</p:attrName>
                                        </p:attrNameLst>
                                      </p:cBhvr>
                                      <p:to>
                                        <p:strVal val="visible"/>
                                      </p:to>
                                    </p:set>
                                    <p:anim calcmode="lin" valueType="num">
                                      <p:cBhvr additive="base">
                                        <p:cTn id="37" dur="500" fill="hold"/>
                                        <p:tgtEl>
                                          <p:spTgt spid="28057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057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80579">
                                            <p:txEl>
                                              <p:pRg st="8" end="8"/>
                                            </p:txEl>
                                          </p:spTgt>
                                        </p:tgtEl>
                                        <p:attrNameLst>
                                          <p:attrName>style.visibility</p:attrName>
                                        </p:attrNameLst>
                                      </p:cBhvr>
                                      <p:to>
                                        <p:strVal val="visible"/>
                                      </p:to>
                                    </p:set>
                                    <p:anim calcmode="lin" valueType="num">
                                      <p:cBhvr additive="base">
                                        <p:cTn id="41" dur="500" fill="hold"/>
                                        <p:tgtEl>
                                          <p:spTgt spid="28057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8057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80579">
                                            <p:txEl>
                                              <p:pRg st="9" end="9"/>
                                            </p:txEl>
                                          </p:spTgt>
                                        </p:tgtEl>
                                        <p:attrNameLst>
                                          <p:attrName>style.visibility</p:attrName>
                                        </p:attrNameLst>
                                      </p:cBhvr>
                                      <p:to>
                                        <p:strVal val="visible"/>
                                      </p:to>
                                    </p:set>
                                    <p:anim calcmode="lin" valueType="num">
                                      <p:cBhvr additive="base">
                                        <p:cTn id="45" dur="500" fill="hold"/>
                                        <p:tgtEl>
                                          <p:spTgt spid="280579">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805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a:extLst>
              <a:ext uri="{FF2B5EF4-FFF2-40B4-BE49-F238E27FC236}">
                <a16:creationId xmlns:a16="http://schemas.microsoft.com/office/drawing/2014/main" id="{29996C71-0B0C-328F-F43E-E6D3EAA4180A}"/>
              </a:ext>
            </a:extLst>
          </p:cNvPr>
          <p:cNvSpPr txBox="1">
            <a:spLocks noChangeArrowheads="1"/>
          </p:cNvSpPr>
          <p:nvPr/>
        </p:nvSpPr>
        <p:spPr bwMode="auto">
          <a:xfrm>
            <a:off x="2286000" y="1906589"/>
            <a:ext cx="8001000" cy="280076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619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Char char="•"/>
            </a:pPr>
            <a:r>
              <a:rPr kumimoji="1" lang="zh-CN" altLang="en-US" b="1">
                <a:latin typeface="Times New Roman" panose="02020603050405020304" pitchFamily="18" charset="0"/>
                <a:ea typeface="华文新魏" panose="02010800040101010101" pitchFamily="2" charset="-122"/>
              </a:rPr>
              <a:t>如果一个文法的句子存在两棵分析树</a:t>
            </a:r>
            <a:r>
              <a:rPr kumimoji="1" lang="en-US" altLang="zh-CN" b="1">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那么</a:t>
            </a:r>
            <a:r>
              <a:rPr kumimoji="1" lang="en-US" altLang="zh-CN" b="1">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该句子是二义性的</a:t>
            </a:r>
          </a:p>
          <a:p>
            <a:pPr eaLnBrk="1" fontAlgn="ctr" hangingPunct="1">
              <a:spcBef>
                <a:spcPct val="50000"/>
              </a:spcBef>
              <a:buClrTx/>
              <a:buSzTx/>
              <a:buFontTx/>
              <a:buChar char="•"/>
            </a:pPr>
            <a:r>
              <a:rPr kumimoji="1" lang="zh-CN" altLang="en-US" b="1">
                <a:latin typeface="Times New Roman" panose="02020603050405020304" pitchFamily="18" charset="0"/>
                <a:ea typeface="华文新魏" panose="02010800040101010101" pitchFamily="2" charset="-122"/>
              </a:rPr>
              <a:t>如果一个文法包含二义性的句子</a:t>
            </a:r>
            <a:r>
              <a:rPr kumimoji="1" lang="en-US" altLang="zh-CN" b="1">
                <a:latin typeface="Times New Roman" panose="02020603050405020304" pitchFamily="18" charset="0"/>
                <a:ea typeface="华文新魏" panose="02010800040101010101" pitchFamily="2" charset="-122"/>
              </a:rPr>
              <a:t>,</a:t>
            </a:r>
            <a:r>
              <a:rPr kumimoji="1" lang="zh-CN" altLang="en-US" b="1">
                <a:latin typeface="Times New Roman" panose="02020603050405020304" pitchFamily="18" charset="0"/>
                <a:ea typeface="华文新魏" panose="02010800040101010101" pitchFamily="2" charset="-122"/>
              </a:rPr>
              <a:t>则称这个文法是二义性的</a:t>
            </a:r>
            <a:r>
              <a:rPr kumimoji="1" lang="en-US" altLang="zh-CN" b="1">
                <a:latin typeface="Times New Roman" panose="02020603050405020304" pitchFamily="18" charset="0"/>
                <a:ea typeface="华文新魏" panose="02010800040101010101" pitchFamily="2" charset="-122"/>
              </a:rPr>
              <a:t>; </a:t>
            </a:r>
            <a:r>
              <a:rPr kumimoji="1" lang="zh-CN" altLang="en-US" b="1">
                <a:latin typeface="Times New Roman" panose="02020603050405020304" pitchFamily="18" charset="0"/>
                <a:ea typeface="华文新魏" panose="02010800040101010101" pitchFamily="2" charset="-122"/>
              </a:rPr>
              <a:t>否则，该文法是无二义性的</a:t>
            </a:r>
            <a:endParaRPr kumimoji="1" lang="zh-CN" altLang="en-US" b="1">
              <a:solidFill>
                <a:srgbClr val="3333FF"/>
              </a:solidFill>
              <a:latin typeface="Times New Roman" panose="02020603050405020304" pitchFamily="18" charset="0"/>
              <a:ea typeface="华文新魏" panose="02010800040101010101" pitchFamily="2" charset="-122"/>
            </a:endParaRPr>
          </a:p>
        </p:txBody>
      </p:sp>
      <p:sp>
        <p:nvSpPr>
          <p:cNvPr id="76802" name="Rectangle 4">
            <a:extLst>
              <a:ext uri="{FF2B5EF4-FFF2-40B4-BE49-F238E27FC236}">
                <a16:creationId xmlns:a16="http://schemas.microsoft.com/office/drawing/2014/main" id="{F1868B11-5EB0-CF9E-C702-255990EFCEBC}"/>
              </a:ext>
            </a:extLst>
          </p:cNvPr>
          <p:cNvSpPr>
            <a:spLocks noGrp="1" noChangeArrowheads="1"/>
          </p:cNvSpPr>
          <p:nvPr>
            <p:ph type="title" idx="4294967295"/>
          </p:nvPr>
        </p:nvSpPr>
        <p:spPr>
          <a:xfrm>
            <a:off x="2362200" y="304800"/>
            <a:ext cx="7766050" cy="1371600"/>
          </a:xfrm>
        </p:spPr>
        <p:txBody>
          <a:bodyPr/>
          <a:lstStyle/>
          <a:p>
            <a:pPr eaLnBrk="1" hangingPunct="1"/>
            <a:r>
              <a:rPr lang="zh-CN" altLang="en-US">
                <a:solidFill>
                  <a:schemeClr val="folHlink"/>
                </a:solidFill>
                <a:latin typeface="Times New Roman" panose="02020603050405020304" pitchFamily="18" charset="0"/>
              </a:rPr>
              <a:t>文法的二义性</a:t>
            </a:r>
          </a:p>
        </p:txBody>
      </p:sp>
      <p:sp>
        <p:nvSpPr>
          <p:cNvPr id="76803" name="灯片编号占位符 3">
            <a:extLst>
              <a:ext uri="{FF2B5EF4-FFF2-40B4-BE49-F238E27FC236}">
                <a16:creationId xmlns:a16="http://schemas.microsoft.com/office/drawing/2014/main" id="{012A8475-8750-CD2E-BDBC-A437323D74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DFEC8B-53B1-4EFA-8213-4EC420E97141}" type="slidenum">
              <a:rPr lang="zh-CN" altLang="en-US" sz="1400"/>
              <a:pPr>
                <a:spcBef>
                  <a:spcPct val="0"/>
                </a:spcBef>
                <a:buClrTx/>
                <a:buSzTx/>
                <a:buFontTx/>
                <a:buNone/>
              </a:pPr>
              <a:t>60</a:t>
            </a:fld>
            <a:endParaRPr lang="en-US" altLang="zh-CN" sz="1400"/>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35348B8F-9985-E6B7-937C-75EE4376F117}"/>
              </a:ext>
            </a:extLst>
          </p:cNvPr>
          <p:cNvSpPr>
            <a:spLocks noGrp="1" noChangeArrowheads="1"/>
          </p:cNvSpPr>
          <p:nvPr>
            <p:ph type="title"/>
          </p:nvPr>
        </p:nvSpPr>
        <p:spPr/>
        <p:txBody>
          <a:bodyPr/>
          <a:lstStyle/>
          <a:p>
            <a:pPr eaLnBrk="1" hangingPunct="1"/>
            <a:r>
              <a:rPr lang="zh-CN" altLang="en-US">
                <a:solidFill>
                  <a:schemeClr val="folHlink"/>
                </a:solidFill>
              </a:rPr>
              <a:t>文法的二义性</a:t>
            </a:r>
          </a:p>
        </p:txBody>
      </p:sp>
      <p:sp>
        <p:nvSpPr>
          <p:cNvPr id="66563" name="Rectangle 3">
            <a:extLst>
              <a:ext uri="{FF2B5EF4-FFF2-40B4-BE49-F238E27FC236}">
                <a16:creationId xmlns:a16="http://schemas.microsoft.com/office/drawing/2014/main" id="{F8DCDE44-82E9-EC1E-444F-C24FC405778E}"/>
              </a:ext>
            </a:extLst>
          </p:cNvPr>
          <p:cNvSpPr>
            <a:spLocks noGrp="1" noChangeArrowheads="1"/>
          </p:cNvSpPr>
          <p:nvPr>
            <p:ph type="body" idx="1"/>
          </p:nvPr>
        </p:nvSpPr>
        <p:spPr>
          <a:xfrm>
            <a:off x="1919288" y="2017714"/>
            <a:ext cx="8559800" cy="4579937"/>
          </a:xfrm>
        </p:spPr>
        <p:txBody>
          <a:bodyPr/>
          <a:lstStyle/>
          <a:p>
            <a:pPr marL="0" indent="0" eaLnBrk="1" hangingPunct="1">
              <a:buNone/>
            </a:pPr>
            <a:r>
              <a:rPr kumimoji="1" lang="en-US" altLang="zh-CN" b="1">
                <a:latin typeface="华文新魏" panose="02010800040101010101" pitchFamily="2" charset="-122"/>
                <a:ea typeface="华文新魏" panose="02010800040101010101" pitchFamily="2" charset="-122"/>
              </a:rPr>
              <a:t>1 . </a:t>
            </a:r>
            <a:r>
              <a:rPr kumimoji="1" lang="zh-CN" altLang="en-US" b="1">
                <a:latin typeface="华文新魏" panose="02010800040101010101" pitchFamily="2" charset="-122"/>
                <a:ea typeface="华文新魏" panose="02010800040101010101" pitchFamily="2" charset="-122"/>
              </a:rPr>
              <a:t>一般来说</a:t>
            </a:r>
            <a:r>
              <a:rPr kumimoji="1" lang="en-US" altLang="zh-CN" b="1">
                <a:latin typeface="华文新魏" panose="02010800040101010101" pitchFamily="2" charset="-122"/>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高级程序设计语言存在无二义性文法</a:t>
            </a:r>
            <a:r>
              <a:rPr kumimoji="1" lang="en-US" altLang="zh-CN" b="1">
                <a:latin typeface="华文新魏" panose="02010800040101010101" pitchFamily="2" charset="-122"/>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但有时用二义性文法。</a:t>
            </a:r>
            <a:endParaRPr kumimoji="1" lang="en-US" altLang="zh-CN" b="1">
              <a:latin typeface="华文新魏" panose="02010800040101010101" pitchFamily="2" charset="-122"/>
              <a:ea typeface="华文新魏" panose="02010800040101010101" pitchFamily="2" charset="-122"/>
            </a:endParaRPr>
          </a:p>
          <a:p>
            <a:pPr marL="0" indent="0" eaLnBrk="1" hangingPunct="1">
              <a:buNone/>
            </a:pPr>
            <a:r>
              <a:rPr kumimoji="1" lang="zh-CN" altLang="en-US" b="1">
                <a:latin typeface="华文新魏" panose="02010800040101010101" pitchFamily="2" charset="-122"/>
                <a:ea typeface="华文新魏" panose="02010800040101010101" pitchFamily="2" charset="-122"/>
              </a:rPr>
              <a:t>    如：表达式文法、条件语句文法</a:t>
            </a:r>
          </a:p>
          <a:p>
            <a:pPr marL="0" indent="0" eaLnBrk="1" hangingPunct="1">
              <a:buNone/>
            </a:pPr>
            <a:r>
              <a:rPr kumimoji="1" lang="zh-CN" altLang="en-US"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rPr>
              <a:t>S</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  if  expr   then     S</a:t>
            </a:r>
          </a:p>
          <a:p>
            <a:pPr marL="0" indent="0" eaLnBrk="1" hangingPunct="1">
              <a:buNone/>
            </a:pPr>
            <a:r>
              <a:rPr kumimoji="1" lang="en-US" altLang="zh-CN"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if  expr   then     S     else     S</a:t>
            </a:r>
          </a:p>
          <a:p>
            <a:pPr marL="0" indent="0" eaLnBrk="1" hangingPunct="1">
              <a:buNone/>
            </a:pPr>
            <a:r>
              <a:rPr kumimoji="1" lang="en-US" altLang="zh-CN"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 other</a:t>
            </a:r>
          </a:p>
          <a:p>
            <a:pPr lvl="1" eaLnBrk="1" hangingPunct="1"/>
            <a:endParaRPr kumimoji="1" lang="en-US" altLang="zh-CN" b="1">
              <a:solidFill>
                <a:srgbClr val="3333FF"/>
              </a:solidFill>
              <a:latin typeface="华文新魏" panose="02010800040101010101" pitchFamily="2" charset="-122"/>
              <a:ea typeface="华文新魏" panose="02010800040101010101" pitchFamily="2" charset="-122"/>
            </a:endParaRPr>
          </a:p>
          <a:p>
            <a:pPr lvl="1" eaLnBrk="1" hangingPunct="1"/>
            <a:r>
              <a:rPr kumimoji="1" lang="zh-CN" altLang="en-US" b="1">
                <a:solidFill>
                  <a:srgbClr val="3333FF"/>
                </a:solidFill>
                <a:latin typeface="华文新魏" panose="02010800040101010101" pitchFamily="2" charset="-122"/>
                <a:ea typeface="华文新魏" panose="02010800040101010101" pitchFamily="2" charset="-122"/>
              </a:rPr>
              <a:t>二义性的句子</a:t>
            </a:r>
            <a:r>
              <a:rPr kumimoji="1" lang="en-US" altLang="zh-CN" b="1">
                <a:solidFill>
                  <a:srgbClr val="3333FF"/>
                </a:solidFill>
                <a:latin typeface="华文新魏" panose="02010800040101010101" pitchFamily="2" charset="-122"/>
                <a:ea typeface="华文新魏" panose="02010800040101010101" pitchFamily="2" charset="-122"/>
              </a:rPr>
              <a:t>: if e</a:t>
            </a:r>
            <a:r>
              <a:rPr kumimoji="1" lang="en-US" altLang="zh-CN" b="1" baseline="-25000">
                <a:solidFill>
                  <a:srgbClr val="3333FF"/>
                </a:solidFill>
                <a:latin typeface="华文新魏" panose="02010800040101010101" pitchFamily="2" charset="-122"/>
                <a:ea typeface="华文新魏" panose="02010800040101010101" pitchFamily="2" charset="-122"/>
              </a:rPr>
              <a:t>1</a:t>
            </a:r>
            <a:r>
              <a:rPr kumimoji="1" lang="en-US" altLang="zh-CN" b="1">
                <a:solidFill>
                  <a:srgbClr val="3333FF"/>
                </a:solidFill>
                <a:latin typeface="华文新魏" panose="02010800040101010101" pitchFamily="2" charset="-122"/>
                <a:ea typeface="华文新魏" panose="02010800040101010101" pitchFamily="2" charset="-122"/>
              </a:rPr>
              <a:t>  then  if  e</a:t>
            </a:r>
            <a:r>
              <a:rPr kumimoji="1" lang="en-US" altLang="zh-CN" b="1" baseline="-25000">
                <a:solidFill>
                  <a:srgbClr val="3333FF"/>
                </a:solidFill>
                <a:latin typeface="华文新魏" panose="02010800040101010101" pitchFamily="2" charset="-122"/>
                <a:ea typeface="华文新魏" panose="02010800040101010101" pitchFamily="2" charset="-122"/>
              </a:rPr>
              <a:t>2</a:t>
            </a:r>
            <a:r>
              <a:rPr kumimoji="1" lang="en-US" altLang="zh-CN" b="1">
                <a:solidFill>
                  <a:srgbClr val="3333FF"/>
                </a:solidFill>
                <a:latin typeface="华文新魏" panose="02010800040101010101" pitchFamily="2" charset="-122"/>
                <a:ea typeface="华文新魏" panose="02010800040101010101" pitchFamily="2" charset="-122"/>
              </a:rPr>
              <a:t>  then   s</a:t>
            </a:r>
            <a:r>
              <a:rPr kumimoji="1" lang="en-US" altLang="zh-CN" b="1" baseline="-25000">
                <a:solidFill>
                  <a:srgbClr val="3333FF"/>
                </a:solidFill>
                <a:latin typeface="华文新魏" panose="02010800040101010101" pitchFamily="2" charset="-122"/>
                <a:ea typeface="华文新魏" panose="02010800040101010101" pitchFamily="2" charset="-122"/>
              </a:rPr>
              <a:t>1</a:t>
            </a:r>
            <a:r>
              <a:rPr kumimoji="1" lang="en-US" altLang="zh-CN" b="1">
                <a:solidFill>
                  <a:srgbClr val="3333FF"/>
                </a:solidFill>
                <a:latin typeface="华文新魏" panose="02010800040101010101" pitchFamily="2" charset="-122"/>
                <a:ea typeface="华文新魏" panose="02010800040101010101" pitchFamily="2" charset="-122"/>
              </a:rPr>
              <a:t> else s</a:t>
            </a:r>
            <a:r>
              <a:rPr kumimoji="1" lang="en-US" altLang="zh-CN" b="1" baseline="-25000">
                <a:solidFill>
                  <a:srgbClr val="3333FF"/>
                </a:solidFill>
                <a:latin typeface="华文新魏" panose="02010800040101010101" pitchFamily="2" charset="-122"/>
                <a:ea typeface="华文新魏" panose="02010800040101010101" pitchFamily="2" charset="-122"/>
              </a:rPr>
              <a:t>2</a:t>
            </a:r>
            <a:r>
              <a:rPr kumimoji="1" lang="en-US" altLang="zh-CN" b="1">
                <a:solidFill>
                  <a:srgbClr val="3333FF"/>
                </a:solidFill>
                <a:latin typeface="华文新魏" panose="02010800040101010101" pitchFamily="2" charset="-122"/>
                <a:ea typeface="华文新魏" panose="02010800040101010101" pitchFamily="2" charset="-122"/>
              </a:rPr>
              <a:t> </a:t>
            </a:r>
            <a:endParaRPr lang="en-US" altLang="zh-CN">
              <a:latin typeface="华文新魏" panose="02010800040101010101" pitchFamily="2" charset="-122"/>
              <a:ea typeface="华文新魏" panose="02010800040101010101" pitchFamily="2" charset="-122"/>
            </a:endParaRPr>
          </a:p>
        </p:txBody>
      </p:sp>
      <p:sp>
        <p:nvSpPr>
          <p:cNvPr id="77827" name="灯片编号占位符 3">
            <a:extLst>
              <a:ext uri="{FF2B5EF4-FFF2-40B4-BE49-F238E27FC236}">
                <a16:creationId xmlns:a16="http://schemas.microsoft.com/office/drawing/2014/main" id="{93F8E589-1A4E-C8C5-01ED-713D360E18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155B9CD-8CE3-4F13-B146-13D884AB3621}" type="slidenum">
              <a:rPr lang="zh-CN" altLang="en-US" sz="1400"/>
              <a:pPr>
                <a:spcBef>
                  <a:spcPct val="0"/>
                </a:spcBef>
                <a:buClrTx/>
                <a:buSzTx/>
                <a:buFontTx/>
                <a:buNone/>
              </a:pPr>
              <a:t>61</a:t>
            </a:fld>
            <a:endParaRPr lang="en-US" altLang="zh-CN"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9DBE58AE-5EF1-5C93-EA89-463D095261DB}"/>
              </a:ext>
            </a:extLst>
          </p:cNvPr>
          <p:cNvSpPr>
            <a:spLocks noGrp="1" noChangeArrowheads="1"/>
          </p:cNvSpPr>
          <p:nvPr>
            <p:ph type="title"/>
          </p:nvPr>
        </p:nvSpPr>
        <p:spPr/>
        <p:txBody>
          <a:bodyPr/>
          <a:lstStyle/>
          <a:p>
            <a:pPr eaLnBrk="1" hangingPunct="1"/>
            <a:r>
              <a:rPr lang="zh-CN" altLang="en-US">
                <a:solidFill>
                  <a:schemeClr val="folHlink"/>
                </a:solidFill>
              </a:rPr>
              <a:t>文法的二义性</a:t>
            </a:r>
          </a:p>
        </p:txBody>
      </p:sp>
      <p:sp>
        <p:nvSpPr>
          <p:cNvPr id="78850" name="Rectangle 3">
            <a:extLst>
              <a:ext uri="{FF2B5EF4-FFF2-40B4-BE49-F238E27FC236}">
                <a16:creationId xmlns:a16="http://schemas.microsoft.com/office/drawing/2014/main" id="{7165CC48-4B76-4FE8-8ED9-0873C3585C41}"/>
              </a:ext>
            </a:extLst>
          </p:cNvPr>
          <p:cNvSpPr>
            <a:spLocks noGrp="1" noChangeArrowheads="1"/>
          </p:cNvSpPr>
          <p:nvPr>
            <p:ph type="body" idx="1"/>
          </p:nvPr>
        </p:nvSpPr>
        <p:spPr>
          <a:xfrm>
            <a:off x="2351088" y="1989138"/>
            <a:ext cx="7772400" cy="4114800"/>
          </a:xfrm>
        </p:spPr>
        <p:txBody>
          <a:bodyPr/>
          <a:lstStyle/>
          <a:p>
            <a:pPr eaLnBrk="1" fontAlgn="ctr" hangingPunct="1">
              <a:buClrTx/>
              <a:buSzTx/>
              <a:buFontTx/>
              <a:buNone/>
            </a:pPr>
            <a:r>
              <a:rPr kumimoji="1" lang="en-US" altLang="zh-CN" b="1">
                <a:latin typeface="华文新魏" panose="02010800040101010101" pitchFamily="2" charset="-122"/>
                <a:ea typeface="华文新魏" panose="02010800040101010101" pitchFamily="2" charset="-122"/>
              </a:rPr>
              <a:t>2. </a:t>
            </a:r>
            <a:r>
              <a:rPr kumimoji="1" lang="zh-CN" altLang="en-US" b="1">
                <a:latin typeface="华文新魏" panose="02010800040101010101" pitchFamily="2" charset="-122"/>
                <a:ea typeface="华文新魏" panose="02010800040101010101" pitchFamily="2" charset="-122"/>
              </a:rPr>
              <a:t>对于任意一个</a:t>
            </a:r>
            <a:r>
              <a:rPr kumimoji="1" lang="en-US" altLang="zh-CN" b="1">
                <a:latin typeface="华文新魏" panose="02010800040101010101" pitchFamily="2" charset="-122"/>
                <a:ea typeface="华文新魏" panose="02010800040101010101" pitchFamily="2" charset="-122"/>
              </a:rPr>
              <a:t>CFG</a:t>
            </a:r>
            <a:r>
              <a:rPr kumimoji="1" lang="zh-CN" altLang="en-US" b="1">
                <a:latin typeface="华文新魏" panose="02010800040101010101" pitchFamily="2" charset="-122"/>
                <a:ea typeface="华文新魏" panose="02010800040101010101" pitchFamily="2" charset="-122"/>
              </a:rPr>
              <a:t>，不存在算法判定它是无二义性的；但能给出一组充分条件，满足这组充分条件的文法是无二义性的</a:t>
            </a:r>
          </a:p>
          <a:p>
            <a:pPr eaLnBrk="1" hangingPunct="1">
              <a:spcBef>
                <a:spcPct val="100000"/>
              </a:spcBef>
            </a:pPr>
            <a:r>
              <a:rPr lang="zh-CN" altLang="en-US" b="1">
                <a:latin typeface="Times New Roman" panose="02020603050405020304" pitchFamily="18" charset="0"/>
                <a:ea typeface="华文新魏" panose="02010800040101010101" pitchFamily="2" charset="-122"/>
              </a:rPr>
              <a:t>一个文法是否为二义性的不可判定</a:t>
            </a:r>
            <a:endParaRPr lang="zh-CN" altLang="en-US">
              <a:latin typeface="华文新魏" panose="02010800040101010101" pitchFamily="2" charset="-122"/>
              <a:ea typeface="华文新魏" panose="02010800040101010101" pitchFamily="2" charset="-122"/>
            </a:endParaRPr>
          </a:p>
        </p:txBody>
      </p:sp>
      <p:sp>
        <p:nvSpPr>
          <p:cNvPr id="78851" name="灯片编号占位符 3">
            <a:extLst>
              <a:ext uri="{FF2B5EF4-FFF2-40B4-BE49-F238E27FC236}">
                <a16:creationId xmlns:a16="http://schemas.microsoft.com/office/drawing/2014/main" id="{F2228F8E-1267-0376-6379-041223B06B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6FA33F-BF72-4991-A0AB-9CBFEF4357AF}" type="slidenum">
              <a:rPr lang="zh-CN" altLang="en-US" sz="1400"/>
              <a:pPr>
                <a:spcBef>
                  <a:spcPct val="0"/>
                </a:spcBef>
                <a:buClrTx/>
                <a:buSzTx/>
                <a:buFontTx/>
                <a:buNone/>
              </a:pPr>
              <a:t>62</a:t>
            </a:fld>
            <a:endParaRPr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49F41118-9868-1BC8-2CFD-A0C3335E8DEE}"/>
              </a:ext>
            </a:extLst>
          </p:cNvPr>
          <p:cNvSpPr>
            <a:spLocks noGrp="1" noChangeArrowheads="1"/>
          </p:cNvSpPr>
          <p:nvPr>
            <p:ph type="title"/>
          </p:nvPr>
        </p:nvSpPr>
        <p:spPr>
          <a:xfrm>
            <a:off x="2674939" y="715963"/>
            <a:ext cx="7793037" cy="984250"/>
          </a:xfrm>
        </p:spPr>
        <p:txBody>
          <a:bodyPr/>
          <a:lstStyle/>
          <a:p>
            <a:pPr eaLnBrk="1" hangingPunct="1"/>
            <a:r>
              <a:rPr lang="zh-CN" altLang="en-US">
                <a:solidFill>
                  <a:schemeClr val="folHlink"/>
                </a:solidFill>
                <a:latin typeface="Times New Roman" panose="02020603050405020304" pitchFamily="18" charset="0"/>
              </a:rPr>
              <a:t>文法的二义性</a:t>
            </a:r>
          </a:p>
        </p:txBody>
      </p:sp>
      <p:sp>
        <p:nvSpPr>
          <p:cNvPr id="79874" name="Rectangle 3">
            <a:extLst>
              <a:ext uri="{FF2B5EF4-FFF2-40B4-BE49-F238E27FC236}">
                <a16:creationId xmlns:a16="http://schemas.microsoft.com/office/drawing/2014/main" id="{1A10AAC7-C0F3-6F1B-D4C9-D11BA237B851}"/>
              </a:ext>
            </a:extLst>
          </p:cNvPr>
          <p:cNvSpPr>
            <a:spLocks noGrp="1" noChangeArrowheads="1"/>
          </p:cNvSpPr>
          <p:nvPr>
            <p:ph type="body" idx="1"/>
          </p:nvPr>
        </p:nvSpPr>
        <p:spPr>
          <a:xfrm>
            <a:off x="2351088" y="2133600"/>
            <a:ext cx="7772400" cy="4148138"/>
          </a:xfrm>
        </p:spPr>
        <p:txBody>
          <a:bodyPr/>
          <a:lstStyle/>
          <a:p>
            <a:pPr marL="0" indent="457200" eaLnBrk="1" hangingPunct="1">
              <a:buNone/>
            </a:pPr>
            <a:r>
              <a:rPr kumimoji="1" lang="en-US" altLang="zh-CN" b="1">
                <a:latin typeface="华文新魏" panose="02010800040101010101" pitchFamily="2" charset="-122"/>
                <a:ea typeface="华文新魏" panose="02010800040101010101" pitchFamily="2" charset="-122"/>
              </a:rPr>
              <a:t>3. </a:t>
            </a:r>
            <a:r>
              <a:rPr kumimoji="1" lang="zh-CN" altLang="en-US" b="1">
                <a:latin typeface="华文新魏" panose="02010800040101010101" pitchFamily="2" charset="-122"/>
                <a:ea typeface="华文新魏" panose="02010800040101010101" pitchFamily="2" charset="-122"/>
              </a:rPr>
              <a:t>存在先天二义性语言。例如，语言</a:t>
            </a:r>
          </a:p>
          <a:p>
            <a:pPr marL="0" indent="457200" eaLnBrk="1" hangingPunct="1">
              <a:buNone/>
            </a:pPr>
            <a:r>
              <a:rPr kumimoji="1" lang="zh-CN" altLang="en-US" b="1">
                <a:latin typeface="华文新魏" panose="02010800040101010101" pitchFamily="2" charset="-122"/>
                <a:ea typeface="华文新魏" panose="02010800040101010101" pitchFamily="2" charset="-122"/>
              </a:rPr>
              <a:t>      </a:t>
            </a:r>
            <a:r>
              <a:rPr kumimoji="1" lang="zh-CN" altLang="en-US"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a</a:t>
            </a:r>
            <a:r>
              <a:rPr kumimoji="1" lang="en-US" altLang="zh-CN" b="1" baseline="30000">
                <a:latin typeface="华文新魏" panose="02010800040101010101" pitchFamily="2" charset="-122"/>
                <a:ea typeface="华文新魏" panose="02010800040101010101" pitchFamily="2" charset="-122"/>
              </a:rPr>
              <a:t>i</a:t>
            </a:r>
            <a:r>
              <a:rPr kumimoji="1" lang="en-US" altLang="zh-CN" b="1">
                <a:latin typeface="华文新魏" panose="02010800040101010101" pitchFamily="2" charset="-122"/>
                <a:ea typeface="华文新魏" panose="02010800040101010101" pitchFamily="2" charset="-122"/>
              </a:rPr>
              <a:t>b</a:t>
            </a:r>
            <a:r>
              <a:rPr kumimoji="1" lang="en-US" altLang="zh-CN" b="1" baseline="30000">
                <a:latin typeface="华文新魏" panose="02010800040101010101" pitchFamily="2" charset="-122"/>
                <a:ea typeface="华文新魏" panose="02010800040101010101" pitchFamily="2" charset="-122"/>
              </a:rPr>
              <a:t>i</a:t>
            </a:r>
            <a:r>
              <a:rPr kumimoji="1" lang="en-US" altLang="zh-CN" b="1">
                <a:latin typeface="华文新魏" panose="02010800040101010101" pitchFamily="2" charset="-122"/>
                <a:ea typeface="华文新魏" panose="02010800040101010101" pitchFamily="2" charset="-122"/>
              </a:rPr>
              <a:t>c</a:t>
            </a:r>
            <a:r>
              <a:rPr kumimoji="1" lang="en-US" altLang="zh-CN" b="1" baseline="30000">
                <a:latin typeface="华文新魏" panose="02010800040101010101" pitchFamily="2" charset="-122"/>
                <a:ea typeface="华文新魏" panose="02010800040101010101" pitchFamily="2" charset="-122"/>
              </a:rPr>
              <a:t>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i,j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1</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 </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a</a:t>
            </a:r>
            <a:r>
              <a:rPr kumimoji="1" lang="en-US" altLang="zh-CN" b="1" baseline="30000">
                <a:latin typeface="华文新魏" panose="02010800040101010101" pitchFamily="2" charset="-122"/>
                <a:ea typeface="华文新魏" panose="02010800040101010101" pitchFamily="2" charset="-122"/>
              </a:rPr>
              <a:t>i</a:t>
            </a:r>
            <a:r>
              <a:rPr kumimoji="1" lang="en-US" altLang="zh-CN" b="1">
                <a:latin typeface="华文新魏" panose="02010800040101010101" pitchFamily="2" charset="-122"/>
                <a:ea typeface="华文新魏" panose="02010800040101010101" pitchFamily="2" charset="-122"/>
              </a:rPr>
              <a:t>b</a:t>
            </a:r>
            <a:r>
              <a:rPr kumimoji="1" lang="en-US" altLang="zh-CN" b="1" baseline="30000">
                <a:latin typeface="华文新魏" panose="02010800040101010101" pitchFamily="2" charset="-122"/>
                <a:ea typeface="华文新魏" panose="02010800040101010101" pitchFamily="2" charset="-122"/>
              </a:rPr>
              <a:t>j</a:t>
            </a:r>
            <a:r>
              <a:rPr kumimoji="1" lang="en-US" altLang="zh-CN" b="1">
                <a:latin typeface="华文新魏" panose="02010800040101010101" pitchFamily="2" charset="-122"/>
                <a:ea typeface="华文新魏" panose="02010800040101010101" pitchFamily="2" charset="-122"/>
              </a:rPr>
              <a:t>c</a:t>
            </a:r>
            <a:r>
              <a:rPr kumimoji="1" lang="en-US" altLang="zh-CN" b="1" baseline="30000">
                <a:latin typeface="华文新魏" panose="02010800040101010101" pitchFamily="2" charset="-122"/>
                <a:ea typeface="华文新魏" panose="02010800040101010101" pitchFamily="2" charset="-122"/>
              </a:rPr>
              <a:t>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i,j</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r>
              <a:rPr kumimoji="1" lang="en-US" altLang="zh-CN" b="1">
                <a:latin typeface="华文新魏" panose="02010800040101010101" pitchFamily="2" charset="-122"/>
                <a:ea typeface="华文新魏" panose="02010800040101010101" pitchFamily="2" charset="-122"/>
              </a:rPr>
              <a:t>1</a:t>
            </a:r>
            <a:r>
              <a:rPr kumimoji="1" lang="en-US" altLang="zh-CN" b="1">
                <a:latin typeface="华文新魏" panose="02010800040101010101" pitchFamily="2" charset="-122"/>
                <a:ea typeface="华文新魏" panose="02010800040101010101" pitchFamily="2" charset="-122"/>
                <a:sym typeface="Symbol" panose="05050102010706020507" pitchFamily="18" charset="2"/>
              </a:rPr>
              <a:t></a:t>
            </a:r>
            <a:endParaRPr kumimoji="1" lang="en-US" altLang="zh-CN" b="1">
              <a:latin typeface="华文新魏" panose="02010800040101010101" pitchFamily="2" charset="-122"/>
              <a:ea typeface="华文新魏" panose="02010800040101010101" pitchFamily="2" charset="-122"/>
            </a:endParaRPr>
          </a:p>
          <a:p>
            <a:pPr marL="0" indent="457200" eaLnBrk="1" hangingPunct="1">
              <a:buNone/>
            </a:pPr>
            <a:r>
              <a:rPr kumimoji="1" lang="zh-CN" altLang="en-US" b="1">
                <a:latin typeface="华文新魏" panose="02010800040101010101" pitchFamily="2" charset="-122"/>
                <a:ea typeface="华文新魏" panose="02010800040101010101" pitchFamily="2" charset="-122"/>
              </a:rPr>
              <a:t>存在二义性的句子</a:t>
            </a:r>
            <a:r>
              <a:rPr kumimoji="1" lang="en-US" altLang="zh-CN" b="1">
                <a:latin typeface="华文新魏" panose="02010800040101010101" pitchFamily="2" charset="-122"/>
                <a:ea typeface="华文新魏" panose="02010800040101010101" pitchFamily="2" charset="-122"/>
              </a:rPr>
              <a:t>a</a:t>
            </a:r>
            <a:r>
              <a:rPr kumimoji="1" lang="en-US" altLang="zh-CN" b="1" baseline="30000">
                <a:latin typeface="华文新魏" panose="02010800040101010101" pitchFamily="2" charset="-122"/>
                <a:ea typeface="华文新魏" panose="02010800040101010101" pitchFamily="2" charset="-122"/>
              </a:rPr>
              <a:t>k</a:t>
            </a:r>
            <a:r>
              <a:rPr kumimoji="1" lang="en-US" altLang="zh-CN" b="1">
                <a:latin typeface="华文新魏" panose="02010800040101010101" pitchFamily="2" charset="-122"/>
                <a:ea typeface="华文新魏" panose="02010800040101010101" pitchFamily="2" charset="-122"/>
              </a:rPr>
              <a:t>b</a:t>
            </a:r>
            <a:r>
              <a:rPr kumimoji="1" lang="en-US" altLang="zh-CN" b="1" baseline="30000">
                <a:latin typeface="华文新魏" panose="02010800040101010101" pitchFamily="2" charset="-122"/>
                <a:ea typeface="华文新魏" panose="02010800040101010101" pitchFamily="2" charset="-122"/>
              </a:rPr>
              <a:t>k</a:t>
            </a:r>
            <a:r>
              <a:rPr kumimoji="1" lang="en-US" altLang="zh-CN" b="1">
                <a:latin typeface="华文新魏" panose="02010800040101010101" pitchFamily="2" charset="-122"/>
                <a:ea typeface="华文新魏" panose="02010800040101010101" pitchFamily="2" charset="-122"/>
              </a:rPr>
              <a:t>c</a:t>
            </a:r>
            <a:r>
              <a:rPr kumimoji="1" lang="en-US" altLang="zh-CN" b="1" baseline="30000">
                <a:latin typeface="华文新魏" panose="02010800040101010101" pitchFamily="2" charset="-122"/>
                <a:ea typeface="华文新魏" panose="02010800040101010101" pitchFamily="2" charset="-122"/>
              </a:rPr>
              <a:t>k</a:t>
            </a:r>
          </a:p>
          <a:p>
            <a:pPr marL="0" indent="457200" eaLnBrk="1" hangingPunct="1">
              <a:spcBef>
                <a:spcPct val="100000"/>
              </a:spcBef>
            </a:pPr>
            <a:r>
              <a:rPr lang="zh-CN" altLang="en-US" b="1">
                <a:latin typeface="Times New Roman" panose="02020603050405020304" pitchFamily="18" charset="0"/>
                <a:ea typeface="华文新魏" panose="02010800040101010101" pitchFamily="2" charset="-122"/>
              </a:rPr>
              <a:t>一个语言是否为先天二义性的，在理论上不可判定</a:t>
            </a:r>
          </a:p>
        </p:txBody>
      </p:sp>
      <p:sp>
        <p:nvSpPr>
          <p:cNvPr id="79875" name="灯片编号占位符 3">
            <a:extLst>
              <a:ext uri="{FF2B5EF4-FFF2-40B4-BE49-F238E27FC236}">
                <a16:creationId xmlns:a16="http://schemas.microsoft.com/office/drawing/2014/main" id="{F315C952-441F-53E0-6BEA-A20D93F50B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B2DEEA-11A8-4234-BF08-C30014D040A9}" type="slidenum">
              <a:rPr lang="zh-CN" altLang="en-US" sz="1400"/>
              <a:pPr>
                <a:spcBef>
                  <a:spcPct val="0"/>
                </a:spcBef>
                <a:buClrTx/>
                <a:buSzTx/>
                <a:buFontTx/>
                <a:buNone/>
              </a:pPr>
              <a:t>63</a:t>
            </a:fld>
            <a:endParaRPr lang="en-US" altLang="zh-CN"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5017B322-2589-C405-B5EE-29ED78EB63DF}"/>
              </a:ext>
            </a:extLst>
          </p:cNvPr>
          <p:cNvSpPr>
            <a:spLocks noGrp="1" noChangeArrowheads="1"/>
          </p:cNvSpPr>
          <p:nvPr>
            <p:ph type="title"/>
          </p:nvPr>
        </p:nvSpPr>
        <p:spPr/>
        <p:txBody>
          <a:bodyPr/>
          <a:lstStyle/>
          <a:p>
            <a:pPr eaLnBrk="1" hangingPunct="1"/>
            <a:r>
              <a:rPr lang="zh-CN" altLang="en-US">
                <a:solidFill>
                  <a:schemeClr val="folHlink"/>
                </a:solidFill>
                <a:latin typeface="Times New Roman" panose="02020603050405020304" pitchFamily="18" charset="0"/>
              </a:rPr>
              <a:t>文法的二义性</a:t>
            </a:r>
          </a:p>
        </p:txBody>
      </p:sp>
      <p:sp>
        <p:nvSpPr>
          <p:cNvPr id="370691" name="Rectangle 3">
            <a:extLst>
              <a:ext uri="{FF2B5EF4-FFF2-40B4-BE49-F238E27FC236}">
                <a16:creationId xmlns:a16="http://schemas.microsoft.com/office/drawing/2014/main" id="{C7EEA192-B612-C879-A5AB-C78DF56053FF}"/>
              </a:ext>
            </a:extLst>
          </p:cNvPr>
          <p:cNvSpPr>
            <a:spLocks noGrp="1" noChangeArrowheads="1"/>
          </p:cNvSpPr>
          <p:nvPr>
            <p:ph type="body" idx="1"/>
          </p:nvPr>
        </p:nvSpPr>
        <p:spPr>
          <a:xfrm>
            <a:off x="2706688" y="2017714"/>
            <a:ext cx="7772400" cy="4579937"/>
          </a:xfrm>
        </p:spPr>
        <p:txBody>
          <a:bodyPr/>
          <a:lstStyle/>
          <a:p>
            <a:pPr eaLnBrk="1" hangingPunct="1">
              <a:buFont typeface="Wingdings" panose="05000000000000000000" pitchFamily="2" charset="2"/>
              <a:buNone/>
            </a:pPr>
            <a:r>
              <a:rPr kumimoji="1" lang="en-US" altLang="zh-CN" b="1">
                <a:latin typeface="华文新魏" panose="02010800040101010101" pitchFamily="2" charset="-122"/>
                <a:ea typeface="华文新魏" panose="02010800040101010101" pitchFamily="2" charset="-122"/>
              </a:rPr>
              <a:t>4. </a:t>
            </a:r>
            <a:r>
              <a:rPr kumimoji="1" lang="zh-CN" altLang="en-US" b="1">
                <a:latin typeface="华文新魏" panose="02010800040101010101" pitchFamily="2" charset="-122"/>
                <a:ea typeface="华文新魏" panose="02010800040101010101" pitchFamily="2" charset="-122"/>
              </a:rPr>
              <a:t>在能驾驭的情况下，使用二义性文法</a:t>
            </a:r>
            <a:r>
              <a:rPr kumimoji="1" lang="en-US" altLang="zh-CN" b="1">
                <a:latin typeface="Arial" panose="020B0604020202020204" pitchFamily="34" charset="0"/>
                <a:ea typeface="华文新魏" panose="02010800040101010101" pitchFamily="2" charset="-122"/>
              </a:rPr>
              <a:t>——</a:t>
            </a:r>
            <a:r>
              <a:rPr kumimoji="1" lang="zh-CN" altLang="en-US" b="1">
                <a:latin typeface="华文新魏" panose="02010800040101010101" pitchFamily="2" charset="-122"/>
                <a:ea typeface="华文新魏" panose="02010800040101010101" pitchFamily="2" charset="-122"/>
              </a:rPr>
              <a:t>简单</a:t>
            </a:r>
          </a:p>
          <a:p>
            <a:pPr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E→E+E|E-E|E*E|E/E|( E )| id</a:t>
            </a:r>
          </a:p>
          <a:p>
            <a:pPr eaLnBrk="1" hangingPunct="1">
              <a:spcBef>
                <a:spcPct val="100000"/>
              </a:spcBef>
              <a:buClrTx/>
            </a:pPr>
            <a:r>
              <a:rPr kumimoji="1" lang="zh-CN" altLang="en-US"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无二义性文法较复杂</a:t>
            </a:r>
            <a:endParaRPr kumimoji="1" lang="zh-CN" altLang="en-US" b="1">
              <a:latin typeface="华文新魏" panose="02010800040101010101" pitchFamily="2" charset="-122"/>
              <a:ea typeface="华文新魏" panose="02010800040101010101" pitchFamily="2" charset="-122"/>
            </a:endParaRPr>
          </a:p>
          <a:p>
            <a:pPr lvl="1"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E→E+T|E-T|T     </a:t>
            </a:r>
          </a:p>
          <a:p>
            <a:pPr lvl="1"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T→T*F|T/F|F    </a:t>
            </a:r>
          </a:p>
          <a:p>
            <a:pPr lvl="1" eaLnBrk="1" hangingPunct="1"/>
            <a:r>
              <a:rPr kumimoji="1" lang="en-US" altLang="zh-CN"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F→( E )| id</a:t>
            </a:r>
          </a:p>
        </p:txBody>
      </p:sp>
      <p:sp>
        <p:nvSpPr>
          <p:cNvPr id="80899" name="灯片编号占位符 3">
            <a:extLst>
              <a:ext uri="{FF2B5EF4-FFF2-40B4-BE49-F238E27FC236}">
                <a16:creationId xmlns:a16="http://schemas.microsoft.com/office/drawing/2014/main" id="{37E03D8A-8C6B-15A8-D1A7-8946EF2276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D3A17E-BE58-48E2-B73D-6014E0BBB7F1}" type="slidenum">
              <a:rPr lang="zh-CN" altLang="en-US" sz="1400"/>
              <a:pPr>
                <a:spcBef>
                  <a:spcPct val="0"/>
                </a:spcBef>
                <a:buClrTx/>
                <a:buSzTx/>
                <a:buFontTx/>
                <a:buNone/>
              </a:pPr>
              <a:t>64</a:t>
            </a:fld>
            <a:endParaRPr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Rectangle 4">
            <a:extLst>
              <a:ext uri="{FF2B5EF4-FFF2-40B4-BE49-F238E27FC236}">
                <a16:creationId xmlns:a16="http://schemas.microsoft.com/office/drawing/2014/main" id="{9BF0D194-BD18-FCC0-7FBE-E92192CFF7DA}"/>
              </a:ext>
            </a:extLst>
          </p:cNvPr>
          <p:cNvSpPr>
            <a:spLocks noGrp="1" noChangeArrowheads="1"/>
          </p:cNvSpPr>
          <p:nvPr>
            <p:ph type="title"/>
          </p:nvPr>
        </p:nvSpPr>
        <p:spPr>
          <a:xfrm>
            <a:off x="2674938" y="838200"/>
            <a:ext cx="6164262" cy="838200"/>
          </a:xfrm>
        </p:spPr>
        <p:txBody>
          <a:bodyPr/>
          <a:lstStyle/>
          <a:p>
            <a:pPr eaLnBrk="1" hangingPunct="1"/>
            <a:r>
              <a:rPr lang="en-US" altLang="zh-CN">
                <a:solidFill>
                  <a:schemeClr val="folHlink"/>
                </a:solidFill>
                <a:latin typeface="Times New Roman" panose="02020603050405020304" pitchFamily="18" charset="0"/>
              </a:rPr>
              <a:t>2.4.3</a:t>
            </a:r>
            <a:r>
              <a:rPr lang="zh-CN" altLang="en-US">
                <a:solidFill>
                  <a:schemeClr val="folHlink"/>
                </a:solidFill>
                <a:latin typeface="Times New Roman" panose="02020603050405020304" pitchFamily="18" charset="0"/>
              </a:rPr>
              <a:t> 非</a:t>
            </a:r>
            <a:r>
              <a:rPr lang="en-US" altLang="zh-CN">
                <a:solidFill>
                  <a:schemeClr val="folHlink"/>
                </a:solidFill>
                <a:latin typeface="Times New Roman" panose="02020603050405020304" pitchFamily="18" charset="0"/>
              </a:rPr>
              <a:t>CFL</a:t>
            </a:r>
            <a:r>
              <a:rPr lang="zh-CN" altLang="en-US">
                <a:solidFill>
                  <a:schemeClr val="folHlink"/>
                </a:solidFill>
                <a:latin typeface="Times New Roman" panose="02020603050405020304" pitchFamily="18" charset="0"/>
              </a:rPr>
              <a:t>的文法</a:t>
            </a:r>
          </a:p>
        </p:txBody>
      </p:sp>
      <p:sp>
        <p:nvSpPr>
          <p:cNvPr id="373763" name="Rectangle 3">
            <a:extLst>
              <a:ext uri="{FF2B5EF4-FFF2-40B4-BE49-F238E27FC236}">
                <a16:creationId xmlns:a16="http://schemas.microsoft.com/office/drawing/2014/main" id="{FE681C27-1BB3-1DF6-2A25-029DBCDC1196}"/>
              </a:ext>
            </a:extLst>
          </p:cNvPr>
          <p:cNvSpPr>
            <a:spLocks noGrp="1" noChangeArrowheads="1"/>
          </p:cNvSpPr>
          <p:nvPr>
            <p:ph type="body" idx="1"/>
          </p:nvPr>
        </p:nvSpPr>
        <p:spPr>
          <a:xfrm>
            <a:off x="2706688" y="2017713"/>
            <a:ext cx="5562600" cy="3733800"/>
          </a:xfrm>
        </p:spPr>
        <p:txBody>
          <a:bodyPr/>
          <a:lstStyle/>
          <a:p>
            <a:pPr algn="just" eaLnBrk="1" hangingPunct="1">
              <a:buFont typeface="Wingdings" panose="05000000000000000000" pitchFamily="2" charset="2"/>
              <a:buNone/>
            </a:pPr>
            <a:r>
              <a:rPr lang="zh-CN" altLang="en-US" sz="2800" b="1">
                <a:latin typeface="Times New Roman" panose="02020603050405020304" pitchFamily="18" charset="0"/>
                <a:ea typeface="华文新魏" panose="02010800040101010101" pitchFamily="2" charset="-122"/>
              </a:rPr>
              <a:t>例：</a:t>
            </a:r>
            <a:r>
              <a:rPr lang="en-US" altLang="zh-CN" sz="2800" b="1">
                <a:latin typeface="Times New Roman" panose="02020603050405020304" pitchFamily="18" charset="0"/>
                <a:ea typeface="华文新魏" panose="02010800040101010101" pitchFamily="2" charset="-122"/>
              </a:rPr>
              <a:t>L={a</a:t>
            </a:r>
            <a:r>
              <a:rPr lang="en-US" altLang="zh-CN" sz="2800" b="1" baseline="30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b</a:t>
            </a:r>
            <a:r>
              <a:rPr lang="en-US" altLang="zh-CN" sz="2800" b="1" baseline="30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c</a:t>
            </a:r>
            <a:r>
              <a:rPr lang="en-US" altLang="zh-CN" sz="2800" b="1" baseline="30000">
                <a:latin typeface="Times New Roman" panose="02020603050405020304" pitchFamily="18" charset="0"/>
                <a:ea typeface="华文新魏" panose="02010800040101010101" pitchFamily="2" charset="-122"/>
              </a:rPr>
              <a:t>n</a:t>
            </a:r>
            <a:r>
              <a:rPr lang="en-US" altLang="zh-CN" sz="2800" b="1">
                <a:latin typeface="Times New Roman" panose="02020603050405020304" pitchFamily="18" charset="0"/>
                <a:ea typeface="华文新魏" panose="02010800040101010101" pitchFamily="2" charset="-122"/>
              </a:rPr>
              <a:t>|n&gt;0}</a:t>
            </a:r>
            <a:r>
              <a:rPr lang="zh-CN" altLang="en-US" sz="2800" b="1">
                <a:latin typeface="Times New Roman" panose="02020603050405020304" pitchFamily="18" charset="0"/>
                <a:ea typeface="华文新魏" panose="02010800040101010101" pitchFamily="2" charset="-122"/>
              </a:rPr>
              <a:t>的文法</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S</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aBC|aSBC</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CB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BC</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aB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ab</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bB</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bb</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bC</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bc</a:t>
            </a:r>
          </a:p>
          <a:p>
            <a:pPr algn="just" eaLnBrk="1" hangingPunct="1">
              <a:buFont typeface="Wingdings" panose="05000000000000000000" pitchFamily="2" charset="2"/>
              <a:buNone/>
            </a:pPr>
            <a:r>
              <a:rPr lang="en-US" altLang="zh-CN" sz="2800" b="1">
                <a:latin typeface="Times New Roman" panose="02020603050405020304" pitchFamily="18" charset="0"/>
                <a:ea typeface="华文新魏" panose="02010800040101010101" pitchFamily="2" charset="-122"/>
              </a:rPr>
              <a:t>cC</a:t>
            </a:r>
            <a:r>
              <a:rPr lang="en-US" altLang="zh-CN" sz="2800" b="1">
                <a:latin typeface="Times New Roman" panose="02020603050405020304" pitchFamily="18" charset="0"/>
                <a:ea typeface="华文新魏" panose="02010800040101010101" pitchFamily="2" charset="-122"/>
                <a:sym typeface="Symbol" panose="05050102010706020507" pitchFamily="18" charset="2"/>
              </a:rPr>
              <a:t></a:t>
            </a:r>
            <a:r>
              <a:rPr lang="en-US" altLang="zh-CN" sz="2800" b="1">
                <a:latin typeface="Times New Roman" panose="02020603050405020304" pitchFamily="18" charset="0"/>
                <a:ea typeface="华文新魏" panose="02010800040101010101" pitchFamily="2" charset="-122"/>
              </a:rPr>
              <a:t> cc</a:t>
            </a:r>
          </a:p>
        </p:txBody>
      </p:sp>
      <p:sp>
        <p:nvSpPr>
          <p:cNvPr id="373762" name="Rectangle 2">
            <a:extLst>
              <a:ext uri="{FF2B5EF4-FFF2-40B4-BE49-F238E27FC236}">
                <a16:creationId xmlns:a16="http://schemas.microsoft.com/office/drawing/2014/main" id="{A192B3D5-E85D-E530-C19C-9205E1711E88}"/>
              </a:ext>
            </a:extLst>
          </p:cNvPr>
          <p:cNvSpPr>
            <a:spLocks noChangeArrowheads="1"/>
          </p:cNvSpPr>
          <p:nvPr/>
        </p:nvSpPr>
        <p:spPr bwMode="auto">
          <a:xfrm>
            <a:off x="2438401" y="5873750"/>
            <a:ext cx="6938963" cy="585788"/>
          </a:xfrm>
          <a:prstGeom prst="rect">
            <a:avLst/>
          </a:prstGeom>
          <a:noFill/>
          <a:ln w="9525">
            <a:noFill/>
            <a:miter lim="800000"/>
            <a:headEnd/>
            <a:tailEnd/>
          </a:ln>
          <a:effectLst/>
        </p:spPr>
        <p:txBody>
          <a:bodyPr wrap="none" lIns="92075" tIns="46037" rIns="92075" bIns="46037">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Tx/>
              <a:buNone/>
            </a:pPr>
            <a:r>
              <a:rPr kumimoji="1" lang="zh-CN" altLang="en-US"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可以证明</a:t>
            </a:r>
            <a:r>
              <a:rPr kumimoji="1" lang="zh-CN" altLang="en-US" b="1">
                <a:solidFill>
                  <a:schemeClr va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a:t>
            </a:r>
            <a:r>
              <a:rPr kumimoji="1" lang="zh-CN" altLang="en-US"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不存在</a:t>
            </a:r>
            <a:r>
              <a:rPr kumimoji="1" lang="en-US" altLang="zh-CN" b="1">
                <a:solidFill>
                  <a:schemeClr va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CFG  G</a:t>
            </a:r>
            <a:r>
              <a:rPr kumimoji="1" lang="en-US" altLang="zh-CN"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kumimoji="1" lang="zh-CN" altLang="en-US" b="1">
                <a:solidFill>
                  <a:schemeClr va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使</a:t>
            </a:r>
            <a:r>
              <a:rPr kumimoji="1" lang="en-US" altLang="zh-CN" b="1">
                <a:solidFill>
                  <a:schemeClr val="hlink"/>
                </a:solidFill>
                <a:effectLst>
                  <a:outerShdw blurRad="38100" dist="38100" dir="2700000" algn="tl">
                    <a:srgbClr val="C0C0C0"/>
                  </a:outerShdw>
                </a:effectLst>
                <a:latin typeface="Times New Roman" panose="02020603050405020304" pitchFamily="18" charset="0"/>
                <a:ea typeface="华文新魏" panose="02010800040101010101" pitchFamily="2" charset="-122"/>
              </a:rPr>
              <a:t>L(G)=L</a:t>
            </a:r>
          </a:p>
        </p:txBody>
      </p:sp>
      <p:sp>
        <p:nvSpPr>
          <p:cNvPr id="81924" name="灯片编号占位符 4">
            <a:extLst>
              <a:ext uri="{FF2B5EF4-FFF2-40B4-BE49-F238E27FC236}">
                <a16:creationId xmlns:a16="http://schemas.microsoft.com/office/drawing/2014/main" id="{7BED7C1D-CE53-E8ED-6299-D3DF1AE7C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59DCD-0BBD-4FAD-A567-49788C861730}" type="slidenum">
              <a:rPr lang="zh-CN" altLang="en-US" sz="1400"/>
              <a:pPr>
                <a:spcBef>
                  <a:spcPct val="0"/>
                </a:spcBef>
                <a:buClrTx/>
                <a:buSzTx/>
                <a:buFontTx/>
                <a:buNone/>
              </a:pPr>
              <a:t>65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3763"/>
                                        </p:tgtEl>
                                        <p:attrNameLst>
                                          <p:attrName>style.visibility</p:attrName>
                                        </p:attrNameLst>
                                      </p:cBhvr>
                                      <p:to>
                                        <p:strVal val="visible"/>
                                      </p:to>
                                    </p:set>
                                    <p:anim calcmode="lin" valueType="num">
                                      <p:cBhvr additive="base">
                                        <p:cTn id="7" dur="500" fill="hold"/>
                                        <p:tgtEl>
                                          <p:spTgt spid="373763"/>
                                        </p:tgtEl>
                                        <p:attrNameLst>
                                          <p:attrName>ppt_x</p:attrName>
                                        </p:attrNameLst>
                                      </p:cBhvr>
                                      <p:tavLst>
                                        <p:tav tm="0">
                                          <p:val>
                                            <p:strVal val="0-#ppt_w/2"/>
                                          </p:val>
                                        </p:tav>
                                        <p:tav tm="100000">
                                          <p:val>
                                            <p:strVal val="#ppt_x"/>
                                          </p:val>
                                        </p:tav>
                                      </p:tavLst>
                                    </p:anim>
                                    <p:anim calcmode="lin" valueType="num">
                                      <p:cBhvr additive="base">
                                        <p:cTn id="8" dur="500" fill="hold"/>
                                        <p:tgtEl>
                                          <p:spTgt spid="3737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3762"/>
                                        </p:tgtEl>
                                        <p:attrNameLst>
                                          <p:attrName>style.visibility</p:attrName>
                                        </p:attrNameLst>
                                      </p:cBhvr>
                                      <p:to>
                                        <p:strVal val="visible"/>
                                      </p:to>
                                    </p:set>
                                    <p:anim calcmode="lin" valueType="num">
                                      <p:cBhvr additive="base">
                                        <p:cTn id="13" dur="500" fill="hold"/>
                                        <p:tgtEl>
                                          <p:spTgt spid="373762"/>
                                        </p:tgtEl>
                                        <p:attrNameLst>
                                          <p:attrName>ppt_x</p:attrName>
                                        </p:attrNameLst>
                                      </p:cBhvr>
                                      <p:tavLst>
                                        <p:tav tm="0">
                                          <p:val>
                                            <p:strVal val="0-#ppt_w/2"/>
                                          </p:val>
                                        </p:tav>
                                        <p:tav tm="100000">
                                          <p:val>
                                            <p:strVal val="#ppt_x"/>
                                          </p:val>
                                        </p:tav>
                                      </p:tavLst>
                                    </p:anim>
                                    <p:anim calcmode="lin" valueType="num">
                                      <p:cBhvr additive="base">
                                        <p:cTn id="14" dur="500" fill="hold"/>
                                        <p:tgtEl>
                                          <p:spTgt spid="373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autoUpdateAnimBg="0"/>
      <p:bldP spid="37376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2">
            <a:extLst>
              <a:ext uri="{FF2B5EF4-FFF2-40B4-BE49-F238E27FC236}">
                <a16:creationId xmlns:a16="http://schemas.microsoft.com/office/drawing/2014/main" id="{033049F6-F47C-ECAE-ED93-E93BE891014E}"/>
              </a:ext>
            </a:extLst>
          </p:cNvPr>
          <p:cNvSpPr txBox="1">
            <a:spLocks noChangeArrowheads="1"/>
          </p:cNvSpPr>
          <p:nvPr/>
        </p:nvSpPr>
        <p:spPr bwMode="auto">
          <a:xfrm>
            <a:off x="2209800" y="1911350"/>
            <a:ext cx="8077200" cy="3600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fontAlgn="ctr" hangingPunct="1">
              <a:spcBef>
                <a:spcPct val="50000"/>
              </a:spcBef>
              <a:buClrTx/>
              <a:buSzTx/>
              <a:buFontTx/>
              <a:buNone/>
            </a:pPr>
            <a:r>
              <a:rPr lang="zh-CN" altLang="en-US" b="1">
                <a:solidFill>
                  <a:srgbClr val="3333FF"/>
                </a:solidFill>
                <a:latin typeface="Times New Roman" panose="02020603050405020304" pitchFamily="18" charset="0"/>
                <a:ea typeface="华文新魏" panose="02010800040101010101" pitchFamily="2" charset="-122"/>
              </a:rPr>
              <a:t>高级语言中的非</a:t>
            </a:r>
            <a:r>
              <a:rPr lang="en-US" altLang="zh-CN" b="1">
                <a:solidFill>
                  <a:srgbClr val="3333FF"/>
                </a:solidFill>
                <a:latin typeface="Times New Roman" panose="02020603050405020304" pitchFamily="18" charset="0"/>
                <a:ea typeface="华文新魏" panose="02010800040101010101" pitchFamily="2" charset="-122"/>
              </a:rPr>
              <a:t>CFL</a:t>
            </a:r>
            <a:r>
              <a:rPr lang="zh-CN" altLang="en-US" b="1">
                <a:solidFill>
                  <a:srgbClr val="3333FF"/>
                </a:solidFill>
                <a:latin typeface="Times New Roman" panose="02020603050405020304" pitchFamily="18" charset="0"/>
                <a:ea typeface="华文新魏" panose="02010800040101010101" pitchFamily="2" charset="-122"/>
              </a:rPr>
              <a:t>结构</a:t>
            </a:r>
            <a:r>
              <a:rPr lang="zh-CN" altLang="en-US">
                <a:latin typeface="System"/>
                <a:ea typeface="华文新魏" panose="02010800040101010101" pitchFamily="2" charset="-122"/>
              </a:rPr>
              <a:t> </a:t>
            </a:r>
            <a:r>
              <a:rPr lang="zh-CN" altLang="en-US" b="1">
                <a:latin typeface="华文新魏" panose="02010800040101010101" pitchFamily="2" charset="-122"/>
                <a:ea typeface="华文新魏" panose="02010800040101010101" pitchFamily="2" charset="-122"/>
              </a:rPr>
              <a:t>：</a:t>
            </a:r>
            <a:endParaRPr lang="en-US" altLang="zh-CN">
              <a:latin typeface="System"/>
              <a:ea typeface="华文新魏" panose="02010800040101010101" pitchFamily="2" charset="-122"/>
            </a:endParaRPr>
          </a:p>
          <a:p>
            <a:pPr eaLnBrk="1" fontAlgn="ctr" hangingPunct="1">
              <a:spcBef>
                <a:spcPct val="50000"/>
              </a:spcBef>
              <a:buClrTx/>
              <a:buSzTx/>
              <a:buFontTx/>
              <a:buNone/>
            </a:pPr>
            <a:r>
              <a:rPr lang="zh-CN" altLang="en-US" b="1">
                <a:latin typeface="华文新魏" panose="02010800040101010101" pitchFamily="2" charset="-122"/>
                <a:ea typeface="华文新魏" panose="02010800040101010101" pitchFamily="2" charset="-122"/>
              </a:rPr>
              <a:t>    在我们使用的程序语言中</a:t>
            </a:r>
            <a:r>
              <a:rPr lang="en-US" altLang="zh-CN" b="1">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有些语言结构并不是总能用上下文无关文法描述的。</a:t>
            </a:r>
          </a:p>
          <a:p>
            <a:pPr eaLnBrk="1" fontAlgn="ctr" hangingPunct="1">
              <a:spcBef>
                <a:spcPct val="50000"/>
              </a:spcBef>
              <a:buClrTx/>
              <a:buSzTx/>
              <a:buFontTx/>
              <a:buNone/>
            </a:pPr>
            <a:r>
              <a:rPr lang="zh-CN" altLang="en-US" b="1">
                <a:latin typeface="华文新魏" panose="02010800040101010101" pitchFamily="2" charset="-122"/>
                <a:ea typeface="华文新魏" panose="02010800040101010101" pitchFamily="2" charset="-122"/>
              </a:rPr>
              <a:t> 例  </a:t>
            </a:r>
            <a:r>
              <a:rPr lang="en-US" altLang="zh-CN" b="1">
                <a:latin typeface="华文新魏" panose="02010800040101010101" pitchFamily="2" charset="-122"/>
                <a:ea typeface="华文新魏" panose="02010800040101010101" pitchFamily="2" charset="-122"/>
              </a:rPr>
              <a:t>L</a:t>
            </a:r>
            <a:r>
              <a:rPr lang="en-US" altLang="zh-CN" b="1" baseline="-25000">
                <a:latin typeface="华文新魏" panose="02010800040101010101" pitchFamily="2" charset="-122"/>
                <a:ea typeface="华文新魏" panose="02010800040101010101" pitchFamily="2" charset="-122"/>
              </a:rPr>
              <a:t>1</a:t>
            </a:r>
            <a:r>
              <a:rPr lang="en-US" altLang="zh-CN" b="1">
                <a:latin typeface="华文新魏" panose="02010800040101010101" pitchFamily="2" charset="-122"/>
                <a:ea typeface="华文新魏" panose="02010800040101010101" pitchFamily="2" charset="-122"/>
              </a:rPr>
              <a:t>={wcw|w∈{a,b}</a:t>
            </a:r>
            <a:r>
              <a:rPr lang="en-US" altLang="zh-CN" b="1" baseline="30000">
                <a:latin typeface="华文新魏" panose="02010800040101010101" pitchFamily="2" charset="-122"/>
                <a:ea typeface="华文新魏" panose="02010800040101010101" pitchFamily="2" charset="-122"/>
              </a:rPr>
              <a:t>+</a:t>
            </a:r>
            <a:r>
              <a:rPr lang="en-US" altLang="zh-CN" b="1">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。例</a:t>
            </a:r>
            <a:r>
              <a:rPr lang="en-US" altLang="zh-CN" b="1">
                <a:latin typeface="华文新魏" panose="02010800040101010101" pitchFamily="2" charset="-122"/>
                <a:ea typeface="华文新魏" panose="02010800040101010101" pitchFamily="2" charset="-122"/>
              </a:rPr>
              <a:t>,aabcaab</a:t>
            </a:r>
            <a:r>
              <a:rPr lang="zh-CN" altLang="en-US" b="1">
                <a:latin typeface="华文新魏" panose="02010800040101010101" pitchFamily="2" charset="-122"/>
                <a:ea typeface="华文新魏" panose="02010800040101010101" pitchFamily="2" charset="-122"/>
              </a:rPr>
              <a:t>就是</a:t>
            </a:r>
            <a:r>
              <a:rPr lang="en-US" altLang="zh-CN" b="1">
                <a:latin typeface="华文新魏" panose="02010800040101010101" pitchFamily="2" charset="-122"/>
                <a:ea typeface="华文新魏" panose="02010800040101010101" pitchFamily="2" charset="-122"/>
              </a:rPr>
              <a:t>L</a:t>
            </a:r>
            <a:r>
              <a:rPr lang="en-US" altLang="zh-CN" b="1" baseline="-25000">
                <a:latin typeface="华文新魏" panose="02010800040101010101" pitchFamily="2" charset="-122"/>
                <a:ea typeface="华文新魏" panose="02010800040101010101" pitchFamily="2" charset="-122"/>
              </a:rPr>
              <a:t>1</a:t>
            </a:r>
            <a:r>
              <a:rPr lang="zh-CN" altLang="en-US" b="1">
                <a:latin typeface="华文新魏" panose="02010800040101010101" pitchFamily="2" charset="-122"/>
                <a:ea typeface="华文新魏" panose="02010800040101010101" pitchFamily="2" charset="-122"/>
              </a:rPr>
              <a:t>的一个句子。这个语言是检查程序中标识符的声明应先于引用的抽象。</a:t>
            </a:r>
          </a:p>
        </p:txBody>
      </p:sp>
      <p:sp>
        <p:nvSpPr>
          <p:cNvPr id="82946" name="Rectangle 3">
            <a:extLst>
              <a:ext uri="{FF2B5EF4-FFF2-40B4-BE49-F238E27FC236}">
                <a16:creationId xmlns:a16="http://schemas.microsoft.com/office/drawing/2014/main" id="{D65F93D2-6FA0-78EA-EF65-99F30D55AB00}"/>
              </a:ext>
            </a:extLst>
          </p:cNvPr>
          <p:cNvSpPr>
            <a:spLocks noGrp="1" noChangeArrowheads="1"/>
          </p:cNvSpPr>
          <p:nvPr>
            <p:ph type="title" idx="4294967295"/>
          </p:nvPr>
        </p:nvSpPr>
        <p:spPr>
          <a:xfrm>
            <a:off x="2819400" y="990600"/>
            <a:ext cx="5791200" cy="685800"/>
          </a:xfrm>
        </p:spPr>
        <p:txBody>
          <a:bodyPr/>
          <a:lstStyle/>
          <a:p>
            <a:pPr eaLnBrk="1" hangingPunct="1"/>
            <a:r>
              <a:rPr lang="en-US" altLang="zh-CN">
                <a:solidFill>
                  <a:schemeClr val="folHlink"/>
                </a:solidFill>
                <a:latin typeface="Times New Roman" panose="02020603050405020304" pitchFamily="18" charset="0"/>
              </a:rPr>
              <a:t>2.4.3</a:t>
            </a:r>
            <a:r>
              <a:rPr lang="zh-CN" altLang="en-US">
                <a:solidFill>
                  <a:schemeClr val="folHlink"/>
                </a:solidFill>
                <a:latin typeface="Times New Roman" panose="02020603050405020304" pitchFamily="18" charset="0"/>
              </a:rPr>
              <a:t> 非</a:t>
            </a:r>
            <a:r>
              <a:rPr lang="en-US" altLang="zh-CN">
                <a:solidFill>
                  <a:schemeClr val="folHlink"/>
                </a:solidFill>
                <a:latin typeface="Times New Roman" panose="02020603050405020304" pitchFamily="18" charset="0"/>
              </a:rPr>
              <a:t>CFL</a:t>
            </a:r>
            <a:r>
              <a:rPr lang="zh-CN" altLang="en-US">
                <a:solidFill>
                  <a:schemeClr val="folHlink"/>
                </a:solidFill>
                <a:latin typeface="Times New Roman" panose="02020603050405020304" pitchFamily="18" charset="0"/>
              </a:rPr>
              <a:t>的文法</a:t>
            </a:r>
            <a:endParaRPr lang="zh-CN" altLang="en-US">
              <a:solidFill>
                <a:srgbClr val="3333FF"/>
              </a:solidFill>
              <a:latin typeface="Times New Roman" panose="02020603050405020304" pitchFamily="18" charset="0"/>
            </a:endParaRPr>
          </a:p>
        </p:txBody>
      </p:sp>
      <p:sp>
        <p:nvSpPr>
          <p:cNvPr id="82947" name="灯片编号占位符 3">
            <a:extLst>
              <a:ext uri="{FF2B5EF4-FFF2-40B4-BE49-F238E27FC236}">
                <a16:creationId xmlns:a16="http://schemas.microsoft.com/office/drawing/2014/main" id="{1E03075F-AF02-7243-81DB-79755AE04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E809722-6EEC-4C4F-8B83-35953C3D5EFF}" type="slidenum">
              <a:rPr lang="zh-CN" altLang="en-US" sz="1400"/>
              <a:pPr>
                <a:spcBef>
                  <a:spcPct val="0"/>
                </a:spcBef>
                <a:buClrTx/>
                <a:buSzTx/>
                <a:buFontTx/>
                <a:buNone/>
              </a:pPr>
              <a:t>66</a:t>
            </a:fld>
            <a:endParaRPr lang="en-US" altLang="zh-CN"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F892DB5E-38EB-5F60-2582-29B0CE22EE96}"/>
              </a:ext>
            </a:extLst>
          </p:cNvPr>
          <p:cNvSpPr>
            <a:spLocks noGrp="1" noChangeArrowheads="1"/>
          </p:cNvSpPr>
          <p:nvPr>
            <p:ph type="title"/>
          </p:nvPr>
        </p:nvSpPr>
        <p:spPr>
          <a:xfrm>
            <a:off x="2674938" y="609600"/>
            <a:ext cx="7796212" cy="1066800"/>
          </a:xfrm>
          <a:noFill/>
        </p:spPr>
        <p:txBody>
          <a:bodyPr vert="horz" wrap="square" lIns="92075" tIns="46037" rIns="92075" bIns="46037" numCol="1" anchor="ctr" anchorCtr="0" compatLnSpc="1">
            <a:prstTxWarp prst="textNoShape">
              <a:avLst/>
            </a:prstTxWarp>
          </a:bodyPr>
          <a:lstStyle/>
          <a:p>
            <a:pPr eaLnBrk="1" hangingPunct="1"/>
            <a:r>
              <a:rPr lang="en-US" altLang="zh-CN" sz="4000">
                <a:solidFill>
                  <a:schemeClr val="folHlink"/>
                </a:solidFill>
                <a:latin typeface="Times New Roman" panose="02020603050405020304" pitchFamily="18" charset="0"/>
              </a:rPr>
              <a:t>2.5  </a:t>
            </a:r>
            <a:r>
              <a:rPr lang="zh-CN" altLang="en-US" sz="4000">
                <a:solidFill>
                  <a:schemeClr val="folHlink"/>
                </a:solidFill>
                <a:latin typeface="Times New Roman" panose="02020603050405020304" pitchFamily="18" charset="0"/>
              </a:rPr>
              <a:t>文法的构造</a:t>
            </a:r>
            <a:r>
              <a:rPr lang="en-US" altLang="zh-CN" sz="2800">
                <a:solidFill>
                  <a:schemeClr val="folHlink"/>
                </a:solidFill>
                <a:latin typeface="Times New Roman" panose="02020603050405020304" pitchFamily="18" charset="0"/>
              </a:rPr>
              <a:t>——</a:t>
            </a:r>
            <a:r>
              <a:rPr lang="zh-CN" altLang="en-US" sz="2800">
                <a:solidFill>
                  <a:schemeClr val="folHlink"/>
                </a:solidFill>
                <a:latin typeface="Times New Roman" panose="02020603050405020304" pitchFamily="18" charset="0"/>
              </a:rPr>
              <a:t>为了更好地理解文法</a:t>
            </a:r>
          </a:p>
        </p:txBody>
      </p:sp>
      <p:sp>
        <p:nvSpPr>
          <p:cNvPr id="326659" name="Rectangle 3">
            <a:extLst>
              <a:ext uri="{FF2B5EF4-FFF2-40B4-BE49-F238E27FC236}">
                <a16:creationId xmlns:a16="http://schemas.microsoft.com/office/drawing/2014/main" id="{54475715-1F56-8162-B8AF-8E9563CC47EF}"/>
              </a:ext>
            </a:extLst>
          </p:cNvPr>
          <p:cNvSpPr>
            <a:spLocks noGrp="1" noChangeArrowheads="1"/>
          </p:cNvSpPr>
          <p:nvPr>
            <p:ph type="body" idx="1"/>
          </p:nvPr>
        </p:nvSpPr>
        <p:spPr>
          <a:xfrm>
            <a:off x="2590800" y="1981200"/>
            <a:ext cx="7537450" cy="4419600"/>
          </a:xfrm>
          <a:noFill/>
        </p:spPr>
        <p:txBody>
          <a:bodyPr vert="horz" wrap="square" lIns="92075" tIns="46037" rIns="92075" bIns="46037" numCol="1" anchor="t" anchorCtr="0" compatLnSpc="1">
            <a:prstTxWarp prst="textNoShape">
              <a:avLst/>
            </a:prstTxWarp>
          </a:bodyPr>
          <a:lstStyle/>
          <a:p>
            <a:pPr algn="just" eaLnBrk="1" hangingPunct="1"/>
            <a:r>
              <a:rPr lang="zh-CN" altLang="en-US" b="1">
                <a:latin typeface="Times New Roman" panose="02020603050405020304" pitchFamily="18" charset="0"/>
                <a:ea typeface="华文新魏" panose="02010800040101010101" pitchFamily="2" charset="-122"/>
              </a:rPr>
              <a:t>目的：给出语言的有穷描述</a:t>
            </a:r>
          </a:p>
          <a:p>
            <a:pPr algn="just" eaLnBrk="1" hangingPunct="1"/>
            <a:r>
              <a:rPr lang="zh-CN" altLang="en-US" b="1">
                <a:latin typeface="Times New Roman" panose="02020603050405020304" pitchFamily="18" charset="0"/>
                <a:ea typeface="华文新魏" panose="02010800040101010101" pitchFamily="2" charset="-122"/>
              </a:rPr>
              <a:t>途径：刻画语言的结构</a:t>
            </a:r>
          </a:p>
          <a:p>
            <a:pPr algn="just" eaLnBrk="1" hangingPunct="1"/>
            <a:r>
              <a:rPr lang="zh-CN" altLang="en-US" b="1">
                <a:latin typeface="Times New Roman" panose="02020603050405020304" pitchFamily="18" charset="0"/>
                <a:ea typeface="华文新魏" panose="02010800040101010101" pitchFamily="2" charset="-122"/>
              </a:rPr>
              <a:t>做法：</a:t>
            </a:r>
          </a:p>
          <a:p>
            <a:pPr lvl="1" algn="just" eaLnBrk="1" hangingPunct="1"/>
            <a:r>
              <a:rPr lang="zh-CN" altLang="en-US" b="1">
                <a:latin typeface="Times New Roman" panose="02020603050405020304" pitchFamily="18" charset="0"/>
                <a:ea typeface="华文新魏" panose="02010800040101010101" pitchFamily="2" charset="-122"/>
              </a:rPr>
              <a:t>给出定义的形式化描述</a:t>
            </a:r>
          </a:p>
          <a:p>
            <a:pPr lvl="1" algn="just" eaLnBrk="1" hangingPunct="1"/>
            <a:r>
              <a:rPr lang="zh-CN" altLang="en-US" b="1">
                <a:latin typeface="Times New Roman" panose="02020603050405020304" pitchFamily="18" charset="0"/>
                <a:ea typeface="华文新魏" panose="02010800040101010101" pitchFamily="2" charset="-122"/>
              </a:rPr>
              <a:t>根据经验给出描述</a:t>
            </a:r>
          </a:p>
        </p:txBody>
      </p:sp>
      <p:sp>
        <p:nvSpPr>
          <p:cNvPr id="83971" name="灯片编号占位符 3">
            <a:extLst>
              <a:ext uri="{FF2B5EF4-FFF2-40B4-BE49-F238E27FC236}">
                <a16:creationId xmlns:a16="http://schemas.microsoft.com/office/drawing/2014/main" id="{E802907B-2AE0-AD9B-BFEE-35BA494143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9E93384-EDA6-4F54-BB76-085E6F07D054}" type="slidenum">
              <a:rPr lang="zh-CN" altLang="en-US" sz="1400"/>
              <a:pPr>
                <a:spcBef>
                  <a:spcPct val="0"/>
                </a:spcBef>
                <a:buClrTx/>
                <a:buSzTx/>
                <a:buFontTx/>
                <a:buNone/>
              </a:pPr>
              <a:t>67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box(out)">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box(out)">
                                      <p:cBhvr>
                                        <p:cTn id="12" dur="500"/>
                                        <p:tgtEl>
                                          <p:spTgt spid="326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26659">
                                            <p:txEl>
                                              <p:pRg st="2" end="2"/>
                                            </p:txEl>
                                          </p:spTgt>
                                        </p:tgtEl>
                                        <p:attrNameLst>
                                          <p:attrName>style.visibility</p:attrName>
                                        </p:attrNameLst>
                                      </p:cBhvr>
                                      <p:to>
                                        <p:strVal val="visible"/>
                                      </p:to>
                                    </p:set>
                                    <p:animEffect transition="in" filter="box(out)">
                                      <p:cBhvr>
                                        <p:cTn id="17" dur="500"/>
                                        <p:tgtEl>
                                          <p:spTgt spid="326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26659">
                                            <p:txEl>
                                              <p:pRg st="3" end="3"/>
                                            </p:txEl>
                                          </p:spTgt>
                                        </p:tgtEl>
                                        <p:attrNameLst>
                                          <p:attrName>style.visibility</p:attrName>
                                        </p:attrNameLst>
                                      </p:cBhvr>
                                      <p:to>
                                        <p:strVal val="visible"/>
                                      </p:to>
                                    </p:set>
                                    <p:animEffect transition="in" filter="box(out)">
                                      <p:cBhvr>
                                        <p:cTn id="22" dur="500"/>
                                        <p:tgtEl>
                                          <p:spTgt spid="326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26659">
                                            <p:txEl>
                                              <p:pRg st="4" end="4"/>
                                            </p:txEl>
                                          </p:spTgt>
                                        </p:tgtEl>
                                        <p:attrNameLst>
                                          <p:attrName>style.visibility</p:attrName>
                                        </p:attrNameLst>
                                      </p:cBhvr>
                                      <p:to>
                                        <p:strVal val="visible"/>
                                      </p:to>
                                    </p:set>
                                    <p:animEffect transition="in" filter="box(out)">
                                      <p:cBhvr>
                                        <p:cTn id="27" dur="500"/>
                                        <p:tgtEl>
                                          <p:spTgt spid="326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bldLvl="2"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437224-2696-A49D-426F-A523E91A754F}"/>
              </a:ext>
            </a:extLst>
          </p:cNvPr>
          <p:cNvSpPr>
            <a:spLocks noGrp="1" noChangeArrowheads="1"/>
          </p:cNvSpPr>
          <p:nvPr>
            <p:ph type="title"/>
          </p:nvPr>
        </p:nvSpPr>
        <p:spPr>
          <a:xfrm>
            <a:off x="2743200" y="914400"/>
            <a:ext cx="3733800" cy="685800"/>
          </a:xfrm>
        </p:spPr>
        <p:txBody>
          <a:bodyPr/>
          <a:lstStyle/>
          <a:p>
            <a:pPr eaLnBrk="1" hangingPunct="1"/>
            <a:r>
              <a:rPr lang="zh-CN" altLang="en-US">
                <a:solidFill>
                  <a:schemeClr val="folHlink"/>
                </a:solidFill>
                <a:latin typeface="Times New Roman" panose="02020603050405020304" pitchFamily="18" charset="0"/>
              </a:rPr>
              <a:t>文法举例</a:t>
            </a:r>
          </a:p>
        </p:txBody>
      </p:sp>
      <p:sp>
        <p:nvSpPr>
          <p:cNvPr id="84994" name="Rectangle 3">
            <a:extLst>
              <a:ext uri="{FF2B5EF4-FFF2-40B4-BE49-F238E27FC236}">
                <a16:creationId xmlns:a16="http://schemas.microsoft.com/office/drawing/2014/main" id="{61086F8B-B181-6846-41CF-C43379CEF890}"/>
              </a:ext>
            </a:extLst>
          </p:cNvPr>
          <p:cNvSpPr>
            <a:spLocks noGrp="1" noChangeArrowheads="1"/>
          </p:cNvSpPr>
          <p:nvPr>
            <p:ph type="body" idx="1"/>
          </p:nvPr>
        </p:nvSpPr>
        <p:spPr>
          <a:xfrm>
            <a:off x="2362200" y="1828800"/>
            <a:ext cx="7772400" cy="4876800"/>
          </a:xfrm>
        </p:spPr>
        <p:txBody>
          <a:bodyPr/>
          <a:lstStyle/>
          <a:p>
            <a:pPr eaLnBrk="1" hangingPunct="1">
              <a:lnSpc>
                <a:spcPct val="90000"/>
              </a:lnSpc>
            </a:pPr>
            <a:r>
              <a:rPr lang="en-US" altLang="zh-CN" sz="2400" b="1">
                <a:latin typeface="Times New Roman" panose="02020603050405020304" pitchFamily="18" charset="0"/>
                <a:ea typeface="华文新魏" panose="02010800040101010101" pitchFamily="2" charset="-122"/>
              </a:rPr>
              <a:t>{x|x</a:t>
            </a:r>
            <a:r>
              <a:rPr lang="zh-CN" altLang="en-US" sz="2400" b="1">
                <a:latin typeface="Times New Roman" panose="02020603050405020304" pitchFamily="18" charset="0"/>
                <a:ea typeface="华文新魏" panose="02010800040101010101" pitchFamily="2" charset="-122"/>
              </a:rPr>
              <a:t>是长度为偶数的</a:t>
            </a:r>
            <a:r>
              <a:rPr lang="en-US" altLang="zh-CN" sz="2400" b="1">
                <a:latin typeface="Times New Roman" panose="02020603050405020304" pitchFamily="18" charset="0"/>
                <a:ea typeface="华文新魏" panose="02010800040101010101" pitchFamily="2" charset="-122"/>
              </a:rPr>
              <a:t>0</a:t>
            </a:r>
            <a:r>
              <a:rPr lang="zh-CN" altLang="en-US" sz="2400" b="1">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1</a:t>
            </a:r>
            <a:r>
              <a:rPr lang="zh-CN" altLang="en-US" sz="2400" b="1">
                <a:latin typeface="Times New Roman" panose="02020603050405020304" pitchFamily="18" charset="0"/>
                <a:ea typeface="华文新魏" panose="02010800040101010101" pitchFamily="2" charset="-122"/>
              </a:rPr>
              <a:t>串</a:t>
            </a:r>
            <a:r>
              <a:rPr lang="en-US" altLang="zh-CN" sz="2400" b="1">
                <a:latin typeface="Times New Roman" panose="02020603050405020304" pitchFamily="18" charset="0"/>
                <a:ea typeface="华文新魏" panose="02010800040101010101" pitchFamily="2" charset="-122"/>
              </a:rPr>
              <a:t>} 	——RL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S→00S|01S|10S|11S|ε</a:t>
            </a:r>
          </a:p>
          <a:p>
            <a:pPr eaLnBrk="1" hangingPunct="1">
              <a:lnSpc>
                <a:spcPct val="90000"/>
              </a:lnSpc>
              <a:spcBef>
                <a:spcPct val="50000"/>
              </a:spcBef>
            </a:pPr>
            <a:r>
              <a:rPr lang="en-US" altLang="zh-CN" sz="2400" b="1">
                <a:latin typeface="Times New Roman" panose="02020603050405020304" pitchFamily="18" charset="0"/>
                <a:ea typeface="华文新魏" panose="02010800040101010101" pitchFamily="2" charset="-122"/>
              </a:rPr>
              <a:t>{0 </a:t>
            </a:r>
            <a:r>
              <a:rPr lang="en-US" altLang="zh-CN" sz="2400" b="1" baseline="30000">
                <a:latin typeface="Times New Roman" panose="02020603050405020304" pitchFamily="18" charset="0"/>
                <a:ea typeface="华文新魏" panose="02010800040101010101" pitchFamily="2" charset="-122"/>
              </a:rPr>
              <a:t>m</a:t>
            </a:r>
            <a:r>
              <a:rPr lang="en-US" altLang="zh-CN" sz="2400" b="1">
                <a:latin typeface="Times New Roman" panose="02020603050405020304" pitchFamily="18" charset="0"/>
                <a:ea typeface="华文新魏" panose="02010800040101010101" pitchFamily="2" charset="-122"/>
              </a:rPr>
              <a:t> 1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|m,n≥ 1}		——RL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S→0S|0A		A→1A|1</a:t>
            </a:r>
          </a:p>
          <a:p>
            <a:pPr eaLnBrk="1" hangingPunct="1">
              <a:lnSpc>
                <a:spcPct val="90000"/>
              </a:lnSpc>
              <a:spcBef>
                <a:spcPct val="50000"/>
              </a:spcBef>
            </a:pPr>
            <a:r>
              <a:rPr lang="en-US" altLang="zh-CN" sz="2400" b="1">
                <a:latin typeface="Times New Roman" panose="02020603050405020304" pitchFamily="18" charset="0"/>
                <a:ea typeface="华文新魏" panose="02010800040101010101" pitchFamily="2" charset="-122"/>
              </a:rPr>
              <a:t>{0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1 </a:t>
            </a:r>
            <a:r>
              <a:rPr lang="en-US" altLang="zh-CN" sz="2400" b="1" baseline="30000">
                <a:latin typeface="Times New Roman" panose="02020603050405020304" pitchFamily="18" charset="0"/>
                <a:ea typeface="华文新魏" panose="02010800040101010101" pitchFamily="2" charset="-122"/>
              </a:rPr>
              <a:t>n</a:t>
            </a:r>
            <a:r>
              <a:rPr lang="en-US" altLang="zh-CN" sz="2400" b="1">
                <a:latin typeface="Times New Roman" panose="02020603050405020304" pitchFamily="18" charset="0"/>
                <a:ea typeface="华文新魏" panose="02010800040101010101" pitchFamily="2" charset="-122"/>
              </a:rPr>
              <a:t> |n≥ 1}			——CFL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S→0S1|01</a:t>
            </a:r>
          </a:p>
          <a:p>
            <a:pPr eaLnBrk="1" hangingPunct="1">
              <a:lnSpc>
                <a:spcPct val="90000"/>
              </a:lnSpc>
              <a:spcBef>
                <a:spcPct val="50000"/>
              </a:spcBef>
            </a:pPr>
            <a:r>
              <a:rPr lang="en-US" altLang="zh-CN" sz="2400" b="1">
                <a:latin typeface="Times New Roman" panose="02020603050405020304" pitchFamily="18" charset="0"/>
                <a:ea typeface="华文新魏" panose="02010800040101010101" pitchFamily="2" charset="-122"/>
              </a:rPr>
              <a:t>{ww |w∈{a,b}</a:t>
            </a:r>
            <a:r>
              <a:rPr lang="en-US" altLang="zh-CN" sz="2400" b="1" baseline="30000">
                <a:latin typeface="Times New Roman" panose="02020603050405020304" pitchFamily="18" charset="0"/>
                <a:ea typeface="华文新魏" panose="02010800040101010101" pitchFamily="2" charset="-122"/>
              </a:rPr>
              <a:t>+</a:t>
            </a:r>
            <a:r>
              <a:rPr lang="en-US" altLang="zh-CN" sz="2400" b="1">
                <a:latin typeface="Times New Roman" panose="02020603050405020304" pitchFamily="18" charset="0"/>
                <a:ea typeface="华文新魏" panose="02010800040101010101" pitchFamily="2" charset="-122"/>
              </a:rPr>
              <a:t>}		——PSL</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S→aCAE|bCBE 	Aa→aA Ab→bA</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AE→aRE	RE→D aR→Ra  bR→Rb CR→aCA|bCB</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Ba→aB Bb→bB BE→bRE aR→Ra bR→Rb</a:t>
            </a:r>
          </a:p>
          <a:p>
            <a:pPr eaLnBrk="1" hangingPunct="1">
              <a:lnSpc>
                <a:spcPct val="90000"/>
              </a:lnSpc>
              <a:buFont typeface="Wingdings" panose="05000000000000000000" pitchFamily="2" charset="2"/>
              <a:buNone/>
            </a:pPr>
            <a:r>
              <a:rPr lang="en-US" altLang="zh-CN" sz="2400" b="1">
                <a:latin typeface="Times New Roman" panose="02020603050405020304" pitchFamily="18" charset="0"/>
                <a:ea typeface="华文新魏" panose="02010800040101010101" pitchFamily="2" charset="-122"/>
              </a:rPr>
              <a:t>CR→aCA|bCB aD→Da  bD→Db ED→ε</a:t>
            </a:r>
          </a:p>
        </p:txBody>
      </p:sp>
      <p:sp>
        <p:nvSpPr>
          <p:cNvPr id="84995" name="灯片编号占位符 3">
            <a:extLst>
              <a:ext uri="{FF2B5EF4-FFF2-40B4-BE49-F238E27FC236}">
                <a16:creationId xmlns:a16="http://schemas.microsoft.com/office/drawing/2014/main" id="{496C75C5-26CE-63FE-AEB0-0A2B386223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1D4497-2DA2-4399-A9EC-3B330847D7F1}" type="slidenum">
              <a:rPr lang="zh-CN" altLang="en-US" sz="1400"/>
              <a:pPr>
                <a:spcBef>
                  <a:spcPct val="0"/>
                </a:spcBef>
                <a:buClrTx/>
                <a:buSzTx/>
                <a:buFontTx/>
                <a:buNone/>
              </a:pPr>
              <a:t>68</a:t>
            </a:fld>
            <a:endParaRPr lang="en-US" altLang="zh-CN" sz="1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6F6891F0-DE1B-AEF0-1C09-36B7DB3463DE}"/>
              </a:ext>
            </a:extLst>
          </p:cNvPr>
          <p:cNvSpPr>
            <a:spLocks noGrp="1" noChangeArrowheads="1"/>
          </p:cNvSpPr>
          <p:nvPr>
            <p:ph type="title"/>
          </p:nvPr>
        </p:nvSpPr>
        <p:spPr>
          <a:xfrm>
            <a:off x="2590800" y="685800"/>
            <a:ext cx="6553200" cy="914400"/>
          </a:xfrm>
        </p:spPr>
        <p:txBody>
          <a:bodyPr/>
          <a:lstStyle/>
          <a:p>
            <a:pPr eaLnBrk="1" hangingPunct="1"/>
            <a:r>
              <a:rPr lang="zh-CN" altLang="en-US">
                <a:solidFill>
                  <a:schemeClr val="folHlink"/>
                </a:solidFill>
                <a:latin typeface="Times New Roman" panose="02020603050405020304" pitchFamily="18" charset="0"/>
              </a:rPr>
              <a:t>例</a:t>
            </a:r>
            <a:r>
              <a:rPr lang="en-US" altLang="zh-CN">
                <a:solidFill>
                  <a:schemeClr val="folHlink"/>
                </a:solidFill>
                <a:latin typeface="Times New Roman" panose="02020603050405020304" pitchFamily="18" charset="0"/>
              </a:rPr>
              <a:t>2-7</a:t>
            </a:r>
            <a:r>
              <a:rPr lang="zh-CN" altLang="en-US">
                <a:solidFill>
                  <a:schemeClr val="folHlink"/>
                </a:solidFill>
                <a:latin typeface="Times New Roman" panose="02020603050405020304" pitchFamily="18" charset="0"/>
              </a:rPr>
              <a:t>：</a:t>
            </a:r>
            <a:r>
              <a:rPr lang="en-US" altLang="zh-CN">
                <a:solidFill>
                  <a:schemeClr val="folHlink"/>
                </a:solidFill>
                <a:latin typeface="Times New Roman" panose="02020603050405020304" pitchFamily="18" charset="0"/>
              </a:rPr>
              <a:t>{w|w</a:t>
            </a:r>
            <a:r>
              <a:rPr lang="zh-CN" altLang="en-US">
                <a:solidFill>
                  <a:schemeClr val="folHlink"/>
                </a:solidFill>
                <a:latin typeface="Times New Roman" panose="02020603050405020304" pitchFamily="18" charset="0"/>
              </a:rPr>
              <a:t>为十进制数</a:t>
            </a:r>
            <a:r>
              <a:rPr lang="en-US" altLang="zh-CN">
                <a:solidFill>
                  <a:schemeClr val="folHlink"/>
                </a:solidFill>
                <a:latin typeface="Times New Roman" panose="02020603050405020304" pitchFamily="18" charset="0"/>
              </a:rPr>
              <a:t>}</a:t>
            </a:r>
          </a:p>
        </p:txBody>
      </p:sp>
      <p:sp>
        <p:nvSpPr>
          <p:cNvPr id="328707" name="Rectangle 3">
            <a:extLst>
              <a:ext uri="{FF2B5EF4-FFF2-40B4-BE49-F238E27FC236}">
                <a16:creationId xmlns:a16="http://schemas.microsoft.com/office/drawing/2014/main" id="{8B17D060-6606-F54C-15AF-E3141088C1D4}"/>
              </a:ext>
            </a:extLst>
          </p:cNvPr>
          <p:cNvSpPr>
            <a:spLocks noGrp="1" noChangeArrowheads="1"/>
          </p:cNvSpPr>
          <p:nvPr>
            <p:ph type="body" idx="1"/>
          </p:nvPr>
        </p:nvSpPr>
        <p:spPr>
          <a:xfrm>
            <a:off x="2286000" y="1981200"/>
            <a:ext cx="7620000" cy="3200400"/>
          </a:xfrm>
        </p:spPr>
        <p:txBody>
          <a:bodyPr/>
          <a:lstStyle/>
          <a:p>
            <a:pPr marL="282575" indent="0" eaLnBrk="1" hangingPunct="1">
              <a:buNone/>
            </a:pPr>
            <a:r>
              <a:rPr lang="en-US" altLang="zh-CN">
                <a:latin typeface="Times New Roman" panose="02020603050405020304" pitchFamily="18" charset="0"/>
                <a:ea typeface="华文新魏" panose="02010800040101010101" pitchFamily="2" charset="-122"/>
              </a:rPr>
              <a:t>R </a:t>
            </a:r>
            <a:r>
              <a:rPr lang="en-US" altLang="zh-CN" b="1">
                <a:latin typeface="Times New Roman" panose="02020603050405020304" pitchFamily="18" charset="0"/>
                <a:ea typeface="华文新魏" panose="02010800040101010101" pitchFamily="2" charset="-122"/>
              </a:rPr>
              <a:t>→N|N.D</a:t>
            </a:r>
          </a:p>
          <a:p>
            <a:pPr marL="282575" indent="0" eaLnBrk="1" hangingPunct="1">
              <a:buNone/>
            </a:pPr>
            <a:r>
              <a:rPr lang="en-US" altLang="zh-CN" b="1">
                <a:latin typeface="Times New Roman" panose="02020603050405020304" pitchFamily="18" charset="0"/>
                <a:ea typeface="华文新魏" panose="02010800040101010101" pitchFamily="2" charset="-122"/>
              </a:rPr>
              <a:t>N →1|2|3|4|5|6|7|8|9</a:t>
            </a:r>
          </a:p>
          <a:p>
            <a:pPr marL="282575" indent="0" eaLnBrk="1" hangingPunct="1">
              <a:buNone/>
            </a:pPr>
            <a:r>
              <a:rPr lang="en-US" altLang="zh-CN" b="1">
                <a:latin typeface="Times New Roman" panose="02020603050405020304" pitchFamily="18" charset="0"/>
                <a:ea typeface="华文新魏" panose="02010800040101010101" pitchFamily="2" charset="-122"/>
              </a:rPr>
              <a:t>N →N0|N1|N2|N3|N4|N5|N6|N7|N8|N9</a:t>
            </a:r>
          </a:p>
          <a:p>
            <a:pPr marL="282575" indent="0" eaLnBrk="1" hangingPunct="1">
              <a:buNone/>
            </a:pPr>
            <a:r>
              <a:rPr lang="en-US" altLang="zh-CN" b="1">
                <a:latin typeface="Times New Roman" panose="02020603050405020304" pitchFamily="18" charset="0"/>
                <a:ea typeface="华文新魏" panose="02010800040101010101" pitchFamily="2" charset="-122"/>
              </a:rPr>
              <a:t>D → 1|2|3|4|5|6|7|8|9</a:t>
            </a:r>
          </a:p>
          <a:p>
            <a:pPr marL="282575" indent="0" eaLnBrk="1" hangingPunct="1">
              <a:buNone/>
            </a:pPr>
            <a:r>
              <a:rPr lang="en-US" altLang="zh-CN" b="1">
                <a:latin typeface="Times New Roman" panose="02020603050405020304" pitchFamily="18" charset="0"/>
                <a:ea typeface="华文新魏" panose="02010800040101010101" pitchFamily="2" charset="-122"/>
              </a:rPr>
              <a:t>D →0D|1D|2D|3D|4D|5D|6D|7D|8D|9D</a:t>
            </a:r>
          </a:p>
        </p:txBody>
      </p:sp>
      <p:sp>
        <p:nvSpPr>
          <p:cNvPr id="328708" name="Rectangle 4">
            <a:extLst>
              <a:ext uri="{FF2B5EF4-FFF2-40B4-BE49-F238E27FC236}">
                <a16:creationId xmlns:a16="http://schemas.microsoft.com/office/drawing/2014/main" id="{1055D4C9-B42B-66C2-13B6-5A1660A80E3E}"/>
              </a:ext>
            </a:extLst>
          </p:cNvPr>
          <p:cNvSpPr>
            <a:spLocks noChangeArrowheads="1"/>
          </p:cNvSpPr>
          <p:nvPr/>
        </p:nvSpPr>
        <p:spPr bwMode="auto">
          <a:xfrm>
            <a:off x="2603500" y="5321300"/>
            <a:ext cx="4572000" cy="595418"/>
          </a:xfrm>
          <a:prstGeom prst="rect">
            <a:avLst/>
          </a:prstGeom>
          <a:noFill/>
          <a:ln w="9525">
            <a:noFill/>
            <a:miter lim="800000"/>
            <a:headEnd/>
            <a:tailEnd/>
          </a:ln>
          <a:effectLst/>
        </p:spPr>
        <p:txBody>
          <a:bodyPr lIns="92075" tIns="46037" rIns="92075" bIns="46037">
            <a:spAutoFit/>
          </a:bodyPr>
          <a:lstStyle/>
          <a:p>
            <a:pPr>
              <a:lnSpc>
                <a:spcPct val="110000"/>
              </a:lnSpc>
              <a:spcBef>
                <a:spcPct val="20000"/>
              </a:spcBef>
              <a:defRPr/>
            </a:pPr>
            <a:r>
              <a:rPr kumimoji="1" lang="en-US" altLang="zh-CN" sz="3200" b="1">
                <a:effectLst>
                  <a:outerShdw blurRad="38100" dist="38100" dir="2700000" algn="tl">
                    <a:srgbClr val="C0C0C0"/>
                  </a:outerShdw>
                </a:effectLst>
                <a:latin typeface="Times New Roman" pitchFamily="18" charset="0"/>
                <a:ea typeface="宋体" pitchFamily="2" charset="-122"/>
              </a:rPr>
              <a:t>R →0|0.D|N.0|0.0</a:t>
            </a:r>
          </a:p>
        </p:txBody>
      </p:sp>
      <p:sp>
        <p:nvSpPr>
          <p:cNvPr id="86020" name="灯片编号占位符 4">
            <a:extLst>
              <a:ext uri="{FF2B5EF4-FFF2-40B4-BE49-F238E27FC236}">
                <a16:creationId xmlns:a16="http://schemas.microsoft.com/office/drawing/2014/main" id="{F73BC530-4573-4567-EF73-FF82D853B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988D1F-C5BF-4FA9-84FF-D181DAFB4DCB}" type="slidenum">
              <a:rPr lang="zh-CN" altLang="en-US" sz="1400"/>
              <a:pPr>
                <a:spcBef>
                  <a:spcPct val="0"/>
                </a:spcBef>
                <a:buClrTx/>
                <a:buSzTx/>
                <a:buFontTx/>
                <a:buNone/>
              </a:pPr>
              <a:t>69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 calcmode="lin" valueType="num">
                                      <p:cBhvr additive="base">
                                        <p:cTn id="7" dur="500" fill="hold"/>
                                        <p:tgtEl>
                                          <p:spTgt spid="328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8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8707">
                                            <p:txEl>
                                              <p:pRg st="1" end="1"/>
                                            </p:txEl>
                                          </p:spTgt>
                                        </p:tgtEl>
                                        <p:attrNameLst>
                                          <p:attrName>style.visibility</p:attrName>
                                        </p:attrNameLst>
                                      </p:cBhvr>
                                      <p:to>
                                        <p:strVal val="visible"/>
                                      </p:to>
                                    </p:set>
                                    <p:anim calcmode="lin" valueType="num">
                                      <p:cBhvr additive="base">
                                        <p:cTn id="13" dur="500" fill="hold"/>
                                        <p:tgtEl>
                                          <p:spTgt spid="328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8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8707">
                                            <p:txEl>
                                              <p:pRg st="2" end="2"/>
                                            </p:txEl>
                                          </p:spTgt>
                                        </p:tgtEl>
                                        <p:attrNameLst>
                                          <p:attrName>style.visibility</p:attrName>
                                        </p:attrNameLst>
                                      </p:cBhvr>
                                      <p:to>
                                        <p:strVal val="visible"/>
                                      </p:to>
                                    </p:set>
                                    <p:anim calcmode="lin" valueType="num">
                                      <p:cBhvr additive="base">
                                        <p:cTn id="19" dur="500" fill="hold"/>
                                        <p:tgtEl>
                                          <p:spTgt spid="328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8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8707">
                                            <p:txEl>
                                              <p:pRg st="3" end="3"/>
                                            </p:txEl>
                                          </p:spTgt>
                                        </p:tgtEl>
                                        <p:attrNameLst>
                                          <p:attrName>style.visibility</p:attrName>
                                        </p:attrNameLst>
                                      </p:cBhvr>
                                      <p:to>
                                        <p:strVal val="visible"/>
                                      </p:to>
                                    </p:set>
                                    <p:anim calcmode="lin" valueType="num">
                                      <p:cBhvr additive="base">
                                        <p:cTn id="25" dur="500" fill="hold"/>
                                        <p:tgtEl>
                                          <p:spTgt spid="328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8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8707">
                                            <p:txEl>
                                              <p:pRg st="4" end="4"/>
                                            </p:txEl>
                                          </p:spTgt>
                                        </p:tgtEl>
                                        <p:attrNameLst>
                                          <p:attrName>style.visibility</p:attrName>
                                        </p:attrNameLst>
                                      </p:cBhvr>
                                      <p:to>
                                        <p:strVal val="visible"/>
                                      </p:to>
                                    </p:set>
                                    <p:anim calcmode="lin" valueType="num">
                                      <p:cBhvr additive="base">
                                        <p:cTn id="31" dur="500" fill="hold"/>
                                        <p:tgtEl>
                                          <p:spTgt spid="328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8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28708"/>
                                        </p:tgtEl>
                                        <p:attrNameLst>
                                          <p:attrName>style.visibility</p:attrName>
                                        </p:attrNameLst>
                                      </p:cBhvr>
                                      <p:to>
                                        <p:strVal val="visible"/>
                                      </p:to>
                                    </p:set>
                                    <p:anim calcmode="lin" valueType="num">
                                      <p:cBhvr additive="base">
                                        <p:cTn id="37" dur="500" fill="hold"/>
                                        <p:tgtEl>
                                          <p:spTgt spid="328708"/>
                                        </p:tgtEl>
                                        <p:attrNameLst>
                                          <p:attrName>ppt_x</p:attrName>
                                        </p:attrNameLst>
                                      </p:cBhvr>
                                      <p:tavLst>
                                        <p:tav tm="0">
                                          <p:val>
                                            <p:strVal val="0-#ppt_w/2"/>
                                          </p:val>
                                        </p:tav>
                                        <p:tav tm="100000">
                                          <p:val>
                                            <p:strVal val="#ppt_x"/>
                                          </p:val>
                                        </p:tav>
                                      </p:tavLst>
                                    </p:anim>
                                    <p:anim calcmode="lin" valueType="num">
                                      <p:cBhvr additive="base">
                                        <p:cTn id="38" dur="500" fill="hold"/>
                                        <p:tgtEl>
                                          <p:spTgt spid="328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autoUpdateAnimBg="0"/>
      <p:bldP spid="32870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67AD72A-20C0-E752-B43B-A6100C54E714}"/>
              </a:ext>
            </a:extLst>
          </p:cNvPr>
          <p:cNvSpPr>
            <a:spLocks noGrp="1" noChangeArrowheads="1"/>
          </p:cNvSpPr>
          <p:nvPr>
            <p:ph type="title"/>
          </p:nvPr>
        </p:nvSpPr>
        <p:spPr>
          <a:xfrm>
            <a:off x="2362201" y="685800"/>
            <a:ext cx="4106863" cy="990600"/>
          </a:xfrm>
          <a:noFill/>
        </p:spPr>
        <p:txBody>
          <a:bodyPr vert="horz" wrap="square" lIns="92075" tIns="46037" rIns="92075" bIns="46037" numCol="1" anchor="ctr" anchorCtr="0" compatLnSpc="1">
            <a:prstTxWarp prst="textNoShape">
              <a:avLst/>
            </a:prstTxWarp>
          </a:bodyPr>
          <a:lstStyle/>
          <a:p>
            <a:pPr algn="ct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81603" name="Rectangle 3">
            <a:extLst>
              <a:ext uri="{FF2B5EF4-FFF2-40B4-BE49-F238E27FC236}">
                <a16:creationId xmlns:a16="http://schemas.microsoft.com/office/drawing/2014/main" id="{823C1FC0-4A96-703A-95E3-7ED0B3195328}"/>
              </a:ext>
            </a:extLst>
          </p:cNvPr>
          <p:cNvSpPr>
            <a:spLocks noGrp="1" noChangeArrowheads="1"/>
          </p:cNvSpPr>
          <p:nvPr>
            <p:ph type="body" idx="1"/>
          </p:nvPr>
        </p:nvSpPr>
        <p:spPr>
          <a:xfrm>
            <a:off x="2133600" y="1981200"/>
            <a:ext cx="7924800" cy="4419600"/>
          </a:xfrm>
          <a:noFill/>
        </p:spPr>
        <p:txBody>
          <a:bodyPr vert="horz" wrap="square" lIns="92075" tIns="46037" rIns="92075" bIns="46037" numCol="1" anchor="t" anchorCtr="0" compatLnSpc="1">
            <a:prstTxWarp prst="textNoShape">
              <a:avLst/>
            </a:prstTxWarp>
          </a:bodyPr>
          <a:lstStyle/>
          <a:p>
            <a:pPr eaLnBrk="1" hangingPunct="1"/>
            <a:r>
              <a:rPr lang="zh-CN" altLang="en-US" b="1">
                <a:latin typeface="Times New Roman" panose="02020603050405020304" pitchFamily="18" charset="0"/>
                <a:ea typeface="华文新魏" panose="02010800040101010101" pitchFamily="2" charset="-122"/>
              </a:rPr>
              <a:t>描述形式</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文法</a:t>
            </a:r>
          </a:p>
          <a:p>
            <a:pPr lvl="1" eaLnBrk="1" hangingPunct="1"/>
            <a:r>
              <a:rPr lang="zh-CN" altLang="en-US" sz="3200" b="1">
                <a:latin typeface="Times New Roman" panose="02020603050405020304" pitchFamily="18" charset="0"/>
                <a:ea typeface="华文新魏" panose="02010800040101010101" pitchFamily="2" charset="-122"/>
              </a:rPr>
              <a:t>语法</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语句</a:t>
            </a:r>
          </a:p>
          <a:p>
            <a:pPr lvl="2" eaLnBrk="1" hangingPunct="1"/>
            <a:r>
              <a:rPr lang="zh-CN" altLang="en-US" sz="3200" b="1">
                <a:latin typeface="Times New Roman" panose="02020603050405020304" pitchFamily="18" charset="0"/>
                <a:ea typeface="华文新魏" panose="02010800040101010101" pitchFamily="2" charset="-122"/>
              </a:rPr>
              <a:t>语句的组成规则</a:t>
            </a:r>
          </a:p>
          <a:p>
            <a:pPr lvl="2" eaLnBrk="1" hangingPunct="1"/>
            <a:r>
              <a:rPr lang="zh-CN" altLang="en-US" sz="3200" b="1">
                <a:latin typeface="Times New Roman" panose="02020603050405020304" pitchFamily="18" charset="0"/>
                <a:ea typeface="华文新魏" panose="02010800040101010101" pitchFamily="2" charset="-122"/>
              </a:rPr>
              <a:t>描述方法：</a:t>
            </a:r>
            <a:r>
              <a:rPr lang="en-US" altLang="zh-CN" sz="3200" b="1">
                <a:latin typeface="Times New Roman" panose="02020603050405020304" pitchFamily="18" charset="0"/>
                <a:ea typeface="华文新魏" panose="02010800040101010101" pitchFamily="2" charset="-122"/>
              </a:rPr>
              <a:t>BNF</a:t>
            </a:r>
            <a:r>
              <a:rPr lang="zh-CN" altLang="en-US" sz="3200" b="1">
                <a:latin typeface="Times New Roman" panose="02020603050405020304" pitchFamily="18" charset="0"/>
                <a:ea typeface="华文新魏" panose="02010800040101010101" pitchFamily="2" charset="-122"/>
              </a:rPr>
              <a:t>范式、语法</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描述</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图</a:t>
            </a:r>
          </a:p>
          <a:p>
            <a:pPr lvl="1" eaLnBrk="1" hangingPunct="1"/>
            <a:r>
              <a:rPr lang="zh-CN" altLang="en-US" sz="3200" b="1">
                <a:latin typeface="Times New Roman" panose="02020603050405020304" pitchFamily="18" charset="0"/>
                <a:ea typeface="华文新魏" panose="02010800040101010101" pitchFamily="2" charset="-122"/>
              </a:rPr>
              <a:t>词法</a:t>
            </a:r>
            <a:r>
              <a:rPr lang="en-US" altLang="zh-CN" sz="3200" b="1">
                <a:latin typeface="Times New Roman" panose="02020603050405020304" pitchFamily="18" charset="0"/>
                <a:ea typeface="华文新魏" panose="02010800040101010101" pitchFamily="2" charset="-122"/>
              </a:rPr>
              <a:t>——</a:t>
            </a:r>
            <a:r>
              <a:rPr lang="zh-CN" altLang="en-US" sz="3200" b="1">
                <a:latin typeface="Times New Roman" panose="02020603050405020304" pitchFamily="18" charset="0"/>
                <a:ea typeface="华文新魏" panose="02010800040101010101" pitchFamily="2" charset="-122"/>
              </a:rPr>
              <a:t>单词</a:t>
            </a:r>
          </a:p>
          <a:p>
            <a:pPr lvl="2" eaLnBrk="1" hangingPunct="1"/>
            <a:r>
              <a:rPr lang="zh-CN" altLang="en-US" sz="3200" b="1">
                <a:latin typeface="Times New Roman" panose="02020603050405020304" pitchFamily="18" charset="0"/>
                <a:ea typeface="华文新魏" panose="02010800040101010101" pitchFamily="2" charset="-122"/>
              </a:rPr>
              <a:t>单词的组成规则</a:t>
            </a:r>
          </a:p>
          <a:p>
            <a:pPr lvl="2" eaLnBrk="1" hangingPunct="1"/>
            <a:r>
              <a:rPr lang="zh-CN" altLang="en-US" sz="3200" b="1">
                <a:latin typeface="Times New Roman" panose="02020603050405020304" pitchFamily="18" charset="0"/>
                <a:ea typeface="华文新魏" panose="02010800040101010101" pitchFamily="2" charset="-122"/>
              </a:rPr>
              <a:t>描述方法：</a:t>
            </a:r>
            <a:r>
              <a:rPr lang="en-US" altLang="zh-CN" sz="3200" b="1">
                <a:latin typeface="Times New Roman" panose="02020603050405020304" pitchFamily="18" charset="0"/>
                <a:ea typeface="华文新魏" panose="02010800040101010101" pitchFamily="2" charset="-122"/>
              </a:rPr>
              <a:t>BNF</a:t>
            </a:r>
            <a:r>
              <a:rPr lang="zh-CN" altLang="en-US" sz="3200" b="1">
                <a:latin typeface="Times New Roman" panose="02020603050405020304" pitchFamily="18" charset="0"/>
                <a:ea typeface="华文新魏" panose="02010800040101010101" pitchFamily="2" charset="-122"/>
              </a:rPr>
              <a:t>范式、正规式</a:t>
            </a:r>
          </a:p>
        </p:txBody>
      </p:sp>
      <p:sp>
        <p:nvSpPr>
          <p:cNvPr id="21507" name="灯片编号占位符 3">
            <a:extLst>
              <a:ext uri="{FF2B5EF4-FFF2-40B4-BE49-F238E27FC236}">
                <a16:creationId xmlns:a16="http://schemas.microsoft.com/office/drawing/2014/main" id="{2848097C-6E04-2ECF-4151-EEFA60AFAB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19939FC-A92E-4B0B-B188-7FE94A44C770}" type="slidenum">
              <a:rPr lang="zh-CN" altLang="en-US" sz="1400"/>
              <a:pPr>
                <a:spcBef>
                  <a:spcPct val="0"/>
                </a:spcBef>
                <a:buClrTx/>
                <a:buSzTx/>
                <a:buFontTx/>
                <a:buNone/>
              </a:pPr>
              <a:t>7</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ox(out)">
                                      <p:cBhvr>
                                        <p:cTn id="7" dur="500"/>
                                        <p:tgtEl>
                                          <p:spTgt spid="281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box(out)">
                                      <p:cBhvr>
                                        <p:cTn id="12" dur="500"/>
                                        <p:tgtEl>
                                          <p:spTgt spid="2816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box(out)">
                                      <p:cBhvr>
                                        <p:cTn id="15" dur="500"/>
                                        <p:tgtEl>
                                          <p:spTgt spid="28160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box(out)">
                                      <p:cBhvr>
                                        <p:cTn id="18" dur="500"/>
                                        <p:tgtEl>
                                          <p:spTgt spid="281603">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81603">
                                            <p:txEl>
                                              <p:pRg st="4" end="4"/>
                                            </p:txEl>
                                          </p:spTgt>
                                        </p:tgtEl>
                                        <p:attrNameLst>
                                          <p:attrName>style.visibility</p:attrName>
                                        </p:attrNameLst>
                                      </p:cBhvr>
                                      <p:to>
                                        <p:strVal val="visible"/>
                                      </p:to>
                                    </p:set>
                                    <p:animEffect transition="in" filter="box(out)">
                                      <p:cBhvr>
                                        <p:cTn id="23" dur="500"/>
                                        <p:tgtEl>
                                          <p:spTgt spid="28160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4" presetID="4" presetClass="entr" presetSubtype="32" fill="hold" nodeType="withEffect">
                                  <p:stCondLst>
                                    <p:cond delay="0"/>
                                  </p:stCondLst>
                                  <p:childTnLst>
                                    <p:set>
                                      <p:cBhvr>
                                        <p:cTn id="25" dur="1" fill="hold">
                                          <p:stCondLst>
                                            <p:cond delay="0"/>
                                          </p:stCondLst>
                                        </p:cTn>
                                        <p:tgtEl>
                                          <p:spTgt spid="281603">
                                            <p:txEl>
                                              <p:pRg st="5" end="5"/>
                                            </p:txEl>
                                          </p:spTgt>
                                        </p:tgtEl>
                                        <p:attrNameLst>
                                          <p:attrName>style.visibility</p:attrName>
                                        </p:attrNameLst>
                                      </p:cBhvr>
                                      <p:to>
                                        <p:strVal val="visible"/>
                                      </p:to>
                                    </p:set>
                                    <p:animEffect transition="in" filter="box(out)">
                                      <p:cBhvr>
                                        <p:cTn id="26" dur="500"/>
                                        <p:tgtEl>
                                          <p:spTgt spid="281603">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par>
                                <p:cTn id="27" presetID="4" presetClass="entr" presetSubtype="32" fill="hold" nodeType="withEffect">
                                  <p:stCondLst>
                                    <p:cond delay="0"/>
                                  </p:stCondLst>
                                  <p:childTnLst>
                                    <p:set>
                                      <p:cBhvr>
                                        <p:cTn id="28" dur="1" fill="hold">
                                          <p:stCondLst>
                                            <p:cond delay="0"/>
                                          </p:stCondLst>
                                        </p:cTn>
                                        <p:tgtEl>
                                          <p:spTgt spid="281603">
                                            <p:txEl>
                                              <p:pRg st="6" end="6"/>
                                            </p:txEl>
                                          </p:spTgt>
                                        </p:tgtEl>
                                        <p:attrNameLst>
                                          <p:attrName>style.visibility</p:attrName>
                                        </p:attrNameLst>
                                      </p:cBhvr>
                                      <p:to>
                                        <p:strVal val="visible"/>
                                      </p:to>
                                    </p:set>
                                    <p:animEffect transition="in" filter="box(out)">
                                      <p:cBhvr>
                                        <p:cTn id="29" dur="500"/>
                                        <p:tgtEl>
                                          <p:spTgt spid="28160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F058FF9E-6069-F016-E2EC-B81C40C76792}"/>
              </a:ext>
            </a:extLst>
          </p:cNvPr>
          <p:cNvSpPr>
            <a:spLocks noGrp="1" noChangeArrowheads="1"/>
          </p:cNvSpPr>
          <p:nvPr>
            <p:ph type="title"/>
          </p:nvPr>
        </p:nvSpPr>
        <p:spPr>
          <a:xfrm>
            <a:off x="2674939" y="765176"/>
            <a:ext cx="7793037" cy="911225"/>
          </a:xfrm>
        </p:spPr>
        <p:txBody>
          <a:bodyPr/>
          <a:lstStyle/>
          <a:p>
            <a:pPr eaLnBrk="1" hangingPunct="1"/>
            <a:r>
              <a:rPr lang="zh-CN" altLang="en-US"/>
              <a:t>文法构造小结</a:t>
            </a:r>
          </a:p>
        </p:txBody>
      </p:sp>
      <p:sp>
        <p:nvSpPr>
          <p:cNvPr id="87042" name="Rectangle 3">
            <a:extLst>
              <a:ext uri="{FF2B5EF4-FFF2-40B4-BE49-F238E27FC236}">
                <a16:creationId xmlns:a16="http://schemas.microsoft.com/office/drawing/2014/main" id="{E281F7BE-7F7B-BFAB-AAE5-F33A82F33C8B}"/>
              </a:ext>
            </a:extLst>
          </p:cNvPr>
          <p:cNvSpPr>
            <a:spLocks noGrp="1" noChangeArrowheads="1"/>
          </p:cNvSpPr>
          <p:nvPr>
            <p:ph type="body" idx="1"/>
          </p:nvPr>
        </p:nvSpPr>
        <p:spPr/>
        <p:txBody>
          <a:bodyPr/>
          <a:lstStyle/>
          <a:p>
            <a:pPr algn="just" eaLnBrk="1" hangingPunct="1">
              <a:lnSpc>
                <a:spcPct val="90000"/>
              </a:lnSpc>
            </a:pPr>
            <a:r>
              <a:rPr lang="zh-CN" altLang="en-US" b="1">
                <a:latin typeface="Times New Roman" panose="02020603050405020304" pitchFamily="18" charset="0"/>
                <a:ea typeface="华文新魏" panose="02010800040101010101" pitchFamily="2" charset="-122"/>
              </a:rPr>
              <a:t>明确描述对象──语言</a:t>
            </a:r>
          </a:p>
          <a:p>
            <a:pPr lvl="1" eaLnBrk="1" hangingPunct="1">
              <a:lnSpc>
                <a:spcPct val="90000"/>
              </a:lnSpc>
            </a:pPr>
            <a:r>
              <a:rPr lang="zh-CN" altLang="en-US" b="1">
                <a:latin typeface="Times New Roman" panose="02020603050405020304" pitchFamily="18" charset="0"/>
                <a:ea typeface="华文新魏" panose="02010800040101010101" pitchFamily="2" charset="-122"/>
              </a:rPr>
              <a:t>合法的语言结构</a:t>
            </a:r>
          </a:p>
          <a:p>
            <a:pPr algn="just" eaLnBrk="1" hangingPunct="1">
              <a:lnSpc>
                <a:spcPct val="120000"/>
              </a:lnSpc>
            </a:pPr>
            <a:r>
              <a:rPr lang="zh-CN" altLang="en-US" b="1">
                <a:latin typeface="Times New Roman" panose="02020603050405020304" pitchFamily="18" charset="0"/>
                <a:ea typeface="华文新魏" panose="02010800040101010101" pitchFamily="2" charset="-122"/>
              </a:rPr>
              <a:t>确定终结符号集</a:t>
            </a:r>
            <a:r>
              <a:rPr lang="en-US" altLang="zh-CN" sz="4000" b="1">
                <a:latin typeface="Times New Roman" panose="02020603050405020304" pitchFamily="18" charset="0"/>
                <a:ea typeface="华文新魏" panose="02010800040101010101" pitchFamily="2" charset="-122"/>
              </a:rPr>
              <a:t>V</a:t>
            </a:r>
            <a:r>
              <a:rPr lang="en-US" altLang="zh-CN" sz="4000" b="1" baseline="-25000">
                <a:latin typeface="Times New Roman" panose="02020603050405020304" pitchFamily="18" charset="0"/>
                <a:ea typeface="华文新魏" panose="02010800040101010101" pitchFamily="2" charset="-122"/>
              </a:rPr>
              <a:t>T</a:t>
            </a:r>
            <a:endParaRPr lang="en-US" altLang="zh-CN" b="1">
              <a:latin typeface="Times New Roman" panose="02020603050405020304" pitchFamily="18" charset="0"/>
              <a:ea typeface="华文新魏" panose="02010800040101010101" pitchFamily="2" charset="-122"/>
            </a:endParaRPr>
          </a:p>
          <a:p>
            <a:pPr algn="just" eaLnBrk="1" hangingPunct="1">
              <a:lnSpc>
                <a:spcPct val="90000"/>
              </a:lnSpc>
            </a:pPr>
            <a:r>
              <a:rPr lang="zh-CN" altLang="en-US" b="1">
                <a:latin typeface="Times New Roman" panose="02020603050405020304" pitchFamily="18" charset="0"/>
                <a:ea typeface="华文新魏" panose="02010800040101010101" pitchFamily="2" charset="-122"/>
              </a:rPr>
              <a:t>引入非终结符号集</a:t>
            </a:r>
            <a:r>
              <a:rPr lang="en-US" altLang="zh-CN" sz="4000" b="1">
                <a:latin typeface="Times New Roman" panose="02020603050405020304" pitchFamily="18" charset="0"/>
                <a:ea typeface="华文新魏" panose="02010800040101010101" pitchFamily="2" charset="-122"/>
              </a:rPr>
              <a:t>V</a:t>
            </a:r>
            <a:r>
              <a:rPr lang="en-US" altLang="zh-CN" sz="4000" b="1" baseline="-25000">
                <a:latin typeface="Times New Roman" panose="02020603050405020304" pitchFamily="18" charset="0"/>
                <a:ea typeface="华文新魏" panose="02010800040101010101" pitchFamily="2" charset="-122"/>
              </a:rPr>
              <a:t>N</a:t>
            </a:r>
            <a:endParaRPr lang="zh-CN" altLang="en-US" b="1" baseline="-25000">
              <a:latin typeface="Times New Roman" panose="02020603050405020304" pitchFamily="18" charset="0"/>
              <a:ea typeface="华文新魏" panose="02010800040101010101" pitchFamily="2" charset="-122"/>
            </a:endParaRPr>
          </a:p>
          <a:p>
            <a:pPr lvl="1" algn="just" eaLnBrk="1" hangingPunct="1">
              <a:lnSpc>
                <a:spcPct val="90000"/>
              </a:lnSpc>
            </a:pPr>
            <a:r>
              <a:rPr lang="zh-CN" altLang="en-US" b="1">
                <a:latin typeface="Times New Roman" panose="02020603050405020304" pitchFamily="18" charset="0"/>
                <a:ea typeface="华文新魏" panose="02010800040101010101" pitchFamily="2" charset="-122"/>
              </a:rPr>
              <a:t>各种句子结构</a:t>
            </a:r>
          </a:p>
          <a:p>
            <a:pPr algn="just" eaLnBrk="1" hangingPunct="1">
              <a:lnSpc>
                <a:spcPct val="90000"/>
              </a:lnSpc>
            </a:pPr>
            <a:r>
              <a:rPr lang="zh-CN" altLang="en-US" b="1">
                <a:latin typeface="Times New Roman" panose="02020603050405020304" pitchFamily="18" charset="0"/>
                <a:ea typeface="华文新魏" panose="02010800040101010101" pitchFamily="2" charset="-122"/>
              </a:rPr>
              <a:t>定义句子的组成规则</a:t>
            </a:r>
          </a:p>
          <a:p>
            <a:pPr lvl="1" eaLnBrk="1" hangingPunct="1">
              <a:lnSpc>
                <a:spcPct val="90000"/>
              </a:lnSpc>
            </a:pPr>
            <a:r>
              <a:rPr lang="en-US" altLang="zh-CN" b="1">
                <a:latin typeface="Times New Roman" panose="02020603050405020304" pitchFamily="18" charset="0"/>
                <a:ea typeface="华文新魏" panose="02010800040101010101" pitchFamily="2" charset="-122"/>
              </a:rPr>
              <a:t>BNF</a:t>
            </a:r>
            <a:r>
              <a:rPr lang="zh-CN" altLang="en-US" b="1">
                <a:latin typeface="Times New Roman" panose="02020603050405020304" pitchFamily="18" charset="0"/>
                <a:ea typeface="华文新魏" panose="02010800040101010101" pitchFamily="2" charset="-122"/>
              </a:rPr>
              <a:t>范式或产生式</a:t>
            </a:r>
          </a:p>
          <a:p>
            <a:pPr eaLnBrk="1" hangingPunct="1">
              <a:lnSpc>
                <a:spcPct val="90000"/>
              </a:lnSpc>
            </a:pPr>
            <a:endParaRPr lang="zh-CN" altLang="en-US"/>
          </a:p>
        </p:txBody>
      </p:sp>
      <p:sp>
        <p:nvSpPr>
          <p:cNvPr id="87043" name="灯片编号占位符 3">
            <a:extLst>
              <a:ext uri="{FF2B5EF4-FFF2-40B4-BE49-F238E27FC236}">
                <a16:creationId xmlns:a16="http://schemas.microsoft.com/office/drawing/2014/main" id="{96E7CB91-7059-42C5-70DE-F29695D5D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BA00DF-97AE-4C49-8715-161C8683FCC4}" type="slidenum">
              <a:rPr lang="zh-CN" altLang="en-US" sz="1400"/>
              <a:pPr>
                <a:spcBef>
                  <a:spcPct val="0"/>
                </a:spcBef>
                <a:buClrTx/>
                <a:buSzTx/>
                <a:buFontTx/>
                <a:buNone/>
              </a:pPr>
              <a:t>70</a:t>
            </a:fld>
            <a:endParaRPr lang="en-US" altLang="zh-CN"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B9B46C6E-FA52-7C9E-D0C1-278522001E5F}"/>
              </a:ext>
            </a:extLst>
          </p:cNvPr>
          <p:cNvSpPr>
            <a:spLocks noGrp="1" noChangeArrowheads="1"/>
          </p:cNvSpPr>
          <p:nvPr>
            <p:ph type="title"/>
          </p:nvPr>
        </p:nvSpPr>
        <p:spPr>
          <a:xfrm>
            <a:off x="2514600" y="762000"/>
            <a:ext cx="5181600" cy="914400"/>
          </a:xfrm>
        </p:spPr>
        <p:txBody>
          <a:bodyPr/>
          <a:lstStyle/>
          <a:p>
            <a:pPr eaLnBrk="1" hangingPunct="1">
              <a:lnSpc>
                <a:spcPct val="110000"/>
              </a:lnSpc>
            </a:pPr>
            <a:r>
              <a:rPr lang="zh-CN" altLang="en-US">
                <a:solidFill>
                  <a:schemeClr val="folHlink"/>
                </a:solidFill>
                <a:latin typeface="Times New Roman" panose="02020603050405020304" pitchFamily="18" charset="0"/>
              </a:rPr>
              <a:t>值得注意的问题</a:t>
            </a:r>
          </a:p>
        </p:txBody>
      </p:sp>
      <p:sp>
        <p:nvSpPr>
          <p:cNvPr id="330755" name="Rectangle 3">
            <a:extLst>
              <a:ext uri="{FF2B5EF4-FFF2-40B4-BE49-F238E27FC236}">
                <a16:creationId xmlns:a16="http://schemas.microsoft.com/office/drawing/2014/main" id="{0512F7B1-895E-65E3-67EF-47F60160869E}"/>
              </a:ext>
            </a:extLst>
          </p:cNvPr>
          <p:cNvSpPr>
            <a:spLocks noGrp="1" noChangeArrowheads="1"/>
          </p:cNvSpPr>
          <p:nvPr>
            <p:ph type="body" idx="1"/>
          </p:nvPr>
        </p:nvSpPr>
        <p:spPr>
          <a:xfrm>
            <a:off x="2057400" y="1905000"/>
            <a:ext cx="8001000" cy="4572000"/>
          </a:xfrm>
        </p:spPr>
        <p:txBody>
          <a:bodyPr/>
          <a:lstStyle/>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文法描述</a:t>
            </a:r>
          </a:p>
          <a:p>
            <a:pPr lvl="1" algn="just" eaLnBrk="1" hangingPunct="1">
              <a:lnSpc>
                <a:spcPct val="110000"/>
              </a:lnSpc>
            </a:pPr>
            <a:r>
              <a:rPr lang="zh-CN" altLang="en-US" sz="3200" b="1">
                <a:latin typeface="Times New Roman" panose="02020603050405020304" pitchFamily="18" charset="0"/>
                <a:ea typeface="华文新魏" panose="02010800040101010101" pitchFamily="2" charset="-122"/>
              </a:rPr>
              <a:t>描述句子的组成规则，不涉及语义</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文法正确不能保证语义正确（例）</a:t>
            </a:r>
          </a:p>
          <a:p>
            <a:pPr eaLnBrk="1" hangingPunct="1">
              <a:lnSpc>
                <a:spcPct val="110000"/>
              </a:lnSpc>
            </a:pPr>
            <a:r>
              <a:rPr lang="zh-CN" altLang="en-US" b="1">
                <a:latin typeface="Times New Roman" panose="02020603050405020304" pitchFamily="18" charset="0"/>
                <a:ea typeface="华文新魏" panose="02010800040101010101" pitchFamily="2" charset="-122"/>
              </a:rPr>
              <a:t>明确目标</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要描述语言的结构</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确认基本符号集</a:t>
            </a:r>
          </a:p>
          <a:p>
            <a:pPr lvl="1" eaLnBrk="1" hangingPunct="1">
              <a:lnSpc>
                <a:spcPct val="110000"/>
              </a:lnSpc>
            </a:pPr>
            <a:r>
              <a:rPr lang="zh-CN" altLang="en-US" sz="3200" b="1">
                <a:latin typeface="Times New Roman" panose="02020603050405020304" pitchFamily="18" charset="0"/>
                <a:ea typeface="华文新魏" panose="02010800040101010101" pitchFamily="2" charset="-122"/>
              </a:rPr>
              <a:t>合理引入非终结符（语义明确）</a:t>
            </a:r>
          </a:p>
        </p:txBody>
      </p:sp>
      <p:sp>
        <p:nvSpPr>
          <p:cNvPr id="88067" name="灯片编号占位符 3">
            <a:extLst>
              <a:ext uri="{FF2B5EF4-FFF2-40B4-BE49-F238E27FC236}">
                <a16:creationId xmlns:a16="http://schemas.microsoft.com/office/drawing/2014/main" id="{BB62C3BA-56C4-1F10-86E8-0BCC9F6FA3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BBA705-6AE7-495B-9C72-A9235696BA8E}" type="slidenum">
              <a:rPr lang="zh-CN" altLang="en-US" sz="1400"/>
              <a:pPr>
                <a:spcBef>
                  <a:spcPct val="0"/>
                </a:spcBef>
                <a:buClrTx/>
                <a:buSzTx/>
                <a:buFontTx/>
                <a:buNone/>
              </a:pPr>
              <a:t>71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ox(out)">
                                      <p:cBhvr>
                                        <p:cTn id="7" dur="500"/>
                                        <p:tgtEl>
                                          <p:spTgt spid="3307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box(out)">
                                      <p:cBhvr>
                                        <p:cTn id="12" dur="500"/>
                                        <p:tgtEl>
                                          <p:spTgt spid="3307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Effect transition="in" filter="box(out)">
                                      <p:cBhvr>
                                        <p:cTn id="17" dur="500"/>
                                        <p:tgtEl>
                                          <p:spTgt spid="3307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Effect transition="in" filter="box(out)">
                                      <p:cBhvr>
                                        <p:cTn id="22" dur="500"/>
                                        <p:tgtEl>
                                          <p:spTgt spid="3307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Effect transition="in" filter="box(out)">
                                      <p:cBhvr>
                                        <p:cTn id="27" dur="500"/>
                                        <p:tgtEl>
                                          <p:spTgt spid="33075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30755">
                                            <p:txEl>
                                              <p:pRg st="5" end="5"/>
                                            </p:txEl>
                                          </p:spTgt>
                                        </p:tgtEl>
                                        <p:attrNameLst>
                                          <p:attrName>style.visibility</p:attrName>
                                        </p:attrNameLst>
                                      </p:cBhvr>
                                      <p:to>
                                        <p:strVal val="visible"/>
                                      </p:to>
                                    </p:set>
                                    <p:animEffect transition="in" filter="box(out)">
                                      <p:cBhvr>
                                        <p:cTn id="32" dur="500"/>
                                        <p:tgtEl>
                                          <p:spTgt spid="33075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330755">
                                            <p:txEl>
                                              <p:pRg st="6" end="6"/>
                                            </p:txEl>
                                          </p:spTgt>
                                        </p:tgtEl>
                                        <p:attrNameLst>
                                          <p:attrName>style.visibility</p:attrName>
                                        </p:attrNameLst>
                                      </p:cBhvr>
                                      <p:to>
                                        <p:strVal val="visible"/>
                                      </p:to>
                                    </p:set>
                                    <p:animEffect transition="in" filter="box(out)">
                                      <p:cBhvr>
                                        <p:cTn id="37" dur="500"/>
                                        <p:tgtEl>
                                          <p:spTgt spid="33075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bldLvl="2"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7324D077-AF67-706B-9A56-C752758B3619}"/>
              </a:ext>
            </a:extLst>
          </p:cNvPr>
          <p:cNvSpPr>
            <a:spLocks noGrp="1" noChangeArrowheads="1"/>
          </p:cNvSpPr>
          <p:nvPr>
            <p:ph type="title"/>
          </p:nvPr>
        </p:nvSpPr>
        <p:spPr>
          <a:xfrm>
            <a:off x="2362200" y="609600"/>
            <a:ext cx="4114800" cy="1143000"/>
          </a:xfrm>
          <a:noFill/>
        </p:spPr>
        <p:txBody>
          <a:bodyPr vert="horz" wrap="square" lIns="92075" tIns="46037" rIns="92075" bIns="46037" numCol="1" anchor="ctr" anchorCtr="0" compatLnSpc="1">
            <a:prstTxWarp prst="textNoShape">
              <a:avLst/>
            </a:prstTxWarp>
          </a:bodyPr>
          <a:lstStyle/>
          <a:p>
            <a:pPr eaLnBrk="1" hangingPunct="1"/>
            <a:r>
              <a:rPr lang="zh-CN" altLang="en-US">
                <a:solidFill>
                  <a:schemeClr val="folHlink"/>
                </a:solidFill>
                <a:latin typeface="Times New Roman" panose="02020603050405020304" pitchFamily="18" charset="0"/>
              </a:rPr>
              <a:t>本章小结</a:t>
            </a:r>
          </a:p>
        </p:txBody>
      </p:sp>
      <p:sp>
        <p:nvSpPr>
          <p:cNvPr id="331779" name="Rectangle 3">
            <a:extLst>
              <a:ext uri="{FF2B5EF4-FFF2-40B4-BE49-F238E27FC236}">
                <a16:creationId xmlns:a16="http://schemas.microsoft.com/office/drawing/2014/main" id="{E9CF2B2D-C236-037E-8A4E-579B82581B3D}"/>
              </a:ext>
            </a:extLst>
          </p:cNvPr>
          <p:cNvSpPr>
            <a:spLocks noGrp="1" noChangeArrowheads="1"/>
          </p:cNvSpPr>
          <p:nvPr>
            <p:ph type="body" idx="1"/>
          </p:nvPr>
        </p:nvSpPr>
        <p:spPr>
          <a:xfrm>
            <a:off x="2209800" y="1905000"/>
            <a:ext cx="7620000" cy="4495800"/>
          </a:xfrm>
          <a:noFill/>
        </p:spPr>
        <p:txBody>
          <a:bodyPr vert="horz" wrap="square" lIns="92075" tIns="46037" rIns="92075" bIns="46037" numCol="1" anchor="t" anchorCtr="0" compatLnSpc="1">
            <a:prstTxWarp prst="textNoShape">
              <a:avLst/>
            </a:prstTxWarp>
          </a:bodyPr>
          <a:lstStyle/>
          <a:p>
            <a:pPr algn="just" eaLnBrk="1" hangingPunct="1">
              <a:lnSpc>
                <a:spcPct val="110000"/>
              </a:lnSpc>
            </a:pPr>
            <a:r>
              <a:rPr lang="zh-CN" altLang="en-US" b="1">
                <a:latin typeface="Times New Roman" panose="02020603050405020304" pitchFamily="18" charset="0"/>
                <a:ea typeface="华文新魏" panose="02010800040101010101" pitchFamily="2" charset="-122"/>
              </a:rPr>
              <a:t>几个基本概念</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文法是语言的一种有穷描述，它严格、准确、简洁。</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文法的形式定义</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句型、句子、语言</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文法的分类</a:t>
            </a:r>
          </a:p>
          <a:p>
            <a:pPr algn="just" eaLnBrk="1" hangingPunct="1">
              <a:lnSpc>
                <a:spcPct val="110000"/>
              </a:lnSpc>
            </a:pPr>
            <a:r>
              <a:rPr lang="zh-CN" altLang="en-US" b="1">
                <a:latin typeface="Times New Roman" panose="02020603050405020304" pitchFamily="18" charset="0"/>
                <a:ea typeface="华文新魏" panose="02010800040101010101" pitchFamily="2" charset="-122"/>
              </a:rPr>
              <a:t>ＣＦＧ的语法树</a:t>
            </a:r>
          </a:p>
        </p:txBody>
      </p:sp>
      <p:sp>
        <p:nvSpPr>
          <p:cNvPr id="89091" name="灯片编号占位符 3">
            <a:extLst>
              <a:ext uri="{FF2B5EF4-FFF2-40B4-BE49-F238E27FC236}">
                <a16:creationId xmlns:a16="http://schemas.microsoft.com/office/drawing/2014/main" id="{9724D054-4E19-A010-6F6E-969DEFED9C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7EC7FDF-144F-4611-8106-EEA396BB721D}" type="slidenum">
              <a:rPr lang="zh-CN" altLang="en-US" sz="1400"/>
              <a:pPr>
                <a:spcBef>
                  <a:spcPct val="0"/>
                </a:spcBef>
                <a:buClrTx/>
                <a:buSzTx/>
                <a:buFontTx/>
                <a:buNone/>
              </a:pPr>
              <a:t>72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Effect transition="in" filter="box(out)">
                                      <p:cBhvr>
                                        <p:cTn id="7" dur="500"/>
                                        <p:tgtEl>
                                          <p:spTgt spid="3317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31779">
                                            <p:txEl>
                                              <p:pRg st="1" end="1"/>
                                            </p:txEl>
                                          </p:spTgt>
                                        </p:tgtEl>
                                        <p:attrNameLst>
                                          <p:attrName>style.visibility</p:attrName>
                                        </p:attrNameLst>
                                      </p:cBhvr>
                                      <p:to>
                                        <p:strVal val="visible"/>
                                      </p:to>
                                    </p:set>
                                    <p:animEffect transition="in" filter="box(out)">
                                      <p:cBhvr>
                                        <p:cTn id="12" dur="500"/>
                                        <p:tgtEl>
                                          <p:spTgt spid="3317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31779">
                                            <p:txEl>
                                              <p:pRg st="2" end="2"/>
                                            </p:txEl>
                                          </p:spTgt>
                                        </p:tgtEl>
                                        <p:attrNameLst>
                                          <p:attrName>style.visibility</p:attrName>
                                        </p:attrNameLst>
                                      </p:cBhvr>
                                      <p:to>
                                        <p:strVal val="visible"/>
                                      </p:to>
                                    </p:set>
                                    <p:animEffect transition="in" filter="box(out)">
                                      <p:cBhvr>
                                        <p:cTn id="17" dur="500"/>
                                        <p:tgtEl>
                                          <p:spTgt spid="3317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31779">
                                            <p:txEl>
                                              <p:pRg st="3" end="3"/>
                                            </p:txEl>
                                          </p:spTgt>
                                        </p:tgtEl>
                                        <p:attrNameLst>
                                          <p:attrName>style.visibility</p:attrName>
                                        </p:attrNameLst>
                                      </p:cBhvr>
                                      <p:to>
                                        <p:strVal val="visible"/>
                                      </p:to>
                                    </p:set>
                                    <p:animEffect transition="in" filter="box(out)">
                                      <p:cBhvr>
                                        <p:cTn id="22" dur="500"/>
                                        <p:tgtEl>
                                          <p:spTgt spid="3317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31779">
                                            <p:txEl>
                                              <p:pRg st="4" end="4"/>
                                            </p:txEl>
                                          </p:spTgt>
                                        </p:tgtEl>
                                        <p:attrNameLst>
                                          <p:attrName>style.visibility</p:attrName>
                                        </p:attrNameLst>
                                      </p:cBhvr>
                                      <p:to>
                                        <p:strVal val="visible"/>
                                      </p:to>
                                    </p:set>
                                    <p:animEffect transition="in" filter="box(out)">
                                      <p:cBhvr>
                                        <p:cTn id="27" dur="500"/>
                                        <p:tgtEl>
                                          <p:spTgt spid="3317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31779">
                                            <p:txEl>
                                              <p:pRg st="5" end="5"/>
                                            </p:txEl>
                                          </p:spTgt>
                                        </p:tgtEl>
                                        <p:attrNameLst>
                                          <p:attrName>style.visibility</p:attrName>
                                        </p:attrNameLst>
                                      </p:cBhvr>
                                      <p:to>
                                        <p:strVal val="visible"/>
                                      </p:to>
                                    </p:set>
                                    <p:animEffect transition="in" filter="box(out)">
                                      <p:cBhvr>
                                        <p:cTn id="32" dur="500"/>
                                        <p:tgtEl>
                                          <p:spTgt spid="3317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8180A765-F5D3-EDBF-4FCB-BB2354559FD4}"/>
              </a:ext>
            </a:extLst>
          </p:cNvPr>
          <p:cNvSpPr>
            <a:spLocks noGrp="1" noChangeArrowheads="1"/>
          </p:cNvSpPr>
          <p:nvPr>
            <p:ph type="title"/>
          </p:nvPr>
        </p:nvSpPr>
        <p:spPr>
          <a:xfrm>
            <a:off x="2362201" y="685800"/>
            <a:ext cx="4106863" cy="990600"/>
          </a:xfrm>
          <a:noFill/>
        </p:spPr>
        <p:txBody>
          <a:bodyPr vert="horz" wrap="square" lIns="92075" tIns="46037" rIns="92075" bIns="46037" numCol="1" anchor="ctr" anchorCtr="0" compatLnSpc="1">
            <a:prstTxWarp prst="textNoShape">
              <a:avLst/>
            </a:prstTxWarp>
          </a:bodyPr>
          <a:lstStyle/>
          <a:p>
            <a:pPr algn="ctr" eaLnBrk="1" hangingPunct="1"/>
            <a:r>
              <a:rPr lang="en-US" altLang="zh-CN" sz="4000">
                <a:solidFill>
                  <a:schemeClr val="folHlink"/>
                </a:solidFill>
                <a:latin typeface="Times New Roman" panose="02020603050405020304" pitchFamily="18" charset="0"/>
              </a:rPr>
              <a:t>2.1 </a:t>
            </a:r>
            <a:r>
              <a:rPr lang="zh-CN" altLang="en-US" sz="4000">
                <a:solidFill>
                  <a:schemeClr val="folHlink"/>
                </a:solidFill>
                <a:latin typeface="Times New Roman" panose="02020603050405020304" pitchFamily="18" charset="0"/>
              </a:rPr>
              <a:t>语言概述</a:t>
            </a:r>
            <a:endParaRPr lang="zh-CN" altLang="en-US">
              <a:solidFill>
                <a:schemeClr val="folHlink"/>
              </a:solidFill>
              <a:latin typeface="Times New Roman" panose="02020603050405020304" pitchFamily="18" charset="0"/>
            </a:endParaRPr>
          </a:p>
        </p:txBody>
      </p:sp>
      <p:sp>
        <p:nvSpPr>
          <p:cNvPr id="281603" name="Rectangle 3">
            <a:extLst>
              <a:ext uri="{FF2B5EF4-FFF2-40B4-BE49-F238E27FC236}">
                <a16:creationId xmlns:a16="http://schemas.microsoft.com/office/drawing/2014/main" id="{39877E48-9544-4C7E-BDDD-09A729044B6B}"/>
              </a:ext>
            </a:extLst>
          </p:cNvPr>
          <p:cNvSpPr>
            <a:spLocks noGrp="1" noChangeArrowheads="1"/>
          </p:cNvSpPr>
          <p:nvPr>
            <p:ph type="body" idx="1"/>
          </p:nvPr>
        </p:nvSpPr>
        <p:spPr>
          <a:xfrm>
            <a:off x="2133600" y="1981200"/>
            <a:ext cx="7924800" cy="4419600"/>
          </a:xfrm>
          <a:noFill/>
        </p:spPr>
        <p:txBody>
          <a:bodyPr vert="horz" wrap="square" lIns="92075" tIns="46037" rIns="92075" bIns="46037" numCol="1" anchor="t" anchorCtr="0" compatLnSpc="1">
            <a:prstTxWarp prst="textNoShape">
              <a:avLst/>
            </a:prstTxWarp>
          </a:bodyPr>
          <a:lstStyle/>
          <a:p>
            <a:pPr eaLnBrk="1" hangingPunct="1"/>
            <a:r>
              <a:rPr lang="zh-CN" altLang="zh-CN" sz="2400" dirty="0">
                <a:latin typeface="Times New Roman" panose="02020603050405020304" pitchFamily="18" charset="0"/>
                <a:ea typeface="华文新魏" panose="02010800040101010101" pitchFamily="2" charset="-122"/>
              </a:rPr>
              <a:t>BNF</a:t>
            </a:r>
            <a:r>
              <a:rPr lang="zh-CN" altLang="en-US" sz="2400" dirty="0">
                <a:latin typeface="Times New Roman" panose="02020603050405020304" pitchFamily="18" charset="0"/>
                <a:ea typeface="华文新魏" panose="02010800040101010101" pitchFamily="2" charset="-122"/>
              </a:rPr>
              <a:t>范式</a:t>
            </a:r>
            <a:r>
              <a:rPr lang="en-US" altLang="zh-CN" sz="2400" dirty="0">
                <a:latin typeface="Times New Roman" panose="02020603050405020304" pitchFamily="18" charset="0"/>
                <a:ea typeface="华文新魏" panose="02010800040101010101" pitchFamily="2" charset="-122"/>
              </a:rPr>
              <a:t>(</a:t>
            </a:r>
            <a:r>
              <a:rPr lang="zh-CN" altLang="zh-CN" sz="2400" dirty="0">
                <a:latin typeface="Times New Roman" panose="02020603050405020304" pitchFamily="18" charset="0"/>
                <a:ea typeface="华文新魏" panose="02010800040101010101" pitchFamily="2" charset="-122"/>
              </a:rPr>
              <a:t>BNF: Backus-Naur Form </a:t>
            </a:r>
            <a:r>
              <a:rPr lang="zh-CN" altLang="en-US" sz="2400" dirty="0">
                <a:latin typeface="Times New Roman" panose="02020603050405020304" pitchFamily="18" charset="0"/>
                <a:ea typeface="华文新魏" panose="02010800040101010101" pitchFamily="2" charset="-122"/>
              </a:rPr>
              <a:t>的缩写；也称为巴科斯</a:t>
            </a:r>
            <a:r>
              <a:rPr lang="en-US" altLang="zh-CN" sz="2400" dirty="0">
                <a:latin typeface="Times New Roman" panose="02020603050405020304" pitchFamily="18" charset="0"/>
                <a:ea typeface="华文新魏" panose="02010800040101010101" pitchFamily="2" charset="-122"/>
              </a:rPr>
              <a:t>-</a:t>
            </a:r>
            <a:r>
              <a:rPr lang="zh-CN" altLang="en-US" sz="2400" dirty="0">
                <a:latin typeface="Times New Roman" panose="02020603050405020304" pitchFamily="18" charset="0"/>
                <a:ea typeface="华文新魏" panose="02010800040101010101" pitchFamily="2" charset="-122"/>
              </a:rPr>
              <a:t>诺尔范式</a:t>
            </a:r>
            <a:r>
              <a:rPr lang="en-US" altLang="zh-CN" sz="2400" dirty="0">
                <a:latin typeface="Times New Roman" panose="02020603050405020304" pitchFamily="18" charset="0"/>
                <a:ea typeface="华文新魏" panose="02010800040101010101" pitchFamily="2" charset="-122"/>
              </a:rPr>
              <a:t>)</a:t>
            </a:r>
            <a:r>
              <a:rPr lang="zh-CN" altLang="en-US" sz="2400" dirty="0">
                <a:latin typeface="Times New Roman" panose="02020603050405020304" pitchFamily="18" charset="0"/>
                <a:ea typeface="华文新魏" panose="02010800040101010101" pitchFamily="2" charset="-122"/>
              </a:rPr>
              <a:t>， 巴科斯范式是由 </a:t>
            </a:r>
            <a:r>
              <a:rPr lang="zh-CN" altLang="zh-CN" sz="2400" dirty="0">
                <a:latin typeface="Times New Roman" panose="02020603050405020304" pitchFamily="18" charset="0"/>
                <a:ea typeface="华文新魏" panose="02010800040101010101" pitchFamily="2" charset="-122"/>
              </a:rPr>
              <a:t>John Backus(</a:t>
            </a:r>
            <a:r>
              <a:rPr lang="zh-CN" altLang="en-US" sz="2400" dirty="0">
                <a:latin typeface="Times New Roman" panose="02020603050405020304" pitchFamily="18" charset="0"/>
                <a:ea typeface="华文新魏" panose="02010800040101010101" pitchFamily="2" charset="-122"/>
              </a:rPr>
              <a:t>发明了</a:t>
            </a:r>
            <a:r>
              <a:rPr lang="zh-CN" altLang="zh-CN" sz="2400" dirty="0">
                <a:latin typeface="Times New Roman" panose="02020603050405020304" pitchFamily="18" charset="0"/>
                <a:ea typeface="华文新魏" panose="02010800040101010101" pitchFamily="2" charset="-122"/>
              </a:rPr>
              <a:t>FORTRAN</a:t>
            </a:r>
            <a:r>
              <a:rPr lang="zh-CN" altLang="en-US" sz="2400" dirty="0">
                <a:latin typeface="Times New Roman" panose="02020603050405020304" pitchFamily="18" charset="0"/>
                <a:ea typeface="华文新魏" panose="02010800040101010101" pitchFamily="2" charset="-122"/>
              </a:rPr>
              <a:t>语言</a:t>
            </a:r>
            <a:r>
              <a:rPr lang="en-US" altLang="zh-CN" sz="2400" dirty="0">
                <a:latin typeface="Times New Roman" panose="02020603050405020304" pitchFamily="18" charset="0"/>
                <a:ea typeface="华文新魏" panose="02010800040101010101" pitchFamily="2" charset="-122"/>
              </a:rPr>
              <a:t>) </a:t>
            </a:r>
            <a:r>
              <a:rPr lang="zh-CN" altLang="en-US" sz="2400" dirty="0">
                <a:latin typeface="Times New Roman" panose="02020603050405020304" pitchFamily="18" charset="0"/>
                <a:ea typeface="华文新魏" panose="02010800040101010101" pitchFamily="2" charset="-122"/>
              </a:rPr>
              <a:t>和 </a:t>
            </a:r>
            <a:r>
              <a:rPr lang="zh-CN" altLang="zh-CN" sz="2400" dirty="0">
                <a:latin typeface="Times New Roman" panose="02020603050405020304" pitchFamily="18" charset="0"/>
                <a:ea typeface="华文新魏" panose="02010800040101010101" pitchFamily="2" charset="-122"/>
              </a:rPr>
              <a:t>Peter Naur </a:t>
            </a:r>
            <a:r>
              <a:rPr lang="zh-CN" altLang="en-US" sz="2400" dirty="0">
                <a:latin typeface="Times New Roman" panose="02020603050405020304" pitchFamily="18" charset="0"/>
                <a:ea typeface="华文新魏" panose="02010800040101010101" pitchFamily="2" charset="-122"/>
              </a:rPr>
              <a:t>首先引入的，是用来描述计算机语言语法的符号集。 </a:t>
            </a:r>
          </a:p>
        </p:txBody>
      </p:sp>
      <p:sp>
        <p:nvSpPr>
          <p:cNvPr id="22531" name="灯片编号占位符 3">
            <a:extLst>
              <a:ext uri="{FF2B5EF4-FFF2-40B4-BE49-F238E27FC236}">
                <a16:creationId xmlns:a16="http://schemas.microsoft.com/office/drawing/2014/main" id="{8DA8F448-078A-66DA-8141-3D2D5EFF8C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0AD249C-4D6C-4C60-A65A-520AFC321A11}" type="slidenum">
              <a:rPr lang="zh-CN" altLang="en-US" sz="1400"/>
              <a:pPr>
                <a:spcBef>
                  <a:spcPct val="0"/>
                </a:spcBef>
                <a:buClrTx/>
                <a:buSzTx/>
                <a:buFontTx/>
                <a:buNone/>
              </a:pPr>
              <a:t>8</a:t>
            </a:fld>
            <a:endParaRPr lang="en-US" altLang="zh-CN" sz="1400"/>
          </a:p>
        </p:txBody>
      </p:sp>
      <p:sp>
        <p:nvSpPr>
          <p:cNvPr id="22532" name="文本框 2">
            <a:extLst>
              <a:ext uri="{FF2B5EF4-FFF2-40B4-BE49-F238E27FC236}">
                <a16:creationId xmlns:a16="http://schemas.microsoft.com/office/drawing/2014/main" id="{C4D37FC6-0B74-B085-50D5-9E6BF84A4E30}"/>
              </a:ext>
            </a:extLst>
          </p:cNvPr>
          <p:cNvSpPr txBox="1">
            <a:spLocks noChangeArrowheads="1"/>
          </p:cNvSpPr>
          <p:nvPr/>
        </p:nvSpPr>
        <p:spPr bwMode="auto">
          <a:xfrm>
            <a:off x="5486400" y="3609976"/>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r>
              <a:rPr lang="zh-CN" altLang="en-US"/>
              <a:t>&lt;expr&gt; ::= &lt;expr&gt; + &lt;term&gt;</a:t>
            </a:r>
          </a:p>
          <a:p>
            <a:r>
              <a:rPr lang="zh-CN" altLang="en-US"/>
              <a:t>         | &lt;expr&gt; - &lt;term&gt;</a:t>
            </a:r>
          </a:p>
          <a:p>
            <a:r>
              <a:rPr lang="zh-CN" altLang="en-US"/>
              <a:t>         | &lt;term&gt;</a:t>
            </a:r>
          </a:p>
          <a:p>
            <a:endParaRPr lang="zh-CN" altLang="en-US"/>
          </a:p>
          <a:p>
            <a:r>
              <a:rPr lang="zh-CN" altLang="en-US"/>
              <a:t>&lt;term&gt; ::= &lt;term&gt; * &lt;factor&gt;</a:t>
            </a:r>
          </a:p>
          <a:p>
            <a:r>
              <a:rPr lang="zh-CN" altLang="en-US"/>
              <a:t>         | &lt;term&gt; / &lt;factor&gt;</a:t>
            </a:r>
          </a:p>
          <a:p>
            <a:r>
              <a:rPr lang="zh-CN" altLang="en-US"/>
              <a:t>         | &lt;factor&gt;</a:t>
            </a:r>
          </a:p>
          <a:p>
            <a:endParaRPr lang="zh-CN" altLang="en-US"/>
          </a:p>
          <a:p>
            <a:r>
              <a:rPr lang="zh-CN" altLang="en-US"/>
              <a:t>&lt;factor&gt; ::= ( &lt;expr&gt; )</a:t>
            </a:r>
          </a:p>
          <a:p>
            <a:r>
              <a:rPr lang="zh-CN" altLang="en-US"/>
              <a:t>           | Num</a:t>
            </a:r>
          </a:p>
        </p:txBody>
      </p:sp>
      <p:sp>
        <p:nvSpPr>
          <p:cNvPr id="22533" name="文本框 4">
            <a:extLst>
              <a:ext uri="{FF2B5EF4-FFF2-40B4-BE49-F238E27FC236}">
                <a16:creationId xmlns:a16="http://schemas.microsoft.com/office/drawing/2014/main" id="{82673D21-C693-751A-571B-BEF80AB95D3B}"/>
              </a:ext>
            </a:extLst>
          </p:cNvPr>
          <p:cNvSpPr txBox="1">
            <a:spLocks noChangeArrowheads="1"/>
          </p:cNvSpPr>
          <p:nvPr/>
        </p:nvSpPr>
        <p:spPr bwMode="auto">
          <a:xfrm>
            <a:off x="2097088" y="3609975"/>
            <a:ext cx="31686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华文新魏" panose="02010800040101010101" pitchFamily="2" charset="-122"/>
              </a:defRPr>
            </a:lvl1pPr>
            <a:lvl2pPr marL="742950" indent="-285750">
              <a:defRPr>
                <a:solidFill>
                  <a:schemeClr val="tx1"/>
                </a:solidFill>
                <a:latin typeface="Tahoma" panose="020B0604030504040204" pitchFamily="34" charset="0"/>
                <a:ea typeface="华文新魏" panose="02010800040101010101" pitchFamily="2" charset="-122"/>
              </a:defRPr>
            </a:lvl2pPr>
            <a:lvl3pPr marL="1143000" indent="-228600">
              <a:defRPr>
                <a:solidFill>
                  <a:schemeClr val="tx1"/>
                </a:solidFill>
                <a:latin typeface="Tahoma" panose="020B0604030504040204" pitchFamily="34" charset="0"/>
                <a:ea typeface="华文新魏" panose="02010800040101010101" pitchFamily="2" charset="-122"/>
              </a:defRPr>
            </a:lvl3pPr>
            <a:lvl4pPr marL="1600200" indent="-228600">
              <a:defRPr>
                <a:solidFill>
                  <a:schemeClr val="tx1"/>
                </a:solidFill>
                <a:latin typeface="Tahoma" panose="020B0604030504040204" pitchFamily="34" charset="0"/>
                <a:ea typeface="华文新魏" panose="02010800040101010101" pitchFamily="2" charset="-122"/>
              </a:defRPr>
            </a:lvl4pPr>
            <a:lvl5pPr marL="2057400" indent="-228600">
              <a:defRPr>
                <a:solidFill>
                  <a:schemeClr val="tx1"/>
                </a:solidFill>
                <a:latin typeface="Tahoma" panose="020B0604030504040204" pitchFamily="34" charset="0"/>
                <a:ea typeface="华文新魏" panose="0201080004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华文新魏" panose="02010800040101010101" pitchFamily="2" charset="-122"/>
              </a:defRPr>
            </a:lvl9pPr>
          </a:lstStyle>
          <a:p>
            <a:r>
              <a:rPr lang="zh-CN" altLang="en-US" sz="2400" dirty="0">
                <a:solidFill>
                  <a:srgbClr val="4D4D4D"/>
                </a:solidFill>
                <a:latin typeface="-apple-system"/>
              </a:rPr>
              <a:t>例：四则运算的</a:t>
            </a:r>
            <a:r>
              <a:rPr lang="zh-CN" altLang="zh-CN" sz="2400" dirty="0">
                <a:solidFill>
                  <a:srgbClr val="4D4D4D"/>
                </a:solidFill>
                <a:latin typeface="-apple-system"/>
              </a:rPr>
              <a:t>BNF，&lt;&gt;</a:t>
            </a:r>
            <a:r>
              <a:rPr lang="zh-CN" altLang="en-US" sz="2400" dirty="0">
                <a:solidFill>
                  <a:srgbClr val="4D4D4D"/>
                </a:solidFill>
                <a:latin typeface="-apple-system"/>
              </a:rPr>
              <a:t>表示非叶子节点，</a:t>
            </a:r>
            <a:r>
              <a:rPr lang="en-US" altLang="zh-CN" sz="2400" dirty="0">
                <a:solidFill>
                  <a:srgbClr val="4D4D4D"/>
                </a:solidFill>
                <a:latin typeface="-apple-system"/>
              </a:rPr>
              <a:t>|</a:t>
            </a:r>
            <a:r>
              <a:rPr lang="zh-CN" altLang="en-US" sz="2400" dirty="0">
                <a:solidFill>
                  <a:srgbClr val="4D4D4D"/>
                </a:solidFill>
                <a:latin typeface="-apple-system"/>
              </a:rPr>
              <a:t>表示或者关系，</a:t>
            </a:r>
            <a:r>
              <a:rPr lang="en-US" altLang="zh-CN" sz="2400" dirty="0">
                <a:solidFill>
                  <a:srgbClr val="4D4D4D"/>
                </a:solidFill>
                <a:latin typeface="-apple-system"/>
              </a:rPr>
              <a:t>::=</a:t>
            </a:r>
            <a:r>
              <a:rPr lang="zh-CN" altLang="en-US" sz="2400" dirty="0">
                <a:solidFill>
                  <a:srgbClr val="4D4D4D"/>
                </a:solidFill>
                <a:latin typeface="-apple-system"/>
              </a:rPr>
              <a:t>就是等于的意思。</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ox(out)">
                                      <p:cBhvr>
                                        <p:cTn id="7" dur="500"/>
                                        <p:tgtEl>
                                          <p:spTgt spid="2816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F925238A-83E8-BE37-2981-661B3B7B096F}"/>
              </a:ext>
            </a:extLst>
          </p:cNvPr>
          <p:cNvSpPr>
            <a:spLocks noGrp="1" noChangeArrowheads="1"/>
          </p:cNvSpPr>
          <p:nvPr>
            <p:ph type="title"/>
          </p:nvPr>
        </p:nvSpPr>
        <p:spPr>
          <a:xfrm>
            <a:off x="2438401" y="838200"/>
            <a:ext cx="4487863" cy="838200"/>
          </a:xfrm>
        </p:spPr>
        <p:txBody>
          <a:bodyPr/>
          <a:lstStyle/>
          <a:p>
            <a:pPr algn="ctr" eaLnBrk="1" hangingPunct="1"/>
            <a:r>
              <a:rPr lang="en-US" altLang="zh-CN" sz="4000">
                <a:solidFill>
                  <a:schemeClr val="folHlink"/>
                </a:solidFill>
                <a:latin typeface="Times New Roman" panose="02020603050405020304" pitchFamily="18" charset="0"/>
              </a:rPr>
              <a:t>2.2 </a:t>
            </a:r>
            <a:r>
              <a:rPr lang="zh-CN" altLang="en-US" sz="4000">
                <a:solidFill>
                  <a:schemeClr val="folHlink"/>
                </a:solidFill>
                <a:latin typeface="Times New Roman" panose="02020603050405020304" pitchFamily="18" charset="0"/>
              </a:rPr>
              <a:t>基本定义</a:t>
            </a:r>
          </a:p>
        </p:txBody>
      </p:sp>
      <p:sp>
        <p:nvSpPr>
          <p:cNvPr id="23554" name="Rectangle 3">
            <a:extLst>
              <a:ext uri="{FF2B5EF4-FFF2-40B4-BE49-F238E27FC236}">
                <a16:creationId xmlns:a16="http://schemas.microsoft.com/office/drawing/2014/main" id="{241D9BBF-6618-CE7D-4672-D7E59063D267}"/>
              </a:ext>
            </a:extLst>
          </p:cNvPr>
          <p:cNvSpPr>
            <a:spLocks noGrp="1" noChangeArrowheads="1"/>
          </p:cNvSpPr>
          <p:nvPr>
            <p:ph type="body" idx="1"/>
          </p:nvPr>
        </p:nvSpPr>
        <p:spPr>
          <a:xfrm>
            <a:off x="1905000" y="1981200"/>
            <a:ext cx="8382000" cy="4114800"/>
          </a:xfrm>
        </p:spPr>
        <p:txBody>
          <a:bodyPr/>
          <a:lstStyle/>
          <a:p>
            <a:pPr eaLnBrk="1" hangingPunct="1">
              <a:lnSpc>
                <a:spcPct val="90000"/>
              </a:lnSpc>
            </a:pPr>
            <a:r>
              <a:rPr lang="zh-CN" altLang="en-US" b="1">
                <a:solidFill>
                  <a:schemeClr val="hlink"/>
                </a:solidFill>
                <a:latin typeface="Times New Roman" panose="02020603050405020304" pitchFamily="18" charset="0"/>
                <a:ea typeface="华文新魏" panose="02010800040101010101" pitchFamily="2" charset="-122"/>
              </a:rPr>
              <a:t>字母表</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Alphabet</a:t>
            </a:r>
            <a:r>
              <a:rPr lang="zh-CN" altLang="en-US" b="1">
                <a:latin typeface="Times New Roman" panose="02020603050405020304" pitchFamily="18" charset="0"/>
                <a:ea typeface="华文新魏" panose="02010800040101010101" pitchFamily="2" charset="-122"/>
              </a:rPr>
              <a:t>）是一个非空有穷集合，字母表中的元素称为该字母表的一个字母（</a:t>
            </a:r>
            <a:r>
              <a:rPr lang="en-US" altLang="zh-CN" b="1">
                <a:latin typeface="Times New Roman" panose="02020603050405020304" pitchFamily="18" charset="0"/>
                <a:ea typeface="华文新魏" panose="02010800040101010101" pitchFamily="2" charset="-122"/>
              </a:rPr>
              <a:t>Letter</a:t>
            </a:r>
            <a:r>
              <a:rPr lang="zh-CN" altLang="en-US" b="1">
                <a:latin typeface="Times New Roman" panose="02020603050405020304" pitchFamily="18" charset="0"/>
                <a:ea typeface="华文新魏" panose="02010800040101010101" pitchFamily="2" charset="-122"/>
              </a:rPr>
              <a:t>），也叫字符（</a:t>
            </a:r>
            <a:r>
              <a:rPr lang="en-US" altLang="zh-CN" b="1">
                <a:latin typeface="Times New Roman" panose="02020603050405020304" pitchFamily="18" charset="0"/>
                <a:ea typeface="华文新魏" panose="02010800040101010101" pitchFamily="2" charset="-122"/>
              </a:rPr>
              <a:t>Character</a:t>
            </a:r>
            <a:r>
              <a:rPr lang="zh-CN" altLang="en-US" b="1">
                <a:latin typeface="Times New Roman" panose="02020603050405020304" pitchFamily="18" charset="0"/>
                <a:ea typeface="华文新魏" panose="02010800040101010101" pitchFamily="2" charset="-122"/>
              </a:rPr>
              <a:t>）</a:t>
            </a:r>
          </a:p>
          <a:p>
            <a:pPr algn="just" eaLnBrk="1" hangingPunct="1">
              <a:lnSpc>
                <a:spcPct val="90000"/>
              </a:lnSpc>
            </a:pPr>
            <a:r>
              <a:rPr lang="zh-CN" altLang="en-US" b="1">
                <a:latin typeface="Times New Roman" panose="02020603050405020304" pitchFamily="18" charset="0"/>
                <a:ea typeface="华文新魏" panose="02010800040101010101" pitchFamily="2" charset="-122"/>
              </a:rPr>
              <a:t>例  以下是不同的字母表</a:t>
            </a:r>
          </a:p>
          <a:p>
            <a:pPr algn="just" eaLnBrk="1" hangingPunct="1">
              <a:lnSpc>
                <a:spcPct val="90000"/>
              </a:lnSpc>
              <a:buFont typeface="Wingdings" panose="05000000000000000000" pitchFamily="2" charset="2"/>
              <a:buNone/>
            </a:pPr>
            <a:r>
              <a:rPr lang="zh-CN" altLang="en-US" b="1">
                <a:latin typeface="Times New Roman" panose="02020603050405020304" pitchFamily="18" charset="0"/>
                <a:ea typeface="华文新魏" panose="02010800040101010101" pitchFamily="2" charset="-122"/>
              </a:rPr>
              <a:t>	⑴ </a:t>
            </a:r>
            <a:r>
              <a:rPr lang="en-US" altLang="zh-CN" b="1">
                <a:latin typeface="Times New Roman" panose="02020603050405020304" pitchFamily="18" charset="0"/>
                <a:ea typeface="华文新魏" panose="02010800040101010101" pitchFamily="2" charset="-122"/>
              </a:rPr>
              <a:t>{a</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b</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c</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d}</a:t>
            </a:r>
          </a:p>
          <a:p>
            <a:pPr algn="just"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⑵ { a</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b</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c</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z}</a:t>
            </a:r>
          </a:p>
          <a:p>
            <a:pPr algn="just" eaLnBrk="1" hangingPunct="1">
              <a:lnSpc>
                <a:spcPct val="90000"/>
              </a:lnSpc>
              <a:buFont typeface="Wingdings" panose="05000000000000000000" pitchFamily="2" charset="2"/>
              <a:buNone/>
            </a:pPr>
            <a:r>
              <a:rPr lang="en-US" altLang="zh-CN" b="1">
                <a:latin typeface="Times New Roman" panose="02020603050405020304" pitchFamily="18" charset="0"/>
                <a:ea typeface="华文新魏" panose="02010800040101010101" pitchFamily="2" charset="-122"/>
              </a:rPr>
              <a:t>	⑶ {0</a:t>
            </a:r>
            <a:r>
              <a:rPr lang="zh-CN" altLang="en-US" b="1">
                <a:latin typeface="Times New Roman" panose="02020603050405020304" pitchFamily="18" charset="0"/>
                <a:ea typeface="华文新魏" panose="02010800040101010101" pitchFamily="2" charset="-122"/>
              </a:rPr>
              <a:t>，</a:t>
            </a:r>
            <a:r>
              <a:rPr lang="en-US" altLang="zh-CN" b="1">
                <a:latin typeface="Times New Roman" panose="02020603050405020304" pitchFamily="18" charset="0"/>
                <a:ea typeface="华文新魏" panose="02010800040101010101" pitchFamily="2" charset="-122"/>
              </a:rPr>
              <a:t>1}</a:t>
            </a:r>
          </a:p>
          <a:p>
            <a:pPr algn="just" eaLnBrk="1" hangingPunct="1">
              <a:lnSpc>
                <a:spcPct val="90000"/>
              </a:lnSpc>
            </a:pPr>
            <a:r>
              <a:rPr lang="zh-CN" altLang="en-US" b="1">
                <a:solidFill>
                  <a:schemeClr val="hlink"/>
                </a:solidFill>
                <a:latin typeface="Times New Roman" panose="02020603050405020304" pitchFamily="18" charset="0"/>
                <a:ea typeface="华文新魏" panose="02010800040101010101" pitchFamily="2" charset="-122"/>
              </a:rPr>
              <a:t>相当于高级语言的字符集</a:t>
            </a:r>
          </a:p>
        </p:txBody>
      </p:sp>
      <p:sp>
        <p:nvSpPr>
          <p:cNvPr id="23555" name="灯片编号占位符 3">
            <a:extLst>
              <a:ext uri="{FF2B5EF4-FFF2-40B4-BE49-F238E27FC236}">
                <a16:creationId xmlns:a16="http://schemas.microsoft.com/office/drawing/2014/main" id="{15B61362-2CAA-2244-D09B-140D1A9D4D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5C1B33-55D3-46DC-A3A6-5E740AFD4101}" type="slidenum">
              <a:rPr lang="zh-CN" altLang="en-US" sz="1400"/>
              <a:pPr>
                <a:spcBef>
                  <a:spcPct val="0"/>
                </a:spcBef>
                <a:buClrTx/>
                <a:buSzTx/>
                <a:buFontTx/>
                <a:buNone/>
              </a:pPr>
              <a:t>9</a:t>
            </a:fld>
            <a:endParaRPr lang="en-US" altLang="zh-CN" sz="140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Blends</Template>
  <TotalTime>4430</TotalTime>
  <Words>6158</Words>
  <Application>Microsoft Macintosh PowerPoint</Application>
  <PresentationFormat>宽屏</PresentationFormat>
  <Paragraphs>768</Paragraphs>
  <Slides>72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-apple-system</vt:lpstr>
      <vt:lpstr>华文楷体</vt:lpstr>
      <vt:lpstr>华文新魏</vt:lpstr>
      <vt:lpstr>宋体</vt:lpstr>
      <vt:lpstr>System</vt:lpstr>
      <vt:lpstr>Arial</vt:lpstr>
      <vt:lpstr>Calibri</vt:lpstr>
      <vt:lpstr>Monotype Sorts</vt:lpstr>
      <vt:lpstr>Tahoma</vt:lpstr>
      <vt:lpstr>Times New Roman</vt:lpstr>
      <vt:lpstr>Wingdings</vt:lpstr>
      <vt:lpstr>Blends</vt:lpstr>
      <vt:lpstr>第2章 高级语言及其文法</vt:lpstr>
      <vt:lpstr>本章主要内容</vt:lpstr>
      <vt:lpstr>2.1 语言概述</vt:lpstr>
      <vt:lpstr>2.1语言概述</vt:lpstr>
      <vt:lpstr>2.1 语言概述</vt:lpstr>
      <vt:lpstr>2.1 语言概述</vt:lpstr>
      <vt:lpstr>2.1 语言概述</vt:lpstr>
      <vt:lpstr>2.1 语言概述</vt:lpstr>
      <vt:lpstr>2.2 基本定义</vt:lpstr>
      <vt:lpstr>2.2 基本定义</vt:lpstr>
      <vt:lpstr>2.2 基本定义</vt:lpstr>
      <vt:lpstr>2.2 基本定义</vt:lpstr>
      <vt:lpstr>2.2 基本定义</vt:lpstr>
      <vt:lpstr>2.2 基本定义</vt:lpstr>
      <vt:lpstr>2.2 基本定义</vt:lpstr>
      <vt:lpstr>2.2 基本定义</vt:lpstr>
      <vt:lpstr>2.2 基本定义</vt:lpstr>
      <vt:lpstr>2.3 文法的定义</vt:lpstr>
      <vt:lpstr>考虑一个句子——文法要素的提取</vt:lpstr>
      <vt:lpstr>PowerPoint 演示文稿</vt:lpstr>
      <vt:lpstr>PowerPoint 演示文稿</vt:lpstr>
      <vt:lpstr>文法G 的形式定义</vt:lpstr>
      <vt:lpstr>文法G 的形式定义</vt:lpstr>
      <vt:lpstr>句子的派生（推导）___根据规则</vt:lpstr>
      <vt:lpstr>还可以“得出”其他的句子</vt:lpstr>
      <vt:lpstr>例2-1   算术表达式的文法</vt:lpstr>
      <vt:lpstr>例2-1   算术表达式的文法</vt:lpstr>
      <vt:lpstr>例2-1   算术表达式的文法</vt:lpstr>
      <vt:lpstr>产生式的简写</vt:lpstr>
      <vt:lpstr>依据文法进行的变换</vt:lpstr>
      <vt:lpstr>依据文法进行的变换</vt:lpstr>
      <vt:lpstr>变换的分析</vt:lpstr>
      <vt:lpstr>直接推导与直接归约</vt:lpstr>
      <vt:lpstr>（多步）推导/归约</vt:lpstr>
      <vt:lpstr>推导/归约回顾</vt:lpstr>
      <vt:lpstr>句型与句子</vt:lpstr>
      <vt:lpstr>文法G产生的语言</vt:lpstr>
      <vt:lpstr>id+id*id的不同推导E→E+E|E*E|(E)|id</vt:lpstr>
      <vt:lpstr>最左推导与最右推导</vt:lpstr>
      <vt:lpstr>短语(Phrase)</vt:lpstr>
      <vt:lpstr>2.４ 文法的分类(Chomsky体系)</vt:lpstr>
      <vt:lpstr>2.４ 文法的分类(Chomsky体系)</vt:lpstr>
      <vt:lpstr>2.４ 文法的分类(Chomsky体系)</vt:lpstr>
      <vt:lpstr>Chomsky体系——总结</vt:lpstr>
      <vt:lpstr>Chomsky体系——总结</vt:lpstr>
      <vt:lpstr>Chomsky体系——总结</vt:lpstr>
      <vt:lpstr>2.4.1 正规文法(RG)</vt:lpstr>
      <vt:lpstr>2.4.1 正规文法(RG)</vt:lpstr>
      <vt:lpstr>2.4.1 正规文法(RG)</vt:lpstr>
      <vt:lpstr>2.4.1正规文法(RG)</vt:lpstr>
      <vt:lpstr>2.4.2 上下文无关文法（CFG）</vt:lpstr>
      <vt:lpstr>例2-5 句子结构的表示  </vt:lpstr>
      <vt:lpstr>2.4.2 CFG的语法树</vt:lpstr>
      <vt:lpstr>用子树解释短语，直接短语，句柄</vt:lpstr>
      <vt:lpstr>PowerPoint 演示文稿</vt:lpstr>
      <vt:lpstr>文法的二义性(歧义性/ambiquity)</vt:lpstr>
      <vt:lpstr>文法的二义性</vt:lpstr>
      <vt:lpstr>PowerPoint 演示文稿</vt:lpstr>
      <vt:lpstr>PowerPoint 演示文稿</vt:lpstr>
      <vt:lpstr>文法的二义性</vt:lpstr>
      <vt:lpstr>文法的二义性</vt:lpstr>
      <vt:lpstr>文法的二义性</vt:lpstr>
      <vt:lpstr>文法的二义性</vt:lpstr>
      <vt:lpstr>文法的二义性</vt:lpstr>
      <vt:lpstr>2.4.3 非CFL的文法</vt:lpstr>
      <vt:lpstr>2.4.3 非CFL的文法</vt:lpstr>
      <vt:lpstr>2.5  文法的构造——为了更好地理解文法</vt:lpstr>
      <vt:lpstr>文法举例</vt:lpstr>
      <vt:lpstr>例2-7：{w|w为十进制数}</vt:lpstr>
      <vt:lpstr>文法构造小结</vt:lpstr>
      <vt:lpstr>值得注意的问题</vt:lpstr>
      <vt:lpstr>本章小结</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jsx</dc:creator>
  <cp:lastModifiedBy>Minghong Liao</cp:lastModifiedBy>
  <cp:revision>176</cp:revision>
  <dcterms:created xsi:type="dcterms:W3CDTF">2003-07-09T14:46:46Z</dcterms:created>
  <dcterms:modified xsi:type="dcterms:W3CDTF">2025-02-11T09:17:15Z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