
<file path=[Content_Types].xml><?xml version="1.0" encoding="utf-8"?>
<Types xmlns="http://schemas.openxmlformats.org/package/2006/content-types">
  <Default Extension="bin" ContentType="application/vnd.openxmlformats-officedocument.oleObject"/>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51"/>
  </p:notesMasterIdLst>
  <p:handoutMasterIdLst>
    <p:handoutMasterId r:id="rId52"/>
  </p:handoutMasterIdLst>
  <p:sldIdLst>
    <p:sldId id="961" r:id="rId2"/>
    <p:sldId id="968" r:id="rId3"/>
    <p:sldId id="969" r:id="rId4"/>
    <p:sldId id="473" r:id="rId5"/>
    <p:sldId id="954" r:id="rId6"/>
    <p:sldId id="953" r:id="rId7"/>
    <p:sldId id="775" r:id="rId8"/>
    <p:sldId id="776" r:id="rId9"/>
    <p:sldId id="942" r:id="rId10"/>
    <p:sldId id="778" r:id="rId11"/>
    <p:sldId id="477" r:id="rId12"/>
    <p:sldId id="784" r:id="rId13"/>
    <p:sldId id="945" r:id="rId14"/>
    <p:sldId id="786" r:id="rId15"/>
    <p:sldId id="476" r:id="rId16"/>
    <p:sldId id="943" r:id="rId17"/>
    <p:sldId id="950" r:id="rId18"/>
    <p:sldId id="948" r:id="rId19"/>
    <p:sldId id="949" r:id="rId20"/>
    <p:sldId id="946" r:id="rId21"/>
    <p:sldId id="782" r:id="rId22"/>
    <p:sldId id="992" r:id="rId23"/>
    <p:sldId id="783" r:id="rId24"/>
    <p:sldId id="993" r:id="rId25"/>
    <p:sldId id="481" r:id="rId26"/>
    <p:sldId id="484" r:id="rId27"/>
    <p:sldId id="970" r:id="rId28"/>
    <p:sldId id="971" r:id="rId29"/>
    <p:sldId id="972" r:id="rId30"/>
    <p:sldId id="947" r:id="rId31"/>
    <p:sldId id="973" r:id="rId32"/>
    <p:sldId id="975" r:id="rId33"/>
    <p:sldId id="937" r:id="rId34"/>
    <p:sldId id="976" r:id="rId35"/>
    <p:sldId id="977" r:id="rId36"/>
    <p:sldId id="978" r:id="rId37"/>
    <p:sldId id="979" r:id="rId38"/>
    <p:sldId id="980" r:id="rId39"/>
    <p:sldId id="981" r:id="rId40"/>
    <p:sldId id="982" r:id="rId41"/>
    <p:sldId id="983" r:id="rId42"/>
    <p:sldId id="984" r:id="rId43"/>
    <p:sldId id="985" r:id="rId44"/>
    <p:sldId id="986" r:id="rId45"/>
    <p:sldId id="990" r:id="rId46"/>
    <p:sldId id="991" r:id="rId47"/>
    <p:sldId id="987" r:id="rId48"/>
    <p:sldId id="988" r:id="rId49"/>
    <p:sldId id="989" r:id="rId50"/>
  </p:sldIdLst>
  <p:sldSz cx="12192000" cy="6858000"/>
  <p:notesSz cx="6858000" cy="9144000"/>
  <p:defaultTextStyle>
    <a:defPPr>
      <a:defRPr lang="en-US"/>
    </a:defPPr>
    <a:lvl1pPr algn="l" rtl="0" eaLnBrk="0" fontAlgn="base" hangingPunct="0">
      <a:spcBef>
        <a:spcPct val="0"/>
      </a:spcBef>
      <a:spcAft>
        <a:spcPct val="0"/>
      </a:spcAft>
      <a:defRPr kumimoji="1" kern="1200">
        <a:solidFill>
          <a:schemeClr val="folHlink"/>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kern="1200">
        <a:solidFill>
          <a:schemeClr val="folHlink"/>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kern="1200">
        <a:solidFill>
          <a:schemeClr val="folHlink"/>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kern="1200">
        <a:solidFill>
          <a:schemeClr val="folHlink"/>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kern="1200">
        <a:solidFill>
          <a:schemeClr val="folHlink"/>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kern="1200">
        <a:solidFill>
          <a:schemeClr val="folHlink"/>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kern="1200">
        <a:solidFill>
          <a:schemeClr val="folHlink"/>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kern="1200">
        <a:solidFill>
          <a:schemeClr val="folHlink"/>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kern="1200">
        <a:solidFill>
          <a:schemeClr val="folHlink"/>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31" autoAdjust="0"/>
    <p:restoredTop sz="86300" autoAdjust="0"/>
  </p:normalViewPr>
  <p:slideViewPr>
    <p:cSldViewPr>
      <p:cViewPr varScale="1">
        <p:scale>
          <a:sx n="119" d="100"/>
          <a:sy n="119" d="100"/>
        </p:scale>
        <p:origin x="232" y="256"/>
      </p:cViewPr>
      <p:guideLst>
        <p:guide orient="horz" pos="2160"/>
        <p:guide pos="3840"/>
      </p:guideLst>
    </p:cSldViewPr>
  </p:slideViewPr>
  <p:notesTextViewPr>
    <p:cViewPr>
      <p:scale>
        <a:sx n="100" d="100"/>
        <a:sy n="100" d="100"/>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4DC990EB-9231-6CF2-FC91-B8050C112CD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l">
              <a:defRPr sz="1000" i="1">
                <a:solidFill>
                  <a:schemeClr val="tx1"/>
                </a:solidFill>
                <a:ea typeface="宋体" pitchFamily="2" charset="-122"/>
              </a:defRPr>
            </a:lvl1pPr>
          </a:lstStyle>
          <a:p>
            <a:pPr>
              <a:defRPr/>
            </a:pPr>
            <a:endParaRPr lang="en-US" altLang="zh-CN"/>
          </a:p>
        </p:txBody>
      </p:sp>
      <p:sp>
        <p:nvSpPr>
          <p:cNvPr id="2051" name="Rectangle 3">
            <a:extLst>
              <a:ext uri="{FF2B5EF4-FFF2-40B4-BE49-F238E27FC236}">
                <a16:creationId xmlns:a16="http://schemas.microsoft.com/office/drawing/2014/main" id="{BE1CEC23-628E-5FF8-6224-D7F997CF0546}"/>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solidFill>
                  <a:schemeClr val="tx1"/>
                </a:solidFill>
                <a:ea typeface="宋体" pitchFamily="2" charset="-122"/>
              </a:defRPr>
            </a:lvl1pPr>
          </a:lstStyle>
          <a:p>
            <a:pPr>
              <a:defRPr/>
            </a:pPr>
            <a:endParaRPr lang="en-US" altLang="zh-CN"/>
          </a:p>
        </p:txBody>
      </p:sp>
      <p:sp>
        <p:nvSpPr>
          <p:cNvPr id="13316" name="Rectangle 4">
            <a:extLst>
              <a:ext uri="{FF2B5EF4-FFF2-40B4-BE49-F238E27FC236}">
                <a16:creationId xmlns:a16="http://schemas.microsoft.com/office/drawing/2014/main" id="{5D3EB4BF-84D7-ED74-625F-B6B37FA7EC57}"/>
              </a:ext>
            </a:extLst>
          </p:cNvPr>
          <p:cNvSpPr>
            <a:spLocks noGrp="1" noRot="1" noChangeAspect="1" noChangeArrowheads="1" noTextEdit="1"/>
          </p:cNvSpPr>
          <p:nvPr>
            <p:ph type="sldImg" idx="2"/>
          </p:nvPr>
        </p:nvSpPr>
        <p:spPr bwMode="auto">
          <a:xfrm>
            <a:off x="393700" y="692150"/>
            <a:ext cx="60706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CF3751A0-D4EB-5B18-A97A-4C1CC9A6A2EA}"/>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7" rIns="92075" bIns="46037"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4" name="Rectangle 6">
            <a:extLst>
              <a:ext uri="{FF2B5EF4-FFF2-40B4-BE49-F238E27FC236}">
                <a16:creationId xmlns:a16="http://schemas.microsoft.com/office/drawing/2014/main" id="{E39CD45D-8034-69B8-7CBB-61E7ACBE5FD6}"/>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l">
              <a:defRPr sz="1000" i="1">
                <a:solidFill>
                  <a:schemeClr val="tx1"/>
                </a:solidFill>
                <a:ea typeface="宋体" pitchFamily="2" charset="-122"/>
              </a:defRPr>
            </a:lvl1pPr>
          </a:lstStyle>
          <a:p>
            <a:pPr>
              <a:defRPr/>
            </a:pPr>
            <a:endParaRPr lang="en-US" altLang="zh-CN"/>
          </a:p>
        </p:txBody>
      </p:sp>
      <p:sp>
        <p:nvSpPr>
          <p:cNvPr id="2055" name="Rectangle 7">
            <a:extLst>
              <a:ext uri="{FF2B5EF4-FFF2-40B4-BE49-F238E27FC236}">
                <a16:creationId xmlns:a16="http://schemas.microsoft.com/office/drawing/2014/main" id="{F72933AA-CEFE-8832-2D97-9B20931F5F14}"/>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smtClean="0">
                <a:solidFill>
                  <a:schemeClr val="tx1"/>
                </a:solidFill>
              </a:defRPr>
            </a:lvl1pPr>
          </a:lstStyle>
          <a:p>
            <a:pPr>
              <a:defRPr/>
            </a:pPr>
            <a:fld id="{A58C875F-06F1-4115-9A90-466E765B68D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a:extLst>
              <a:ext uri="{FF2B5EF4-FFF2-40B4-BE49-F238E27FC236}">
                <a16:creationId xmlns:a16="http://schemas.microsoft.com/office/drawing/2014/main" id="{A1E2A726-8F94-5E20-678B-0AE41C13C8FC}"/>
              </a:ext>
            </a:extLst>
          </p:cNvPr>
          <p:cNvSpPr>
            <a:spLocks noGrp="1" noRot="1" noChangeAspect="1" noChangeArrowheads="1" noTextEdit="1"/>
          </p:cNvSpPr>
          <p:nvPr>
            <p:ph type="sldImg"/>
          </p:nvPr>
        </p:nvSpPr>
        <p:spPr>
          <a:xfrm>
            <a:off x="393700" y="692150"/>
            <a:ext cx="6070600" cy="3416300"/>
          </a:xfrm>
          <a:ln/>
        </p:spPr>
      </p:sp>
      <p:sp>
        <p:nvSpPr>
          <p:cNvPr id="16386" name="备注占位符 2">
            <a:extLst>
              <a:ext uri="{FF2B5EF4-FFF2-40B4-BE49-F238E27FC236}">
                <a16:creationId xmlns:a16="http://schemas.microsoft.com/office/drawing/2014/main" id="{4A61128F-11DC-91C5-02C9-187FD34951A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387" name="灯片编号占位符 3">
            <a:extLst>
              <a:ext uri="{FF2B5EF4-FFF2-40B4-BE49-F238E27FC236}">
                <a16:creationId xmlns:a16="http://schemas.microsoft.com/office/drawing/2014/main" id="{1FF10F65-5D77-D984-1158-25504B409C4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E944F8A8-9883-4373-9830-7BD9A551D6AD}" type="slidenum">
              <a:rPr lang="en-US" altLang="zh-CN">
                <a:solidFill>
                  <a:schemeClr val="tx1"/>
                </a:solidFill>
              </a:rPr>
              <a:pPr/>
              <a:t>1</a:t>
            </a:fld>
            <a:endParaRPr lang="en-US" altLang="zh-CN">
              <a:solidFill>
                <a:schemeClr val="tx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a:extLst>
              <a:ext uri="{FF2B5EF4-FFF2-40B4-BE49-F238E27FC236}">
                <a16:creationId xmlns:a16="http://schemas.microsoft.com/office/drawing/2014/main" id="{34ABDCC1-BBB1-A15F-DD5C-68DF450143C2}"/>
              </a:ext>
            </a:extLst>
          </p:cNvPr>
          <p:cNvSpPr>
            <a:spLocks noGrp="1" noRot="1" noChangeAspect="1" noChangeArrowheads="1" noTextEdit="1"/>
          </p:cNvSpPr>
          <p:nvPr>
            <p:ph type="sldImg"/>
          </p:nvPr>
        </p:nvSpPr>
        <p:spPr>
          <a:xfrm>
            <a:off x="393700" y="692150"/>
            <a:ext cx="6070600" cy="3416300"/>
          </a:xfrm>
          <a:ln/>
        </p:spPr>
      </p:sp>
      <p:sp>
        <p:nvSpPr>
          <p:cNvPr id="36866" name="备注占位符 2">
            <a:extLst>
              <a:ext uri="{FF2B5EF4-FFF2-40B4-BE49-F238E27FC236}">
                <a16:creationId xmlns:a16="http://schemas.microsoft.com/office/drawing/2014/main" id="{FADF157D-856F-8DB6-A86A-442317B8054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6867" name="灯片编号占位符 3">
            <a:extLst>
              <a:ext uri="{FF2B5EF4-FFF2-40B4-BE49-F238E27FC236}">
                <a16:creationId xmlns:a16="http://schemas.microsoft.com/office/drawing/2014/main" id="{AD84C1CF-677C-DA99-B223-EA1B67370B6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06BA5F0E-CA72-4407-BD42-3BD6F85FC3ED}" type="slidenum">
              <a:rPr lang="en-US" altLang="zh-CN">
                <a:solidFill>
                  <a:schemeClr val="tx1"/>
                </a:solidFill>
              </a:rPr>
              <a:pPr/>
              <a:t>12</a:t>
            </a:fld>
            <a:endParaRPr lang="en-US" altLang="zh-CN">
              <a:solidFill>
                <a:schemeClr val="tx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a:extLst>
              <a:ext uri="{FF2B5EF4-FFF2-40B4-BE49-F238E27FC236}">
                <a16:creationId xmlns:a16="http://schemas.microsoft.com/office/drawing/2014/main" id="{1691E62C-14DE-A3B5-1D71-2C4AD46067D8}"/>
              </a:ext>
            </a:extLst>
          </p:cNvPr>
          <p:cNvSpPr>
            <a:spLocks noGrp="1" noRot="1" noChangeAspect="1" noChangeArrowheads="1" noTextEdit="1"/>
          </p:cNvSpPr>
          <p:nvPr>
            <p:ph type="sldImg"/>
          </p:nvPr>
        </p:nvSpPr>
        <p:spPr>
          <a:xfrm>
            <a:off x="393700" y="692150"/>
            <a:ext cx="6070600" cy="3416300"/>
          </a:xfrm>
          <a:ln/>
        </p:spPr>
      </p:sp>
      <p:sp>
        <p:nvSpPr>
          <p:cNvPr id="38914" name="备注占位符 2">
            <a:extLst>
              <a:ext uri="{FF2B5EF4-FFF2-40B4-BE49-F238E27FC236}">
                <a16:creationId xmlns:a16="http://schemas.microsoft.com/office/drawing/2014/main" id="{CB361351-5242-F377-10CF-549814E88E2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915" name="灯片编号占位符 3">
            <a:extLst>
              <a:ext uri="{FF2B5EF4-FFF2-40B4-BE49-F238E27FC236}">
                <a16:creationId xmlns:a16="http://schemas.microsoft.com/office/drawing/2014/main" id="{2DD50A80-B181-D4BF-962C-38034413314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05C775EC-E3CC-4221-BC26-21EF549A59C2}" type="slidenum">
              <a:rPr lang="en-US" altLang="zh-CN">
                <a:solidFill>
                  <a:schemeClr val="tx1"/>
                </a:solidFill>
              </a:rPr>
              <a:pPr/>
              <a:t>13</a:t>
            </a:fld>
            <a:endParaRPr lang="en-US" altLang="zh-CN">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a:extLst>
              <a:ext uri="{FF2B5EF4-FFF2-40B4-BE49-F238E27FC236}">
                <a16:creationId xmlns:a16="http://schemas.microsoft.com/office/drawing/2014/main" id="{007378A0-8683-02FE-D28A-791E026D2373}"/>
              </a:ext>
            </a:extLst>
          </p:cNvPr>
          <p:cNvSpPr>
            <a:spLocks noGrp="1" noRot="1" noChangeAspect="1" noChangeArrowheads="1" noTextEdit="1"/>
          </p:cNvSpPr>
          <p:nvPr>
            <p:ph type="sldImg"/>
          </p:nvPr>
        </p:nvSpPr>
        <p:spPr>
          <a:xfrm>
            <a:off x="393700" y="692150"/>
            <a:ext cx="6070600" cy="3416300"/>
          </a:xfrm>
          <a:ln/>
        </p:spPr>
      </p:sp>
      <p:sp>
        <p:nvSpPr>
          <p:cNvPr id="40962" name="备注占位符 2">
            <a:extLst>
              <a:ext uri="{FF2B5EF4-FFF2-40B4-BE49-F238E27FC236}">
                <a16:creationId xmlns:a16="http://schemas.microsoft.com/office/drawing/2014/main" id="{EC9C7253-299D-6041-A2C0-C0FA529AC89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963" name="灯片编号占位符 3">
            <a:extLst>
              <a:ext uri="{FF2B5EF4-FFF2-40B4-BE49-F238E27FC236}">
                <a16:creationId xmlns:a16="http://schemas.microsoft.com/office/drawing/2014/main" id="{5555ABE5-A4F5-A134-7797-9613F2F1EBA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00566040-C846-4C78-9637-D59054BE9E99}" type="slidenum">
              <a:rPr lang="en-US" altLang="zh-CN">
                <a:solidFill>
                  <a:schemeClr val="tx1"/>
                </a:solidFill>
              </a:rPr>
              <a:pPr/>
              <a:t>14</a:t>
            </a:fld>
            <a:endParaRPr lang="en-US" altLang="zh-CN">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a:extLst>
              <a:ext uri="{FF2B5EF4-FFF2-40B4-BE49-F238E27FC236}">
                <a16:creationId xmlns:a16="http://schemas.microsoft.com/office/drawing/2014/main" id="{66556D1D-D903-0075-BD52-4EBC4C9BF180}"/>
              </a:ext>
            </a:extLst>
          </p:cNvPr>
          <p:cNvSpPr>
            <a:spLocks noGrp="1" noRot="1" noChangeAspect="1" noChangeArrowheads="1" noTextEdit="1"/>
          </p:cNvSpPr>
          <p:nvPr>
            <p:ph type="sldImg"/>
          </p:nvPr>
        </p:nvSpPr>
        <p:spPr>
          <a:xfrm>
            <a:off x="393700" y="692150"/>
            <a:ext cx="6070600" cy="3416300"/>
          </a:xfrm>
          <a:ln/>
        </p:spPr>
      </p:sp>
      <p:sp>
        <p:nvSpPr>
          <p:cNvPr id="43010" name="备注占位符 2">
            <a:extLst>
              <a:ext uri="{FF2B5EF4-FFF2-40B4-BE49-F238E27FC236}">
                <a16:creationId xmlns:a16="http://schemas.microsoft.com/office/drawing/2014/main" id="{4BEC4A82-8814-B080-7EB0-CFE6ACA2C99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011" name="灯片编号占位符 3">
            <a:extLst>
              <a:ext uri="{FF2B5EF4-FFF2-40B4-BE49-F238E27FC236}">
                <a16:creationId xmlns:a16="http://schemas.microsoft.com/office/drawing/2014/main" id="{C7DC2D56-072E-615F-62CB-56D978995C8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D48F21D2-92B6-48A4-A049-16E2DD9BF227}" type="slidenum">
              <a:rPr lang="en-US" altLang="zh-CN">
                <a:solidFill>
                  <a:schemeClr val="tx1"/>
                </a:solidFill>
              </a:rPr>
              <a:pPr/>
              <a:t>15</a:t>
            </a:fld>
            <a:endParaRPr lang="en-US" altLang="zh-CN">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a:extLst>
              <a:ext uri="{FF2B5EF4-FFF2-40B4-BE49-F238E27FC236}">
                <a16:creationId xmlns:a16="http://schemas.microsoft.com/office/drawing/2014/main" id="{3125E1B4-43D9-51D6-6EA8-95477A0DA5C3}"/>
              </a:ext>
            </a:extLst>
          </p:cNvPr>
          <p:cNvSpPr>
            <a:spLocks noGrp="1" noRot="1" noChangeAspect="1" noChangeArrowheads="1" noTextEdit="1"/>
          </p:cNvSpPr>
          <p:nvPr>
            <p:ph type="sldImg"/>
          </p:nvPr>
        </p:nvSpPr>
        <p:spPr>
          <a:xfrm>
            <a:off x="393700" y="692150"/>
            <a:ext cx="6070600" cy="3416300"/>
          </a:xfrm>
          <a:ln/>
        </p:spPr>
      </p:sp>
      <p:sp>
        <p:nvSpPr>
          <p:cNvPr id="45058" name="备注占位符 2">
            <a:extLst>
              <a:ext uri="{FF2B5EF4-FFF2-40B4-BE49-F238E27FC236}">
                <a16:creationId xmlns:a16="http://schemas.microsoft.com/office/drawing/2014/main" id="{E712EA9B-B2F1-DF3A-F0C1-6C1A7DF3283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5059" name="灯片编号占位符 3">
            <a:extLst>
              <a:ext uri="{FF2B5EF4-FFF2-40B4-BE49-F238E27FC236}">
                <a16:creationId xmlns:a16="http://schemas.microsoft.com/office/drawing/2014/main" id="{9A9B0F33-2A5B-F848-EC26-E3C0516ED13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557C5EAB-1542-4ECD-B5C9-81054B2D818A}" type="slidenum">
              <a:rPr lang="en-US" altLang="zh-CN">
                <a:solidFill>
                  <a:schemeClr val="tx1"/>
                </a:solidFill>
              </a:rPr>
              <a:pPr/>
              <a:t>16</a:t>
            </a:fld>
            <a:endParaRPr lang="en-US" altLang="zh-CN">
              <a:solidFill>
                <a:schemeClr val="tx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a:extLst>
              <a:ext uri="{FF2B5EF4-FFF2-40B4-BE49-F238E27FC236}">
                <a16:creationId xmlns:a16="http://schemas.microsoft.com/office/drawing/2014/main" id="{4F1FE921-DCBA-F88C-E234-7CEE6817CF67}"/>
              </a:ext>
            </a:extLst>
          </p:cNvPr>
          <p:cNvSpPr>
            <a:spLocks noGrp="1" noRot="1" noChangeAspect="1" noChangeArrowheads="1" noTextEdit="1"/>
          </p:cNvSpPr>
          <p:nvPr>
            <p:ph type="sldImg"/>
          </p:nvPr>
        </p:nvSpPr>
        <p:spPr>
          <a:xfrm>
            <a:off x="393700" y="692150"/>
            <a:ext cx="6070600" cy="3416300"/>
          </a:xfrm>
          <a:ln/>
        </p:spPr>
      </p:sp>
      <p:sp>
        <p:nvSpPr>
          <p:cNvPr id="47106" name="备注占位符 2">
            <a:extLst>
              <a:ext uri="{FF2B5EF4-FFF2-40B4-BE49-F238E27FC236}">
                <a16:creationId xmlns:a16="http://schemas.microsoft.com/office/drawing/2014/main" id="{2E6F383E-0870-DC89-D2AA-D92308DA00E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7107" name="灯片编号占位符 3">
            <a:extLst>
              <a:ext uri="{FF2B5EF4-FFF2-40B4-BE49-F238E27FC236}">
                <a16:creationId xmlns:a16="http://schemas.microsoft.com/office/drawing/2014/main" id="{EDC3E467-75A9-9979-D9D5-8FBD96D257E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D9FB3780-3F86-4C8A-A4F7-781A5D105C35}" type="slidenum">
              <a:rPr lang="en-US" altLang="zh-CN">
                <a:solidFill>
                  <a:schemeClr val="tx1"/>
                </a:solidFill>
              </a:rPr>
              <a:pPr/>
              <a:t>17</a:t>
            </a:fld>
            <a:endParaRPr lang="en-US" altLang="zh-CN">
              <a:solidFill>
                <a:schemeClr val="tx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1">
            <a:extLst>
              <a:ext uri="{FF2B5EF4-FFF2-40B4-BE49-F238E27FC236}">
                <a16:creationId xmlns:a16="http://schemas.microsoft.com/office/drawing/2014/main" id="{BC279830-F395-4CA0-8DA9-D81A9648486E}"/>
              </a:ext>
            </a:extLst>
          </p:cNvPr>
          <p:cNvSpPr>
            <a:spLocks noGrp="1" noRot="1" noChangeAspect="1" noChangeArrowheads="1" noTextEdit="1"/>
          </p:cNvSpPr>
          <p:nvPr>
            <p:ph type="sldImg"/>
          </p:nvPr>
        </p:nvSpPr>
        <p:spPr>
          <a:xfrm>
            <a:off x="393700" y="692150"/>
            <a:ext cx="6070600" cy="3416300"/>
          </a:xfrm>
          <a:ln/>
        </p:spPr>
      </p:sp>
      <p:sp>
        <p:nvSpPr>
          <p:cNvPr id="49154" name="备注占位符 2">
            <a:extLst>
              <a:ext uri="{FF2B5EF4-FFF2-40B4-BE49-F238E27FC236}">
                <a16:creationId xmlns:a16="http://schemas.microsoft.com/office/drawing/2014/main" id="{60BB3282-82F8-6445-73DE-73C0F800AFC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9155" name="灯片编号占位符 3">
            <a:extLst>
              <a:ext uri="{FF2B5EF4-FFF2-40B4-BE49-F238E27FC236}">
                <a16:creationId xmlns:a16="http://schemas.microsoft.com/office/drawing/2014/main" id="{7A79061D-2B27-B11C-9C42-8657814C0D1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6B7ABF1F-F16A-44EB-8366-1BD274B17194}" type="slidenum">
              <a:rPr lang="en-US" altLang="zh-CN">
                <a:solidFill>
                  <a:schemeClr val="tx1"/>
                </a:solidFill>
              </a:rPr>
              <a:pPr/>
              <a:t>18</a:t>
            </a:fld>
            <a:endParaRPr lang="en-US" altLang="zh-CN">
              <a:solidFill>
                <a:schemeClr val="tx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a:extLst>
              <a:ext uri="{FF2B5EF4-FFF2-40B4-BE49-F238E27FC236}">
                <a16:creationId xmlns:a16="http://schemas.microsoft.com/office/drawing/2014/main" id="{49A5D433-5EA6-0F17-86A2-94FAA15A4F67}"/>
              </a:ext>
            </a:extLst>
          </p:cNvPr>
          <p:cNvSpPr>
            <a:spLocks noGrp="1" noRot="1" noChangeAspect="1" noChangeArrowheads="1" noTextEdit="1"/>
          </p:cNvSpPr>
          <p:nvPr>
            <p:ph type="sldImg"/>
          </p:nvPr>
        </p:nvSpPr>
        <p:spPr>
          <a:xfrm>
            <a:off x="393700" y="692150"/>
            <a:ext cx="6070600" cy="3416300"/>
          </a:xfrm>
          <a:ln/>
        </p:spPr>
      </p:sp>
      <p:sp>
        <p:nvSpPr>
          <p:cNvPr id="51202" name="备注占位符 2">
            <a:extLst>
              <a:ext uri="{FF2B5EF4-FFF2-40B4-BE49-F238E27FC236}">
                <a16:creationId xmlns:a16="http://schemas.microsoft.com/office/drawing/2014/main" id="{7FA1A5AD-7853-FB3D-3228-59EEF7AA88E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03" name="灯片编号占位符 3">
            <a:extLst>
              <a:ext uri="{FF2B5EF4-FFF2-40B4-BE49-F238E27FC236}">
                <a16:creationId xmlns:a16="http://schemas.microsoft.com/office/drawing/2014/main" id="{86528A10-425D-A261-7C55-A4A1254DB1E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DFE98E16-309D-42E6-96E5-93467121A639}" type="slidenum">
              <a:rPr lang="en-US" altLang="zh-CN">
                <a:solidFill>
                  <a:schemeClr val="tx1"/>
                </a:solidFill>
              </a:rPr>
              <a:pPr/>
              <a:t>19</a:t>
            </a:fld>
            <a:endParaRPr lang="en-US" altLang="zh-CN">
              <a:solidFill>
                <a:schemeClr val="tx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幻灯片图像占位符 1">
            <a:extLst>
              <a:ext uri="{FF2B5EF4-FFF2-40B4-BE49-F238E27FC236}">
                <a16:creationId xmlns:a16="http://schemas.microsoft.com/office/drawing/2014/main" id="{F21D5C9D-2273-2A2A-5619-2F833937021B}"/>
              </a:ext>
            </a:extLst>
          </p:cNvPr>
          <p:cNvSpPr>
            <a:spLocks noGrp="1" noRot="1" noChangeAspect="1" noChangeArrowheads="1" noTextEdit="1"/>
          </p:cNvSpPr>
          <p:nvPr>
            <p:ph type="sldImg"/>
          </p:nvPr>
        </p:nvSpPr>
        <p:spPr>
          <a:xfrm>
            <a:off x="393700" y="692150"/>
            <a:ext cx="6070600" cy="3416300"/>
          </a:xfrm>
          <a:ln/>
        </p:spPr>
      </p:sp>
      <p:sp>
        <p:nvSpPr>
          <p:cNvPr id="53250" name="备注占位符 2">
            <a:extLst>
              <a:ext uri="{FF2B5EF4-FFF2-40B4-BE49-F238E27FC236}">
                <a16:creationId xmlns:a16="http://schemas.microsoft.com/office/drawing/2014/main" id="{2EEC79C1-54E7-7C1B-A491-C0D69596227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51" name="灯片编号占位符 3">
            <a:extLst>
              <a:ext uri="{FF2B5EF4-FFF2-40B4-BE49-F238E27FC236}">
                <a16:creationId xmlns:a16="http://schemas.microsoft.com/office/drawing/2014/main" id="{4E1AB1B7-1847-4FEA-75D3-4EE11C10C56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46F25572-2F1E-4E37-B975-819F827D03DF}" type="slidenum">
              <a:rPr lang="en-US" altLang="zh-CN">
                <a:solidFill>
                  <a:schemeClr val="tx1"/>
                </a:solidFill>
              </a:rPr>
              <a:pPr/>
              <a:t>20</a:t>
            </a:fld>
            <a:endParaRPr lang="en-US" altLang="zh-CN">
              <a:solidFill>
                <a:schemeClr val="tx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a:extLst>
              <a:ext uri="{FF2B5EF4-FFF2-40B4-BE49-F238E27FC236}">
                <a16:creationId xmlns:a16="http://schemas.microsoft.com/office/drawing/2014/main" id="{8540D9DA-95E9-3F7E-A37A-2C9F0F715F2F}"/>
              </a:ext>
            </a:extLst>
          </p:cNvPr>
          <p:cNvSpPr>
            <a:spLocks noGrp="1" noRot="1" noChangeAspect="1" noChangeArrowheads="1" noTextEdit="1"/>
          </p:cNvSpPr>
          <p:nvPr>
            <p:ph type="sldImg"/>
          </p:nvPr>
        </p:nvSpPr>
        <p:spPr>
          <a:xfrm>
            <a:off x="393700" y="692150"/>
            <a:ext cx="6070600" cy="3416300"/>
          </a:xfrm>
          <a:ln/>
        </p:spPr>
      </p:sp>
      <p:sp>
        <p:nvSpPr>
          <p:cNvPr id="55298" name="备注占位符 2">
            <a:extLst>
              <a:ext uri="{FF2B5EF4-FFF2-40B4-BE49-F238E27FC236}">
                <a16:creationId xmlns:a16="http://schemas.microsoft.com/office/drawing/2014/main" id="{5CC08056-74AF-E6D3-E50B-F241EDF6131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5299" name="灯片编号占位符 3">
            <a:extLst>
              <a:ext uri="{FF2B5EF4-FFF2-40B4-BE49-F238E27FC236}">
                <a16:creationId xmlns:a16="http://schemas.microsoft.com/office/drawing/2014/main" id="{9604995C-B735-658E-7695-5AEA1D6F59E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726DD829-6F8A-4B48-A62F-C401C840838D}" type="slidenum">
              <a:rPr lang="en-US" altLang="zh-CN">
                <a:solidFill>
                  <a:schemeClr val="tx1"/>
                </a:solidFill>
              </a:rPr>
              <a:pPr/>
              <a:t>21</a:t>
            </a:fld>
            <a:endParaRPr lang="en-US" altLang="zh-CN">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a:extLst>
              <a:ext uri="{FF2B5EF4-FFF2-40B4-BE49-F238E27FC236}">
                <a16:creationId xmlns:a16="http://schemas.microsoft.com/office/drawing/2014/main" id="{5A517485-9E92-2B22-4126-77EA04476356}"/>
              </a:ext>
            </a:extLst>
          </p:cNvPr>
          <p:cNvSpPr>
            <a:spLocks noGrp="1" noRot="1" noChangeAspect="1" noChangeArrowheads="1" noTextEdit="1"/>
          </p:cNvSpPr>
          <p:nvPr>
            <p:ph type="sldImg"/>
          </p:nvPr>
        </p:nvSpPr>
        <p:spPr>
          <a:xfrm>
            <a:off x="393700" y="692150"/>
            <a:ext cx="6070600" cy="3416300"/>
          </a:xfrm>
          <a:ln/>
        </p:spPr>
      </p:sp>
      <p:sp>
        <p:nvSpPr>
          <p:cNvPr id="20482" name="备注占位符 2">
            <a:extLst>
              <a:ext uri="{FF2B5EF4-FFF2-40B4-BE49-F238E27FC236}">
                <a16:creationId xmlns:a16="http://schemas.microsoft.com/office/drawing/2014/main" id="{7A0FFE80-7CB5-1FAC-67EC-183CB1A7E92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483" name="灯片编号占位符 3">
            <a:extLst>
              <a:ext uri="{FF2B5EF4-FFF2-40B4-BE49-F238E27FC236}">
                <a16:creationId xmlns:a16="http://schemas.microsoft.com/office/drawing/2014/main" id="{ABEC90FC-D553-D993-E4F6-14CBFF9C568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7A8FDFE0-AB4F-4DAD-85F1-07D34643AFB8}" type="slidenum">
              <a:rPr lang="en-US" altLang="zh-CN">
                <a:solidFill>
                  <a:schemeClr val="tx1"/>
                </a:solidFill>
              </a:rPr>
              <a:pPr/>
              <a:t>4</a:t>
            </a:fld>
            <a:endParaRPr lang="en-US" altLang="zh-CN">
              <a:solidFill>
                <a:schemeClr val="tx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a:extLst>
              <a:ext uri="{FF2B5EF4-FFF2-40B4-BE49-F238E27FC236}">
                <a16:creationId xmlns:a16="http://schemas.microsoft.com/office/drawing/2014/main" id="{2B7221DC-4004-A793-8ADD-FE969E882A8C}"/>
              </a:ext>
            </a:extLst>
          </p:cNvPr>
          <p:cNvSpPr>
            <a:spLocks noGrp="1" noRot="1" noChangeAspect="1" noChangeArrowheads="1" noTextEdit="1"/>
          </p:cNvSpPr>
          <p:nvPr>
            <p:ph type="sldImg"/>
          </p:nvPr>
        </p:nvSpPr>
        <p:spPr>
          <a:xfrm>
            <a:off x="393700" y="692150"/>
            <a:ext cx="6070600" cy="3416300"/>
          </a:xfrm>
          <a:ln/>
        </p:spPr>
      </p:sp>
      <p:sp>
        <p:nvSpPr>
          <p:cNvPr id="57346" name="备注占位符 2">
            <a:extLst>
              <a:ext uri="{FF2B5EF4-FFF2-40B4-BE49-F238E27FC236}">
                <a16:creationId xmlns:a16="http://schemas.microsoft.com/office/drawing/2014/main" id="{B37FCE0A-3BEC-C425-E5B6-E5C48913C09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7347" name="灯片编号占位符 3">
            <a:extLst>
              <a:ext uri="{FF2B5EF4-FFF2-40B4-BE49-F238E27FC236}">
                <a16:creationId xmlns:a16="http://schemas.microsoft.com/office/drawing/2014/main" id="{016DC672-8024-5D7A-B86D-D92DC0EC975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7E96A2AE-5032-47C3-BF96-FFDFDB9E5A68}" type="slidenum">
              <a:rPr lang="en-US" altLang="zh-CN">
                <a:solidFill>
                  <a:schemeClr val="tx1"/>
                </a:solidFill>
              </a:rPr>
              <a:pPr/>
              <a:t>22</a:t>
            </a:fld>
            <a:endParaRPr lang="en-US" altLang="zh-CN">
              <a:solidFill>
                <a:schemeClr val="tx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幻灯片图像占位符 1">
            <a:extLst>
              <a:ext uri="{FF2B5EF4-FFF2-40B4-BE49-F238E27FC236}">
                <a16:creationId xmlns:a16="http://schemas.microsoft.com/office/drawing/2014/main" id="{E1964735-AF94-C9DC-9973-2754BC814239}"/>
              </a:ext>
            </a:extLst>
          </p:cNvPr>
          <p:cNvSpPr>
            <a:spLocks noGrp="1" noRot="1" noChangeAspect="1" noChangeArrowheads="1" noTextEdit="1"/>
          </p:cNvSpPr>
          <p:nvPr>
            <p:ph type="sldImg"/>
          </p:nvPr>
        </p:nvSpPr>
        <p:spPr>
          <a:xfrm>
            <a:off x="393700" y="692150"/>
            <a:ext cx="6070600" cy="3416300"/>
          </a:xfrm>
          <a:ln/>
        </p:spPr>
      </p:sp>
      <p:sp>
        <p:nvSpPr>
          <p:cNvPr id="59394" name="备注占位符 2">
            <a:extLst>
              <a:ext uri="{FF2B5EF4-FFF2-40B4-BE49-F238E27FC236}">
                <a16:creationId xmlns:a16="http://schemas.microsoft.com/office/drawing/2014/main" id="{72185D79-2565-B90F-1DF9-5B9717BF2C6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395" name="灯片编号占位符 3">
            <a:extLst>
              <a:ext uri="{FF2B5EF4-FFF2-40B4-BE49-F238E27FC236}">
                <a16:creationId xmlns:a16="http://schemas.microsoft.com/office/drawing/2014/main" id="{3159F10A-9BB2-FA0D-AF95-AFAF5F13FD4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BDB02DF7-FB40-4C01-A3DF-F2173EED8437}" type="slidenum">
              <a:rPr lang="en-US" altLang="zh-CN">
                <a:solidFill>
                  <a:schemeClr val="tx1"/>
                </a:solidFill>
              </a:rPr>
              <a:pPr/>
              <a:t>23</a:t>
            </a:fld>
            <a:endParaRPr lang="en-US" altLang="zh-CN">
              <a:solidFill>
                <a:schemeClr val="tx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幻灯片图像占位符 1">
            <a:extLst>
              <a:ext uri="{FF2B5EF4-FFF2-40B4-BE49-F238E27FC236}">
                <a16:creationId xmlns:a16="http://schemas.microsoft.com/office/drawing/2014/main" id="{686938D4-C0DC-228B-92DD-D17B0B6E1E95}"/>
              </a:ext>
            </a:extLst>
          </p:cNvPr>
          <p:cNvSpPr>
            <a:spLocks noGrp="1" noRot="1" noChangeAspect="1" noChangeArrowheads="1" noTextEdit="1"/>
          </p:cNvSpPr>
          <p:nvPr>
            <p:ph type="sldImg"/>
          </p:nvPr>
        </p:nvSpPr>
        <p:spPr>
          <a:xfrm>
            <a:off x="393700" y="692150"/>
            <a:ext cx="6070600" cy="3416300"/>
          </a:xfrm>
          <a:ln/>
        </p:spPr>
      </p:sp>
      <p:sp>
        <p:nvSpPr>
          <p:cNvPr id="61442" name="备注占位符 2">
            <a:extLst>
              <a:ext uri="{FF2B5EF4-FFF2-40B4-BE49-F238E27FC236}">
                <a16:creationId xmlns:a16="http://schemas.microsoft.com/office/drawing/2014/main" id="{BCB337A9-F954-DD9A-7EF6-25E1675FFA9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443" name="灯片编号占位符 3">
            <a:extLst>
              <a:ext uri="{FF2B5EF4-FFF2-40B4-BE49-F238E27FC236}">
                <a16:creationId xmlns:a16="http://schemas.microsoft.com/office/drawing/2014/main" id="{C314E34D-D159-256A-35E3-FDF6B5728EB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B3DF8003-C668-4F84-9620-CCD276DB0124}" type="slidenum">
              <a:rPr lang="en-US" altLang="zh-CN">
                <a:solidFill>
                  <a:schemeClr val="tx1"/>
                </a:solidFill>
              </a:rPr>
              <a:pPr/>
              <a:t>24</a:t>
            </a:fld>
            <a:endParaRPr lang="en-US" altLang="zh-CN">
              <a:solidFill>
                <a:schemeClr val="tx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幻灯片图像占位符 1">
            <a:extLst>
              <a:ext uri="{FF2B5EF4-FFF2-40B4-BE49-F238E27FC236}">
                <a16:creationId xmlns:a16="http://schemas.microsoft.com/office/drawing/2014/main" id="{154D9B95-9D16-0F90-E452-648B181FC308}"/>
              </a:ext>
            </a:extLst>
          </p:cNvPr>
          <p:cNvSpPr>
            <a:spLocks noGrp="1" noRot="1" noChangeAspect="1" noChangeArrowheads="1" noTextEdit="1"/>
          </p:cNvSpPr>
          <p:nvPr>
            <p:ph type="sldImg"/>
          </p:nvPr>
        </p:nvSpPr>
        <p:spPr>
          <a:xfrm>
            <a:off x="393700" y="692150"/>
            <a:ext cx="6070600" cy="3416300"/>
          </a:xfrm>
          <a:ln/>
        </p:spPr>
      </p:sp>
      <p:sp>
        <p:nvSpPr>
          <p:cNvPr id="63490" name="备注占位符 2">
            <a:extLst>
              <a:ext uri="{FF2B5EF4-FFF2-40B4-BE49-F238E27FC236}">
                <a16:creationId xmlns:a16="http://schemas.microsoft.com/office/drawing/2014/main" id="{E9B58112-B815-6B2C-055E-8127EA75396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491" name="灯片编号占位符 3">
            <a:extLst>
              <a:ext uri="{FF2B5EF4-FFF2-40B4-BE49-F238E27FC236}">
                <a16:creationId xmlns:a16="http://schemas.microsoft.com/office/drawing/2014/main" id="{6F32C6FC-9A33-08C9-958D-83F52723EDC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9E82952F-420A-4414-9F33-2488AD21CC79}" type="slidenum">
              <a:rPr lang="en-US" altLang="zh-CN">
                <a:solidFill>
                  <a:schemeClr val="tx1"/>
                </a:solidFill>
              </a:rPr>
              <a:pPr/>
              <a:t>25</a:t>
            </a:fld>
            <a:endParaRPr lang="en-US" altLang="zh-CN">
              <a:solidFill>
                <a:schemeClr val="tx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幻灯片图像占位符 1">
            <a:extLst>
              <a:ext uri="{FF2B5EF4-FFF2-40B4-BE49-F238E27FC236}">
                <a16:creationId xmlns:a16="http://schemas.microsoft.com/office/drawing/2014/main" id="{96919754-1627-2BBC-11ED-0F5E8B2B44B3}"/>
              </a:ext>
            </a:extLst>
          </p:cNvPr>
          <p:cNvSpPr>
            <a:spLocks noGrp="1" noRot="1" noChangeAspect="1" noChangeArrowheads="1" noTextEdit="1"/>
          </p:cNvSpPr>
          <p:nvPr>
            <p:ph type="sldImg"/>
          </p:nvPr>
        </p:nvSpPr>
        <p:spPr>
          <a:xfrm>
            <a:off x="393700" y="692150"/>
            <a:ext cx="6070600" cy="3416300"/>
          </a:xfrm>
          <a:ln/>
        </p:spPr>
      </p:sp>
      <p:sp>
        <p:nvSpPr>
          <p:cNvPr id="65538" name="备注占位符 2">
            <a:extLst>
              <a:ext uri="{FF2B5EF4-FFF2-40B4-BE49-F238E27FC236}">
                <a16:creationId xmlns:a16="http://schemas.microsoft.com/office/drawing/2014/main" id="{A356DA84-43D2-5556-767C-4CFF2288295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5539" name="灯片编号占位符 3">
            <a:extLst>
              <a:ext uri="{FF2B5EF4-FFF2-40B4-BE49-F238E27FC236}">
                <a16:creationId xmlns:a16="http://schemas.microsoft.com/office/drawing/2014/main" id="{D71265F9-1A50-A426-FC18-46BEF6DD138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E3619727-0EBD-4D94-B299-4BB05EBD1879}" type="slidenum">
              <a:rPr lang="en-US" altLang="zh-CN">
                <a:solidFill>
                  <a:schemeClr val="tx1"/>
                </a:solidFill>
              </a:rPr>
              <a:pPr/>
              <a:t>26</a:t>
            </a:fld>
            <a:endParaRPr lang="en-US" altLang="zh-CN">
              <a:solidFill>
                <a:schemeClr val="tx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幻灯片图像占位符 1">
            <a:extLst>
              <a:ext uri="{FF2B5EF4-FFF2-40B4-BE49-F238E27FC236}">
                <a16:creationId xmlns:a16="http://schemas.microsoft.com/office/drawing/2014/main" id="{8A7C6BDF-254D-3CBE-6E03-AC88F6174EC8}"/>
              </a:ext>
            </a:extLst>
          </p:cNvPr>
          <p:cNvSpPr>
            <a:spLocks noGrp="1" noRot="1" noChangeAspect="1" noChangeArrowheads="1" noTextEdit="1"/>
          </p:cNvSpPr>
          <p:nvPr>
            <p:ph type="sldImg"/>
          </p:nvPr>
        </p:nvSpPr>
        <p:spPr>
          <a:xfrm>
            <a:off x="393700" y="692150"/>
            <a:ext cx="6070600" cy="3416300"/>
          </a:xfrm>
          <a:ln/>
        </p:spPr>
      </p:sp>
      <p:sp>
        <p:nvSpPr>
          <p:cNvPr id="70658" name="备注占位符 2">
            <a:extLst>
              <a:ext uri="{FF2B5EF4-FFF2-40B4-BE49-F238E27FC236}">
                <a16:creationId xmlns:a16="http://schemas.microsoft.com/office/drawing/2014/main" id="{2A3D4860-839C-0B2E-9CAD-FB667D2EECB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0659" name="灯片编号占位符 3">
            <a:extLst>
              <a:ext uri="{FF2B5EF4-FFF2-40B4-BE49-F238E27FC236}">
                <a16:creationId xmlns:a16="http://schemas.microsoft.com/office/drawing/2014/main" id="{AF1698E3-0765-51FC-5B82-98A3654A0FC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A173F194-1C43-412B-8B61-4FA030D172B9}" type="slidenum">
              <a:rPr lang="en-US" altLang="zh-CN">
                <a:solidFill>
                  <a:schemeClr val="tx1"/>
                </a:solidFill>
              </a:rPr>
              <a:pPr/>
              <a:t>30</a:t>
            </a:fld>
            <a:endParaRPr lang="en-US" altLang="zh-CN">
              <a:solidFill>
                <a:schemeClr val="tx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幻灯片图像占位符 1">
            <a:extLst>
              <a:ext uri="{FF2B5EF4-FFF2-40B4-BE49-F238E27FC236}">
                <a16:creationId xmlns:a16="http://schemas.microsoft.com/office/drawing/2014/main" id="{4AB9A50F-6E2A-40C9-79E5-A59E56E7C07A}"/>
              </a:ext>
            </a:extLst>
          </p:cNvPr>
          <p:cNvSpPr>
            <a:spLocks noGrp="1" noRot="1" noChangeAspect="1" noChangeArrowheads="1" noTextEdit="1"/>
          </p:cNvSpPr>
          <p:nvPr>
            <p:ph type="sldImg"/>
          </p:nvPr>
        </p:nvSpPr>
        <p:spPr>
          <a:xfrm>
            <a:off x="393700" y="692150"/>
            <a:ext cx="6070600" cy="3416300"/>
          </a:xfrm>
          <a:ln/>
        </p:spPr>
      </p:sp>
      <p:sp>
        <p:nvSpPr>
          <p:cNvPr id="72706" name="备注占位符 2">
            <a:extLst>
              <a:ext uri="{FF2B5EF4-FFF2-40B4-BE49-F238E27FC236}">
                <a16:creationId xmlns:a16="http://schemas.microsoft.com/office/drawing/2014/main" id="{7092FDA2-3E6A-62B3-E9F1-C028896FB64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707" name="灯片编号占位符 3">
            <a:extLst>
              <a:ext uri="{FF2B5EF4-FFF2-40B4-BE49-F238E27FC236}">
                <a16:creationId xmlns:a16="http://schemas.microsoft.com/office/drawing/2014/main" id="{277DCA66-FAD3-528E-B7F3-A0E9B276BEB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08A1585F-1E10-47BA-8844-B07FD24E9849}" type="slidenum">
              <a:rPr lang="en-US" altLang="zh-CN">
                <a:solidFill>
                  <a:schemeClr val="tx1"/>
                </a:solidFill>
              </a:rPr>
              <a:pPr/>
              <a:t>31</a:t>
            </a:fld>
            <a:endParaRPr lang="en-US" altLang="zh-CN">
              <a:solidFill>
                <a:schemeClr val="tx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幻灯片图像占位符 1">
            <a:extLst>
              <a:ext uri="{FF2B5EF4-FFF2-40B4-BE49-F238E27FC236}">
                <a16:creationId xmlns:a16="http://schemas.microsoft.com/office/drawing/2014/main" id="{5B2DFBD9-0B9D-75FA-0CD1-F40BE5FDA68B}"/>
              </a:ext>
            </a:extLst>
          </p:cNvPr>
          <p:cNvSpPr>
            <a:spLocks noGrp="1" noRot="1" noChangeAspect="1" noChangeArrowheads="1" noTextEdit="1"/>
          </p:cNvSpPr>
          <p:nvPr>
            <p:ph type="sldImg"/>
          </p:nvPr>
        </p:nvSpPr>
        <p:spPr>
          <a:xfrm>
            <a:off x="393700" y="692150"/>
            <a:ext cx="6070600" cy="3416300"/>
          </a:xfrm>
          <a:ln/>
        </p:spPr>
      </p:sp>
      <p:sp>
        <p:nvSpPr>
          <p:cNvPr id="74754" name="备注占位符 2">
            <a:extLst>
              <a:ext uri="{FF2B5EF4-FFF2-40B4-BE49-F238E27FC236}">
                <a16:creationId xmlns:a16="http://schemas.microsoft.com/office/drawing/2014/main" id="{062FCBC4-64E6-A9D9-4625-56CEDADAF65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755" name="灯片编号占位符 3">
            <a:extLst>
              <a:ext uri="{FF2B5EF4-FFF2-40B4-BE49-F238E27FC236}">
                <a16:creationId xmlns:a16="http://schemas.microsoft.com/office/drawing/2014/main" id="{93A1DCEA-A0C4-37D4-8729-9690C0BBA2C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019A8C56-2580-459D-9643-CA8AA938A796}" type="slidenum">
              <a:rPr lang="en-US" altLang="zh-CN">
                <a:solidFill>
                  <a:schemeClr val="tx1"/>
                </a:solidFill>
              </a:rPr>
              <a:pPr/>
              <a:t>32</a:t>
            </a:fld>
            <a:endParaRPr lang="en-US" altLang="zh-CN">
              <a:solidFill>
                <a:schemeClr val="tx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幻灯片图像占位符 1">
            <a:extLst>
              <a:ext uri="{FF2B5EF4-FFF2-40B4-BE49-F238E27FC236}">
                <a16:creationId xmlns:a16="http://schemas.microsoft.com/office/drawing/2014/main" id="{FD74A4B2-B8B3-BDE4-6EE9-A2A57D1BF8E5}"/>
              </a:ext>
            </a:extLst>
          </p:cNvPr>
          <p:cNvSpPr>
            <a:spLocks noGrp="1" noRot="1" noChangeAspect="1" noChangeArrowheads="1" noTextEdit="1"/>
          </p:cNvSpPr>
          <p:nvPr>
            <p:ph type="sldImg"/>
          </p:nvPr>
        </p:nvSpPr>
        <p:spPr>
          <a:xfrm>
            <a:off x="393700" y="692150"/>
            <a:ext cx="6070600" cy="3416300"/>
          </a:xfrm>
          <a:ln/>
        </p:spPr>
      </p:sp>
      <p:sp>
        <p:nvSpPr>
          <p:cNvPr id="76802" name="备注占位符 2">
            <a:extLst>
              <a:ext uri="{FF2B5EF4-FFF2-40B4-BE49-F238E27FC236}">
                <a16:creationId xmlns:a16="http://schemas.microsoft.com/office/drawing/2014/main" id="{33CAC263-D6B2-9532-661B-6DB0272DC24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6803" name="灯片编号占位符 3">
            <a:extLst>
              <a:ext uri="{FF2B5EF4-FFF2-40B4-BE49-F238E27FC236}">
                <a16:creationId xmlns:a16="http://schemas.microsoft.com/office/drawing/2014/main" id="{561A7736-4F87-3DA9-213A-4B93B833CF9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EA4271F9-5F69-459C-A58D-3BEC7845C8BE}" type="slidenum">
              <a:rPr lang="en-US" altLang="zh-CN">
                <a:solidFill>
                  <a:schemeClr val="tx1"/>
                </a:solidFill>
              </a:rPr>
              <a:pPr/>
              <a:t>33</a:t>
            </a:fld>
            <a:endParaRPr lang="en-US" altLang="zh-CN">
              <a:solidFill>
                <a:schemeClr val="tx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1">
            <a:extLst>
              <a:ext uri="{FF2B5EF4-FFF2-40B4-BE49-F238E27FC236}">
                <a16:creationId xmlns:a16="http://schemas.microsoft.com/office/drawing/2014/main" id="{519E75BF-FD48-39BE-C1FD-9357A93E0359}"/>
              </a:ext>
            </a:extLst>
          </p:cNvPr>
          <p:cNvSpPr>
            <a:spLocks noGrp="1" noRot="1" noChangeAspect="1" noChangeArrowheads="1" noTextEdit="1"/>
          </p:cNvSpPr>
          <p:nvPr>
            <p:ph type="sldImg"/>
          </p:nvPr>
        </p:nvSpPr>
        <p:spPr>
          <a:xfrm>
            <a:off x="393700" y="692150"/>
            <a:ext cx="6070600" cy="3416300"/>
          </a:xfrm>
          <a:ln/>
        </p:spPr>
      </p:sp>
      <p:sp>
        <p:nvSpPr>
          <p:cNvPr id="78850" name="备注占位符 2">
            <a:extLst>
              <a:ext uri="{FF2B5EF4-FFF2-40B4-BE49-F238E27FC236}">
                <a16:creationId xmlns:a16="http://schemas.microsoft.com/office/drawing/2014/main" id="{67E352D2-E36B-07CC-3A1F-0FED36E182C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8851" name="灯片编号占位符 3">
            <a:extLst>
              <a:ext uri="{FF2B5EF4-FFF2-40B4-BE49-F238E27FC236}">
                <a16:creationId xmlns:a16="http://schemas.microsoft.com/office/drawing/2014/main" id="{6B647F45-C78C-106F-C003-0B89FA73F3E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56CC9DEF-754C-4A2F-B3B3-BFC724A1E83A}" type="slidenum">
              <a:rPr lang="en-US" altLang="zh-CN">
                <a:solidFill>
                  <a:schemeClr val="tx1"/>
                </a:solidFill>
              </a:rPr>
              <a:pPr/>
              <a:t>34</a:t>
            </a:fld>
            <a:endParaRPr lang="en-US" altLang="zh-CN">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a:extLst>
              <a:ext uri="{FF2B5EF4-FFF2-40B4-BE49-F238E27FC236}">
                <a16:creationId xmlns:a16="http://schemas.microsoft.com/office/drawing/2014/main" id="{DD61276E-D911-5F5E-D911-01FDEF866995}"/>
              </a:ext>
            </a:extLst>
          </p:cNvPr>
          <p:cNvSpPr>
            <a:spLocks noGrp="1" noRot="1" noChangeAspect="1" noChangeArrowheads="1" noTextEdit="1"/>
          </p:cNvSpPr>
          <p:nvPr>
            <p:ph type="sldImg"/>
          </p:nvPr>
        </p:nvSpPr>
        <p:spPr>
          <a:xfrm>
            <a:off x="393700" y="692150"/>
            <a:ext cx="6070600" cy="3416300"/>
          </a:xfrm>
          <a:ln/>
        </p:spPr>
      </p:sp>
      <p:sp>
        <p:nvSpPr>
          <p:cNvPr id="22530" name="备注占位符 2">
            <a:extLst>
              <a:ext uri="{FF2B5EF4-FFF2-40B4-BE49-F238E27FC236}">
                <a16:creationId xmlns:a16="http://schemas.microsoft.com/office/drawing/2014/main" id="{8159DF35-5D96-6A51-73F8-1B79FFD0609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531" name="灯片编号占位符 3">
            <a:extLst>
              <a:ext uri="{FF2B5EF4-FFF2-40B4-BE49-F238E27FC236}">
                <a16:creationId xmlns:a16="http://schemas.microsoft.com/office/drawing/2014/main" id="{A7A9D8E6-4C29-F4A4-B413-75F38F974D4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B65B55DA-A082-4E89-9FCE-766F2C60533D}" type="slidenum">
              <a:rPr lang="en-US" altLang="zh-CN">
                <a:solidFill>
                  <a:schemeClr val="tx1"/>
                </a:solidFill>
              </a:rPr>
              <a:pPr/>
              <a:t>5</a:t>
            </a:fld>
            <a:endParaRPr lang="en-US" altLang="zh-CN">
              <a:solidFill>
                <a:schemeClr val="tx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幻灯片图像占位符 1">
            <a:extLst>
              <a:ext uri="{FF2B5EF4-FFF2-40B4-BE49-F238E27FC236}">
                <a16:creationId xmlns:a16="http://schemas.microsoft.com/office/drawing/2014/main" id="{1532F42E-3D7E-1165-3FA6-2BE93C705618}"/>
              </a:ext>
            </a:extLst>
          </p:cNvPr>
          <p:cNvSpPr>
            <a:spLocks noGrp="1" noRot="1" noChangeAspect="1" noChangeArrowheads="1" noTextEdit="1"/>
          </p:cNvSpPr>
          <p:nvPr>
            <p:ph type="sldImg"/>
          </p:nvPr>
        </p:nvSpPr>
        <p:spPr>
          <a:xfrm>
            <a:off x="393700" y="692150"/>
            <a:ext cx="6070600" cy="3416300"/>
          </a:xfrm>
          <a:ln/>
        </p:spPr>
      </p:sp>
      <p:sp>
        <p:nvSpPr>
          <p:cNvPr id="80898" name="备注占位符 2">
            <a:extLst>
              <a:ext uri="{FF2B5EF4-FFF2-40B4-BE49-F238E27FC236}">
                <a16:creationId xmlns:a16="http://schemas.microsoft.com/office/drawing/2014/main" id="{27BA6370-B8E1-3A7D-AB59-85F74ACE469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0899" name="灯片编号占位符 3">
            <a:extLst>
              <a:ext uri="{FF2B5EF4-FFF2-40B4-BE49-F238E27FC236}">
                <a16:creationId xmlns:a16="http://schemas.microsoft.com/office/drawing/2014/main" id="{6A8D90A0-DF9F-5859-182F-D04D7737B65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0EEE22FD-EBC0-4609-86D9-FF7AA18920E5}" type="slidenum">
              <a:rPr lang="en-US" altLang="zh-CN">
                <a:solidFill>
                  <a:schemeClr val="tx1"/>
                </a:solidFill>
              </a:rPr>
              <a:pPr/>
              <a:t>35</a:t>
            </a:fld>
            <a:endParaRPr lang="en-US" altLang="zh-CN">
              <a:solidFill>
                <a:schemeClr val="tx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幻灯片图像占位符 1">
            <a:extLst>
              <a:ext uri="{FF2B5EF4-FFF2-40B4-BE49-F238E27FC236}">
                <a16:creationId xmlns:a16="http://schemas.microsoft.com/office/drawing/2014/main" id="{E0331644-9A5E-4DFD-4CAC-DD9AE8FEEEBE}"/>
              </a:ext>
            </a:extLst>
          </p:cNvPr>
          <p:cNvSpPr>
            <a:spLocks noGrp="1" noRot="1" noChangeAspect="1" noChangeArrowheads="1" noTextEdit="1"/>
          </p:cNvSpPr>
          <p:nvPr>
            <p:ph type="sldImg"/>
          </p:nvPr>
        </p:nvSpPr>
        <p:spPr>
          <a:xfrm>
            <a:off x="393700" y="692150"/>
            <a:ext cx="6070600" cy="3416300"/>
          </a:xfrm>
          <a:ln/>
        </p:spPr>
      </p:sp>
      <p:sp>
        <p:nvSpPr>
          <p:cNvPr id="82946" name="备注占位符 2">
            <a:extLst>
              <a:ext uri="{FF2B5EF4-FFF2-40B4-BE49-F238E27FC236}">
                <a16:creationId xmlns:a16="http://schemas.microsoft.com/office/drawing/2014/main" id="{34ED9146-747E-F6F9-BCCB-652427A2139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947" name="灯片编号占位符 3">
            <a:extLst>
              <a:ext uri="{FF2B5EF4-FFF2-40B4-BE49-F238E27FC236}">
                <a16:creationId xmlns:a16="http://schemas.microsoft.com/office/drawing/2014/main" id="{B9F2F6B2-DB29-5D43-43AF-985917AEC32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C3BFB5CD-E2C0-480C-B09A-E0956D6F2D10}" type="slidenum">
              <a:rPr lang="en-US" altLang="zh-CN">
                <a:solidFill>
                  <a:schemeClr val="tx1"/>
                </a:solidFill>
              </a:rPr>
              <a:pPr/>
              <a:t>36</a:t>
            </a:fld>
            <a:endParaRPr lang="en-US" altLang="zh-CN">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a:extLst>
              <a:ext uri="{FF2B5EF4-FFF2-40B4-BE49-F238E27FC236}">
                <a16:creationId xmlns:a16="http://schemas.microsoft.com/office/drawing/2014/main" id="{35CFB5A5-FCD0-3ECF-70BA-9A26A61935BE}"/>
              </a:ext>
            </a:extLst>
          </p:cNvPr>
          <p:cNvSpPr>
            <a:spLocks noGrp="1" noRot="1" noChangeAspect="1" noChangeArrowheads="1" noTextEdit="1"/>
          </p:cNvSpPr>
          <p:nvPr>
            <p:ph type="sldImg"/>
          </p:nvPr>
        </p:nvSpPr>
        <p:spPr>
          <a:xfrm>
            <a:off x="393700" y="692150"/>
            <a:ext cx="6070600" cy="3416300"/>
          </a:xfrm>
          <a:ln/>
        </p:spPr>
      </p:sp>
      <p:sp>
        <p:nvSpPr>
          <p:cNvPr id="24578" name="备注占位符 2">
            <a:extLst>
              <a:ext uri="{FF2B5EF4-FFF2-40B4-BE49-F238E27FC236}">
                <a16:creationId xmlns:a16="http://schemas.microsoft.com/office/drawing/2014/main" id="{0EB45FDC-EEED-381D-D9E8-449429AC2A0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579" name="灯片编号占位符 3">
            <a:extLst>
              <a:ext uri="{FF2B5EF4-FFF2-40B4-BE49-F238E27FC236}">
                <a16:creationId xmlns:a16="http://schemas.microsoft.com/office/drawing/2014/main" id="{48AA526E-EB35-0DBB-3EA4-8700C371CD2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096B49EA-001C-4212-90E4-294C50202F4B}" type="slidenum">
              <a:rPr lang="en-US" altLang="zh-CN">
                <a:solidFill>
                  <a:schemeClr val="tx1"/>
                </a:solidFill>
              </a:rPr>
              <a:pPr/>
              <a:t>6</a:t>
            </a:fld>
            <a:endParaRPr lang="en-US" altLang="zh-CN">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a:extLst>
              <a:ext uri="{FF2B5EF4-FFF2-40B4-BE49-F238E27FC236}">
                <a16:creationId xmlns:a16="http://schemas.microsoft.com/office/drawing/2014/main" id="{6BCDA566-CCED-E708-CC33-BD2D8FCDFA80}"/>
              </a:ext>
            </a:extLst>
          </p:cNvPr>
          <p:cNvSpPr>
            <a:spLocks noGrp="1" noRot="1" noChangeAspect="1" noChangeArrowheads="1" noTextEdit="1"/>
          </p:cNvSpPr>
          <p:nvPr>
            <p:ph type="sldImg"/>
          </p:nvPr>
        </p:nvSpPr>
        <p:spPr>
          <a:xfrm>
            <a:off x="393700" y="692150"/>
            <a:ext cx="6070600" cy="3416300"/>
          </a:xfrm>
          <a:ln/>
        </p:spPr>
      </p:sp>
      <p:sp>
        <p:nvSpPr>
          <p:cNvPr id="26626" name="备注占位符 2">
            <a:extLst>
              <a:ext uri="{FF2B5EF4-FFF2-40B4-BE49-F238E27FC236}">
                <a16:creationId xmlns:a16="http://schemas.microsoft.com/office/drawing/2014/main" id="{7B55A29C-DBA7-CD91-B1F6-E87E6FB0089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627" name="灯片编号占位符 3">
            <a:extLst>
              <a:ext uri="{FF2B5EF4-FFF2-40B4-BE49-F238E27FC236}">
                <a16:creationId xmlns:a16="http://schemas.microsoft.com/office/drawing/2014/main" id="{41E8896C-48A5-C504-6AF8-951D6D2E66A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C06FAAB6-9292-4A75-A4DF-4613E06EDDF8}" type="slidenum">
              <a:rPr lang="en-US" altLang="zh-CN">
                <a:solidFill>
                  <a:schemeClr val="tx1"/>
                </a:solidFill>
              </a:rPr>
              <a:pPr/>
              <a:t>7</a:t>
            </a:fld>
            <a:endParaRPr lang="en-US" altLang="zh-CN">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a:extLst>
              <a:ext uri="{FF2B5EF4-FFF2-40B4-BE49-F238E27FC236}">
                <a16:creationId xmlns:a16="http://schemas.microsoft.com/office/drawing/2014/main" id="{8EEBC168-D873-7DD8-C4F0-2645FD1946D3}"/>
              </a:ext>
            </a:extLst>
          </p:cNvPr>
          <p:cNvSpPr>
            <a:spLocks noGrp="1" noRot="1" noChangeAspect="1" noChangeArrowheads="1" noTextEdit="1"/>
          </p:cNvSpPr>
          <p:nvPr>
            <p:ph type="sldImg"/>
          </p:nvPr>
        </p:nvSpPr>
        <p:spPr>
          <a:xfrm>
            <a:off x="393700" y="692150"/>
            <a:ext cx="6070600" cy="3416300"/>
          </a:xfrm>
          <a:ln/>
        </p:spPr>
      </p:sp>
      <p:sp>
        <p:nvSpPr>
          <p:cNvPr id="28674" name="备注占位符 2">
            <a:extLst>
              <a:ext uri="{FF2B5EF4-FFF2-40B4-BE49-F238E27FC236}">
                <a16:creationId xmlns:a16="http://schemas.microsoft.com/office/drawing/2014/main" id="{3CFB4FF3-892F-32CF-E3B1-EB05BB083C8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675" name="灯片编号占位符 3">
            <a:extLst>
              <a:ext uri="{FF2B5EF4-FFF2-40B4-BE49-F238E27FC236}">
                <a16:creationId xmlns:a16="http://schemas.microsoft.com/office/drawing/2014/main" id="{84B212DD-8EAC-9D84-AD25-312BEB8AB15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8AB484F9-2208-40ED-A79A-A7156F260856}" type="slidenum">
              <a:rPr lang="en-US" altLang="zh-CN">
                <a:solidFill>
                  <a:schemeClr val="tx1"/>
                </a:solidFill>
              </a:rPr>
              <a:pPr/>
              <a:t>8</a:t>
            </a:fld>
            <a:endParaRPr lang="en-US" altLang="zh-CN">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a:extLst>
              <a:ext uri="{FF2B5EF4-FFF2-40B4-BE49-F238E27FC236}">
                <a16:creationId xmlns:a16="http://schemas.microsoft.com/office/drawing/2014/main" id="{0F173EE7-23DE-2D3C-E6C2-E48CE0D7A8F8}"/>
              </a:ext>
            </a:extLst>
          </p:cNvPr>
          <p:cNvSpPr>
            <a:spLocks noGrp="1" noRot="1" noChangeAspect="1" noChangeArrowheads="1" noTextEdit="1"/>
          </p:cNvSpPr>
          <p:nvPr>
            <p:ph type="sldImg"/>
          </p:nvPr>
        </p:nvSpPr>
        <p:spPr>
          <a:xfrm>
            <a:off x="393700" y="692150"/>
            <a:ext cx="6070600" cy="3416300"/>
          </a:xfrm>
          <a:ln/>
        </p:spPr>
      </p:sp>
      <p:sp>
        <p:nvSpPr>
          <p:cNvPr id="30722" name="备注占位符 2">
            <a:extLst>
              <a:ext uri="{FF2B5EF4-FFF2-40B4-BE49-F238E27FC236}">
                <a16:creationId xmlns:a16="http://schemas.microsoft.com/office/drawing/2014/main" id="{C8EF9FA9-3C78-E47A-EF56-C28E3A098ED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23" name="灯片编号占位符 3">
            <a:extLst>
              <a:ext uri="{FF2B5EF4-FFF2-40B4-BE49-F238E27FC236}">
                <a16:creationId xmlns:a16="http://schemas.microsoft.com/office/drawing/2014/main" id="{2FE1EBBD-57D3-D8A7-F985-F3E5FC2A7E4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94CDCC5C-5536-4F30-8BF4-782E10409981}" type="slidenum">
              <a:rPr lang="en-US" altLang="zh-CN">
                <a:solidFill>
                  <a:schemeClr val="tx1"/>
                </a:solidFill>
              </a:rPr>
              <a:pPr/>
              <a:t>9</a:t>
            </a:fld>
            <a:endParaRPr lang="en-US" altLang="zh-CN">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a:extLst>
              <a:ext uri="{FF2B5EF4-FFF2-40B4-BE49-F238E27FC236}">
                <a16:creationId xmlns:a16="http://schemas.microsoft.com/office/drawing/2014/main" id="{4D85081F-EE5D-114D-BC18-2D7DFB31444D}"/>
              </a:ext>
            </a:extLst>
          </p:cNvPr>
          <p:cNvSpPr>
            <a:spLocks noGrp="1" noRot="1" noChangeAspect="1" noChangeArrowheads="1" noTextEdit="1"/>
          </p:cNvSpPr>
          <p:nvPr>
            <p:ph type="sldImg"/>
          </p:nvPr>
        </p:nvSpPr>
        <p:spPr>
          <a:xfrm>
            <a:off x="393700" y="692150"/>
            <a:ext cx="6070600" cy="3416300"/>
          </a:xfrm>
          <a:ln/>
        </p:spPr>
      </p:sp>
      <p:sp>
        <p:nvSpPr>
          <p:cNvPr id="32770" name="备注占位符 2">
            <a:extLst>
              <a:ext uri="{FF2B5EF4-FFF2-40B4-BE49-F238E27FC236}">
                <a16:creationId xmlns:a16="http://schemas.microsoft.com/office/drawing/2014/main" id="{9C058694-601C-391E-20FA-7F2ED184BD9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771" name="灯片编号占位符 3">
            <a:extLst>
              <a:ext uri="{FF2B5EF4-FFF2-40B4-BE49-F238E27FC236}">
                <a16:creationId xmlns:a16="http://schemas.microsoft.com/office/drawing/2014/main" id="{1594909B-CD85-28A6-AFC9-5D5C1D584CE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7755E56B-75CC-441F-BB60-2821EE7383BA}" type="slidenum">
              <a:rPr lang="en-US" altLang="zh-CN">
                <a:solidFill>
                  <a:schemeClr val="tx1"/>
                </a:solidFill>
              </a:rPr>
              <a:pPr/>
              <a:t>10</a:t>
            </a:fld>
            <a:endParaRPr lang="en-US" altLang="zh-CN">
              <a:solidFill>
                <a:schemeClr val="tx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a:extLst>
              <a:ext uri="{FF2B5EF4-FFF2-40B4-BE49-F238E27FC236}">
                <a16:creationId xmlns:a16="http://schemas.microsoft.com/office/drawing/2014/main" id="{25C4522B-F3E7-CA4D-A2E1-934222521A03}"/>
              </a:ext>
            </a:extLst>
          </p:cNvPr>
          <p:cNvSpPr>
            <a:spLocks noGrp="1" noRot="1" noChangeAspect="1" noChangeArrowheads="1" noTextEdit="1"/>
          </p:cNvSpPr>
          <p:nvPr>
            <p:ph type="sldImg"/>
          </p:nvPr>
        </p:nvSpPr>
        <p:spPr>
          <a:xfrm>
            <a:off x="393700" y="692150"/>
            <a:ext cx="6070600" cy="3416300"/>
          </a:xfrm>
          <a:ln/>
        </p:spPr>
      </p:sp>
      <p:sp>
        <p:nvSpPr>
          <p:cNvPr id="34818" name="备注占位符 2">
            <a:extLst>
              <a:ext uri="{FF2B5EF4-FFF2-40B4-BE49-F238E27FC236}">
                <a16:creationId xmlns:a16="http://schemas.microsoft.com/office/drawing/2014/main" id="{F9B2E509-34A2-C277-3F61-5A1BEBB7440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819" name="灯片编号占位符 3">
            <a:extLst>
              <a:ext uri="{FF2B5EF4-FFF2-40B4-BE49-F238E27FC236}">
                <a16:creationId xmlns:a16="http://schemas.microsoft.com/office/drawing/2014/main" id="{BAB59203-3ED5-FAF7-A23C-4CEADD8C5AA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folHlink"/>
                </a:solidFill>
                <a:latin typeface="Times New Roman" panose="02020603050405020304" pitchFamily="18" charset="0"/>
                <a:ea typeface="宋体" panose="02010600030101010101" pitchFamily="2" charset="-122"/>
              </a:defRPr>
            </a:lvl1pPr>
            <a:lvl2pPr marL="742950" indent="-285750">
              <a:defRPr kumimoji="1">
                <a:solidFill>
                  <a:schemeClr val="folHlink"/>
                </a:solidFill>
                <a:latin typeface="Times New Roman" panose="02020603050405020304" pitchFamily="18" charset="0"/>
                <a:ea typeface="宋体" panose="02010600030101010101" pitchFamily="2" charset="-122"/>
              </a:defRPr>
            </a:lvl2pPr>
            <a:lvl3pPr marL="1143000" indent="-228600">
              <a:defRPr kumimoji="1">
                <a:solidFill>
                  <a:schemeClr val="folHlink"/>
                </a:solidFill>
                <a:latin typeface="Times New Roman" panose="02020603050405020304" pitchFamily="18" charset="0"/>
                <a:ea typeface="宋体" panose="02010600030101010101" pitchFamily="2" charset="-122"/>
              </a:defRPr>
            </a:lvl3pPr>
            <a:lvl4pPr marL="1600200" indent="-228600">
              <a:defRPr kumimoji="1">
                <a:solidFill>
                  <a:schemeClr val="folHlink"/>
                </a:solidFill>
                <a:latin typeface="Times New Roman" panose="02020603050405020304" pitchFamily="18" charset="0"/>
                <a:ea typeface="宋体" panose="02010600030101010101" pitchFamily="2" charset="-122"/>
              </a:defRPr>
            </a:lvl4pPr>
            <a:lvl5pPr marL="2057400" indent="-228600">
              <a:defRPr kumimoji="1">
                <a:solidFill>
                  <a:schemeClr val="folHlink"/>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fld id="{29772FE2-92B0-4D19-A7C0-7830C7DE25B0}" type="slidenum">
              <a:rPr lang="en-US" altLang="zh-CN">
                <a:solidFill>
                  <a:schemeClr val="tx1"/>
                </a:solidFill>
              </a:rPr>
              <a:pPr/>
              <a:t>11</a:t>
            </a:fld>
            <a:endParaRPr lang="en-US" altLang="zh-CN">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04F8B494-D70D-7816-BBAC-F1840129E7DB}"/>
              </a:ext>
            </a:extLst>
          </p:cNvPr>
          <p:cNvSpPr>
            <a:spLocks noChangeArrowheads="1"/>
          </p:cNvSpPr>
          <p:nvPr/>
        </p:nvSpPr>
        <p:spPr bwMode="auto">
          <a:xfrm>
            <a:off x="846667" y="2438401"/>
            <a:ext cx="42333" cy="1052513"/>
          </a:xfrm>
          <a:prstGeom prst="rect">
            <a:avLst/>
          </a:pr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a:gradFill>
          <a:ln>
            <a:noFill/>
          </a:ln>
        </p:spPr>
        <p:txBody>
          <a:bodyPr wrap="none" anchor="ctr"/>
          <a:lstStyle>
            <a:lvl1pPr algn="ctr">
              <a:defRPr kumimoji="1">
                <a:solidFill>
                  <a:schemeClr val="folHlink"/>
                </a:solidFill>
                <a:latin typeface="Times New Roman" panose="02020603050405020304" pitchFamily="18" charset="0"/>
                <a:ea typeface="宋体" panose="02010600030101010101" pitchFamily="2" charset="-122"/>
              </a:defRPr>
            </a:lvl1pPr>
            <a:lvl2pPr marL="742950" indent="-285750" algn="ctr">
              <a:defRPr kumimoji="1">
                <a:solidFill>
                  <a:schemeClr val="folHlink"/>
                </a:solidFill>
                <a:latin typeface="Times New Roman" panose="02020603050405020304" pitchFamily="18" charset="0"/>
                <a:ea typeface="宋体" panose="02010600030101010101" pitchFamily="2" charset="-122"/>
              </a:defRPr>
            </a:lvl2pPr>
            <a:lvl3pPr marL="1143000" indent="-228600" algn="ctr">
              <a:defRPr kumimoji="1">
                <a:solidFill>
                  <a:schemeClr val="folHlink"/>
                </a:solidFill>
                <a:latin typeface="Times New Roman" panose="02020603050405020304" pitchFamily="18" charset="0"/>
                <a:ea typeface="宋体" panose="02010600030101010101" pitchFamily="2" charset="-122"/>
              </a:defRPr>
            </a:lvl3pPr>
            <a:lvl4pPr marL="1600200" indent="-228600" algn="ctr">
              <a:defRPr kumimoji="1">
                <a:solidFill>
                  <a:schemeClr val="folHlink"/>
                </a:solidFill>
                <a:latin typeface="Times New Roman" panose="02020603050405020304" pitchFamily="18" charset="0"/>
                <a:ea typeface="宋体" panose="02010600030101010101" pitchFamily="2" charset="-122"/>
              </a:defRPr>
            </a:lvl4pPr>
            <a:lvl5pPr marL="2057400" indent="-228600" algn="ctr">
              <a:defRPr kumimoji="1">
                <a:solidFill>
                  <a:schemeClr val="folHlink"/>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pPr>
              <a:defRPr/>
            </a:pPr>
            <a:endParaRPr lang="zh-CN" altLang="en-US"/>
          </a:p>
        </p:txBody>
      </p:sp>
      <p:sp>
        <p:nvSpPr>
          <p:cNvPr id="3" name="Rectangle 11">
            <a:extLst>
              <a:ext uri="{FF2B5EF4-FFF2-40B4-BE49-F238E27FC236}">
                <a16:creationId xmlns:a16="http://schemas.microsoft.com/office/drawing/2014/main" id="{45EE50F5-393F-8FDE-DFE6-9829D32CEBD3}"/>
              </a:ext>
            </a:extLst>
          </p:cNvPr>
          <p:cNvSpPr>
            <a:spLocks noChangeArrowheads="1"/>
          </p:cNvSpPr>
          <p:nvPr/>
        </p:nvSpPr>
        <p:spPr bwMode="auto">
          <a:xfrm flipV="1">
            <a:off x="421217" y="3260726"/>
            <a:ext cx="11590867" cy="55563"/>
          </a:xfrm>
          <a:prstGeom prst="rect">
            <a:avLst/>
          </a:pr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a:gradFill>
          <a:ln>
            <a:noFill/>
          </a:ln>
        </p:spPr>
        <p:txBody>
          <a:bodyPr wrap="none" anchor="ctr"/>
          <a:lstStyle>
            <a:lvl1pPr algn="ctr">
              <a:defRPr kumimoji="1">
                <a:solidFill>
                  <a:schemeClr val="folHlink"/>
                </a:solidFill>
                <a:latin typeface="Times New Roman" panose="02020603050405020304" pitchFamily="18" charset="0"/>
                <a:ea typeface="宋体" panose="02010600030101010101" pitchFamily="2" charset="-122"/>
              </a:defRPr>
            </a:lvl1pPr>
            <a:lvl2pPr marL="742950" indent="-285750" algn="ctr">
              <a:defRPr kumimoji="1">
                <a:solidFill>
                  <a:schemeClr val="folHlink"/>
                </a:solidFill>
                <a:latin typeface="Times New Roman" panose="02020603050405020304" pitchFamily="18" charset="0"/>
                <a:ea typeface="宋体" panose="02010600030101010101" pitchFamily="2" charset="-122"/>
              </a:defRPr>
            </a:lvl2pPr>
            <a:lvl3pPr marL="1143000" indent="-228600" algn="ctr">
              <a:defRPr kumimoji="1">
                <a:solidFill>
                  <a:schemeClr val="folHlink"/>
                </a:solidFill>
                <a:latin typeface="Times New Roman" panose="02020603050405020304" pitchFamily="18" charset="0"/>
                <a:ea typeface="宋体" panose="02010600030101010101" pitchFamily="2" charset="-122"/>
              </a:defRPr>
            </a:lvl3pPr>
            <a:lvl4pPr marL="1600200" indent="-228600" algn="ctr">
              <a:defRPr kumimoji="1">
                <a:solidFill>
                  <a:schemeClr val="folHlink"/>
                </a:solidFill>
                <a:latin typeface="Times New Roman" panose="02020603050405020304" pitchFamily="18" charset="0"/>
                <a:ea typeface="宋体" panose="02010600030101010101" pitchFamily="2" charset="-122"/>
              </a:defRPr>
            </a:lvl4pPr>
            <a:lvl5pPr marL="2057400" indent="-228600" algn="ctr">
              <a:defRPr kumimoji="1">
                <a:solidFill>
                  <a:schemeClr val="folHlink"/>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pPr>
              <a:defRPr/>
            </a:pPr>
            <a:endParaRPr lang="zh-CN" altLang="en-US"/>
          </a:p>
        </p:txBody>
      </p:sp>
      <p:sp>
        <p:nvSpPr>
          <p:cNvPr id="81932" name="Rectangle 12"/>
          <p:cNvSpPr>
            <a:spLocks noGrp="1" noChangeArrowheads="1"/>
          </p:cNvSpPr>
          <p:nvPr>
            <p:ph type="ctrTitle"/>
          </p:nvPr>
        </p:nvSpPr>
        <p:spPr>
          <a:xfrm>
            <a:off x="1320800" y="1676400"/>
            <a:ext cx="10363200" cy="1462088"/>
          </a:xfrm>
        </p:spPr>
        <p:txBody>
          <a:bodyPr/>
          <a:lstStyle>
            <a:lvl1pPr>
              <a:defRPr>
                <a:latin typeface="华文新魏" pitchFamily="2" charset="-122"/>
                <a:ea typeface="华文新魏" pitchFamily="2" charset="-122"/>
              </a:defRPr>
            </a:lvl1pPr>
          </a:lstStyle>
          <a:p>
            <a:r>
              <a:rPr lang="zh-CN" altLang="en-US"/>
              <a:t>单击此处编辑母版标题样式</a:t>
            </a:r>
            <a:endParaRPr lang="zh-CN" altLang="en-US" dirty="0"/>
          </a:p>
        </p:txBody>
      </p:sp>
      <p:sp>
        <p:nvSpPr>
          <p:cNvPr id="81933"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atin typeface="华文新魏" pitchFamily="2" charset="-122"/>
                <a:ea typeface="华文新魏" pitchFamily="2" charset="-122"/>
              </a:defRPr>
            </a:lvl1pPr>
          </a:lstStyle>
          <a:p>
            <a:r>
              <a:rPr lang="zh-CN" altLang="en-US"/>
              <a:t>单击此处编辑母版副标题样式</a:t>
            </a:r>
            <a:endParaRPr lang="zh-CN" altLang="en-US" dirty="0"/>
          </a:p>
        </p:txBody>
      </p:sp>
      <p:sp>
        <p:nvSpPr>
          <p:cNvPr id="4" name="Rectangle 15">
            <a:extLst>
              <a:ext uri="{FF2B5EF4-FFF2-40B4-BE49-F238E27FC236}">
                <a16:creationId xmlns:a16="http://schemas.microsoft.com/office/drawing/2014/main" id="{87258B08-4718-9CA6-59F9-9A34A63290D5}"/>
              </a:ext>
            </a:extLst>
          </p:cNvPr>
          <p:cNvSpPr>
            <a:spLocks noGrp="1" noChangeArrowheads="1"/>
          </p:cNvSpPr>
          <p:nvPr>
            <p:ph type="ftr" sz="quarter" idx="10"/>
          </p:nvPr>
        </p:nvSpPr>
        <p:spPr>
          <a:xfrm>
            <a:off x="4572000" y="6248400"/>
            <a:ext cx="3860800" cy="457200"/>
          </a:xfrm>
        </p:spPr>
        <p:txBody>
          <a:bodyPr/>
          <a:lstStyle>
            <a:lvl1pPr>
              <a:defRPr>
                <a:solidFill>
                  <a:schemeClr val="bg2"/>
                </a:solidFill>
              </a:defRPr>
            </a:lvl1pPr>
          </a:lstStyle>
          <a:p>
            <a:pPr>
              <a:defRPr/>
            </a:pPr>
            <a:endParaRPr lang="en-US" altLang="zh-CN"/>
          </a:p>
        </p:txBody>
      </p:sp>
      <p:sp>
        <p:nvSpPr>
          <p:cNvPr id="5" name="Rectangle 16">
            <a:extLst>
              <a:ext uri="{FF2B5EF4-FFF2-40B4-BE49-F238E27FC236}">
                <a16:creationId xmlns:a16="http://schemas.microsoft.com/office/drawing/2014/main" id="{BFB4D1BA-102F-29E4-133B-1FDC16224C7D}"/>
              </a:ext>
            </a:extLst>
          </p:cNvPr>
          <p:cNvSpPr>
            <a:spLocks noGrp="1" noChangeArrowheads="1"/>
          </p:cNvSpPr>
          <p:nvPr>
            <p:ph type="sldNum" sz="quarter" idx="11"/>
          </p:nvPr>
        </p:nvSpPr>
        <p:spPr>
          <a:xfrm>
            <a:off x="9144000" y="6248400"/>
            <a:ext cx="2540000" cy="457200"/>
          </a:xfrm>
        </p:spPr>
        <p:txBody>
          <a:bodyPr/>
          <a:lstStyle>
            <a:lvl1pPr>
              <a:defRPr smtClean="0">
                <a:solidFill>
                  <a:schemeClr val="bg2"/>
                </a:solidFill>
              </a:defRPr>
            </a:lvl1pPr>
          </a:lstStyle>
          <a:p>
            <a:pPr>
              <a:defRPr/>
            </a:pPr>
            <a:fld id="{84DE07EC-3D5D-4A43-9C6F-7DD9225C462A}" type="slidenum">
              <a:rPr lang="en-US" altLang="zh-CN"/>
              <a:pPr>
                <a:defRPr/>
              </a:pPr>
              <a:t>‹#›</a:t>
            </a:fld>
            <a:endParaRPr lang="en-US" altLang="zh-CN"/>
          </a:p>
        </p:txBody>
      </p:sp>
    </p:spTree>
    <p:extLst>
      <p:ext uri="{BB962C8B-B14F-4D97-AF65-F5344CB8AC3E}">
        <p14:creationId xmlns:p14="http://schemas.microsoft.com/office/powerpoint/2010/main" val="4172920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A33658E0-089F-D024-C7C1-D1DF7E0B2B84}"/>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143A76E7-E6B4-4C5C-EB89-318F2B65FBC8}"/>
              </a:ext>
            </a:extLst>
          </p:cNvPr>
          <p:cNvSpPr>
            <a:spLocks noGrp="1" noChangeArrowheads="1"/>
          </p:cNvSpPr>
          <p:nvPr>
            <p:ph type="sldNum" sz="quarter" idx="11"/>
          </p:nvPr>
        </p:nvSpPr>
        <p:spPr>
          <a:ln/>
        </p:spPr>
        <p:txBody>
          <a:bodyPr/>
          <a:lstStyle>
            <a:lvl1pPr>
              <a:defRPr/>
            </a:lvl1pPr>
          </a:lstStyle>
          <a:p>
            <a:pPr>
              <a:defRPr/>
            </a:pPr>
            <a:fld id="{10DAE0BD-902E-4980-B769-799624A1E657}" type="slidenum">
              <a:rPr lang="en-US" altLang="zh-CN"/>
              <a:pPr>
                <a:defRPr/>
              </a:pPr>
              <a:t>‹#›</a:t>
            </a:fld>
            <a:endParaRPr lang="en-US" altLang="zh-CN"/>
          </a:p>
        </p:txBody>
      </p:sp>
    </p:spTree>
    <p:extLst>
      <p:ext uri="{BB962C8B-B14F-4D97-AF65-F5344CB8AC3E}">
        <p14:creationId xmlns:p14="http://schemas.microsoft.com/office/powerpoint/2010/main" val="3197405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38733" y="214313"/>
            <a:ext cx="2601384"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534584" y="214313"/>
            <a:ext cx="7600949"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D7EA2ABD-B211-B6D6-F816-46ADC5B419AF}"/>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7F505480-8B1E-D487-D19C-141F7D8526BA}"/>
              </a:ext>
            </a:extLst>
          </p:cNvPr>
          <p:cNvSpPr>
            <a:spLocks noGrp="1" noChangeArrowheads="1"/>
          </p:cNvSpPr>
          <p:nvPr>
            <p:ph type="sldNum" sz="quarter" idx="11"/>
          </p:nvPr>
        </p:nvSpPr>
        <p:spPr>
          <a:ln/>
        </p:spPr>
        <p:txBody>
          <a:bodyPr/>
          <a:lstStyle>
            <a:lvl1pPr>
              <a:defRPr/>
            </a:lvl1pPr>
          </a:lstStyle>
          <a:p>
            <a:pPr>
              <a:defRPr/>
            </a:pPr>
            <a:fld id="{D83D4DEE-FB59-4CB5-A0EF-56381BDEC804}" type="slidenum">
              <a:rPr lang="en-US" altLang="zh-CN"/>
              <a:pPr>
                <a:defRPr/>
              </a:pPr>
              <a:t>‹#›</a:t>
            </a:fld>
            <a:endParaRPr lang="en-US" altLang="zh-CN"/>
          </a:p>
        </p:txBody>
      </p:sp>
    </p:spTree>
    <p:extLst>
      <p:ext uri="{BB962C8B-B14F-4D97-AF65-F5344CB8AC3E}">
        <p14:creationId xmlns:p14="http://schemas.microsoft.com/office/powerpoint/2010/main" val="3656178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01EFBA78-6325-74AD-E2EA-08E69FC1634D}"/>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E2EB5F49-8B9D-299C-A71C-311DE2036DB9}"/>
              </a:ext>
            </a:extLst>
          </p:cNvPr>
          <p:cNvSpPr>
            <a:spLocks noGrp="1" noChangeArrowheads="1"/>
          </p:cNvSpPr>
          <p:nvPr>
            <p:ph type="sldNum" sz="quarter" idx="11"/>
          </p:nvPr>
        </p:nvSpPr>
        <p:spPr>
          <a:ln/>
        </p:spPr>
        <p:txBody>
          <a:bodyPr/>
          <a:lstStyle>
            <a:lvl1pPr>
              <a:defRPr/>
            </a:lvl1pPr>
          </a:lstStyle>
          <a:p>
            <a:pPr>
              <a:defRPr/>
            </a:pPr>
            <a:fld id="{19EA7C5B-EC0C-4AA6-9DD1-3B8990CF7252}" type="slidenum">
              <a:rPr lang="en-US" altLang="zh-CN"/>
              <a:pPr>
                <a:defRPr/>
              </a:pPr>
              <a:t>‹#›</a:t>
            </a:fld>
            <a:endParaRPr lang="en-US" altLang="zh-CN"/>
          </a:p>
        </p:txBody>
      </p:sp>
    </p:spTree>
    <p:extLst>
      <p:ext uri="{BB962C8B-B14F-4D97-AF65-F5344CB8AC3E}">
        <p14:creationId xmlns:p14="http://schemas.microsoft.com/office/powerpoint/2010/main" val="3279805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2">
            <a:extLst>
              <a:ext uri="{FF2B5EF4-FFF2-40B4-BE49-F238E27FC236}">
                <a16:creationId xmlns:a16="http://schemas.microsoft.com/office/drawing/2014/main" id="{014DD2EF-91E2-D27C-188C-768B54A544A2}"/>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F755D6F9-9D34-475A-5C07-40D0B2038626}"/>
              </a:ext>
            </a:extLst>
          </p:cNvPr>
          <p:cNvSpPr>
            <a:spLocks noGrp="1" noChangeArrowheads="1"/>
          </p:cNvSpPr>
          <p:nvPr>
            <p:ph type="sldNum" sz="quarter" idx="11"/>
          </p:nvPr>
        </p:nvSpPr>
        <p:spPr>
          <a:ln/>
        </p:spPr>
        <p:txBody>
          <a:bodyPr/>
          <a:lstStyle>
            <a:lvl1pPr>
              <a:defRPr/>
            </a:lvl1pPr>
          </a:lstStyle>
          <a:p>
            <a:pPr>
              <a:defRPr/>
            </a:pPr>
            <a:fld id="{76112A27-DB3D-4166-8AD4-98584281AE1C}" type="slidenum">
              <a:rPr lang="en-US" altLang="zh-CN"/>
              <a:pPr>
                <a:defRPr/>
              </a:pPr>
              <a:t>‹#›</a:t>
            </a:fld>
            <a:endParaRPr lang="en-US" altLang="zh-CN"/>
          </a:p>
        </p:txBody>
      </p:sp>
    </p:spTree>
    <p:extLst>
      <p:ext uri="{BB962C8B-B14F-4D97-AF65-F5344CB8AC3E}">
        <p14:creationId xmlns:p14="http://schemas.microsoft.com/office/powerpoint/2010/main" val="3156087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5769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8601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95D383B9-BE77-32BA-A5F7-6CDBF2E9F26F}"/>
              </a:ext>
            </a:extLst>
          </p:cNvPr>
          <p:cNvSpPr>
            <a:spLocks noGrp="1" noChangeArrowheads="1"/>
          </p:cNvSpPr>
          <p:nvPr>
            <p:ph type="dt" sz="half" idx="10"/>
          </p:nvPr>
        </p:nvSpPr>
        <p:spPr>
          <a:xfrm>
            <a:off x="1549400" y="6243638"/>
            <a:ext cx="2540000" cy="457200"/>
          </a:xfrm>
          <a:prstGeom prst="rect">
            <a:avLst/>
          </a:prstGeom>
        </p:spPr>
        <p:txBody>
          <a:bodyPr/>
          <a:lstStyle>
            <a:lvl1pPr>
              <a:defRPr>
                <a:ea typeface="宋体" pitchFamily="2" charset="-122"/>
              </a:defRPr>
            </a:lvl1pPr>
          </a:lstStyle>
          <a:p>
            <a:pPr>
              <a:defRPr/>
            </a:pPr>
            <a:fld id="{2213F1CC-AB85-4754-8D22-85993D8FCA92}" type="datetime1">
              <a:rPr lang="en-US" altLang="zh-CN"/>
              <a:pPr>
                <a:defRPr/>
              </a:pPr>
              <a:t>2/11/25</a:t>
            </a:fld>
            <a:endParaRPr lang="en-US" altLang="zh-CN"/>
          </a:p>
        </p:txBody>
      </p:sp>
      <p:sp>
        <p:nvSpPr>
          <p:cNvPr id="6" name="Rectangle 12">
            <a:extLst>
              <a:ext uri="{FF2B5EF4-FFF2-40B4-BE49-F238E27FC236}">
                <a16:creationId xmlns:a16="http://schemas.microsoft.com/office/drawing/2014/main" id="{0C61AB87-797C-75CA-3B33-32EEABE29E9E}"/>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88882257-71FC-31C0-D8F4-A86164BFB3EF}"/>
              </a:ext>
            </a:extLst>
          </p:cNvPr>
          <p:cNvSpPr>
            <a:spLocks noGrp="1" noChangeArrowheads="1"/>
          </p:cNvSpPr>
          <p:nvPr>
            <p:ph type="sldNum" sz="quarter" idx="12"/>
          </p:nvPr>
        </p:nvSpPr>
        <p:spPr/>
        <p:txBody>
          <a:bodyPr/>
          <a:lstStyle>
            <a:lvl1pPr>
              <a:defRPr smtClean="0"/>
            </a:lvl1pPr>
          </a:lstStyle>
          <a:p>
            <a:pPr>
              <a:defRPr/>
            </a:pPr>
            <a:fld id="{9BBBF6C1-4052-42AD-83D6-606D54BEB6D3}" type="slidenum">
              <a:rPr lang="en-US" altLang="zh-CN"/>
              <a:pPr>
                <a:defRPr/>
              </a:pPr>
              <a:t>‹#›</a:t>
            </a:fld>
            <a:endParaRPr lang="en-US" altLang="zh-CN"/>
          </a:p>
        </p:txBody>
      </p:sp>
    </p:spTree>
    <p:extLst>
      <p:ext uri="{BB962C8B-B14F-4D97-AF65-F5344CB8AC3E}">
        <p14:creationId xmlns:p14="http://schemas.microsoft.com/office/powerpoint/2010/main" val="4012742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2">
            <a:extLst>
              <a:ext uri="{FF2B5EF4-FFF2-40B4-BE49-F238E27FC236}">
                <a16:creationId xmlns:a16="http://schemas.microsoft.com/office/drawing/2014/main" id="{BB4FE1DE-F65B-27E7-DB2C-E54933C4C30B}"/>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13">
            <a:extLst>
              <a:ext uri="{FF2B5EF4-FFF2-40B4-BE49-F238E27FC236}">
                <a16:creationId xmlns:a16="http://schemas.microsoft.com/office/drawing/2014/main" id="{272F99EF-8370-5BC4-3A0A-DB6B3EE4A6F7}"/>
              </a:ext>
            </a:extLst>
          </p:cNvPr>
          <p:cNvSpPr>
            <a:spLocks noGrp="1" noChangeArrowheads="1"/>
          </p:cNvSpPr>
          <p:nvPr>
            <p:ph type="sldNum" sz="quarter" idx="11"/>
          </p:nvPr>
        </p:nvSpPr>
        <p:spPr>
          <a:ln/>
        </p:spPr>
        <p:txBody>
          <a:bodyPr/>
          <a:lstStyle>
            <a:lvl1pPr>
              <a:defRPr/>
            </a:lvl1pPr>
          </a:lstStyle>
          <a:p>
            <a:pPr>
              <a:defRPr/>
            </a:pPr>
            <a:fld id="{2FF223BD-EAB5-4AB5-9CB5-C0155B0753CF}" type="slidenum">
              <a:rPr lang="en-US" altLang="zh-CN"/>
              <a:pPr>
                <a:defRPr/>
              </a:pPr>
              <a:t>‹#›</a:t>
            </a:fld>
            <a:endParaRPr lang="en-US" altLang="zh-CN"/>
          </a:p>
        </p:txBody>
      </p:sp>
    </p:spTree>
    <p:extLst>
      <p:ext uri="{BB962C8B-B14F-4D97-AF65-F5344CB8AC3E}">
        <p14:creationId xmlns:p14="http://schemas.microsoft.com/office/powerpoint/2010/main" val="2094145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BF1DC673-1403-6DC6-ED6F-FF2C7F16AB45}"/>
              </a:ext>
            </a:extLst>
          </p:cNvPr>
          <p:cNvSpPr>
            <a:spLocks noGrp="1" noChangeArrowheads="1"/>
          </p:cNvSpPr>
          <p:nvPr>
            <p:ph type="dt" sz="half" idx="10"/>
          </p:nvPr>
        </p:nvSpPr>
        <p:spPr>
          <a:xfrm>
            <a:off x="1549400" y="6243638"/>
            <a:ext cx="2540000" cy="457200"/>
          </a:xfrm>
          <a:prstGeom prst="rect">
            <a:avLst/>
          </a:prstGeom>
        </p:spPr>
        <p:txBody>
          <a:bodyPr/>
          <a:lstStyle>
            <a:lvl1pPr>
              <a:defRPr>
                <a:ea typeface="宋体" pitchFamily="2" charset="-122"/>
              </a:defRPr>
            </a:lvl1pPr>
          </a:lstStyle>
          <a:p>
            <a:pPr>
              <a:defRPr/>
            </a:pPr>
            <a:fld id="{449CE4A7-DEE7-4F2B-8CB7-F1F55ED4C8EA}" type="datetime1">
              <a:rPr lang="en-US" altLang="zh-CN"/>
              <a:pPr>
                <a:defRPr/>
              </a:pPr>
              <a:t>2/11/25</a:t>
            </a:fld>
            <a:endParaRPr lang="en-US" altLang="zh-CN"/>
          </a:p>
        </p:txBody>
      </p:sp>
      <p:sp>
        <p:nvSpPr>
          <p:cNvPr id="4" name="Rectangle 12">
            <a:extLst>
              <a:ext uri="{FF2B5EF4-FFF2-40B4-BE49-F238E27FC236}">
                <a16:creationId xmlns:a16="http://schemas.microsoft.com/office/drawing/2014/main" id="{6F4D1D99-7D94-3B6B-7E5E-347E8ED535C4}"/>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FCAFF4E5-07A9-2AAA-566F-DA73165E62A9}"/>
              </a:ext>
            </a:extLst>
          </p:cNvPr>
          <p:cNvSpPr>
            <a:spLocks noGrp="1" noChangeArrowheads="1"/>
          </p:cNvSpPr>
          <p:nvPr>
            <p:ph type="sldNum" sz="quarter" idx="12"/>
          </p:nvPr>
        </p:nvSpPr>
        <p:spPr/>
        <p:txBody>
          <a:bodyPr/>
          <a:lstStyle>
            <a:lvl1pPr>
              <a:defRPr smtClean="0"/>
            </a:lvl1pPr>
          </a:lstStyle>
          <a:p>
            <a:pPr>
              <a:defRPr/>
            </a:pPr>
            <a:fld id="{C695B250-980C-4848-88F0-4AF2077D5EDD}" type="slidenum">
              <a:rPr lang="en-US" altLang="zh-CN"/>
              <a:pPr>
                <a:defRPr/>
              </a:pPr>
              <a:t>‹#›</a:t>
            </a:fld>
            <a:endParaRPr lang="en-US" altLang="zh-CN"/>
          </a:p>
        </p:txBody>
      </p:sp>
    </p:spTree>
    <p:extLst>
      <p:ext uri="{BB962C8B-B14F-4D97-AF65-F5344CB8AC3E}">
        <p14:creationId xmlns:p14="http://schemas.microsoft.com/office/powerpoint/2010/main" val="2805323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C0B6C43D-F8D4-06CE-E23B-E7E6F495E2CE}"/>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13">
            <a:extLst>
              <a:ext uri="{FF2B5EF4-FFF2-40B4-BE49-F238E27FC236}">
                <a16:creationId xmlns:a16="http://schemas.microsoft.com/office/drawing/2014/main" id="{043E027D-862B-D034-7FC6-E0A8DCAA645C}"/>
              </a:ext>
            </a:extLst>
          </p:cNvPr>
          <p:cNvSpPr>
            <a:spLocks noGrp="1" noChangeArrowheads="1"/>
          </p:cNvSpPr>
          <p:nvPr>
            <p:ph type="sldNum" sz="quarter" idx="11"/>
          </p:nvPr>
        </p:nvSpPr>
        <p:spPr>
          <a:ln/>
        </p:spPr>
        <p:txBody>
          <a:bodyPr/>
          <a:lstStyle>
            <a:lvl1pPr>
              <a:defRPr/>
            </a:lvl1pPr>
          </a:lstStyle>
          <a:p>
            <a:pPr>
              <a:defRPr/>
            </a:pPr>
            <a:fld id="{86F794B5-5E65-408B-A6F5-2F2340EDED24}" type="slidenum">
              <a:rPr lang="en-US" altLang="zh-CN"/>
              <a:pPr>
                <a:defRPr/>
              </a:pPr>
              <a:t>‹#›</a:t>
            </a:fld>
            <a:endParaRPr lang="en-US" altLang="zh-CN"/>
          </a:p>
        </p:txBody>
      </p:sp>
    </p:spTree>
    <p:extLst>
      <p:ext uri="{BB962C8B-B14F-4D97-AF65-F5344CB8AC3E}">
        <p14:creationId xmlns:p14="http://schemas.microsoft.com/office/powerpoint/2010/main" val="1400352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AD203459-9841-5967-3C42-0EC60F546663}"/>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10AD5702-E2F6-5601-FAAB-B25FB6847325}"/>
              </a:ext>
            </a:extLst>
          </p:cNvPr>
          <p:cNvSpPr>
            <a:spLocks noGrp="1" noChangeArrowheads="1"/>
          </p:cNvSpPr>
          <p:nvPr>
            <p:ph type="sldNum" sz="quarter" idx="11"/>
          </p:nvPr>
        </p:nvSpPr>
        <p:spPr>
          <a:ln/>
        </p:spPr>
        <p:txBody>
          <a:bodyPr/>
          <a:lstStyle>
            <a:lvl1pPr>
              <a:defRPr/>
            </a:lvl1pPr>
          </a:lstStyle>
          <a:p>
            <a:pPr>
              <a:defRPr/>
            </a:pPr>
            <a:fld id="{797C789C-F705-478A-B913-8F3DF60F67BA}" type="slidenum">
              <a:rPr lang="en-US" altLang="zh-CN"/>
              <a:pPr>
                <a:defRPr/>
              </a:pPr>
              <a:t>‹#›</a:t>
            </a:fld>
            <a:endParaRPr lang="en-US" altLang="zh-CN"/>
          </a:p>
        </p:txBody>
      </p:sp>
    </p:spTree>
    <p:extLst>
      <p:ext uri="{BB962C8B-B14F-4D97-AF65-F5344CB8AC3E}">
        <p14:creationId xmlns:p14="http://schemas.microsoft.com/office/powerpoint/2010/main" val="81302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B446B17A-0A78-6CEB-12FC-DFC597CF9510}"/>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3C169EFC-53FB-2E45-BF9F-B42AA8420B5B}"/>
              </a:ext>
            </a:extLst>
          </p:cNvPr>
          <p:cNvSpPr>
            <a:spLocks noGrp="1" noChangeArrowheads="1"/>
          </p:cNvSpPr>
          <p:nvPr>
            <p:ph type="sldNum" sz="quarter" idx="11"/>
          </p:nvPr>
        </p:nvSpPr>
        <p:spPr>
          <a:ln/>
        </p:spPr>
        <p:txBody>
          <a:bodyPr/>
          <a:lstStyle>
            <a:lvl1pPr>
              <a:defRPr/>
            </a:lvl1pPr>
          </a:lstStyle>
          <a:p>
            <a:pPr>
              <a:defRPr/>
            </a:pPr>
            <a:fld id="{B81FE873-0264-4862-971C-E079576FAC16}" type="slidenum">
              <a:rPr lang="en-US" altLang="zh-CN"/>
              <a:pPr>
                <a:defRPr/>
              </a:pPr>
              <a:t>‹#›</a:t>
            </a:fld>
            <a:endParaRPr lang="en-US" altLang="zh-CN"/>
          </a:p>
        </p:txBody>
      </p:sp>
    </p:spTree>
    <p:extLst>
      <p:ext uri="{BB962C8B-B14F-4D97-AF65-F5344CB8AC3E}">
        <p14:creationId xmlns:p14="http://schemas.microsoft.com/office/powerpoint/2010/main" val="1602178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B7F56D77-919B-A168-74D6-2F329DFC0DC6}"/>
              </a:ext>
            </a:extLst>
          </p:cNvPr>
          <p:cNvSpPr>
            <a:spLocks noChangeArrowheads="1"/>
          </p:cNvSpPr>
          <p:nvPr/>
        </p:nvSpPr>
        <p:spPr bwMode="gray">
          <a:xfrm>
            <a:off x="1016000" y="990601"/>
            <a:ext cx="42333" cy="1052513"/>
          </a:xfrm>
          <a:prstGeom prst="rect">
            <a:avLst/>
          </a:pr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a:gradFill>
          <a:ln>
            <a:noFill/>
          </a:ln>
        </p:spPr>
        <p:txBody>
          <a:bodyPr wrap="none" anchor="ctr"/>
          <a:lstStyle>
            <a:lvl1pPr algn="ctr">
              <a:defRPr kumimoji="1">
                <a:solidFill>
                  <a:schemeClr val="folHlink"/>
                </a:solidFill>
                <a:latin typeface="Times New Roman" panose="02020603050405020304" pitchFamily="18" charset="0"/>
                <a:ea typeface="宋体" panose="02010600030101010101" pitchFamily="2" charset="-122"/>
              </a:defRPr>
            </a:lvl1pPr>
            <a:lvl2pPr marL="742950" indent="-285750" algn="ctr">
              <a:defRPr kumimoji="1">
                <a:solidFill>
                  <a:schemeClr val="folHlink"/>
                </a:solidFill>
                <a:latin typeface="Times New Roman" panose="02020603050405020304" pitchFamily="18" charset="0"/>
                <a:ea typeface="宋体" panose="02010600030101010101" pitchFamily="2" charset="-122"/>
              </a:defRPr>
            </a:lvl2pPr>
            <a:lvl3pPr marL="1143000" indent="-228600" algn="ctr">
              <a:defRPr kumimoji="1">
                <a:solidFill>
                  <a:schemeClr val="folHlink"/>
                </a:solidFill>
                <a:latin typeface="Times New Roman" panose="02020603050405020304" pitchFamily="18" charset="0"/>
                <a:ea typeface="宋体" panose="02010600030101010101" pitchFamily="2" charset="-122"/>
              </a:defRPr>
            </a:lvl3pPr>
            <a:lvl4pPr marL="1600200" indent="-228600" algn="ctr">
              <a:defRPr kumimoji="1">
                <a:solidFill>
                  <a:schemeClr val="folHlink"/>
                </a:solidFill>
                <a:latin typeface="Times New Roman" panose="02020603050405020304" pitchFamily="18" charset="0"/>
                <a:ea typeface="宋体" panose="02010600030101010101" pitchFamily="2" charset="-122"/>
              </a:defRPr>
            </a:lvl4pPr>
            <a:lvl5pPr marL="2057400" indent="-228600" algn="ctr">
              <a:defRPr kumimoji="1">
                <a:solidFill>
                  <a:schemeClr val="folHlink"/>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pPr>
              <a:defRPr/>
            </a:pPr>
            <a:endParaRPr lang="zh-CN" altLang="en-US" sz="2400"/>
          </a:p>
        </p:txBody>
      </p:sp>
      <p:sp>
        <p:nvSpPr>
          <p:cNvPr id="1027" name="Rectangle 8">
            <a:extLst>
              <a:ext uri="{FF2B5EF4-FFF2-40B4-BE49-F238E27FC236}">
                <a16:creationId xmlns:a16="http://schemas.microsoft.com/office/drawing/2014/main" id="{A4EB3D18-5E3A-9900-5FBD-DC752F8D6D7B}"/>
              </a:ext>
            </a:extLst>
          </p:cNvPr>
          <p:cNvSpPr>
            <a:spLocks noChangeArrowheads="1"/>
          </p:cNvSpPr>
          <p:nvPr/>
        </p:nvSpPr>
        <p:spPr bwMode="gray">
          <a:xfrm>
            <a:off x="590551" y="1781175"/>
            <a:ext cx="10968567" cy="31750"/>
          </a:xfrm>
          <a:prstGeom prst="rect">
            <a:avLst/>
          </a:pr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a:gradFill>
          <a:ln>
            <a:noFill/>
          </a:ln>
        </p:spPr>
        <p:txBody>
          <a:bodyPr wrap="none" anchor="ctr"/>
          <a:lstStyle>
            <a:lvl1pPr algn="ctr">
              <a:defRPr kumimoji="1">
                <a:solidFill>
                  <a:schemeClr val="folHlink"/>
                </a:solidFill>
                <a:latin typeface="Times New Roman" panose="02020603050405020304" pitchFamily="18" charset="0"/>
                <a:ea typeface="宋体" panose="02010600030101010101" pitchFamily="2" charset="-122"/>
              </a:defRPr>
            </a:lvl1pPr>
            <a:lvl2pPr marL="742950" indent="-285750" algn="ctr">
              <a:defRPr kumimoji="1">
                <a:solidFill>
                  <a:schemeClr val="folHlink"/>
                </a:solidFill>
                <a:latin typeface="Times New Roman" panose="02020603050405020304" pitchFamily="18" charset="0"/>
                <a:ea typeface="宋体" panose="02010600030101010101" pitchFamily="2" charset="-122"/>
              </a:defRPr>
            </a:lvl2pPr>
            <a:lvl3pPr marL="1143000" indent="-228600" algn="ctr">
              <a:defRPr kumimoji="1">
                <a:solidFill>
                  <a:schemeClr val="folHlink"/>
                </a:solidFill>
                <a:latin typeface="Times New Roman" panose="02020603050405020304" pitchFamily="18" charset="0"/>
                <a:ea typeface="宋体" panose="02010600030101010101" pitchFamily="2" charset="-122"/>
              </a:defRPr>
            </a:lvl3pPr>
            <a:lvl4pPr marL="1600200" indent="-228600" algn="ctr">
              <a:defRPr kumimoji="1">
                <a:solidFill>
                  <a:schemeClr val="folHlink"/>
                </a:solidFill>
                <a:latin typeface="Times New Roman" panose="02020603050405020304" pitchFamily="18" charset="0"/>
                <a:ea typeface="宋体" panose="02010600030101010101" pitchFamily="2" charset="-122"/>
              </a:defRPr>
            </a:lvl4pPr>
            <a:lvl5pPr marL="2057400" indent="-228600" algn="ctr">
              <a:defRPr kumimoji="1">
                <a:solidFill>
                  <a:schemeClr val="folHlink"/>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a:solidFill>
                  <a:schemeClr val="folHlink"/>
                </a:solidFill>
                <a:latin typeface="Times New Roman" panose="02020603050405020304" pitchFamily="18" charset="0"/>
                <a:ea typeface="宋体" panose="02010600030101010101" pitchFamily="2" charset="-122"/>
              </a:defRPr>
            </a:lvl9pPr>
          </a:lstStyle>
          <a:p>
            <a:pPr>
              <a:defRPr/>
            </a:pPr>
            <a:endParaRPr lang="zh-CN" altLang="en-US" sz="2400"/>
          </a:p>
        </p:txBody>
      </p:sp>
      <p:sp>
        <p:nvSpPr>
          <p:cNvPr id="1028" name="Rectangle 9">
            <a:extLst>
              <a:ext uri="{FF2B5EF4-FFF2-40B4-BE49-F238E27FC236}">
                <a16:creationId xmlns:a16="http://schemas.microsoft.com/office/drawing/2014/main" id="{32F509C1-30F8-B8F0-898B-D3DF47E3E40F}"/>
              </a:ext>
            </a:extLst>
          </p:cNvPr>
          <p:cNvSpPr>
            <a:spLocks noGrp="1" noChangeArrowheads="1"/>
          </p:cNvSpPr>
          <p:nvPr>
            <p:ph type="title"/>
          </p:nvPr>
        </p:nvSpPr>
        <p:spPr bwMode="auto">
          <a:xfrm>
            <a:off x="1534585" y="214314"/>
            <a:ext cx="10390716"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Rectangle 10">
            <a:extLst>
              <a:ext uri="{FF2B5EF4-FFF2-40B4-BE49-F238E27FC236}">
                <a16:creationId xmlns:a16="http://schemas.microsoft.com/office/drawing/2014/main" id="{CA830413-00C4-4DE7-E925-5A7BC285CDFF}"/>
              </a:ext>
            </a:extLst>
          </p:cNvPr>
          <p:cNvSpPr>
            <a:spLocks noGrp="1" noChangeArrowheads="1"/>
          </p:cNvSpPr>
          <p:nvPr>
            <p:ph type="body" idx="1"/>
          </p:nvPr>
        </p:nvSpPr>
        <p:spPr bwMode="auto">
          <a:xfrm>
            <a:off x="1576917" y="2017713"/>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0908" name="Rectangle 12">
            <a:extLst>
              <a:ext uri="{FF2B5EF4-FFF2-40B4-BE49-F238E27FC236}">
                <a16:creationId xmlns:a16="http://schemas.microsoft.com/office/drawing/2014/main" id="{3D25B1D0-70F5-CCD3-8FF8-D04B86427848}"/>
              </a:ext>
            </a:extLst>
          </p:cNvPr>
          <p:cNvSpPr>
            <a:spLocks noGrp="1" noChangeArrowheads="1"/>
          </p:cNvSpPr>
          <p:nvPr>
            <p:ph type="ftr" sz="quarter" idx="3"/>
          </p:nvPr>
        </p:nvSpPr>
        <p:spPr bwMode="auto">
          <a:xfrm>
            <a:off x="4876800" y="6243638"/>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ea typeface="+mn-ea"/>
              </a:defRPr>
            </a:lvl1pPr>
          </a:lstStyle>
          <a:p>
            <a:pPr>
              <a:defRPr/>
            </a:pPr>
            <a:endParaRPr lang="en-US" altLang="zh-CN"/>
          </a:p>
        </p:txBody>
      </p:sp>
      <p:sp>
        <p:nvSpPr>
          <p:cNvPr id="80909" name="Rectangle 13">
            <a:extLst>
              <a:ext uri="{FF2B5EF4-FFF2-40B4-BE49-F238E27FC236}">
                <a16:creationId xmlns:a16="http://schemas.microsoft.com/office/drawing/2014/main" id="{A7F2D466-AF4D-DE1F-4F2A-5152CBBB0FDA}"/>
              </a:ext>
            </a:extLst>
          </p:cNvPr>
          <p:cNvSpPr>
            <a:spLocks noGrp="1" noChangeArrowheads="1"/>
          </p:cNvSpPr>
          <p:nvPr>
            <p:ph type="sldNum" sz="quarter" idx="4"/>
          </p:nvPr>
        </p:nvSpPr>
        <p:spPr bwMode="auto">
          <a:xfrm>
            <a:off x="938953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smtClean="0"/>
            </a:lvl1pPr>
          </a:lstStyle>
          <a:p>
            <a:pPr>
              <a:defRPr/>
            </a:pPr>
            <a:fld id="{F0E5509E-1BAB-4A98-BE16-7F76BD3E04E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63" r:id="rId1"/>
    <p:sldLayoutId id="2147483955" r:id="rId2"/>
    <p:sldLayoutId id="2147483956" r:id="rId3"/>
    <p:sldLayoutId id="2147483964" r:id="rId4"/>
    <p:sldLayoutId id="2147483957" r:id="rId5"/>
    <p:sldLayoutId id="2147483965" r:id="rId6"/>
    <p:sldLayoutId id="2147483958" r:id="rId7"/>
    <p:sldLayoutId id="2147483959" r:id="rId8"/>
    <p:sldLayoutId id="2147483960" r:id="rId9"/>
    <p:sldLayoutId id="2147483961" r:id="rId10"/>
    <p:sldLayoutId id="2147483962" r:id="rId11"/>
  </p:sldLayoutIdLst>
  <p:hf hdr="0" ftr="0"/>
  <p:txStyles>
    <p:titleStyle>
      <a:lvl1pPr algn="l" rtl="0" eaLnBrk="0" fontAlgn="base" hangingPunct="0">
        <a:spcBef>
          <a:spcPct val="0"/>
        </a:spcBef>
        <a:spcAft>
          <a:spcPct val="0"/>
        </a:spcAft>
        <a:defRPr sz="4400">
          <a:solidFill>
            <a:schemeClr val="tx2"/>
          </a:solidFill>
          <a:latin typeface="华文新魏" pitchFamily="2" charset="-122"/>
          <a:ea typeface="华文新魏" pitchFamily="2" charset="-122"/>
          <a:cs typeface="+mj-cs"/>
        </a:defRPr>
      </a:lvl1pPr>
      <a:lvl2pPr algn="l" rtl="0" eaLnBrk="0" fontAlgn="base" hangingPunct="0">
        <a:spcBef>
          <a:spcPct val="0"/>
        </a:spcBef>
        <a:spcAft>
          <a:spcPct val="0"/>
        </a:spcAft>
        <a:defRPr sz="4400">
          <a:solidFill>
            <a:schemeClr val="tx2"/>
          </a:solidFill>
          <a:latin typeface="华文新魏" pitchFamily="2" charset="-122"/>
          <a:ea typeface="华文新魏" pitchFamily="2" charset="-122"/>
        </a:defRPr>
      </a:lvl2pPr>
      <a:lvl3pPr algn="l" rtl="0" eaLnBrk="0" fontAlgn="base" hangingPunct="0">
        <a:spcBef>
          <a:spcPct val="0"/>
        </a:spcBef>
        <a:spcAft>
          <a:spcPct val="0"/>
        </a:spcAft>
        <a:defRPr sz="4400">
          <a:solidFill>
            <a:schemeClr val="tx2"/>
          </a:solidFill>
          <a:latin typeface="华文新魏" pitchFamily="2" charset="-122"/>
          <a:ea typeface="华文新魏" pitchFamily="2" charset="-122"/>
        </a:defRPr>
      </a:lvl3pPr>
      <a:lvl4pPr algn="l" rtl="0" eaLnBrk="0" fontAlgn="base" hangingPunct="0">
        <a:spcBef>
          <a:spcPct val="0"/>
        </a:spcBef>
        <a:spcAft>
          <a:spcPct val="0"/>
        </a:spcAft>
        <a:defRPr sz="4400">
          <a:solidFill>
            <a:schemeClr val="tx2"/>
          </a:solidFill>
          <a:latin typeface="华文新魏" pitchFamily="2" charset="-122"/>
          <a:ea typeface="华文新魏" pitchFamily="2" charset="-122"/>
        </a:defRPr>
      </a:lvl4pPr>
      <a:lvl5pPr algn="l" rtl="0" eaLnBrk="0" fontAlgn="base" hangingPunct="0">
        <a:spcBef>
          <a:spcPct val="0"/>
        </a:spcBef>
        <a:spcAft>
          <a:spcPct val="0"/>
        </a:spcAft>
        <a:defRPr sz="4400">
          <a:solidFill>
            <a:schemeClr val="tx2"/>
          </a:solidFill>
          <a:latin typeface="华文新魏" pitchFamily="2" charset="-122"/>
          <a:ea typeface="华文新魏" pitchFamily="2" charset="-122"/>
        </a:defRPr>
      </a:lvl5pPr>
      <a:lvl6pPr marL="457200" algn="l" rtl="0" eaLnBrk="1" fontAlgn="base" hangingPunct="1">
        <a:spcBef>
          <a:spcPct val="0"/>
        </a:spcBef>
        <a:spcAft>
          <a:spcPct val="0"/>
        </a:spcAft>
        <a:defRPr sz="4400">
          <a:solidFill>
            <a:schemeClr val="tx2"/>
          </a:solidFill>
          <a:latin typeface="Tahoma" pitchFamily="34" charset="0"/>
          <a:ea typeface="宋体" pitchFamily="2" charset="-122"/>
        </a:defRPr>
      </a:lvl6pPr>
      <a:lvl7pPr marL="914400" algn="l" rtl="0" eaLnBrk="1" fontAlgn="base" hangingPunct="1">
        <a:spcBef>
          <a:spcPct val="0"/>
        </a:spcBef>
        <a:spcAft>
          <a:spcPct val="0"/>
        </a:spcAft>
        <a:defRPr sz="4400">
          <a:solidFill>
            <a:schemeClr val="tx2"/>
          </a:solidFill>
          <a:latin typeface="Tahoma" pitchFamily="34" charset="0"/>
          <a:ea typeface="宋体" pitchFamily="2" charset="-122"/>
        </a:defRPr>
      </a:lvl7pPr>
      <a:lvl8pPr marL="1371600" algn="l" rtl="0" eaLnBrk="1" fontAlgn="base" hangingPunct="1">
        <a:spcBef>
          <a:spcPct val="0"/>
        </a:spcBef>
        <a:spcAft>
          <a:spcPct val="0"/>
        </a:spcAft>
        <a:defRPr sz="4400">
          <a:solidFill>
            <a:schemeClr val="tx2"/>
          </a:solidFill>
          <a:latin typeface="Tahoma" pitchFamily="34" charset="0"/>
          <a:ea typeface="宋体" pitchFamily="2" charset="-122"/>
        </a:defRPr>
      </a:lvl8pPr>
      <a:lvl9pPr marL="1828800" algn="l" rtl="0" eaLnBrk="1" fontAlgn="base" hangingPunct="1">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华文新魏" pitchFamily="2" charset="-122"/>
          <a:ea typeface="华文新魏"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华文新魏" pitchFamily="2" charset="-122"/>
          <a:ea typeface="华文新魏"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华文新魏" pitchFamily="2" charset="-122"/>
          <a:ea typeface="华文新魏"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华文新魏" pitchFamily="2" charset="-122"/>
          <a:ea typeface="华文新魏"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itchFamily="2" charset="-122"/>
          <a:ea typeface="华文新魏" pitchFamily="2" charset="-122"/>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026">
            <a:extLst>
              <a:ext uri="{FF2B5EF4-FFF2-40B4-BE49-F238E27FC236}">
                <a16:creationId xmlns:a16="http://schemas.microsoft.com/office/drawing/2014/main" id="{F0572A41-3CE2-2659-FC57-A73DDAB197DC}"/>
              </a:ext>
            </a:extLst>
          </p:cNvPr>
          <p:cNvSpPr>
            <a:spLocks noGrp="1" noChangeArrowheads="1"/>
          </p:cNvSpPr>
          <p:nvPr>
            <p:ph type="title"/>
          </p:nvPr>
        </p:nvSpPr>
        <p:spPr>
          <a:xfrm>
            <a:off x="2674939" y="214314"/>
            <a:ext cx="6300787" cy="1462087"/>
          </a:xfrm>
        </p:spPr>
        <p:txBody>
          <a:bodyPr/>
          <a:lstStyle/>
          <a:p>
            <a:pPr algn="ctr" eaLnBrk="1" hangingPunct="1"/>
            <a:r>
              <a:rPr lang="zh-CN" altLang="en-US" b="1">
                <a:latin typeface="Times New Roman" panose="02020603050405020304" pitchFamily="18" charset="0"/>
              </a:rPr>
              <a:t>第</a:t>
            </a:r>
            <a:r>
              <a:rPr lang="en-US" altLang="zh-CN" b="1">
                <a:latin typeface="Times New Roman" panose="02020603050405020304" pitchFamily="18" charset="0"/>
              </a:rPr>
              <a:t>6</a:t>
            </a:r>
            <a:r>
              <a:rPr lang="zh-CN" altLang="en-US" b="1">
                <a:latin typeface="Times New Roman" panose="02020603050405020304" pitchFamily="18" charset="0"/>
              </a:rPr>
              <a:t>章语法制导语义分析</a:t>
            </a:r>
            <a:endParaRPr lang="zh-CN" altLang="en-US" sz="4800" b="1">
              <a:latin typeface="Times New Roman" panose="02020603050405020304" pitchFamily="18" charset="0"/>
            </a:endParaRPr>
          </a:p>
        </p:txBody>
      </p:sp>
      <p:sp>
        <p:nvSpPr>
          <p:cNvPr id="15362" name="Rectangle 16">
            <a:extLst>
              <a:ext uri="{FF2B5EF4-FFF2-40B4-BE49-F238E27FC236}">
                <a16:creationId xmlns:a16="http://schemas.microsoft.com/office/drawing/2014/main" id="{6B15B130-B8CB-0FB4-D696-21C8DA428C6A}"/>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B2BA602E-E636-4B3B-B815-FAB33742ED62}"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1</a:t>
            </a:fld>
            <a:endParaRPr lang="en-US" altLang="zh-CN" sz="1400">
              <a:solidFill>
                <a:schemeClr val="folHlink"/>
              </a:solidFill>
              <a:latin typeface="Times New Roman" panose="02020603050405020304" pitchFamily="18" charset="0"/>
              <a:ea typeface="宋体" panose="02010600030101010101" pitchFamily="2" charset="-122"/>
            </a:endParaRPr>
          </a:p>
        </p:txBody>
      </p:sp>
      <p:sp>
        <p:nvSpPr>
          <p:cNvPr id="15363" name="Rectangle 3">
            <a:extLst>
              <a:ext uri="{FF2B5EF4-FFF2-40B4-BE49-F238E27FC236}">
                <a16:creationId xmlns:a16="http://schemas.microsoft.com/office/drawing/2014/main" id="{D23083C6-607F-A446-9035-8E76A023D456}"/>
              </a:ext>
            </a:extLst>
          </p:cNvPr>
          <p:cNvSpPr txBox="1">
            <a:spLocks noChangeArrowheads="1"/>
          </p:cNvSpPr>
          <p:nvPr/>
        </p:nvSpPr>
        <p:spPr bwMode="auto">
          <a:xfrm>
            <a:off x="2706688" y="2170113"/>
            <a:ext cx="7772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eaLnBrk="1" hangingPunct="1"/>
            <a:r>
              <a:rPr kumimoji="0" lang="en-US" altLang="zh-CN" b="1">
                <a:latin typeface="Times New Roman" panose="02020603050405020304" pitchFamily="18" charset="0"/>
              </a:rPr>
              <a:t>6.1 </a:t>
            </a:r>
            <a:r>
              <a:rPr kumimoji="0" lang="zh-CN" altLang="en-US" b="1">
                <a:latin typeface="Times New Roman" panose="02020603050405020304" pitchFamily="18" charset="0"/>
              </a:rPr>
              <a:t>语法制导翻译概述</a:t>
            </a:r>
          </a:p>
          <a:p>
            <a:pPr eaLnBrk="1" hangingPunct="1"/>
            <a:r>
              <a:rPr kumimoji="0" lang="en-US" altLang="zh-CN" b="1">
                <a:latin typeface="Times New Roman" panose="02020603050405020304" pitchFamily="18" charset="0"/>
              </a:rPr>
              <a:t>6.2 </a:t>
            </a:r>
            <a:r>
              <a:rPr kumimoji="0" lang="zh-CN" altLang="en-US" b="1">
                <a:latin typeface="Times New Roman" panose="02020603050405020304" pitchFamily="18" charset="0"/>
              </a:rPr>
              <a:t>基于属性文法的语义计算</a:t>
            </a:r>
          </a:p>
          <a:p>
            <a:pPr lvl="1" eaLnBrk="1" hangingPunct="1"/>
            <a:r>
              <a:rPr kumimoji="0" lang="zh-CN" altLang="en-US" b="1">
                <a:latin typeface="Times New Roman" panose="02020603050405020304" pitchFamily="18" charset="0"/>
              </a:rPr>
              <a:t>综合属性与继承属性</a:t>
            </a:r>
          </a:p>
          <a:p>
            <a:pPr lvl="1" eaLnBrk="1" hangingPunct="1"/>
            <a:r>
              <a:rPr kumimoji="0" lang="en-US" altLang="zh-CN" b="1">
                <a:latin typeface="Times New Roman" panose="02020603050405020304" pitchFamily="18" charset="0"/>
              </a:rPr>
              <a:t>S_</a:t>
            </a:r>
            <a:r>
              <a:rPr kumimoji="0" lang="zh-CN" altLang="en-US" b="1">
                <a:latin typeface="Times New Roman" panose="02020603050405020304" pitchFamily="18" charset="0"/>
              </a:rPr>
              <a:t>属性文法及其语义计算</a:t>
            </a:r>
          </a:p>
          <a:p>
            <a:pPr lvl="1" eaLnBrk="1" hangingPunct="1"/>
            <a:r>
              <a:rPr kumimoji="0" lang="en-US" altLang="zh-CN" b="1">
                <a:latin typeface="Times New Roman" panose="02020603050405020304" pitchFamily="18" charset="0"/>
              </a:rPr>
              <a:t>L_</a:t>
            </a:r>
            <a:r>
              <a:rPr kumimoji="0" lang="zh-CN" altLang="en-US" b="1">
                <a:latin typeface="Times New Roman" panose="02020603050405020304" pitchFamily="18" charset="0"/>
              </a:rPr>
              <a:t>属性文法及其语义计算</a:t>
            </a:r>
          </a:p>
          <a:p>
            <a:pPr eaLnBrk="1" hangingPunct="1"/>
            <a:r>
              <a:rPr kumimoji="0" lang="en-US" altLang="zh-CN" b="1">
                <a:latin typeface="Times New Roman" panose="02020603050405020304" pitchFamily="18" charset="0"/>
              </a:rPr>
              <a:t>6.3 </a:t>
            </a:r>
            <a:r>
              <a:rPr kumimoji="0" lang="zh-CN" altLang="en-US" b="1">
                <a:latin typeface="Times New Roman" panose="02020603050405020304" pitchFamily="18" charset="0"/>
              </a:rPr>
              <a:t>基于翻译模式的语义计算</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1491" name="Rectangle 3">
            <a:extLst>
              <a:ext uri="{FF2B5EF4-FFF2-40B4-BE49-F238E27FC236}">
                <a16:creationId xmlns:a16="http://schemas.microsoft.com/office/drawing/2014/main" id="{7F2BF907-4B1A-478D-C1A9-C3517FEFCE55}"/>
              </a:ext>
            </a:extLst>
          </p:cNvPr>
          <p:cNvSpPr>
            <a:spLocks noGrp="1" noChangeArrowheads="1"/>
          </p:cNvSpPr>
          <p:nvPr>
            <p:ph type="title"/>
          </p:nvPr>
        </p:nvSpPr>
        <p:spPr>
          <a:xfrm>
            <a:off x="2424113" y="908050"/>
            <a:ext cx="7772400" cy="685800"/>
          </a:xfrm>
        </p:spPr>
        <p:txBody>
          <a:bodyPr/>
          <a:lstStyle/>
          <a:p>
            <a:pPr eaLnBrk="1" hangingPunct="1"/>
            <a:r>
              <a:rPr lang="en-US" altLang="zh-CN" sz="3600" b="1">
                <a:effectLst>
                  <a:outerShdw blurRad="38100" dist="38100" dir="2700000" algn="tl">
                    <a:srgbClr val="C0C0C0"/>
                  </a:outerShdw>
                </a:effectLst>
                <a:latin typeface="Times New Roman" panose="02020603050405020304" pitchFamily="18" charset="0"/>
              </a:rPr>
              <a:t>2. </a:t>
            </a:r>
            <a:r>
              <a:rPr lang="zh-CN" altLang="en-US" sz="3600" b="1">
                <a:effectLst>
                  <a:outerShdw blurRad="38100" dist="38100" dir="2700000" algn="tl">
                    <a:srgbClr val="C0C0C0"/>
                  </a:outerShdw>
                </a:effectLst>
                <a:latin typeface="Times New Roman" panose="02020603050405020304" pitchFamily="18" charset="0"/>
              </a:rPr>
              <a:t>属性的设定</a:t>
            </a:r>
          </a:p>
        </p:txBody>
      </p:sp>
      <p:sp>
        <p:nvSpPr>
          <p:cNvPr id="31746" name="Rectangle 2">
            <a:extLst>
              <a:ext uri="{FF2B5EF4-FFF2-40B4-BE49-F238E27FC236}">
                <a16:creationId xmlns:a16="http://schemas.microsoft.com/office/drawing/2014/main" id="{67949687-5DD3-C55D-7A53-C5D9F20F3A97}"/>
              </a:ext>
            </a:extLst>
          </p:cNvPr>
          <p:cNvSpPr>
            <a:spLocks noGrp="1" noChangeArrowheads="1"/>
          </p:cNvSpPr>
          <p:nvPr>
            <p:ph idx="1"/>
          </p:nvPr>
        </p:nvSpPr>
        <p:spPr>
          <a:xfrm>
            <a:off x="2057400" y="1800225"/>
            <a:ext cx="8229600" cy="4724400"/>
          </a:xfrm>
        </p:spPr>
        <p:txBody>
          <a:bodyPr/>
          <a:lstStyle/>
          <a:p>
            <a:pPr eaLnBrk="1" hangingPunct="1">
              <a:lnSpc>
                <a:spcPct val="110000"/>
              </a:lnSpc>
            </a:pPr>
            <a:r>
              <a:rPr lang="zh-CN" altLang="en-US" b="1" dirty="0">
                <a:latin typeface="Times New Roman" panose="02020603050405020304" pitchFamily="18" charset="0"/>
              </a:rPr>
              <a:t>为文法符号设置属性，用来表示文法符号的语义：</a:t>
            </a:r>
          </a:p>
          <a:p>
            <a:pPr lvl="1" eaLnBrk="1" hangingPunct="1">
              <a:lnSpc>
                <a:spcPct val="110000"/>
              </a:lnSpc>
            </a:pPr>
            <a:r>
              <a:rPr lang="zh-CN" altLang="en-US" sz="3200" b="1" dirty="0">
                <a:latin typeface="Times New Roman" panose="02020603050405020304" pitchFamily="18" charset="0"/>
              </a:rPr>
              <a:t>终结符使用单词的属性 （</a:t>
            </a:r>
            <a:r>
              <a:rPr lang="en-US" altLang="zh-CN" sz="3200" b="1" dirty="0" err="1">
                <a:latin typeface="Times New Roman" panose="02020603050405020304" pitchFamily="18" charset="0"/>
              </a:rPr>
              <a:t>id.val</a:t>
            </a:r>
            <a:r>
              <a:rPr lang="zh-CN" altLang="en-US" sz="3200" b="1" dirty="0">
                <a:latin typeface="Times New Roman" panose="02020603050405020304" pitchFamily="18" charset="0"/>
              </a:rPr>
              <a:t>）</a:t>
            </a:r>
          </a:p>
          <a:p>
            <a:pPr lvl="2" eaLnBrk="1" hangingPunct="1">
              <a:lnSpc>
                <a:spcPct val="110000"/>
              </a:lnSpc>
            </a:pPr>
            <a:r>
              <a:rPr lang="zh-CN" altLang="en-US" sz="2800" b="1" dirty="0">
                <a:latin typeface="Times New Roman" panose="02020603050405020304" pitchFamily="18" charset="0"/>
              </a:rPr>
              <a:t>保留字：</a:t>
            </a:r>
            <a:r>
              <a:rPr lang="en-US" altLang="zh-CN" sz="2800" b="1" dirty="0">
                <a:latin typeface="Times New Roman" panose="02020603050405020304" pitchFamily="18" charset="0"/>
              </a:rPr>
              <a:t>if, begin, function,……</a:t>
            </a:r>
          </a:p>
          <a:p>
            <a:pPr lvl="2" eaLnBrk="1" hangingPunct="1">
              <a:lnSpc>
                <a:spcPct val="110000"/>
              </a:lnSpc>
            </a:pPr>
            <a:r>
              <a:rPr lang="zh-CN" altLang="en-US" sz="2800" b="1" dirty="0">
                <a:latin typeface="Times New Roman" panose="02020603050405020304" pitchFamily="18" charset="0"/>
              </a:rPr>
              <a:t>常数：</a:t>
            </a:r>
            <a:r>
              <a:rPr lang="en-US" altLang="zh-CN" sz="2800" b="1" dirty="0">
                <a:latin typeface="Times New Roman" panose="02020603050405020304" pitchFamily="18" charset="0"/>
              </a:rPr>
              <a:t>40.12,  232, 80, “TCP/IP”</a:t>
            </a:r>
          </a:p>
          <a:p>
            <a:pPr lvl="2" eaLnBrk="1" hangingPunct="1">
              <a:lnSpc>
                <a:spcPct val="110000"/>
              </a:lnSpc>
            </a:pPr>
            <a:r>
              <a:rPr lang="zh-CN" altLang="en-US" sz="2800" b="1" dirty="0">
                <a:latin typeface="Times New Roman" panose="02020603050405020304" pitchFamily="18" charset="0"/>
              </a:rPr>
              <a:t>标识符：</a:t>
            </a:r>
            <a:r>
              <a:rPr lang="en-US" altLang="zh-CN" sz="2800" b="1" dirty="0">
                <a:latin typeface="Times New Roman" panose="02020603050405020304" pitchFamily="18" charset="0"/>
              </a:rPr>
              <a:t>sum, </a:t>
            </a:r>
            <a:r>
              <a:rPr lang="en-US" altLang="zh-CN" sz="2800" b="1" dirty="0" err="1">
                <a:latin typeface="Times New Roman" panose="02020603050405020304" pitchFamily="18" charset="0"/>
              </a:rPr>
              <a:t>tcc</a:t>
            </a:r>
            <a:r>
              <a:rPr lang="en-US" altLang="zh-CN" sz="2800" b="1" dirty="0">
                <a:latin typeface="Times New Roman" panose="02020603050405020304" pitchFamily="18" charset="0"/>
              </a:rPr>
              <a:t>, id </a:t>
            </a:r>
          </a:p>
          <a:p>
            <a:pPr lvl="1" eaLnBrk="1" hangingPunct="1">
              <a:lnSpc>
                <a:spcPct val="110000"/>
              </a:lnSpc>
            </a:pPr>
            <a:r>
              <a:rPr lang="zh-CN" altLang="en-US" sz="3200" b="1" dirty="0">
                <a:latin typeface="Times New Roman" panose="02020603050405020304" pitchFamily="18" charset="0"/>
              </a:rPr>
              <a:t>非终结符根据实际需要设定属性</a:t>
            </a:r>
          </a:p>
          <a:p>
            <a:pPr lvl="2" eaLnBrk="1" hangingPunct="1">
              <a:lnSpc>
                <a:spcPct val="110000"/>
              </a:lnSpc>
            </a:pPr>
            <a:r>
              <a:rPr lang="zh-CN" altLang="en-US" sz="2800" b="1" dirty="0">
                <a:latin typeface="Times New Roman" panose="02020603050405020304" pitchFamily="18" charset="0"/>
              </a:rPr>
              <a:t>表达式</a:t>
            </a:r>
            <a:r>
              <a:rPr lang="en-US" altLang="zh-CN" sz="2800" b="1" dirty="0">
                <a:latin typeface="Times New Roman" panose="02020603050405020304" pitchFamily="18" charset="0"/>
              </a:rPr>
              <a:t>E</a:t>
            </a:r>
            <a:r>
              <a:rPr lang="zh-CN" altLang="en-US" sz="2800" b="1" dirty="0">
                <a:latin typeface="Times New Roman" panose="02020603050405020304" pitchFamily="18" charset="0"/>
              </a:rPr>
              <a:t>：</a:t>
            </a:r>
            <a:r>
              <a:rPr lang="en-US" altLang="zh-CN" sz="2800" b="1" dirty="0" err="1">
                <a:latin typeface="Times New Roman" panose="02020603050405020304" pitchFamily="18" charset="0"/>
              </a:rPr>
              <a:t>E.type</a:t>
            </a:r>
            <a:r>
              <a:rPr lang="zh-CN" altLang="en-US" sz="2800" b="1" dirty="0">
                <a:latin typeface="Times New Roman" panose="02020603050405020304" pitchFamily="18" charset="0"/>
              </a:rPr>
              <a:t>， </a:t>
            </a:r>
            <a:r>
              <a:rPr lang="en-US" altLang="zh-CN" sz="2800" b="1" dirty="0" err="1">
                <a:latin typeface="Times New Roman" panose="02020603050405020304" pitchFamily="18" charset="0"/>
              </a:rPr>
              <a:t>E.val</a:t>
            </a:r>
            <a:endParaRPr lang="en-US" altLang="zh-CN" sz="2800" b="1" dirty="0">
              <a:latin typeface="Times New Roman" panose="02020603050405020304" pitchFamily="18" charset="0"/>
            </a:endParaRPr>
          </a:p>
        </p:txBody>
      </p:sp>
      <p:sp>
        <p:nvSpPr>
          <p:cNvPr id="31747" name="灯片编号占位符 5">
            <a:extLst>
              <a:ext uri="{FF2B5EF4-FFF2-40B4-BE49-F238E27FC236}">
                <a16:creationId xmlns:a16="http://schemas.microsoft.com/office/drawing/2014/main" id="{4F1CB13A-EBEB-FCAF-F563-D35E19FA6A5D}"/>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D2F6561C-884D-4BBF-944C-7EF570273422}"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10</a:t>
            </a:fld>
            <a:endParaRPr lang="en-US" altLang="zh-CN" sz="140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2" name="Rectangle 2">
            <a:extLst>
              <a:ext uri="{FF2B5EF4-FFF2-40B4-BE49-F238E27FC236}">
                <a16:creationId xmlns:a16="http://schemas.microsoft.com/office/drawing/2014/main" id="{F01F019C-1074-F5FB-B088-579CE4FB9226}"/>
              </a:ext>
            </a:extLst>
          </p:cNvPr>
          <p:cNvSpPr>
            <a:spLocks noGrp="1" noChangeArrowheads="1"/>
          </p:cNvSpPr>
          <p:nvPr>
            <p:ph type="title"/>
          </p:nvPr>
        </p:nvSpPr>
        <p:spPr>
          <a:xfrm>
            <a:off x="2495550" y="836613"/>
            <a:ext cx="7772400" cy="838200"/>
          </a:xfrm>
        </p:spPr>
        <p:txBody>
          <a:bodyPr vert="horz" wrap="square" lIns="92075" tIns="46037" rIns="92075" bIns="46037" numCol="1" anchor="ctr" anchorCtr="0" compatLnSpc="1">
            <a:prstTxWarp prst="textNoShape">
              <a:avLst/>
            </a:prstTxWarp>
          </a:bodyPr>
          <a:lstStyle/>
          <a:p>
            <a:pPr eaLnBrk="1" hangingPunct="1"/>
            <a:r>
              <a:rPr lang="zh-CN" altLang="en-US" sz="3600" b="1">
                <a:effectLst>
                  <a:outerShdw blurRad="38100" dist="38100" dir="2700000" algn="tl">
                    <a:srgbClr val="C0C0C0"/>
                  </a:outerShdw>
                </a:effectLst>
                <a:latin typeface="Times New Roman" panose="02020603050405020304" pitchFamily="18" charset="0"/>
              </a:rPr>
              <a:t>例</a:t>
            </a:r>
            <a:r>
              <a:rPr lang="en-US" altLang="zh-CN" sz="3600" b="1">
                <a:effectLst>
                  <a:outerShdw blurRad="38100" dist="38100" dir="2700000" algn="tl">
                    <a:srgbClr val="C0C0C0"/>
                  </a:outerShdw>
                </a:effectLst>
                <a:latin typeface="Times New Roman" panose="02020603050405020304" pitchFamily="18" charset="0"/>
              </a:rPr>
              <a:t>6-1  </a:t>
            </a:r>
            <a:r>
              <a:rPr lang="zh-CN" altLang="en-US" sz="3600" b="1">
                <a:effectLst>
                  <a:outerShdw blurRad="38100" dist="38100" dir="2700000" algn="tl">
                    <a:srgbClr val="C0C0C0"/>
                  </a:outerShdw>
                </a:effectLst>
                <a:latin typeface="Times New Roman" panose="02020603050405020304" pitchFamily="18" charset="0"/>
              </a:rPr>
              <a:t>表达式的属性文法</a:t>
            </a:r>
          </a:p>
        </p:txBody>
      </p:sp>
      <p:sp>
        <p:nvSpPr>
          <p:cNvPr id="33794" name="Rectangle 3">
            <a:extLst>
              <a:ext uri="{FF2B5EF4-FFF2-40B4-BE49-F238E27FC236}">
                <a16:creationId xmlns:a16="http://schemas.microsoft.com/office/drawing/2014/main" id="{F34EAD87-C7AA-10B1-137D-5CA711757C11}"/>
              </a:ext>
            </a:extLst>
          </p:cNvPr>
          <p:cNvSpPr>
            <a:spLocks noGrp="1" noChangeArrowheads="1"/>
          </p:cNvSpPr>
          <p:nvPr>
            <p:ph idx="1"/>
          </p:nvPr>
        </p:nvSpPr>
        <p:spPr>
          <a:xfrm>
            <a:off x="5519936" y="3271360"/>
            <a:ext cx="4343400" cy="2743200"/>
          </a:xfrm>
        </p:spPr>
        <p:txBody>
          <a:bodyPr vert="horz" wrap="square" lIns="92075" tIns="46037" rIns="92075" bIns="46037" numCol="1" anchor="t" anchorCtr="0" compatLnSpc="1">
            <a:prstTxWarp prst="textNoShape">
              <a:avLst/>
            </a:prstTxWarp>
          </a:bodyPr>
          <a:lstStyle/>
          <a:p>
            <a:pPr eaLnBrk="1" hangingPunct="1">
              <a:lnSpc>
                <a:spcPct val="110000"/>
              </a:lnSpc>
            </a:pPr>
            <a:r>
              <a:rPr lang="en-US" altLang="zh-CN" b="1" dirty="0">
                <a:latin typeface="Times New Roman" panose="02020603050405020304" pitchFamily="18" charset="0"/>
              </a:rPr>
              <a:t>L → E          </a:t>
            </a:r>
          </a:p>
          <a:p>
            <a:pPr eaLnBrk="1" hangingPunct="1">
              <a:lnSpc>
                <a:spcPct val="110000"/>
              </a:lnSpc>
            </a:pPr>
            <a:r>
              <a:rPr lang="en-US" altLang="zh-CN" b="1" dirty="0">
                <a:latin typeface="Times New Roman" panose="02020603050405020304" pitchFamily="18" charset="0"/>
              </a:rPr>
              <a:t>E → E</a:t>
            </a:r>
            <a:r>
              <a:rPr lang="en-US" altLang="zh-CN" b="1" baseline="-25000" dirty="0">
                <a:latin typeface="Times New Roman" panose="02020603050405020304" pitchFamily="18" charset="0"/>
              </a:rPr>
              <a:t>1</a:t>
            </a:r>
            <a:r>
              <a:rPr lang="en-US" altLang="zh-CN" b="1" dirty="0">
                <a:latin typeface="Times New Roman" panose="02020603050405020304" pitchFamily="18" charset="0"/>
              </a:rPr>
              <a:t> + T | T   </a:t>
            </a:r>
          </a:p>
          <a:p>
            <a:pPr eaLnBrk="1" hangingPunct="1">
              <a:lnSpc>
                <a:spcPct val="110000"/>
              </a:lnSpc>
            </a:pPr>
            <a:r>
              <a:rPr lang="en-US" altLang="zh-CN" b="1" dirty="0">
                <a:latin typeface="Times New Roman" panose="02020603050405020304" pitchFamily="18" charset="0"/>
              </a:rPr>
              <a:t>T → T</a:t>
            </a:r>
            <a:r>
              <a:rPr lang="en-US" altLang="zh-CN" b="1" baseline="-25000" dirty="0">
                <a:latin typeface="Times New Roman" panose="02020603050405020304" pitchFamily="18" charset="0"/>
              </a:rPr>
              <a:t>1</a:t>
            </a:r>
            <a:r>
              <a:rPr lang="en-US" altLang="zh-CN" b="1" dirty="0">
                <a:latin typeface="Times New Roman" panose="02020603050405020304" pitchFamily="18" charset="0"/>
              </a:rPr>
              <a:t> * F | F</a:t>
            </a:r>
          </a:p>
          <a:p>
            <a:pPr eaLnBrk="1" hangingPunct="1">
              <a:lnSpc>
                <a:spcPct val="110000"/>
              </a:lnSpc>
            </a:pPr>
            <a:r>
              <a:rPr lang="en-US" altLang="zh-CN" b="1" dirty="0">
                <a:latin typeface="Times New Roman" panose="02020603050405020304" pitchFamily="18" charset="0"/>
              </a:rPr>
              <a:t>F → ( E ) | digit</a:t>
            </a:r>
          </a:p>
        </p:txBody>
      </p:sp>
      <p:sp>
        <p:nvSpPr>
          <p:cNvPr id="33795" name="灯片编号占位符 5">
            <a:extLst>
              <a:ext uri="{FF2B5EF4-FFF2-40B4-BE49-F238E27FC236}">
                <a16:creationId xmlns:a16="http://schemas.microsoft.com/office/drawing/2014/main" id="{7CE01200-C88C-5A68-11F2-AF44ADDC5FF5}"/>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9A757AA9-1867-48B8-905B-8887F837C9AC}"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11</a:t>
            </a:fld>
            <a:endParaRPr lang="en-US" altLang="zh-CN" sz="1400">
              <a:solidFill>
                <a:schemeClr val="folHlink"/>
              </a:solidFill>
              <a:latin typeface="Times New Roman" panose="02020603050405020304" pitchFamily="18" charset="0"/>
              <a:ea typeface="宋体" panose="02010600030101010101" pitchFamily="2" charset="-122"/>
            </a:endParaRPr>
          </a:p>
        </p:txBody>
      </p:sp>
      <p:sp>
        <p:nvSpPr>
          <p:cNvPr id="33796" name="Text Box 4">
            <a:extLst>
              <a:ext uri="{FF2B5EF4-FFF2-40B4-BE49-F238E27FC236}">
                <a16:creationId xmlns:a16="http://schemas.microsoft.com/office/drawing/2014/main" id="{56E3748B-3CD4-980C-A3E6-EE14D2489DB8}"/>
              </a:ext>
            </a:extLst>
          </p:cNvPr>
          <p:cNvSpPr txBox="1">
            <a:spLocks noChangeArrowheads="1"/>
          </p:cNvSpPr>
          <p:nvPr/>
        </p:nvSpPr>
        <p:spPr bwMode="auto">
          <a:xfrm>
            <a:off x="2057400" y="2438400"/>
            <a:ext cx="3124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zh-CN" altLang="en-US" b="1" dirty="0">
                <a:latin typeface="Times New Roman" panose="02020603050405020304" pitchFamily="18" charset="0"/>
              </a:rPr>
              <a:t>一个输入表达式值的计算和显示</a:t>
            </a:r>
            <a:r>
              <a:rPr lang="en-US" altLang="zh-CN" b="1" dirty="0">
                <a:latin typeface="Times New Roman" panose="02020603050405020304" pitchFamily="18" charset="0"/>
              </a:rPr>
              <a:t>——</a:t>
            </a:r>
            <a:r>
              <a:rPr lang="zh-CN" altLang="en-US" b="1" dirty="0">
                <a:latin typeface="Times New Roman" panose="02020603050405020304" pitchFamily="18" charset="0"/>
              </a:rPr>
              <a:t>翻译</a:t>
            </a:r>
          </a:p>
        </p:txBody>
      </p:sp>
      <p:sp>
        <p:nvSpPr>
          <p:cNvPr id="184326" name="Rectangle 6">
            <a:extLst>
              <a:ext uri="{FF2B5EF4-FFF2-40B4-BE49-F238E27FC236}">
                <a16:creationId xmlns:a16="http://schemas.microsoft.com/office/drawing/2014/main" id="{905BD28A-29AA-8D5B-82A6-FDEA2E742C9D}"/>
              </a:ext>
            </a:extLst>
          </p:cNvPr>
          <p:cNvSpPr>
            <a:spLocks noChangeArrowheads="1"/>
          </p:cNvSpPr>
          <p:nvPr/>
        </p:nvSpPr>
        <p:spPr bwMode="auto">
          <a:xfrm>
            <a:off x="1919536" y="1863810"/>
            <a:ext cx="6878806" cy="612860"/>
          </a:xfrm>
          <a:prstGeom prst="rect">
            <a:avLst/>
          </a:prstGeom>
          <a:noFill/>
          <a:ln w="12700">
            <a:noFill/>
            <a:miter lim="800000"/>
            <a:headEnd type="none" w="sm" len="sm"/>
            <a:tailEnd type="none" w="sm" len="sm"/>
          </a:ln>
          <a:effec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nSpc>
                <a:spcPct val="110000"/>
              </a:lnSpc>
              <a:buClrTx/>
              <a:buSzTx/>
              <a:buFontTx/>
              <a:buNone/>
            </a:pPr>
            <a:r>
              <a:rPr lang="zh-CN" altLang="en-US" b="1" dirty="0">
                <a:effectLst>
                  <a:outerShdw blurRad="38100" dist="38100" dir="2700000" algn="tl">
                    <a:srgbClr val="C0C0C0"/>
                  </a:outerShdw>
                </a:effectLst>
              </a:rPr>
              <a:t>用文法描述输入的表达式，以完成：</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2354" name="Rectangle 1026">
            <a:extLst>
              <a:ext uri="{FF2B5EF4-FFF2-40B4-BE49-F238E27FC236}">
                <a16:creationId xmlns:a16="http://schemas.microsoft.com/office/drawing/2014/main" id="{3CDD4BFB-A0D9-89CA-5F02-297197F9DA12}"/>
              </a:ext>
            </a:extLst>
          </p:cNvPr>
          <p:cNvSpPr>
            <a:spLocks noGrp="1" noChangeArrowheads="1"/>
          </p:cNvSpPr>
          <p:nvPr>
            <p:ph type="title"/>
          </p:nvPr>
        </p:nvSpPr>
        <p:spPr>
          <a:xfrm>
            <a:off x="2424113" y="549275"/>
            <a:ext cx="7993062" cy="1143000"/>
          </a:xfrm>
        </p:spPr>
        <p:txBody>
          <a:bodyPr/>
          <a:lstStyle/>
          <a:p>
            <a:pPr eaLnBrk="1" hangingPunct="1">
              <a:lnSpc>
                <a:spcPct val="90000"/>
              </a:lnSpc>
            </a:pPr>
            <a:r>
              <a:rPr lang="zh-CN" altLang="en-US" sz="3600" b="1">
                <a:effectLst>
                  <a:outerShdw blurRad="38100" dist="38100" dir="2700000" algn="tl">
                    <a:srgbClr val="C0C0C0"/>
                  </a:outerShdw>
                </a:effectLst>
                <a:latin typeface="Times New Roman" panose="02020603050405020304" pitchFamily="18" charset="0"/>
              </a:rPr>
              <a:t>例</a:t>
            </a:r>
            <a:r>
              <a:rPr lang="en-US" altLang="zh-CN" sz="3600" b="1">
                <a:effectLst>
                  <a:outerShdw blurRad="38100" dist="38100" dir="2700000" algn="tl">
                    <a:srgbClr val="C0C0C0"/>
                  </a:outerShdw>
                </a:effectLst>
                <a:latin typeface="Times New Roman" panose="02020603050405020304" pitchFamily="18" charset="0"/>
              </a:rPr>
              <a:t>6-1  </a:t>
            </a:r>
            <a:r>
              <a:rPr lang="zh-CN" altLang="en-US" sz="3600" b="1">
                <a:effectLst>
                  <a:outerShdw blurRad="38100" dist="38100" dir="2700000" algn="tl">
                    <a:srgbClr val="C0C0C0"/>
                  </a:outerShdw>
                </a:effectLst>
                <a:latin typeface="Times New Roman" panose="02020603050405020304" pitchFamily="18" charset="0"/>
              </a:rPr>
              <a:t>表达式的属性文法（续）</a:t>
            </a:r>
          </a:p>
        </p:txBody>
      </p:sp>
      <p:sp>
        <p:nvSpPr>
          <p:cNvPr id="35842" name="Rectangle 1027">
            <a:extLst>
              <a:ext uri="{FF2B5EF4-FFF2-40B4-BE49-F238E27FC236}">
                <a16:creationId xmlns:a16="http://schemas.microsoft.com/office/drawing/2014/main" id="{9DA8D778-3907-639E-7DCD-A5C85D4BF849}"/>
              </a:ext>
            </a:extLst>
          </p:cNvPr>
          <p:cNvSpPr>
            <a:spLocks noGrp="1" noChangeArrowheads="1"/>
          </p:cNvSpPr>
          <p:nvPr>
            <p:ph idx="1"/>
          </p:nvPr>
        </p:nvSpPr>
        <p:spPr>
          <a:xfrm>
            <a:off x="2286000" y="1981200"/>
            <a:ext cx="2154238" cy="4495800"/>
          </a:xfrm>
        </p:spPr>
        <p:txBody>
          <a:bodyPr/>
          <a:lstStyle/>
          <a:p>
            <a:pPr eaLnBrk="1" hangingPunct="1">
              <a:lnSpc>
                <a:spcPct val="110000"/>
              </a:lnSpc>
              <a:buFont typeface="Wingdings" panose="05000000000000000000" pitchFamily="2" charset="2"/>
              <a:buNone/>
            </a:pPr>
            <a:r>
              <a:rPr lang="en-US" altLang="zh-CN" sz="2800" b="1">
                <a:latin typeface="Times New Roman" panose="02020603050405020304" pitchFamily="18" charset="0"/>
              </a:rPr>
              <a:t>L → E          </a:t>
            </a:r>
          </a:p>
          <a:p>
            <a:pPr eaLnBrk="1" hangingPunct="1">
              <a:lnSpc>
                <a:spcPct val="110000"/>
              </a:lnSpc>
              <a:buFont typeface="Wingdings" panose="05000000000000000000" pitchFamily="2" charset="2"/>
              <a:buNone/>
            </a:pPr>
            <a:r>
              <a:rPr lang="en-US" altLang="zh-CN" sz="2800" b="1">
                <a:latin typeface="Times New Roman" panose="02020603050405020304" pitchFamily="18" charset="0"/>
              </a:rPr>
              <a:t>E → E</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 + T</a:t>
            </a:r>
          </a:p>
          <a:p>
            <a:pPr eaLnBrk="1" hangingPunct="1">
              <a:lnSpc>
                <a:spcPct val="110000"/>
              </a:lnSpc>
              <a:buFont typeface="Wingdings" panose="05000000000000000000" pitchFamily="2" charset="2"/>
              <a:buNone/>
            </a:pPr>
            <a:r>
              <a:rPr lang="en-US" altLang="zh-CN" sz="2800" b="1">
                <a:latin typeface="Times New Roman" panose="02020603050405020304" pitchFamily="18" charset="0"/>
              </a:rPr>
              <a:t>E → T</a:t>
            </a:r>
          </a:p>
          <a:p>
            <a:pPr eaLnBrk="1" hangingPunct="1">
              <a:lnSpc>
                <a:spcPct val="110000"/>
              </a:lnSpc>
              <a:buFont typeface="Wingdings" panose="05000000000000000000" pitchFamily="2" charset="2"/>
              <a:buNone/>
            </a:pPr>
            <a:r>
              <a:rPr lang="en-US" altLang="zh-CN" sz="2800" b="1">
                <a:latin typeface="Times New Roman" panose="02020603050405020304" pitchFamily="18" charset="0"/>
              </a:rPr>
              <a:t>T → T</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 * F</a:t>
            </a:r>
          </a:p>
          <a:p>
            <a:pPr eaLnBrk="1" hangingPunct="1">
              <a:lnSpc>
                <a:spcPct val="110000"/>
              </a:lnSpc>
              <a:buFont typeface="Wingdings" panose="05000000000000000000" pitchFamily="2" charset="2"/>
              <a:buNone/>
            </a:pPr>
            <a:r>
              <a:rPr lang="en-US" altLang="zh-CN" sz="2800" b="1">
                <a:latin typeface="Times New Roman" panose="02020603050405020304" pitchFamily="18" charset="0"/>
              </a:rPr>
              <a:t>T → F</a:t>
            </a:r>
          </a:p>
          <a:p>
            <a:pPr eaLnBrk="1" hangingPunct="1">
              <a:lnSpc>
                <a:spcPct val="110000"/>
              </a:lnSpc>
              <a:buFont typeface="Wingdings" panose="05000000000000000000" pitchFamily="2" charset="2"/>
              <a:buNone/>
            </a:pPr>
            <a:r>
              <a:rPr lang="en-US" altLang="zh-CN" sz="2800" b="1">
                <a:latin typeface="Times New Roman" panose="02020603050405020304" pitchFamily="18" charset="0"/>
              </a:rPr>
              <a:t>F → ( E )</a:t>
            </a:r>
          </a:p>
          <a:p>
            <a:pPr eaLnBrk="1" hangingPunct="1">
              <a:lnSpc>
                <a:spcPct val="110000"/>
              </a:lnSpc>
              <a:buFont typeface="Wingdings" panose="05000000000000000000" pitchFamily="2" charset="2"/>
              <a:buNone/>
            </a:pPr>
            <a:r>
              <a:rPr lang="en-US" altLang="zh-CN" sz="2800" b="1">
                <a:latin typeface="Times New Roman" panose="02020603050405020304" pitchFamily="18" charset="0"/>
              </a:rPr>
              <a:t>F → digit</a:t>
            </a:r>
          </a:p>
        </p:txBody>
      </p:sp>
      <p:sp>
        <p:nvSpPr>
          <p:cNvPr id="35843" name="灯片编号占位符 5">
            <a:extLst>
              <a:ext uri="{FF2B5EF4-FFF2-40B4-BE49-F238E27FC236}">
                <a16:creationId xmlns:a16="http://schemas.microsoft.com/office/drawing/2014/main" id="{514CFE70-4BE7-3849-106B-F9DF1C3C0FEA}"/>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AD849B80-D2E9-4F5D-A509-52D47A2C4C6B}"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12</a:t>
            </a:fld>
            <a:endParaRPr lang="en-US" altLang="zh-CN" sz="1400">
              <a:solidFill>
                <a:schemeClr val="folHlink"/>
              </a:solidFill>
              <a:latin typeface="Times New Roman" panose="02020603050405020304" pitchFamily="18" charset="0"/>
              <a:ea typeface="宋体" panose="02010600030101010101" pitchFamily="2" charset="-122"/>
            </a:endParaRPr>
          </a:p>
        </p:txBody>
      </p:sp>
      <p:sp>
        <p:nvSpPr>
          <p:cNvPr id="35844" name="Rectangle 1028">
            <a:extLst>
              <a:ext uri="{FF2B5EF4-FFF2-40B4-BE49-F238E27FC236}">
                <a16:creationId xmlns:a16="http://schemas.microsoft.com/office/drawing/2014/main" id="{68153EAE-0E04-0E00-2E02-C124DB0DEA85}"/>
              </a:ext>
            </a:extLst>
          </p:cNvPr>
          <p:cNvSpPr>
            <a:spLocks noChangeArrowheads="1"/>
          </p:cNvSpPr>
          <p:nvPr/>
        </p:nvSpPr>
        <p:spPr bwMode="auto">
          <a:xfrm>
            <a:off x="4727576" y="1987550"/>
            <a:ext cx="4968875" cy="468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eaLnBrk="1" hangingPunct="1">
              <a:lnSpc>
                <a:spcPct val="110000"/>
              </a:lnSpc>
              <a:buFont typeface="Wingdings" panose="05000000000000000000" pitchFamily="2" charset="2"/>
              <a:buNone/>
            </a:pPr>
            <a:r>
              <a:rPr kumimoji="0" lang="en-US" altLang="zh-CN" sz="2800" b="1">
                <a:latin typeface="Times New Roman" panose="02020603050405020304" pitchFamily="18" charset="0"/>
              </a:rPr>
              <a:t>print( E.val )</a:t>
            </a:r>
            <a:r>
              <a:rPr kumimoji="0" lang="zh-CN" altLang="en-US" sz="2000" b="1">
                <a:latin typeface="Times New Roman" panose="02020603050405020304" pitchFamily="18" charset="0"/>
              </a:rPr>
              <a:t>（</a:t>
            </a:r>
            <a:r>
              <a:rPr kumimoji="0" lang="en-US" altLang="zh-CN" sz="2000" b="1">
                <a:latin typeface="Times New Roman" panose="02020603050405020304" pitchFamily="18" charset="0"/>
              </a:rPr>
              <a:t>L</a:t>
            </a:r>
            <a:r>
              <a:rPr kumimoji="0" lang="zh-CN" altLang="en-US" sz="2000" b="1">
                <a:latin typeface="Times New Roman" panose="02020603050405020304" pitchFamily="18" charset="0"/>
              </a:rPr>
              <a:t>的虚属性）</a:t>
            </a:r>
          </a:p>
          <a:p>
            <a:pPr eaLnBrk="1" hangingPunct="1">
              <a:lnSpc>
                <a:spcPct val="110000"/>
              </a:lnSpc>
              <a:buFont typeface="Wingdings" panose="05000000000000000000" pitchFamily="2" charset="2"/>
              <a:buNone/>
            </a:pPr>
            <a:r>
              <a:rPr kumimoji="0" lang="en-US" altLang="zh-CN" sz="2800" b="1">
                <a:latin typeface="Times New Roman" panose="02020603050405020304" pitchFamily="18" charset="0"/>
              </a:rPr>
              <a:t>E.val := E</a:t>
            </a:r>
            <a:r>
              <a:rPr kumimoji="0" lang="en-US" altLang="zh-CN" sz="2800" b="1" baseline="-25000">
                <a:latin typeface="Times New Roman" panose="02020603050405020304" pitchFamily="18" charset="0"/>
              </a:rPr>
              <a:t>1</a:t>
            </a:r>
            <a:r>
              <a:rPr kumimoji="0" lang="en-US" altLang="zh-CN" sz="2800" b="1">
                <a:latin typeface="Times New Roman" panose="02020603050405020304" pitchFamily="18" charset="0"/>
              </a:rPr>
              <a:t>.val + T.val</a:t>
            </a:r>
          </a:p>
          <a:p>
            <a:pPr eaLnBrk="1" hangingPunct="1">
              <a:lnSpc>
                <a:spcPct val="110000"/>
              </a:lnSpc>
              <a:buFont typeface="Wingdings" panose="05000000000000000000" pitchFamily="2" charset="2"/>
              <a:buNone/>
            </a:pPr>
            <a:r>
              <a:rPr kumimoji="0" lang="en-US" altLang="zh-CN" sz="2800" b="1">
                <a:latin typeface="Times New Roman" panose="02020603050405020304" pitchFamily="18" charset="0"/>
              </a:rPr>
              <a:t>E.val := T.val</a:t>
            </a:r>
          </a:p>
          <a:p>
            <a:pPr eaLnBrk="1" hangingPunct="1">
              <a:lnSpc>
                <a:spcPct val="110000"/>
              </a:lnSpc>
              <a:buFont typeface="Wingdings" panose="05000000000000000000" pitchFamily="2" charset="2"/>
              <a:buNone/>
            </a:pPr>
            <a:r>
              <a:rPr kumimoji="0" lang="en-US" altLang="zh-CN" sz="2800" b="1">
                <a:latin typeface="Times New Roman" panose="02020603050405020304" pitchFamily="18" charset="0"/>
              </a:rPr>
              <a:t>T.val := T</a:t>
            </a:r>
            <a:r>
              <a:rPr kumimoji="0" lang="en-US" altLang="zh-CN" sz="2800" b="1" baseline="-25000">
                <a:latin typeface="Times New Roman" panose="02020603050405020304" pitchFamily="18" charset="0"/>
              </a:rPr>
              <a:t>1</a:t>
            </a:r>
            <a:r>
              <a:rPr kumimoji="0" lang="en-US" altLang="zh-CN" sz="2800" b="1">
                <a:latin typeface="Times New Roman" panose="02020603050405020304" pitchFamily="18" charset="0"/>
              </a:rPr>
              <a:t>.val * F.val</a:t>
            </a:r>
          </a:p>
          <a:p>
            <a:pPr eaLnBrk="1" hangingPunct="1">
              <a:lnSpc>
                <a:spcPct val="110000"/>
              </a:lnSpc>
              <a:buFont typeface="Wingdings" panose="05000000000000000000" pitchFamily="2" charset="2"/>
              <a:buNone/>
            </a:pPr>
            <a:r>
              <a:rPr kumimoji="0" lang="en-US" altLang="zh-CN" sz="2800" b="1">
                <a:latin typeface="Times New Roman" panose="02020603050405020304" pitchFamily="18" charset="0"/>
              </a:rPr>
              <a:t>T.val := F.val</a:t>
            </a:r>
          </a:p>
          <a:p>
            <a:pPr eaLnBrk="1" hangingPunct="1">
              <a:lnSpc>
                <a:spcPct val="110000"/>
              </a:lnSpc>
              <a:buFont typeface="Wingdings" panose="05000000000000000000" pitchFamily="2" charset="2"/>
              <a:buNone/>
            </a:pPr>
            <a:r>
              <a:rPr kumimoji="0" lang="en-US" altLang="zh-CN" sz="2800" b="1">
                <a:latin typeface="Times New Roman" panose="02020603050405020304" pitchFamily="18" charset="0"/>
              </a:rPr>
              <a:t>F.val := E.val</a:t>
            </a:r>
          </a:p>
          <a:p>
            <a:pPr eaLnBrk="1" hangingPunct="1">
              <a:lnSpc>
                <a:spcPct val="110000"/>
              </a:lnSpc>
              <a:buFont typeface="Wingdings" panose="05000000000000000000" pitchFamily="2" charset="2"/>
              <a:buNone/>
            </a:pPr>
            <a:r>
              <a:rPr kumimoji="0" lang="en-US" altLang="zh-CN" sz="2800" b="1">
                <a:latin typeface="Times New Roman" panose="02020603050405020304" pitchFamily="18" charset="0"/>
              </a:rPr>
              <a:t>F.val := digit.lexval</a:t>
            </a:r>
          </a:p>
          <a:p>
            <a:pPr eaLnBrk="1" hangingPunct="1">
              <a:lnSpc>
                <a:spcPct val="110000"/>
              </a:lnSpc>
              <a:buClrTx/>
              <a:buFont typeface="Wingdings" panose="05000000000000000000" pitchFamily="2" charset="2"/>
              <a:buNone/>
            </a:pPr>
            <a:r>
              <a:rPr kumimoji="0" lang="en-US" altLang="zh-CN" b="1">
                <a:solidFill>
                  <a:schemeClr val="folHlink"/>
                </a:solidFill>
                <a:latin typeface="Times New Roman" panose="02020603050405020304" pitchFamily="18" charset="0"/>
              </a:rPr>
              <a:t>lexval </a:t>
            </a:r>
            <a:r>
              <a:rPr kumimoji="0" lang="zh-CN" altLang="en-US" b="1">
                <a:solidFill>
                  <a:schemeClr val="folHlink"/>
                </a:solidFill>
                <a:latin typeface="Times New Roman" panose="02020603050405020304" pitchFamily="18" charset="0"/>
              </a:rPr>
              <a:t>是单词 </a:t>
            </a:r>
            <a:r>
              <a:rPr kumimoji="0" lang="en-US" altLang="zh-CN" b="1">
                <a:solidFill>
                  <a:schemeClr val="folHlink"/>
                </a:solidFill>
                <a:latin typeface="Times New Roman" panose="02020603050405020304" pitchFamily="18" charset="0"/>
              </a:rPr>
              <a:t>digit </a:t>
            </a:r>
            <a:r>
              <a:rPr kumimoji="0" lang="zh-CN" altLang="en-US" b="1">
                <a:solidFill>
                  <a:schemeClr val="folHlink"/>
                </a:solidFill>
                <a:latin typeface="Times New Roman" panose="02020603050405020304" pitchFamily="18" charset="0"/>
              </a:rPr>
              <a:t>的属性</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6" name="Rectangle 6">
            <a:extLst>
              <a:ext uri="{FF2B5EF4-FFF2-40B4-BE49-F238E27FC236}">
                <a16:creationId xmlns:a16="http://schemas.microsoft.com/office/drawing/2014/main" id="{47F762F5-EEFF-2AAF-546F-67CBFC324B62}"/>
              </a:ext>
            </a:extLst>
          </p:cNvPr>
          <p:cNvSpPr>
            <a:spLocks noGrp="1" noChangeArrowheads="1"/>
          </p:cNvSpPr>
          <p:nvPr>
            <p:ph type="title"/>
          </p:nvPr>
        </p:nvSpPr>
        <p:spPr>
          <a:xfrm>
            <a:off x="2424114" y="1052513"/>
            <a:ext cx="5761037" cy="685800"/>
          </a:xfrm>
        </p:spPr>
        <p:txBody>
          <a:bodyPr/>
          <a:lstStyle/>
          <a:p>
            <a:pPr eaLnBrk="1" hangingPunct="1"/>
            <a:r>
              <a:rPr lang="zh-CN" altLang="en-US" sz="3600" b="1">
                <a:effectLst>
                  <a:outerShdw blurRad="38100" dist="38100" dir="2700000" algn="tl">
                    <a:srgbClr val="C0C0C0"/>
                  </a:outerShdw>
                </a:effectLst>
                <a:latin typeface="Times New Roman" panose="02020603050405020304" pitchFamily="18" charset="0"/>
              </a:rPr>
              <a:t>例</a:t>
            </a:r>
            <a:r>
              <a:rPr lang="en-US" altLang="zh-CN" sz="3600" b="1">
                <a:effectLst>
                  <a:outerShdw blurRad="38100" dist="38100" dir="2700000" algn="tl">
                    <a:srgbClr val="C0C0C0"/>
                  </a:outerShdw>
                </a:effectLst>
                <a:latin typeface="Times New Roman" panose="02020603050405020304" pitchFamily="18" charset="0"/>
              </a:rPr>
              <a:t>6-2 </a:t>
            </a:r>
            <a:r>
              <a:rPr lang="zh-CN" altLang="en-US" sz="3600" b="1">
                <a:effectLst>
                  <a:outerShdw blurRad="38100" dist="38100" dir="2700000" algn="tl">
                    <a:srgbClr val="C0C0C0"/>
                  </a:outerShdw>
                </a:effectLst>
                <a:latin typeface="Times New Roman" panose="02020603050405020304" pitchFamily="18" charset="0"/>
              </a:rPr>
              <a:t>说明语句的属性文法</a:t>
            </a:r>
          </a:p>
        </p:txBody>
      </p:sp>
      <p:sp>
        <p:nvSpPr>
          <p:cNvPr id="37890" name="Rectangle 5">
            <a:extLst>
              <a:ext uri="{FF2B5EF4-FFF2-40B4-BE49-F238E27FC236}">
                <a16:creationId xmlns:a16="http://schemas.microsoft.com/office/drawing/2014/main" id="{97AD427F-6F03-A45D-B6C7-CF53DDDBF8BD}"/>
              </a:ext>
            </a:extLst>
          </p:cNvPr>
          <p:cNvSpPr>
            <a:spLocks noGrp="1" noChangeArrowheads="1"/>
          </p:cNvSpPr>
          <p:nvPr>
            <p:ph idx="1"/>
          </p:nvPr>
        </p:nvSpPr>
        <p:spPr>
          <a:xfrm>
            <a:off x="2208213" y="2420938"/>
            <a:ext cx="3886200" cy="4114800"/>
          </a:xfrm>
        </p:spPr>
        <p:txBody>
          <a:bodyPr/>
          <a:lstStyle/>
          <a:p>
            <a:pPr eaLnBrk="1" hangingPunct="1">
              <a:lnSpc>
                <a:spcPct val="120000"/>
              </a:lnSpc>
              <a:buFont typeface="Wingdings" panose="05000000000000000000" pitchFamily="2" charset="2"/>
              <a:buNone/>
            </a:pPr>
            <a:r>
              <a:rPr lang="zh-CN" altLang="en-US" b="1">
                <a:latin typeface="Times New Roman" panose="02020603050405020304" pitchFamily="18" charset="0"/>
              </a:rPr>
              <a:t>说明语句的文法：</a:t>
            </a:r>
          </a:p>
          <a:p>
            <a:pPr eaLnBrk="1" hangingPunct="1">
              <a:lnSpc>
                <a:spcPct val="120000"/>
              </a:lnSpc>
              <a:buFont typeface="Wingdings" panose="05000000000000000000" pitchFamily="2" charset="2"/>
              <a:buNone/>
            </a:pPr>
            <a:r>
              <a:rPr lang="en-US" altLang="zh-CN" b="1">
                <a:latin typeface="Times New Roman" panose="02020603050405020304" pitchFamily="18" charset="0"/>
              </a:rPr>
              <a:t>      D → T L</a:t>
            </a:r>
          </a:p>
          <a:p>
            <a:pPr eaLnBrk="1" hangingPunct="1">
              <a:lnSpc>
                <a:spcPct val="120000"/>
              </a:lnSpc>
              <a:buFont typeface="Wingdings" panose="05000000000000000000" pitchFamily="2" charset="2"/>
              <a:buNone/>
            </a:pPr>
            <a:r>
              <a:rPr lang="en-US" altLang="zh-CN" b="1">
                <a:latin typeface="Times New Roman" panose="02020603050405020304" pitchFamily="18" charset="0"/>
              </a:rPr>
              <a:t>      T → int</a:t>
            </a:r>
          </a:p>
          <a:p>
            <a:pPr eaLnBrk="1" hangingPunct="1">
              <a:lnSpc>
                <a:spcPct val="120000"/>
              </a:lnSpc>
              <a:buFont typeface="Wingdings" panose="05000000000000000000" pitchFamily="2" charset="2"/>
              <a:buNone/>
            </a:pPr>
            <a:r>
              <a:rPr lang="en-US" altLang="zh-CN" b="1">
                <a:latin typeface="Times New Roman" panose="02020603050405020304" pitchFamily="18" charset="0"/>
              </a:rPr>
              <a:t>      T → real      </a:t>
            </a:r>
          </a:p>
          <a:p>
            <a:pPr eaLnBrk="1" hangingPunct="1">
              <a:lnSpc>
                <a:spcPct val="120000"/>
              </a:lnSpc>
              <a:buFont typeface="Wingdings" panose="05000000000000000000" pitchFamily="2" charset="2"/>
              <a:buNone/>
            </a:pPr>
            <a:r>
              <a:rPr lang="en-US" altLang="zh-CN" b="1">
                <a:latin typeface="Times New Roman" panose="02020603050405020304" pitchFamily="18" charset="0"/>
              </a:rPr>
              <a:t>      L → L</a:t>
            </a:r>
            <a:r>
              <a:rPr lang="en-US" altLang="zh-CN" b="1" baseline="-25000">
                <a:latin typeface="Times New Roman" panose="02020603050405020304" pitchFamily="18" charset="0"/>
              </a:rPr>
              <a:t>1</a:t>
            </a:r>
            <a:r>
              <a:rPr lang="en-US" altLang="zh-CN" b="1">
                <a:latin typeface="Times New Roman" panose="02020603050405020304" pitchFamily="18" charset="0"/>
              </a:rPr>
              <a:t>,id</a:t>
            </a:r>
          </a:p>
          <a:p>
            <a:pPr eaLnBrk="1" hangingPunct="1">
              <a:lnSpc>
                <a:spcPct val="120000"/>
              </a:lnSpc>
              <a:buFont typeface="Wingdings" panose="05000000000000000000" pitchFamily="2" charset="2"/>
              <a:buNone/>
            </a:pPr>
            <a:r>
              <a:rPr lang="en-US" altLang="zh-CN" b="1">
                <a:latin typeface="Times New Roman" panose="02020603050405020304" pitchFamily="18" charset="0"/>
              </a:rPr>
              <a:t>      L → id</a:t>
            </a:r>
          </a:p>
        </p:txBody>
      </p:sp>
      <p:sp>
        <p:nvSpPr>
          <p:cNvPr id="37891" name="灯片编号占位符 5">
            <a:extLst>
              <a:ext uri="{FF2B5EF4-FFF2-40B4-BE49-F238E27FC236}">
                <a16:creationId xmlns:a16="http://schemas.microsoft.com/office/drawing/2014/main" id="{AEE0DD88-73A6-2A7C-EC22-3331F9EEA805}"/>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AD0F7F68-B96F-4AD7-AF1F-1BD02BEB0714}"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13</a:t>
            </a:fld>
            <a:endParaRPr lang="en-US" altLang="zh-CN" sz="1400">
              <a:solidFill>
                <a:schemeClr val="folHlink"/>
              </a:solidFill>
              <a:latin typeface="Times New Roman" panose="02020603050405020304" pitchFamily="18" charset="0"/>
              <a:ea typeface="宋体" panose="02010600030101010101" pitchFamily="2" charset="-122"/>
            </a:endParaRPr>
          </a:p>
        </p:txBody>
      </p:sp>
      <p:sp>
        <p:nvSpPr>
          <p:cNvPr id="870404" name="Text Box 4">
            <a:extLst>
              <a:ext uri="{FF2B5EF4-FFF2-40B4-BE49-F238E27FC236}">
                <a16:creationId xmlns:a16="http://schemas.microsoft.com/office/drawing/2014/main" id="{F9BF7744-F43F-6D16-FD4A-72ED24C000FB}"/>
              </a:ext>
            </a:extLst>
          </p:cNvPr>
          <p:cNvSpPr txBox="1">
            <a:spLocks noChangeArrowheads="1"/>
          </p:cNvSpPr>
          <p:nvPr/>
        </p:nvSpPr>
        <p:spPr bwMode="auto">
          <a:xfrm>
            <a:off x="6240463" y="2924175"/>
            <a:ext cx="4038600" cy="1570038"/>
          </a:xfrm>
          <a:prstGeom prst="rect">
            <a:avLst/>
          </a:prstGeom>
          <a:noFill/>
          <a:ln w="12700">
            <a:noFill/>
            <a:miter lim="800000"/>
            <a:headEnd type="none" w="sm" len="sm"/>
            <a:tailEnd type="none" w="sm" len="sm"/>
          </a:ln>
          <a:effectLst/>
        </p:spPr>
        <p:txBody>
          <a:bodyPr>
            <a:spAutoFit/>
          </a:bodyPr>
          <a:lstStyle>
            <a:lvl1pPr marL="457200" indent="-457200">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r>
              <a:rPr lang="zh-CN" altLang="en-US" b="1">
                <a:effectLst>
                  <a:outerShdw blurRad="38100" dist="38100" dir="2700000" algn="tl">
                    <a:srgbClr val="C0C0C0"/>
                  </a:outerShdw>
                </a:effectLst>
              </a:rPr>
              <a:t>要解决的问题：</a:t>
            </a:r>
          </a:p>
          <a:p>
            <a:pPr>
              <a:spcBef>
                <a:spcPct val="0"/>
              </a:spcBef>
              <a:buClrTx/>
              <a:buSzTx/>
              <a:buFontTx/>
              <a:buAutoNum type="arabicPeriod"/>
            </a:pPr>
            <a:r>
              <a:rPr lang="zh-CN" altLang="en-US" b="1">
                <a:effectLst>
                  <a:outerShdw blurRad="38100" dist="38100" dir="2700000" algn="tl">
                    <a:srgbClr val="C0C0C0"/>
                  </a:outerShdw>
                </a:effectLst>
              </a:rPr>
              <a:t>记录标识符的类型</a:t>
            </a:r>
          </a:p>
          <a:p>
            <a:pPr>
              <a:spcBef>
                <a:spcPct val="0"/>
              </a:spcBef>
              <a:buClrTx/>
              <a:buSzTx/>
              <a:buFontTx/>
              <a:buAutoNum type="arabicPeriod"/>
            </a:pPr>
            <a:r>
              <a:rPr lang="zh-CN" altLang="en-US" b="1">
                <a:effectLst>
                  <a:outerShdw blurRad="38100" dist="38100" dir="2700000" algn="tl">
                    <a:srgbClr val="C0C0C0"/>
                  </a:outerShdw>
                </a:effectLst>
              </a:rPr>
              <a:t>类型信息传递</a:t>
            </a:r>
          </a:p>
        </p:txBody>
      </p:sp>
      <p:sp>
        <p:nvSpPr>
          <p:cNvPr id="870403" name="Rectangle 3">
            <a:extLst>
              <a:ext uri="{FF2B5EF4-FFF2-40B4-BE49-F238E27FC236}">
                <a16:creationId xmlns:a16="http://schemas.microsoft.com/office/drawing/2014/main" id="{096A270B-8222-16A0-2446-65B1E698EEA0}"/>
              </a:ext>
            </a:extLst>
          </p:cNvPr>
          <p:cNvSpPr>
            <a:spLocks noChangeArrowheads="1"/>
          </p:cNvSpPr>
          <p:nvPr/>
        </p:nvSpPr>
        <p:spPr bwMode="auto">
          <a:xfrm>
            <a:off x="6167438" y="4581525"/>
            <a:ext cx="4176712" cy="1066800"/>
          </a:xfrm>
          <a:prstGeom prst="rect">
            <a:avLst/>
          </a:prstGeom>
          <a:noFill/>
          <a:ln w="12700">
            <a:noFill/>
            <a:miter lim="800000"/>
            <a:headEnd type="none" w="sm" len="sm"/>
            <a:tailEnd type="none" w="sm" len="sm"/>
          </a:ln>
          <a:effec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r>
              <a:rPr lang="zh-CN" altLang="en-US" b="1">
                <a:effectLst>
                  <a:outerShdw blurRad="38100" dist="38100" dir="2700000" algn="tl">
                    <a:srgbClr val="C0C0C0"/>
                  </a:outerShdw>
                </a:effectLst>
              </a:rPr>
              <a:t>方法：用</a:t>
            </a:r>
            <a:r>
              <a:rPr lang="en-US" altLang="zh-CN" b="1">
                <a:effectLst>
                  <a:outerShdw blurRad="38100" dist="38100" dir="2700000" algn="tl">
                    <a:srgbClr val="C0C0C0"/>
                  </a:outerShdw>
                </a:effectLst>
              </a:rPr>
              <a:t>T.type</a:t>
            </a:r>
            <a:r>
              <a:rPr lang="zh-CN" altLang="en-US" b="1">
                <a:effectLst>
                  <a:outerShdw blurRad="38100" dist="38100" dir="2700000" algn="tl">
                    <a:srgbClr val="C0C0C0"/>
                  </a:outerShdw>
                </a:effectLst>
              </a:rPr>
              <a:t>记录类型信息，并传给</a:t>
            </a:r>
            <a:r>
              <a:rPr lang="en-US" altLang="zh-CN" b="1">
                <a:effectLst>
                  <a:outerShdw blurRad="38100" dist="38100" dir="2700000" algn="tl">
                    <a:srgbClr val="C0C0C0"/>
                  </a:outerShdw>
                </a:effectLst>
              </a:rPr>
              <a:t>L.in</a:t>
            </a:r>
          </a:p>
        </p:txBody>
      </p:sp>
      <p:sp>
        <p:nvSpPr>
          <p:cNvPr id="37894" name="Text Box 2">
            <a:extLst>
              <a:ext uri="{FF2B5EF4-FFF2-40B4-BE49-F238E27FC236}">
                <a16:creationId xmlns:a16="http://schemas.microsoft.com/office/drawing/2014/main" id="{60395BC3-0996-A8BA-72EB-5FDC29C0D49F}"/>
              </a:ext>
            </a:extLst>
          </p:cNvPr>
          <p:cNvSpPr txBox="1">
            <a:spLocks noChangeArrowheads="1"/>
          </p:cNvSpPr>
          <p:nvPr/>
        </p:nvSpPr>
        <p:spPr bwMode="auto">
          <a:xfrm>
            <a:off x="2424114" y="1844675"/>
            <a:ext cx="75596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r>
              <a:rPr lang="zh-CN" altLang="en-US" b="1"/>
              <a:t>例：</a:t>
            </a:r>
            <a:r>
              <a:rPr lang="en-US" altLang="zh-CN" b="1">
                <a:latin typeface="Times New Roman" panose="02020603050405020304" pitchFamily="18" charset="0"/>
                <a:ea typeface="宋体" panose="02010600030101010101" pitchFamily="2" charset="-122"/>
              </a:rPr>
              <a:t>real op, txt, sum     int add, sub, mult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9381" name="Rectangle 5">
            <a:extLst>
              <a:ext uri="{FF2B5EF4-FFF2-40B4-BE49-F238E27FC236}">
                <a16:creationId xmlns:a16="http://schemas.microsoft.com/office/drawing/2014/main" id="{4F9EE454-51B5-D5E5-60E2-42256D79EA1B}"/>
              </a:ext>
            </a:extLst>
          </p:cNvPr>
          <p:cNvSpPr>
            <a:spLocks noGrp="1" noChangeArrowheads="1"/>
          </p:cNvSpPr>
          <p:nvPr>
            <p:ph type="title"/>
          </p:nvPr>
        </p:nvSpPr>
        <p:spPr>
          <a:xfrm>
            <a:off x="2495550" y="404813"/>
            <a:ext cx="6116638" cy="1333500"/>
          </a:xfrm>
        </p:spPr>
        <p:txBody>
          <a:bodyPr/>
          <a:lstStyle/>
          <a:p>
            <a:pPr eaLnBrk="1" hangingPunct="1"/>
            <a:r>
              <a:rPr lang="zh-CN" altLang="en-US" sz="3600" b="1">
                <a:effectLst>
                  <a:outerShdw blurRad="38100" dist="38100" dir="2700000" algn="tl">
                    <a:srgbClr val="C0C0C0"/>
                  </a:outerShdw>
                </a:effectLst>
                <a:latin typeface="Times New Roman" panose="02020603050405020304" pitchFamily="18" charset="0"/>
              </a:rPr>
              <a:t>例</a:t>
            </a:r>
            <a:r>
              <a:rPr lang="en-US" altLang="zh-CN" sz="3600" b="1">
                <a:effectLst>
                  <a:outerShdw blurRad="38100" dist="38100" dir="2700000" algn="tl">
                    <a:srgbClr val="C0C0C0"/>
                  </a:outerShdw>
                </a:effectLst>
                <a:latin typeface="Times New Roman" panose="02020603050405020304" pitchFamily="18" charset="0"/>
              </a:rPr>
              <a:t>6-2 </a:t>
            </a:r>
            <a:r>
              <a:rPr lang="zh-CN" altLang="en-US" sz="3600" b="1">
                <a:effectLst>
                  <a:outerShdw blurRad="38100" dist="38100" dir="2700000" algn="tl">
                    <a:srgbClr val="C0C0C0"/>
                  </a:outerShdw>
                </a:effectLst>
                <a:latin typeface="Times New Roman" panose="02020603050405020304" pitchFamily="18" charset="0"/>
              </a:rPr>
              <a:t>说明语句的属性文法</a:t>
            </a:r>
          </a:p>
        </p:txBody>
      </p:sp>
      <p:sp>
        <p:nvSpPr>
          <p:cNvPr id="39938" name="Rectangle 4">
            <a:extLst>
              <a:ext uri="{FF2B5EF4-FFF2-40B4-BE49-F238E27FC236}">
                <a16:creationId xmlns:a16="http://schemas.microsoft.com/office/drawing/2014/main" id="{637DF256-BEF4-3F65-A109-55E7571AAD6F}"/>
              </a:ext>
            </a:extLst>
          </p:cNvPr>
          <p:cNvSpPr>
            <a:spLocks noGrp="1" noChangeArrowheads="1"/>
          </p:cNvSpPr>
          <p:nvPr>
            <p:ph idx="1"/>
          </p:nvPr>
        </p:nvSpPr>
        <p:spPr>
          <a:xfrm>
            <a:off x="2286000" y="1752600"/>
            <a:ext cx="1938338" cy="3836988"/>
          </a:xfrm>
        </p:spPr>
        <p:txBody>
          <a:bodyPr/>
          <a:lstStyle/>
          <a:p>
            <a:pPr eaLnBrk="1" hangingPunct="1">
              <a:lnSpc>
                <a:spcPct val="120000"/>
              </a:lnSpc>
              <a:buFont typeface="Wingdings" panose="05000000000000000000" pitchFamily="2" charset="2"/>
              <a:buNone/>
            </a:pPr>
            <a:r>
              <a:rPr lang="en-US" altLang="zh-CN" sz="2800" b="1" dirty="0">
                <a:latin typeface="Times New Roman" panose="02020603050405020304" pitchFamily="18" charset="0"/>
              </a:rPr>
              <a:t>D → T L</a:t>
            </a:r>
          </a:p>
          <a:p>
            <a:pPr eaLnBrk="1" hangingPunct="1">
              <a:lnSpc>
                <a:spcPct val="120000"/>
              </a:lnSpc>
              <a:buFont typeface="Wingdings" panose="05000000000000000000" pitchFamily="2" charset="2"/>
              <a:buNone/>
            </a:pPr>
            <a:r>
              <a:rPr lang="en-US" altLang="zh-CN" sz="2800" b="1" dirty="0">
                <a:latin typeface="Times New Roman" panose="02020603050405020304" pitchFamily="18" charset="0"/>
              </a:rPr>
              <a:t>T → int</a:t>
            </a:r>
          </a:p>
          <a:p>
            <a:pPr eaLnBrk="1" hangingPunct="1">
              <a:lnSpc>
                <a:spcPct val="120000"/>
              </a:lnSpc>
              <a:buFont typeface="Wingdings" panose="05000000000000000000" pitchFamily="2" charset="2"/>
              <a:buNone/>
            </a:pPr>
            <a:r>
              <a:rPr lang="en-US" altLang="zh-CN" sz="2800" b="1" dirty="0">
                <a:latin typeface="Times New Roman" panose="02020603050405020304" pitchFamily="18" charset="0"/>
              </a:rPr>
              <a:t>T → real</a:t>
            </a:r>
          </a:p>
          <a:p>
            <a:pPr eaLnBrk="1" hangingPunct="1">
              <a:lnSpc>
                <a:spcPct val="120000"/>
              </a:lnSpc>
              <a:buFont typeface="Wingdings" panose="05000000000000000000" pitchFamily="2" charset="2"/>
              <a:buNone/>
            </a:pPr>
            <a:r>
              <a:rPr lang="en-US" altLang="zh-CN" sz="2800" b="1" dirty="0">
                <a:latin typeface="Times New Roman" panose="02020603050405020304" pitchFamily="18" charset="0"/>
              </a:rPr>
              <a:t>L → L</a:t>
            </a:r>
            <a:r>
              <a:rPr lang="en-US" altLang="zh-CN" sz="2800" b="1" baseline="-25000" dirty="0">
                <a:latin typeface="Times New Roman" panose="02020603050405020304" pitchFamily="18" charset="0"/>
              </a:rPr>
              <a:t>1</a:t>
            </a:r>
            <a:r>
              <a:rPr lang="en-US" altLang="zh-CN" sz="2800" b="1" dirty="0">
                <a:latin typeface="Times New Roman" panose="02020603050405020304" pitchFamily="18" charset="0"/>
              </a:rPr>
              <a:t>,id</a:t>
            </a:r>
          </a:p>
          <a:p>
            <a:pPr eaLnBrk="1" hangingPunct="1">
              <a:lnSpc>
                <a:spcPct val="120000"/>
              </a:lnSpc>
              <a:buFont typeface="Wingdings" panose="05000000000000000000" pitchFamily="2" charset="2"/>
              <a:buNone/>
            </a:pPr>
            <a:endParaRPr lang="en-US" altLang="zh-CN" sz="2800" b="1" dirty="0">
              <a:latin typeface="Times New Roman" panose="02020603050405020304" pitchFamily="18" charset="0"/>
            </a:endParaRPr>
          </a:p>
          <a:p>
            <a:pPr eaLnBrk="1" hangingPunct="1">
              <a:lnSpc>
                <a:spcPct val="120000"/>
              </a:lnSpc>
              <a:buFont typeface="Wingdings" panose="05000000000000000000" pitchFamily="2" charset="2"/>
              <a:buNone/>
            </a:pPr>
            <a:r>
              <a:rPr lang="en-US" altLang="zh-CN" sz="2800" b="1" dirty="0">
                <a:latin typeface="Times New Roman" panose="02020603050405020304" pitchFamily="18" charset="0"/>
              </a:rPr>
              <a:t>L → id</a:t>
            </a:r>
          </a:p>
        </p:txBody>
      </p:sp>
      <p:sp>
        <p:nvSpPr>
          <p:cNvPr id="39939" name="灯片编号占位符 5">
            <a:extLst>
              <a:ext uri="{FF2B5EF4-FFF2-40B4-BE49-F238E27FC236}">
                <a16:creationId xmlns:a16="http://schemas.microsoft.com/office/drawing/2014/main" id="{C86A94F2-DEE2-938D-E99C-F1920A27DC34}"/>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4AD7AD08-D2D5-476D-B2CD-05268BC05EC3}"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14</a:t>
            </a:fld>
            <a:endParaRPr lang="en-US" altLang="zh-CN" sz="1400">
              <a:solidFill>
                <a:schemeClr val="folHlink"/>
              </a:solidFill>
              <a:latin typeface="Times New Roman" panose="02020603050405020304" pitchFamily="18" charset="0"/>
              <a:ea typeface="宋体" panose="02010600030101010101" pitchFamily="2" charset="-122"/>
            </a:endParaRPr>
          </a:p>
        </p:txBody>
      </p:sp>
      <p:sp>
        <p:nvSpPr>
          <p:cNvPr id="39940" name="Rectangle 3">
            <a:extLst>
              <a:ext uri="{FF2B5EF4-FFF2-40B4-BE49-F238E27FC236}">
                <a16:creationId xmlns:a16="http://schemas.microsoft.com/office/drawing/2014/main" id="{9A7FD5AE-E86D-7565-45F8-A510428B47BF}"/>
              </a:ext>
            </a:extLst>
          </p:cNvPr>
          <p:cNvSpPr>
            <a:spLocks noChangeArrowheads="1"/>
          </p:cNvSpPr>
          <p:nvPr/>
        </p:nvSpPr>
        <p:spPr bwMode="auto">
          <a:xfrm>
            <a:off x="4589463" y="1752600"/>
            <a:ext cx="4170362" cy="362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eaLnBrk="1" hangingPunct="1">
              <a:lnSpc>
                <a:spcPct val="120000"/>
              </a:lnSpc>
              <a:buFont typeface="Wingdings" panose="05000000000000000000" pitchFamily="2" charset="2"/>
              <a:buNone/>
            </a:pPr>
            <a:r>
              <a:rPr kumimoji="0" lang="en-US" altLang="zh-CN" sz="2800" b="1">
                <a:latin typeface="Times New Roman" panose="02020603050405020304" pitchFamily="18" charset="0"/>
              </a:rPr>
              <a:t>L.in := T.type</a:t>
            </a:r>
          </a:p>
          <a:p>
            <a:pPr eaLnBrk="1" hangingPunct="1">
              <a:lnSpc>
                <a:spcPct val="120000"/>
              </a:lnSpc>
              <a:buFont typeface="Wingdings" panose="05000000000000000000" pitchFamily="2" charset="2"/>
              <a:buNone/>
            </a:pPr>
            <a:r>
              <a:rPr kumimoji="0" lang="en-US" altLang="zh-CN" sz="2800" b="1">
                <a:latin typeface="Times New Roman" panose="02020603050405020304" pitchFamily="18" charset="0"/>
              </a:rPr>
              <a:t>T.type := ‘integer’</a:t>
            </a:r>
          </a:p>
          <a:p>
            <a:pPr eaLnBrk="1" hangingPunct="1">
              <a:lnSpc>
                <a:spcPct val="120000"/>
              </a:lnSpc>
              <a:buFont typeface="Wingdings" panose="05000000000000000000" pitchFamily="2" charset="2"/>
              <a:buNone/>
            </a:pPr>
            <a:r>
              <a:rPr kumimoji="0" lang="en-US" altLang="zh-CN" sz="2800" b="1">
                <a:latin typeface="Times New Roman" panose="02020603050405020304" pitchFamily="18" charset="0"/>
              </a:rPr>
              <a:t>T.type := ‘real’</a:t>
            </a:r>
          </a:p>
          <a:p>
            <a:pPr eaLnBrk="1" hangingPunct="1">
              <a:lnSpc>
                <a:spcPct val="120000"/>
              </a:lnSpc>
              <a:buFont typeface="Wingdings" panose="05000000000000000000" pitchFamily="2" charset="2"/>
              <a:buNone/>
            </a:pPr>
            <a:r>
              <a:rPr kumimoji="0" lang="en-US" altLang="zh-CN" sz="2800" b="1">
                <a:latin typeface="Times New Roman" panose="02020603050405020304" pitchFamily="18" charset="0"/>
              </a:rPr>
              <a:t>L</a:t>
            </a:r>
            <a:r>
              <a:rPr kumimoji="0" lang="en-US" altLang="zh-CN" sz="2800" b="1" baseline="-25000">
                <a:latin typeface="Times New Roman" panose="02020603050405020304" pitchFamily="18" charset="0"/>
              </a:rPr>
              <a:t>1</a:t>
            </a:r>
            <a:r>
              <a:rPr kumimoji="0" lang="en-US" altLang="zh-CN" sz="2800" b="1">
                <a:latin typeface="Times New Roman" panose="02020603050405020304" pitchFamily="18" charset="0"/>
              </a:rPr>
              <a:t>.in := L.in</a:t>
            </a:r>
          </a:p>
          <a:p>
            <a:pPr eaLnBrk="1" hangingPunct="1">
              <a:lnSpc>
                <a:spcPct val="120000"/>
              </a:lnSpc>
              <a:buFont typeface="Wingdings" panose="05000000000000000000" pitchFamily="2" charset="2"/>
              <a:buNone/>
            </a:pPr>
            <a:r>
              <a:rPr kumimoji="0" lang="en-US" altLang="zh-CN" sz="2800" b="1">
                <a:latin typeface="Times New Roman" panose="02020603050405020304" pitchFamily="18" charset="0"/>
              </a:rPr>
              <a:t>addtype( id.entry, L.in )</a:t>
            </a:r>
          </a:p>
          <a:p>
            <a:pPr eaLnBrk="1" hangingPunct="1">
              <a:lnSpc>
                <a:spcPct val="120000"/>
              </a:lnSpc>
              <a:buFont typeface="Wingdings" panose="05000000000000000000" pitchFamily="2" charset="2"/>
              <a:buNone/>
            </a:pPr>
            <a:r>
              <a:rPr kumimoji="0" lang="en-US" altLang="zh-CN" sz="2800" b="1">
                <a:latin typeface="Times New Roman" panose="02020603050405020304" pitchFamily="18" charset="0"/>
              </a:rPr>
              <a:t>addtype( id.entry, L.in )</a:t>
            </a:r>
          </a:p>
        </p:txBody>
      </p:sp>
      <p:sp>
        <p:nvSpPr>
          <p:cNvPr id="39941" name="Rectangle 2">
            <a:extLst>
              <a:ext uri="{FF2B5EF4-FFF2-40B4-BE49-F238E27FC236}">
                <a16:creationId xmlns:a16="http://schemas.microsoft.com/office/drawing/2014/main" id="{CDF18AA9-952B-0314-6186-B43FCF6322AA}"/>
              </a:ext>
            </a:extLst>
          </p:cNvPr>
          <p:cNvSpPr>
            <a:spLocks noChangeArrowheads="1"/>
          </p:cNvSpPr>
          <p:nvPr/>
        </p:nvSpPr>
        <p:spPr bwMode="auto">
          <a:xfrm>
            <a:off x="1992314" y="5373688"/>
            <a:ext cx="8352158" cy="95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lIns="90000" tIns="46800" rIns="90000" bIns="46800">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marL="0" lvl="1">
              <a:spcBef>
                <a:spcPct val="0"/>
              </a:spcBef>
              <a:buClrTx/>
              <a:buSzTx/>
              <a:buNone/>
            </a:pPr>
            <a:r>
              <a:rPr kumimoji="0" lang="en-US" altLang="zh-CN" b="1" dirty="0"/>
              <a:t>Entry</a:t>
            </a:r>
            <a:r>
              <a:rPr kumimoji="0" lang="zh-CN" altLang="en-US" b="1" dirty="0"/>
              <a:t>：</a:t>
            </a:r>
            <a:r>
              <a:rPr kumimoji="0" lang="en-US" altLang="zh-CN" b="1" dirty="0"/>
              <a:t>     id </a:t>
            </a:r>
            <a:r>
              <a:rPr kumimoji="0" lang="zh-CN" altLang="en-US" b="1" dirty="0"/>
              <a:t>的属性，可以是它在符号表中的地址</a:t>
            </a:r>
          </a:p>
          <a:p>
            <a:pPr marL="0" lvl="1">
              <a:spcBef>
                <a:spcPct val="0"/>
              </a:spcBef>
              <a:buClrTx/>
              <a:buSzTx/>
              <a:buNone/>
            </a:pPr>
            <a:r>
              <a:rPr kumimoji="0" lang="en-US" altLang="zh-CN" b="1" dirty="0" err="1"/>
              <a:t>addtype</a:t>
            </a:r>
            <a:r>
              <a:rPr kumimoji="0" lang="en-US" altLang="zh-CN" b="1" dirty="0"/>
              <a:t>   </a:t>
            </a:r>
            <a:r>
              <a:rPr kumimoji="0" lang="zh-CN" altLang="en-US" b="1" dirty="0"/>
              <a:t>在符号表中为变量填加类型信息的子程序</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8357" name="Rectangle 5">
            <a:extLst>
              <a:ext uri="{FF2B5EF4-FFF2-40B4-BE49-F238E27FC236}">
                <a16:creationId xmlns:a16="http://schemas.microsoft.com/office/drawing/2014/main" id="{32DEC0DF-AE2A-C337-BEB2-D6609C762CC6}"/>
              </a:ext>
            </a:extLst>
          </p:cNvPr>
          <p:cNvSpPr>
            <a:spLocks noGrp="1" noChangeArrowheads="1"/>
          </p:cNvSpPr>
          <p:nvPr>
            <p:ph type="title"/>
          </p:nvPr>
        </p:nvSpPr>
        <p:spPr>
          <a:xfrm>
            <a:off x="2674939" y="908050"/>
            <a:ext cx="7793037" cy="768350"/>
          </a:xfrm>
        </p:spPr>
        <p:txBody>
          <a:bodyPr vert="horz" wrap="square" lIns="92075" tIns="46037" rIns="92075" bIns="46037" numCol="1" anchor="ctr" anchorCtr="0" compatLnSpc="1">
            <a:prstTxWarp prst="textNoShape">
              <a:avLst/>
            </a:prstTxWarp>
          </a:bodyPr>
          <a:lstStyle/>
          <a:p>
            <a:pPr eaLnBrk="1" hangingPunct="1"/>
            <a:r>
              <a:rPr lang="en-US" altLang="zh-CN" sz="3600" b="1">
                <a:effectLst>
                  <a:outerShdw blurRad="38100" dist="38100" dir="2700000" algn="tl">
                    <a:srgbClr val="C0C0C0"/>
                  </a:outerShdw>
                </a:effectLst>
                <a:latin typeface="Times New Roman" panose="02020603050405020304" pitchFamily="18" charset="0"/>
              </a:rPr>
              <a:t>3. </a:t>
            </a:r>
            <a:r>
              <a:rPr lang="zh-CN" altLang="en-US" sz="3600" b="1">
                <a:effectLst>
                  <a:outerShdw blurRad="38100" dist="38100" dir="2700000" algn="tl">
                    <a:srgbClr val="C0C0C0"/>
                  </a:outerShdw>
                </a:effectLst>
                <a:latin typeface="Times New Roman" panose="02020603050405020304" pitchFamily="18" charset="0"/>
              </a:rPr>
              <a:t>属性分类</a:t>
            </a:r>
          </a:p>
        </p:txBody>
      </p:sp>
      <p:sp>
        <p:nvSpPr>
          <p:cNvPr id="41986" name="Rectangle 4">
            <a:extLst>
              <a:ext uri="{FF2B5EF4-FFF2-40B4-BE49-F238E27FC236}">
                <a16:creationId xmlns:a16="http://schemas.microsoft.com/office/drawing/2014/main" id="{854E0E55-B31C-5596-C0E3-AC44486C7F72}"/>
              </a:ext>
            </a:extLst>
          </p:cNvPr>
          <p:cNvSpPr>
            <a:spLocks noGrp="1" noChangeArrowheads="1"/>
          </p:cNvSpPr>
          <p:nvPr>
            <p:ph idx="1"/>
          </p:nvPr>
        </p:nvSpPr>
        <p:spPr>
          <a:xfrm>
            <a:off x="3287714" y="2492375"/>
            <a:ext cx="6840537" cy="1441450"/>
          </a:xfrm>
          <a:ln>
            <a:solidFill>
              <a:schemeClr val="tx1"/>
            </a:solidFill>
            <a:miter lim="800000"/>
            <a:headEnd/>
            <a:tailEnd/>
          </a:ln>
        </p:spPr>
        <p:txBody>
          <a:bodyPr vert="horz" wrap="square" lIns="92075" tIns="46037" rIns="92075" bIns="46037" numCol="1" anchor="t" anchorCtr="0" compatLnSpc="1">
            <a:prstTxWarp prst="textNoShape">
              <a:avLst/>
            </a:prstTxWarp>
          </a:bodyPr>
          <a:lstStyle/>
          <a:p>
            <a:pPr eaLnBrk="1" hangingPunct="1">
              <a:buFont typeface="Wingdings" panose="05000000000000000000" pitchFamily="2" charset="2"/>
              <a:buNone/>
            </a:pPr>
            <a:r>
              <a:rPr lang="en-US" altLang="zh-CN" sz="2400" b="1">
                <a:latin typeface="Times New Roman" panose="02020603050405020304" pitchFamily="18" charset="0"/>
              </a:rPr>
              <a:t>E → E</a:t>
            </a:r>
            <a:r>
              <a:rPr lang="en-US" altLang="zh-CN" sz="2400" b="1" baseline="-25000">
                <a:latin typeface="Times New Roman" panose="02020603050405020304" pitchFamily="18" charset="0"/>
              </a:rPr>
              <a:t>1</a:t>
            </a:r>
            <a:r>
              <a:rPr lang="en-US" altLang="zh-CN" sz="2400" b="1">
                <a:latin typeface="Times New Roman" panose="02020603050405020304" pitchFamily="18" charset="0"/>
              </a:rPr>
              <a:t> + T		E.val := E</a:t>
            </a:r>
            <a:r>
              <a:rPr lang="en-US" altLang="zh-CN" sz="2400" b="1" baseline="-25000">
                <a:latin typeface="Times New Roman" panose="02020603050405020304" pitchFamily="18" charset="0"/>
              </a:rPr>
              <a:t>1</a:t>
            </a:r>
            <a:r>
              <a:rPr lang="en-US" altLang="zh-CN" sz="2400" b="1">
                <a:latin typeface="Times New Roman" panose="02020603050405020304" pitchFamily="18" charset="0"/>
              </a:rPr>
              <a:t>.val + T.val</a:t>
            </a:r>
          </a:p>
          <a:p>
            <a:pPr eaLnBrk="1" hangingPunct="1">
              <a:buFont typeface="Wingdings" panose="05000000000000000000" pitchFamily="2" charset="2"/>
              <a:buNone/>
            </a:pPr>
            <a:r>
              <a:rPr lang="en-US" altLang="zh-CN" sz="2400" b="1">
                <a:latin typeface="Times New Roman" panose="02020603050405020304" pitchFamily="18" charset="0"/>
              </a:rPr>
              <a:t>E → T		            E.val := T.val</a:t>
            </a:r>
          </a:p>
          <a:p>
            <a:pPr eaLnBrk="1" hangingPunct="1">
              <a:buFont typeface="Wingdings" panose="05000000000000000000" pitchFamily="2" charset="2"/>
              <a:buNone/>
            </a:pPr>
            <a:r>
              <a:rPr lang="en-US" altLang="zh-CN" sz="2400" b="1">
                <a:latin typeface="Times New Roman" panose="02020603050405020304" pitchFamily="18" charset="0"/>
              </a:rPr>
              <a:t>T → T</a:t>
            </a:r>
            <a:r>
              <a:rPr lang="en-US" altLang="zh-CN" sz="2400" b="1" baseline="-25000">
                <a:latin typeface="Times New Roman" panose="02020603050405020304" pitchFamily="18" charset="0"/>
              </a:rPr>
              <a:t>1</a:t>
            </a:r>
            <a:r>
              <a:rPr lang="en-US" altLang="zh-CN" sz="2400" b="1">
                <a:latin typeface="Times New Roman" panose="02020603050405020304" pitchFamily="18" charset="0"/>
              </a:rPr>
              <a:t> * F		T.val := T</a:t>
            </a:r>
            <a:r>
              <a:rPr lang="en-US" altLang="zh-CN" sz="2400" b="1" baseline="-25000">
                <a:latin typeface="Times New Roman" panose="02020603050405020304" pitchFamily="18" charset="0"/>
              </a:rPr>
              <a:t>1</a:t>
            </a:r>
            <a:r>
              <a:rPr lang="en-US" altLang="zh-CN" sz="2400" b="1">
                <a:latin typeface="Times New Roman" panose="02020603050405020304" pitchFamily="18" charset="0"/>
              </a:rPr>
              <a:t>.val * F.val</a:t>
            </a:r>
          </a:p>
        </p:txBody>
      </p:sp>
      <p:sp>
        <p:nvSpPr>
          <p:cNvPr id="41987" name="灯片编号占位符 5">
            <a:extLst>
              <a:ext uri="{FF2B5EF4-FFF2-40B4-BE49-F238E27FC236}">
                <a16:creationId xmlns:a16="http://schemas.microsoft.com/office/drawing/2014/main" id="{34D65B43-ED8A-EC5A-B2F3-CA31B86EB449}"/>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67150078-83F3-482A-9820-9792984D9BD9}"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15</a:t>
            </a:fld>
            <a:endParaRPr lang="en-US" altLang="zh-CN" sz="1400">
              <a:solidFill>
                <a:schemeClr val="folHlink"/>
              </a:solidFill>
              <a:latin typeface="Times New Roman" panose="02020603050405020304" pitchFamily="18" charset="0"/>
              <a:ea typeface="宋体" panose="02010600030101010101" pitchFamily="2" charset="-122"/>
            </a:endParaRPr>
          </a:p>
        </p:txBody>
      </p:sp>
      <p:sp>
        <p:nvSpPr>
          <p:cNvPr id="868355" name="Rectangle 3">
            <a:extLst>
              <a:ext uri="{FF2B5EF4-FFF2-40B4-BE49-F238E27FC236}">
                <a16:creationId xmlns:a16="http://schemas.microsoft.com/office/drawing/2014/main" id="{070D7F87-0A96-55D4-2ABC-A6A913C109DE}"/>
              </a:ext>
            </a:extLst>
          </p:cNvPr>
          <p:cNvSpPr>
            <a:spLocks noChangeArrowheads="1"/>
          </p:cNvSpPr>
          <p:nvPr/>
        </p:nvSpPr>
        <p:spPr bwMode="auto">
          <a:xfrm>
            <a:off x="3287714" y="4005264"/>
            <a:ext cx="6911975" cy="1901825"/>
          </a:xfrm>
          <a:prstGeom prst="rect">
            <a:avLst/>
          </a:prstGeom>
          <a:noFill/>
          <a:ln w="12700">
            <a:solidFill>
              <a:schemeClr val="tx1"/>
            </a:solidFill>
            <a:miter lim="800000"/>
            <a:headEnd type="none" w="sm" len="sm"/>
            <a:tailEnd type="none" w="sm" len="sm"/>
          </a:ln>
          <a:effectLst/>
        </p:spPr>
        <p:txBody>
          <a:bodyPr>
            <a:spAutoFit/>
          </a:bodyPr>
          <a:lstStyle/>
          <a:p>
            <a:pPr>
              <a:spcBef>
                <a:spcPct val="50000"/>
              </a:spcBef>
              <a:defRPr/>
            </a:pPr>
            <a:r>
              <a:rPr lang="en-US" altLang="zh-CN" sz="2400" b="1" dirty="0">
                <a:effectLst>
                  <a:outerShdw blurRad="38100" dist="38100" dir="2700000" algn="tl">
                    <a:srgbClr val="C0C0C0"/>
                  </a:outerShdw>
                </a:effectLst>
                <a:latin typeface="宋体" pitchFamily="2" charset="-122"/>
              </a:rPr>
              <a:t>T → </a:t>
            </a:r>
            <a:r>
              <a:rPr lang="en-US" altLang="zh-CN" sz="2400" b="1" dirty="0" err="1">
                <a:effectLst>
                  <a:outerShdw blurRad="38100" dist="38100" dir="2700000" algn="tl">
                    <a:srgbClr val="C0C0C0"/>
                  </a:outerShdw>
                </a:effectLst>
                <a:latin typeface="宋体" pitchFamily="2" charset="-122"/>
              </a:rPr>
              <a:t>int</a:t>
            </a:r>
            <a:r>
              <a:rPr lang="en-US" altLang="zh-CN" sz="2400" b="1" dirty="0">
                <a:effectLst>
                  <a:outerShdw blurRad="38100" dist="38100" dir="2700000" algn="tl">
                    <a:srgbClr val="C0C0C0"/>
                  </a:outerShdw>
                </a:effectLst>
                <a:latin typeface="宋体" pitchFamily="2" charset="-122"/>
              </a:rPr>
              <a:t>		</a:t>
            </a:r>
            <a:r>
              <a:rPr lang="en-US" altLang="zh-CN" sz="2400" b="1" dirty="0" err="1">
                <a:effectLst>
                  <a:outerShdw blurRad="38100" dist="38100" dir="2700000" algn="tl">
                    <a:srgbClr val="C0C0C0"/>
                  </a:outerShdw>
                </a:effectLst>
                <a:latin typeface="宋体" pitchFamily="2" charset="-122"/>
              </a:rPr>
              <a:t>T.type</a:t>
            </a:r>
            <a:r>
              <a:rPr lang="en-US" altLang="zh-CN" sz="2400" b="1" dirty="0">
                <a:effectLst>
                  <a:outerShdw blurRad="38100" dist="38100" dir="2700000" algn="tl">
                    <a:srgbClr val="C0C0C0"/>
                  </a:outerShdw>
                </a:effectLst>
                <a:latin typeface="宋体" pitchFamily="2" charset="-122"/>
              </a:rPr>
              <a:t> := ‘integer’</a:t>
            </a:r>
          </a:p>
          <a:p>
            <a:pPr>
              <a:spcBef>
                <a:spcPct val="50000"/>
              </a:spcBef>
              <a:defRPr/>
            </a:pPr>
            <a:r>
              <a:rPr lang="en-US" altLang="zh-CN" sz="2400" b="1" dirty="0">
                <a:effectLst>
                  <a:outerShdw blurRad="38100" dist="38100" dir="2700000" algn="tl">
                    <a:srgbClr val="C0C0C0"/>
                  </a:outerShdw>
                </a:effectLst>
                <a:latin typeface="宋体" pitchFamily="2" charset="-122"/>
              </a:rPr>
              <a:t>D → T L		</a:t>
            </a:r>
            <a:r>
              <a:rPr lang="en-US" altLang="zh-CN" sz="2400" b="1" dirty="0" err="1">
                <a:effectLst>
                  <a:outerShdw blurRad="38100" dist="38100" dir="2700000" algn="tl">
                    <a:srgbClr val="C0C0C0"/>
                  </a:outerShdw>
                </a:effectLst>
                <a:latin typeface="宋体" pitchFamily="2" charset="-122"/>
              </a:rPr>
              <a:t>L.in</a:t>
            </a:r>
            <a:r>
              <a:rPr lang="en-US" altLang="zh-CN" sz="2400" b="1" dirty="0">
                <a:effectLst>
                  <a:outerShdw blurRad="38100" dist="38100" dir="2700000" algn="tl">
                    <a:srgbClr val="C0C0C0"/>
                  </a:outerShdw>
                </a:effectLst>
                <a:latin typeface="宋体" pitchFamily="2" charset="-122"/>
              </a:rPr>
              <a:t> := </a:t>
            </a:r>
            <a:r>
              <a:rPr lang="en-US" altLang="zh-CN" sz="2400" b="1" dirty="0" err="1">
                <a:effectLst>
                  <a:outerShdw blurRad="38100" dist="38100" dir="2700000" algn="tl">
                    <a:srgbClr val="C0C0C0"/>
                  </a:outerShdw>
                </a:effectLst>
                <a:latin typeface="宋体" pitchFamily="2" charset="-122"/>
              </a:rPr>
              <a:t>T.type</a:t>
            </a:r>
            <a:endParaRPr lang="en-US" altLang="zh-CN" sz="2400" b="1" dirty="0">
              <a:effectLst>
                <a:outerShdw blurRad="38100" dist="38100" dir="2700000" algn="tl">
                  <a:srgbClr val="C0C0C0"/>
                </a:outerShdw>
              </a:effectLst>
              <a:latin typeface="宋体" pitchFamily="2" charset="-122"/>
            </a:endParaRPr>
          </a:p>
          <a:p>
            <a:pPr>
              <a:spcBef>
                <a:spcPct val="20000"/>
              </a:spcBef>
              <a:defRPr/>
            </a:pPr>
            <a:r>
              <a:rPr lang="en-US" altLang="zh-CN" sz="2400" b="1" dirty="0">
                <a:effectLst>
                  <a:outerShdw blurRad="38100" dist="38100" dir="2700000" algn="tl">
                    <a:srgbClr val="C0C0C0"/>
                  </a:outerShdw>
                </a:effectLst>
                <a:latin typeface="宋体" pitchFamily="2" charset="-122"/>
              </a:rPr>
              <a:t>L → L</a:t>
            </a:r>
            <a:r>
              <a:rPr lang="en-US" altLang="zh-CN" sz="2400" b="1" baseline="-25000" dirty="0">
                <a:effectLst>
                  <a:outerShdw blurRad="38100" dist="38100" dir="2700000" algn="tl">
                    <a:srgbClr val="C0C0C0"/>
                  </a:outerShdw>
                </a:effectLst>
                <a:latin typeface="宋体" pitchFamily="2" charset="-122"/>
              </a:rPr>
              <a:t>1</a:t>
            </a:r>
            <a:r>
              <a:rPr lang="en-US" altLang="zh-CN" sz="2400" b="1" dirty="0">
                <a:effectLst>
                  <a:outerShdw blurRad="38100" dist="38100" dir="2700000" algn="tl">
                    <a:srgbClr val="C0C0C0"/>
                  </a:outerShdw>
                </a:effectLst>
                <a:latin typeface="宋体" pitchFamily="2" charset="-122"/>
              </a:rPr>
              <a:t>,id		L</a:t>
            </a:r>
            <a:r>
              <a:rPr lang="en-US" altLang="zh-CN" sz="2400" b="1" baseline="-25000" dirty="0">
                <a:effectLst>
                  <a:outerShdw blurRad="38100" dist="38100" dir="2700000" algn="tl">
                    <a:srgbClr val="C0C0C0"/>
                  </a:outerShdw>
                </a:effectLst>
                <a:latin typeface="宋体" pitchFamily="2" charset="-122"/>
              </a:rPr>
              <a:t>1</a:t>
            </a:r>
            <a:r>
              <a:rPr lang="en-US" altLang="zh-CN" sz="2400" b="1" dirty="0">
                <a:effectLst>
                  <a:outerShdw blurRad="38100" dist="38100" dir="2700000" algn="tl">
                    <a:srgbClr val="C0C0C0"/>
                  </a:outerShdw>
                </a:effectLst>
                <a:latin typeface="宋体" pitchFamily="2" charset="-122"/>
              </a:rPr>
              <a:t>.in := </a:t>
            </a:r>
            <a:r>
              <a:rPr lang="en-US" altLang="zh-CN" sz="2400" b="1" dirty="0" err="1">
                <a:effectLst>
                  <a:outerShdw blurRad="38100" dist="38100" dir="2700000" algn="tl">
                    <a:srgbClr val="C0C0C0"/>
                  </a:outerShdw>
                </a:effectLst>
                <a:latin typeface="宋体" pitchFamily="2" charset="-122"/>
              </a:rPr>
              <a:t>L.in</a:t>
            </a:r>
            <a:endParaRPr lang="en-US" altLang="zh-CN" sz="2400" b="1" dirty="0">
              <a:effectLst>
                <a:outerShdw blurRad="38100" dist="38100" dir="2700000" algn="tl">
                  <a:srgbClr val="C0C0C0"/>
                </a:outerShdw>
              </a:effectLst>
              <a:latin typeface="宋体" pitchFamily="2" charset="-122"/>
            </a:endParaRPr>
          </a:p>
          <a:p>
            <a:pPr>
              <a:spcBef>
                <a:spcPct val="20000"/>
              </a:spcBef>
              <a:defRPr/>
            </a:pPr>
            <a:r>
              <a:rPr lang="en-US" altLang="zh-CN" sz="2400" b="1" dirty="0">
                <a:effectLst>
                  <a:outerShdw blurRad="38100" dist="38100" dir="2700000" algn="tl">
                    <a:srgbClr val="C0C0C0"/>
                  </a:outerShdw>
                </a:effectLst>
                <a:latin typeface="宋体" pitchFamily="2" charset="-122"/>
              </a:rPr>
              <a:t>			</a:t>
            </a:r>
            <a:r>
              <a:rPr lang="en-US" altLang="zh-CN" sz="2400" b="1" dirty="0" err="1">
                <a:effectLst>
                  <a:outerShdw blurRad="38100" dist="38100" dir="2700000" algn="tl">
                    <a:srgbClr val="C0C0C0"/>
                  </a:outerShdw>
                </a:effectLst>
                <a:latin typeface="宋体" pitchFamily="2" charset="-122"/>
              </a:rPr>
              <a:t>addtype</a:t>
            </a:r>
            <a:r>
              <a:rPr lang="en-US" altLang="zh-CN" sz="2400" b="1" dirty="0">
                <a:effectLst>
                  <a:outerShdw blurRad="38100" dist="38100" dir="2700000" algn="tl">
                    <a:srgbClr val="C0C0C0"/>
                  </a:outerShdw>
                </a:effectLst>
                <a:latin typeface="宋体" pitchFamily="2" charset="-122"/>
              </a:rPr>
              <a:t>( </a:t>
            </a:r>
            <a:r>
              <a:rPr lang="en-US" altLang="zh-CN" sz="2400" b="1" dirty="0" err="1">
                <a:effectLst>
                  <a:outerShdw blurRad="38100" dist="38100" dir="2700000" algn="tl">
                    <a:srgbClr val="C0C0C0"/>
                  </a:outerShdw>
                </a:effectLst>
                <a:latin typeface="宋体" pitchFamily="2" charset="-122"/>
              </a:rPr>
              <a:t>id.entry</a:t>
            </a:r>
            <a:r>
              <a:rPr lang="en-US" altLang="zh-CN" sz="2400" b="1" dirty="0">
                <a:effectLst>
                  <a:outerShdw blurRad="38100" dist="38100" dir="2700000" algn="tl">
                    <a:srgbClr val="C0C0C0"/>
                  </a:outerShdw>
                </a:effectLst>
                <a:latin typeface="宋体" pitchFamily="2" charset="-122"/>
              </a:rPr>
              <a:t>, </a:t>
            </a:r>
            <a:r>
              <a:rPr lang="en-US" altLang="zh-CN" sz="2400" b="1" dirty="0" err="1">
                <a:effectLst>
                  <a:outerShdw blurRad="38100" dist="38100" dir="2700000" algn="tl">
                    <a:srgbClr val="C0C0C0"/>
                  </a:outerShdw>
                </a:effectLst>
                <a:latin typeface="宋体" pitchFamily="2" charset="-122"/>
              </a:rPr>
              <a:t>L.in</a:t>
            </a:r>
            <a:r>
              <a:rPr lang="en-US" altLang="zh-CN" sz="2400" b="1" dirty="0">
                <a:effectLst>
                  <a:outerShdw blurRad="38100" dist="38100" dir="2700000" algn="tl">
                    <a:srgbClr val="C0C0C0"/>
                  </a:outerShdw>
                </a:effectLst>
                <a:latin typeface="宋体" pitchFamily="2" charset="-122"/>
              </a:rPr>
              <a:t> )</a:t>
            </a:r>
          </a:p>
        </p:txBody>
      </p:sp>
      <p:sp>
        <p:nvSpPr>
          <p:cNvPr id="868354" name="Rectangle 2">
            <a:extLst>
              <a:ext uri="{FF2B5EF4-FFF2-40B4-BE49-F238E27FC236}">
                <a16:creationId xmlns:a16="http://schemas.microsoft.com/office/drawing/2014/main" id="{AD20C7DE-E1A3-EC38-3643-59878F70F911}"/>
              </a:ext>
            </a:extLst>
          </p:cNvPr>
          <p:cNvSpPr>
            <a:spLocks noChangeArrowheads="1"/>
          </p:cNvSpPr>
          <p:nvPr/>
        </p:nvSpPr>
        <p:spPr bwMode="auto">
          <a:xfrm>
            <a:off x="2351088" y="1916113"/>
            <a:ext cx="8153400" cy="628650"/>
          </a:xfrm>
          <a:prstGeom prst="rect">
            <a:avLst/>
          </a:prstGeom>
          <a:noFill/>
          <a:ln w="12700">
            <a:noFill/>
            <a:miter lim="800000"/>
            <a:headEnd type="none" w="sm" len="sm"/>
            <a:tailEnd type="none" w="sm" len="sm"/>
          </a:ln>
          <a:effec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nSpc>
                <a:spcPct val="110000"/>
              </a:lnSpc>
              <a:spcBef>
                <a:spcPct val="50000"/>
              </a:spcBef>
              <a:buClrTx/>
              <a:buSzTx/>
              <a:buFontTx/>
              <a:buNone/>
            </a:pPr>
            <a:r>
              <a:rPr lang="zh-CN" altLang="en-US" b="1">
                <a:effectLst>
                  <a:outerShdw blurRad="38100" dist="38100" dir="2700000" algn="tl">
                    <a:srgbClr val="C0C0C0"/>
                  </a:outerShdw>
                </a:effectLst>
              </a:rPr>
              <a:t>属性的计算存在着不同性质：</a:t>
            </a:r>
          </a:p>
        </p:txBody>
      </p:sp>
      <p:sp>
        <p:nvSpPr>
          <p:cNvPr id="41990" name="TextBox 6">
            <a:extLst>
              <a:ext uri="{FF2B5EF4-FFF2-40B4-BE49-F238E27FC236}">
                <a16:creationId xmlns:a16="http://schemas.microsoft.com/office/drawing/2014/main" id="{6E22CD77-EDE3-B673-62BC-1A277056C3DE}"/>
              </a:ext>
            </a:extLst>
          </p:cNvPr>
          <p:cNvSpPr txBox="1">
            <a:spLocks noChangeArrowheads="1"/>
          </p:cNvSpPr>
          <p:nvPr/>
        </p:nvSpPr>
        <p:spPr bwMode="auto">
          <a:xfrm>
            <a:off x="1703388" y="2924176"/>
            <a:ext cx="14398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r>
              <a:rPr lang="zh-CN" altLang="en-US" sz="2400" b="1">
                <a:solidFill>
                  <a:schemeClr val="folHlink"/>
                </a:solidFill>
              </a:rPr>
              <a:t>综合属性</a:t>
            </a:r>
          </a:p>
        </p:txBody>
      </p:sp>
      <p:sp>
        <p:nvSpPr>
          <p:cNvPr id="41991" name="TextBox 7">
            <a:extLst>
              <a:ext uri="{FF2B5EF4-FFF2-40B4-BE49-F238E27FC236}">
                <a16:creationId xmlns:a16="http://schemas.microsoft.com/office/drawing/2014/main" id="{8570D5C6-EC7A-0D56-F531-A82293740822}"/>
              </a:ext>
            </a:extLst>
          </p:cNvPr>
          <p:cNvSpPr txBox="1">
            <a:spLocks noChangeArrowheads="1"/>
          </p:cNvSpPr>
          <p:nvPr/>
        </p:nvSpPr>
        <p:spPr bwMode="auto">
          <a:xfrm>
            <a:off x="1631951" y="6165851"/>
            <a:ext cx="1584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r>
              <a:rPr lang="zh-CN" altLang="en-US" sz="2400" b="1">
                <a:solidFill>
                  <a:schemeClr val="folHlink"/>
                </a:solidFill>
              </a:rPr>
              <a:t>固有属性</a:t>
            </a:r>
          </a:p>
        </p:txBody>
      </p:sp>
      <p:sp>
        <p:nvSpPr>
          <p:cNvPr id="41992" name="TextBox 8">
            <a:extLst>
              <a:ext uri="{FF2B5EF4-FFF2-40B4-BE49-F238E27FC236}">
                <a16:creationId xmlns:a16="http://schemas.microsoft.com/office/drawing/2014/main" id="{DBE52A35-04E6-6E0E-4082-935007598EAB}"/>
              </a:ext>
            </a:extLst>
          </p:cNvPr>
          <p:cNvSpPr txBox="1">
            <a:spLocks noChangeArrowheads="1"/>
          </p:cNvSpPr>
          <p:nvPr/>
        </p:nvSpPr>
        <p:spPr bwMode="auto">
          <a:xfrm>
            <a:off x="1631950" y="4508501"/>
            <a:ext cx="1511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r>
              <a:rPr lang="zh-CN" altLang="en-US" sz="2400" b="1">
                <a:solidFill>
                  <a:schemeClr val="folHlink"/>
                </a:solidFill>
              </a:rPr>
              <a:t>继承属性</a:t>
            </a:r>
          </a:p>
        </p:txBody>
      </p:sp>
      <p:sp>
        <p:nvSpPr>
          <p:cNvPr id="41993" name="Rectangle 4">
            <a:extLst>
              <a:ext uri="{FF2B5EF4-FFF2-40B4-BE49-F238E27FC236}">
                <a16:creationId xmlns:a16="http://schemas.microsoft.com/office/drawing/2014/main" id="{E7F37C16-4632-3909-F5A9-43CF0B41C94E}"/>
              </a:ext>
            </a:extLst>
          </p:cNvPr>
          <p:cNvSpPr txBox="1">
            <a:spLocks noChangeArrowheads="1"/>
          </p:cNvSpPr>
          <p:nvPr/>
        </p:nvSpPr>
        <p:spPr bwMode="auto">
          <a:xfrm>
            <a:off x="3216276" y="6137276"/>
            <a:ext cx="6911975" cy="5318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7" rIns="92075" bIns="46037"/>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eaLnBrk="1" hangingPunct="1">
              <a:buFontTx/>
              <a:buNone/>
            </a:pPr>
            <a:r>
              <a:rPr lang="zh-CN" altLang="en-US" sz="2400" b="1"/>
              <a:t>标识符、常数（数值的、符号的）、常量的属性</a:t>
            </a:r>
            <a:endParaRPr kumimoji="0" lang="en-US" altLang="zh-CN" sz="24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5" name="Rectangle 3">
            <a:extLst>
              <a:ext uri="{FF2B5EF4-FFF2-40B4-BE49-F238E27FC236}">
                <a16:creationId xmlns:a16="http://schemas.microsoft.com/office/drawing/2014/main" id="{D8A5CF80-4C26-25DD-F3BA-CFC84898774C}"/>
              </a:ext>
            </a:extLst>
          </p:cNvPr>
          <p:cNvSpPr>
            <a:spLocks noGrp="1" noChangeArrowheads="1"/>
          </p:cNvSpPr>
          <p:nvPr>
            <p:ph type="title"/>
          </p:nvPr>
        </p:nvSpPr>
        <p:spPr>
          <a:xfrm>
            <a:off x="2424113" y="836613"/>
            <a:ext cx="7772400" cy="838200"/>
          </a:xfrm>
        </p:spPr>
        <p:txBody>
          <a:bodyPr/>
          <a:lstStyle/>
          <a:p>
            <a:pPr eaLnBrk="1" hangingPunct="1"/>
            <a:r>
              <a:rPr lang="en-US" altLang="zh-CN" sz="3600" b="1">
                <a:effectLst>
                  <a:outerShdw blurRad="38100" dist="38100" dir="2700000" algn="tl">
                    <a:srgbClr val="C0C0C0"/>
                  </a:outerShdw>
                </a:effectLst>
                <a:latin typeface="Times New Roman" panose="02020603050405020304" pitchFamily="18" charset="0"/>
              </a:rPr>
              <a:t>3. </a:t>
            </a:r>
            <a:r>
              <a:rPr lang="zh-CN" altLang="en-US" sz="3600" b="1">
                <a:effectLst>
                  <a:outerShdw blurRad="38100" dist="38100" dir="2700000" algn="tl">
                    <a:srgbClr val="C0C0C0"/>
                  </a:outerShdw>
                </a:effectLst>
                <a:latin typeface="Times New Roman" panose="02020603050405020304" pitchFamily="18" charset="0"/>
              </a:rPr>
              <a:t>属性分类</a:t>
            </a:r>
            <a:r>
              <a:rPr lang="en-US" altLang="zh-CN" sz="3600" b="1">
                <a:effectLst>
                  <a:outerShdw blurRad="38100" dist="38100" dir="2700000" algn="tl">
                    <a:srgbClr val="C0C0C0"/>
                  </a:outerShdw>
                </a:effectLst>
                <a:latin typeface="Times New Roman" panose="02020603050405020304" pitchFamily="18" charset="0"/>
              </a:rPr>
              <a:t>——</a:t>
            </a:r>
            <a:r>
              <a:rPr lang="zh-CN" altLang="en-US" sz="3600" b="1">
                <a:effectLst>
                  <a:outerShdw blurRad="38100" dist="38100" dir="2700000" algn="tl">
                    <a:srgbClr val="C0C0C0"/>
                  </a:outerShdw>
                </a:effectLst>
                <a:latin typeface="Times New Roman" panose="02020603050405020304" pitchFamily="18" charset="0"/>
              </a:rPr>
              <a:t>继承属性</a:t>
            </a:r>
          </a:p>
        </p:txBody>
      </p:sp>
      <p:sp>
        <p:nvSpPr>
          <p:cNvPr id="192514" name="Rectangle 2">
            <a:extLst>
              <a:ext uri="{FF2B5EF4-FFF2-40B4-BE49-F238E27FC236}">
                <a16:creationId xmlns:a16="http://schemas.microsoft.com/office/drawing/2014/main" id="{4D16F37A-32BE-4CC3-B7D9-31E02B252738}"/>
              </a:ext>
            </a:extLst>
          </p:cNvPr>
          <p:cNvSpPr>
            <a:spLocks noGrp="1" noChangeArrowheads="1"/>
          </p:cNvSpPr>
          <p:nvPr>
            <p:ph idx="1"/>
          </p:nvPr>
        </p:nvSpPr>
        <p:spPr>
          <a:xfrm>
            <a:off x="2057400" y="1905000"/>
            <a:ext cx="8382000" cy="4267200"/>
          </a:xfrm>
        </p:spPr>
        <p:txBody>
          <a:bodyPr/>
          <a:lstStyle/>
          <a:p>
            <a:pPr eaLnBrk="1" hangingPunct="1">
              <a:lnSpc>
                <a:spcPct val="110000"/>
              </a:lnSpc>
            </a:pPr>
            <a:r>
              <a:rPr lang="zh-CN" altLang="en-US" b="1" dirty="0">
                <a:latin typeface="Times New Roman" panose="02020603050405020304" pitchFamily="18" charset="0"/>
              </a:rPr>
              <a:t>设</a:t>
            </a:r>
            <a:r>
              <a:rPr lang="en-US" altLang="zh-CN" b="1" dirty="0">
                <a:latin typeface="Times New Roman" panose="02020603050405020304" pitchFamily="18" charset="0"/>
              </a:rPr>
              <a:t>A→X</a:t>
            </a:r>
            <a:r>
              <a:rPr lang="en-US" altLang="zh-CN" b="1" baseline="-25000" dirty="0">
                <a:latin typeface="Times New Roman" panose="02020603050405020304" pitchFamily="18" charset="0"/>
              </a:rPr>
              <a:t>1</a:t>
            </a:r>
            <a:r>
              <a:rPr lang="en-US" altLang="zh-CN" b="1" dirty="0">
                <a:latin typeface="Times New Roman" panose="02020603050405020304" pitchFamily="18" charset="0"/>
              </a:rPr>
              <a:t>X</a:t>
            </a:r>
            <a:r>
              <a:rPr lang="en-US" altLang="zh-CN" b="1" baseline="-25000" dirty="0">
                <a:latin typeface="Times New Roman" panose="02020603050405020304" pitchFamily="18" charset="0"/>
              </a:rPr>
              <a:t>2</a:t>
            </a:r>
            <a:r>
              <a:rPr lang="en-US" altLang="zh-CN" b="1" dirty="0">
                <a:latin typeface="Times New Roman" panose="02020603050405020304" pitchFamily="18" charset="0"/>
              </a:rPr>
              <a:t>…</a:t>
            </a:r>
            <a:r>
              <a:rPr lang="en-US" altLang="zh-CN" b="1" dirty="0" err="1">
                <a:latin typeface="Times New Roman" panose="02020603050405020304" pitchFamily="18" charset="0"/>
              </a:rPr>
              <a:t>X</a:t>
            </a:r>
            <a:r>
              <a:rPr lang="en-US" altLang="zh-CN" b="1" baseline="-25000" dirty="0" err="1">
                <a:latin typeface="Times New Roman" panose="02020603050405020304" pitchFamily="18" charset="0"/>
              </a:rPr>
              <a:t>n</a:t>
            </a:r>
            <a:r>
              <a:rPr lang="zh-CN" altLang="en-US" b="1" dirty="0">
                <a:latin typeface="Times New Roman" panose="02020603050405020304" pitchFamily="18" charset="0"/>
              </a:rPr>
              <a:t>为一个产生式，</a:t>
            </a:r>
            <a:r>
              <a:rPr lang="en-US" altLang="zh-CN" b="1" dirty="0">
                <a:latin typeface="Times New Roman" panose="02020603050405020304" pitchFamily="18" charset="0"/>
              </a:rPr>
              <a:t>X</a:t>
            </a:r>
            <a:r>
              <a:rPr lang="en-US" altLang="zh-CN" b="1" baseline="-25000" dirty="0">
                <a:latin typeface="Times New Roman" panose="02020603050405020304" pitchFamily="18" charset="0"/>
              </a:rPr>
              <a:t>i</a:t>
            </a:r>
            <a:r>
              <a:rPr lang="zh-CN" altLang="en-US" b="1" dirty="0">
                <a:latin typeface="Times New Roman" panose="02020603050405020304" pitchFamily="18" charset="0"/>
              </a:rPr>
              <a:t>的属性</a:t>
            </a:r>
          </a:p>
          <a:p>
            <a:pPr lvl="1" eaLnBrk="1" hangingPunct="1">
              <a:lnSpc>
                <a:spcPct val="110000"/>
              </a:lnSpc>
              <a:buFont typeface="Wingdings" panose="05000000000000000000" pitchFamily="2" charset="2"/>
              <a:buNone/>
            </a:pPr>
            <a:r>
              <a:rPr lang="en-US" altLang="zh-CN" sz="3200" b="1" dirty="0">
                <a:latin typeface="Times New Roman" panose="02020603050405020304" pitchFamily="18" charset="0"/>
              </a:rPr>
              <a:t>X</a:t>
            </a:r>
            <a:r>
              <a:rPr lang="en-US" altLang="zh-CN" sz="3200" b="1" baseline="-25000" dirty="0">
                <a:latin typeface="Times New Roman" panose="02020603050405020304" pitchFamily="18" charset="0"/>
              </a:rPr>
              <a:t>i</a:t>
            </a:r>
            <a:r>
              <a:rPr lang="en-US" altLang="zh-CN" sz="3200" b="1" dirty="0">
                <a:latin typeface="Times New Roman" panose="02020603050405020304" pitchFamily="18" charset="0"/>
              </a:rPr>
              <a:t>.in=f(c,c</a:t>
            </a:r>
            <a:r>
              <a:rPr lang="en-US" altLang="zh-CN" sz="3200" b="1" baseline="-25000" dirty="0">
                <a:latin typeface="Times New Roman" panose="02020603050405020304" pitchFamily="18" charset="0"/>
              </a:rPr>
              <a:t>1</a:t>
            </a:r>
            <a:r>
              <a:rPr lang="en-US" altLang="zh-CN" sz="3200" b="1" dirty="0">
                <a:latin typeface="Times New Roman" panose="02020603050405020304" pitchFamily="18" charset="0"/>
              </a:rPr>
              <a:t>,c</a:t>
            </a:r>
            <a:r>
              <a:rPr lang="en-US" altLang="zh-CN" sz="3200" b="1" baseline="-25000" dirty="0">
                <a:latin typeface="Times New Roman" panose="02020603050405020304" pitchFamily="18" charset="0"/>
              </a:rPr>
              <a:t>2</a:t>
            </a:r>
            <a:r>
              <a:rPr lang="en-US" altLang="zh-CN" sz="3200" b="1" dirty="0">
                <a:latin typeface="Times New Roman" panose="02020603050405020304" pitchFamily="18" charset="0"/>
              </a:rPr>
              <a:t>,…,c</a:t>
            </a:r>
            <a:r>
              <a:rPr lang="en-US" altLang="zh-CN" sz="3200" b="1" baseline="-25000" dirty="0">
                <a:latin typeface="Times New Roman" panose="02020603050405020304" pitchFamily="18" charset="0"/>
              </a:rPr>
              <a:t>i-1</a:t>
            </a:r>
            <a:r>
              <a:rPr lang="en-US" altLang="zh-CN" sz="3200" b="1" dirty="0">
                <a:latin typeface="Times New Roman" panose="02020603050405020304" pitchFamily="18" charset="0"/>
              </a:rPr>
              <a:t>)</a:t>
            </a:r>
          </a:p>
          <a:p>
            <a:pPr lvl="1" eaLnBrk="1" hangingPunct="1">
              <a:lnSpc>
                <a:spcPct val="110000"/>
              </a:lnSpc>
              <a:buFont typeface="Wingdings" panose="05000000000000000000" pitchFamily="2" charset="2"/>
              <a:buNone/>
            </a:pPr>
            <a:r>
              <a:rPr lang="en-US" altLang="zh-CN" sz="3200" b="1" dirty="0">
                <a:latin typeface="Times New Roman" panose="02020603050405020304" pitchFamily="18" charset="0"/>
              </a:rPr>
              <a:t>c,c</a:t>
            </a:r>
            <a:r>
              <a:rPr lang="en-US" altLang="zh-CN" sz="3200" b="1" baseline="-25000" dirty="0">
                <a:latin typeface="Times New Roman" panose="02020603050405020304" pitchFamily="18" charset="0"/>
              </a:rPr>
              <a:t>1</a:t>
            </a:r>
            <a:r>
              <a:rPr lang="en-US" altLang="zh-CN" sz="3200" b="1" dirty="0">
                <a:latin typeface="Times New Roman" panose="02020603050405020304" pitchFamily="18" charset="0"/>
              </a:rPr>
              <a:t>,c</a:t>
            </a:r>
            <a:r>
              <a:rPr lang="en-US" altLang="zh-CN" sz="3200" b="1" baseline="-25000" dirty="0">
                <a:latin typeface="Times New Roman" panose="02020603050405020304" pitchFamily="18" charset="0"/>
              </a:rPr>
              <a:t>2</a:t>
            </a:r>
            <a:r>
              <a:rPr lang="en-US" altLang="zh-CN" sz="3200" b="1" dirty="0">
                <a:latin typeface="Times New Roman" panose="02020603050405020304" pitchFamily="18" charset="0"/>
              </a:rPr>
              <a:t>,…,c</a:t>
            </a:r>
            <a:r>
              <a:rPr lang="en-US" altLang="zh-CN" sz="3200" b="1" baseline="-25000" dirty="0">
                <a:latin typeface="Times New Roman" panose="02020603050405020304" pitchFamily="18" charset="0"/>
              </a:rPr>
              <a:t>i-1</a:t>
            </a:r>
            <a:r>
              <a:rPr lang="zh-CN" altLang="en-US" b="1" dirty="0">
                <a:latin typeface="Times New Roman" panose="02020603050405020304" pitchFamily="18" charset="0"/>
              </a:rPr>
              <a:t>是</a:t>
            </a:r>
            <a:r>
              <a:rPr lang="en-US" altLang="zh-CN" b="1" dirty="0">
                <a:latin typeface="Times New Roman" panose="02020603050405020304" pitchFamily="18" charset="0"/>
              </a:rPr>
              <a:t>A, X</a:t>
            </a:r>
            <a:r>
              <a:rPr lang="en-US" altLang="zh-CN" b="1" baseline="-25000" dirty="0">
                <a:latin typeface="Times New Roman" panose="02020603050405020304" pitchFamily="18" charset="0"/>
              </a:rPr>
              <a:t>1</a:t>
            </a:r>
            <a:r>
              <a:rPr lang="zh-CN" altLang="en-US" b="1" dirty="0">
                <a:latin typeface="Times New Roman" panose="02020603050405020304" pitchFamily="18" charset="0"/>
              </a:rPr>
              <a:t>，</a:t>
            </a:r>
            <a:r>
              <a:rPr lang="en-US" altLang="zh-CN" b="1" dirty="0">
                <a:latin typeface="Times New Roman" panose="02020603050405020304" pitchFamily="18" charset="0"/>
              </a:rPr>
              <a:t>X</a:t>
            </a:r>
            <a:r>
              <a:rPr lang="en-US" altLang="zh-CN" b="1" baseline="-25000" dirty="0">
                <a:latin typeface="Times New Roman" panose="02020603050405020304" pitchFamily="18" charset="0"/>
              </a:rPr>
              <a:t>2</a:t>
            </a:r>
            <a:r>
              <a:rPr lang="zh-CN" altLang="en-US" b="1" dirty="0">
                <a:latin typeface="Times New Roman" panose="02020603050405020304" pitchFamily="18" charset="0"/>
              </a:rPr>
              <a:t>，</a:t>
            </a:r>
            <a:r>
              <a:rPr lang="en-US" altLang="zh-CN" b="1" dirty="0">
                <a:latin typeface="Times New Roman" panose="02020603050405020304" pitchFamily="18" charset="0"/>
              </a:rPr>
              <a:t>…</a:t>
            </a:r>
            <a:r>
              <a:rPr lang="zh-CN" altLang="en-US" b="1" dirty="0">
                <a:latin typeface="Times New Roman" panose="02020603050405020304" pitchFamily="18" charset="0"/>
              </a:rPr>
              <a:t>，</a:t>
            </a:r>
            <a:r>
              <a:rPr lang="en-US" altLang="zh-CN" b="1" dirty="0">
                <a:latin typeface="Times New Roman" panose="02020603050405020304" pitchFamily="18" charset="0"/>
              </a:rPr>
              <a:t>X</a:t>
            </a:r>
            <a:r>
              <a:rPr lang="en-US" altLang="zh-CN" b="1" baseline="-25000" dirty="0">
                <a:latin typeface="Times New Roman" panose="02020603050405020304" pitchFamily="18" charset="0"/>
              </a:rPr>
              <a:t>i-1</a:t>
            </a:r>
            <a:r>
              <a:rPr lang="zh-CN" altLang="en-US" b="1" dirty="0">
                <a:latin typeface="Times New Roman" panose="02020603050405020304" pitchFamily="18" charset="0"/>
              </a:rPr>
              <a:t>的属性</a:t>
            </a:r>
          </a:p>
          <a:p>
            <a:pPr lvl="1" eaLnBrk="1" hangingPunct="1">
              <a:lnSpc>
                <a:spcPct val="110000"/>
              </a:lnSpc>
              <a:buFont typeface="Wingdings" panose="05000000000000000000" pitchFamily="2" charset="2"/>
              <a:buNone/>
            </a:pPr>
            <a:r>
              <a:rPr lang="zh-CN" altLang="en-US" b="1" dirty="0">
                <a:latin typeface="Times New Roman" panose="02020603050405020304" pitchFamily="18" charset="0"/>
              </a:rPr>
              <a:t>如： </a:t>
            </a:r>
            <a:r>
              <a:rPr kumimoji="1" lang="en-US" altLang="zh-CN" b="1" dirty="0">
                <a:solidFill>
                  <a:schemeClr val="folHlink"/>
                </a:solidFill>
                <a:effectLst>
                  <a:outerShdw blurRad="38100" dist="38100" dir="2700000" algn="tl">
                    <a:srgbClr val="C0C0C0"/>
                  </a:outerShdw>
                </a:effectLst>
                <a:latin typeface="Times New Roman" panose="02020603050405020304" pitchFamily="18" charset="0"/>
              </a:rPr>
              <a:t>L → L</a:t>
            </a:r>
            <a:r>
              <a:rPr kumimoji="1" lang="en-US" altLang="zh-CN" b="1" baseline="-25000" dirty="0">
                <a:solidFill>
                  <a:schemeClr val="folHlink"/>
                </a:solidFill>
                <a:effectLst>
                  <a:outerShdw blurRad="38100" dist="38100" dir="2700000" algn="tl">
                    <a:srgbClr val="C0C0C0"/>
                  </a:outerShdw>
                </a:effectLst>
                <a:latin typeface="Times New Roman" panose="02020603050405020304" pitchFamily="18" charset="0"/>
              </a:rPr>
              <a:t>1</a:t>
            </a:r>
            <a:r>
              <a:rPr kumimoji="1" lang="en-US" altLang="zh-CN" b="1" dirty="0">
                <a:solidFill>
                  <a:schemeClr val="folHlink"/>
                </a:solidFill>
                <a:effectLst>
                  <a:outerShdw blurRad="38100" dist="38100" dir="2700000" algn="tl">
                    <a:srgbClr val="C0C0C0"/>
                  </a:outerShdw>
                </a:effectLst>
                <a:latin typeface="Times New Roman" panose="02020603050405020304" pitchFamily="18" charset="0"/>
              </a:rPr>
              <a:t>,id	L</a:t>
            </a:r>
            <a:r>
              <a:rPr kumimoji="1" lang="en-US" altLang="zh-CN" b="1" baseline="-25000" dirty="0">
                <a:solidFill>
                  <a:schemeClr val="folHlink"/>
                </a:solidFill>
                <a:effectLst>
                  <a:outerShdw blurRad="38100" dist="38100" dir="2700000" algn="tl">
                    <a:srgbClr val="C0C0C0"/>
                  </a:outerShdw>
                </a:effectLst>
                <a:latin typeface="Times New Roman" panose="02020603050405020304" pitchFamily="18" charset="0"/>
              </a:rPr>
              <a:t>1</a:t>
            </a:r>
            <a:r>
              <a:rPr kumimoji="1" lang="en-US" altLang="zh-CN" b="1" dirty="0">
                <a:solidFill>
                  <a:schemeClr val="folHlink"/>
                </a:solidFill>
                <a:effectLst>
                  <a:outerShdw blurRad="38100" dist="38100" dir="2700000" algn="tl">
                    <a:srgbClr val="C0C0C0"/>
                  </a:outerShdw>
                </a:effectLst>
                <a:latin typeface="Times New Roman" panose="02020603050405020304" pitchFamily="18" charset="0"/>
              </a:rPr>
              <a:t>.in := L.in</a:t>
            </a:r>
            <a:r>
              <a:rPr lang="en-US" altLang="zh-CN" dirty="0">
                <a:latin typeface="Times New Roman" panose="02020603050405020304" pitchFamily="18" charset="0"/>
              </a:rPr>
              <a:t> </a:t>
            </a:r>
            <a:r>
              <a:rPr lang="zh-CN" altLang="en-US" b="1" dirty="0">
                <a:latin typeface="Times New Roman" panose="02020603050405020304" pitchFamily="18" charset="0"/>
              </a:rPr>
              <a:t>中的</a:t>
            </a:r>
            <a:r>
              <a:rPr lang="en-US" altLang="zh-CN" b="1" dirty="0" err="1">
                <a:latin typeface="Times New Roman" panose="02020603050405020304" pitchFamily="18" charset="0"/>
              </a:rPr>
              <a:t>L.in</a:t>
            </a:r>
            <a:r>
              <a:rPr lang="zh-CN" altLang="en-US" b="1" dirty="0">
                <a:latin typeface="Times New Roman" panose="02020603050405020304" pitchFamily="18" charset="0"/>
              </a:rPr>
              <a:t>、</a:t>
            </a:r>
            <a:r>
              <a:rPr kumimoji="1" lang="en-US" altLang="zh-CN" b="1" dirty="0">
                <a:effectLst>
                  <a:outerShdw blurRad="38100" dist="38100" dir="2700000" algn="tl">
                    <a:srgbClr val="C0C0C0"/>
                  </a:outerShdw>
                </a:effectLst>
                <a:latin typeface="Times New Roman" panose="02020603050405020304" pitchFamily="18" charset="0"/>
              </a:rPr>
              <a:t>L</a:t>
            </a:r>
            <a:r>
              <a:rPr kumimoji="1" lang="en-US" altLang="zh-CN" b="1" baseline="-25000" dirty="0">
                <a:effectLst>
                  <a:outerShdw blurRad="38100" dist="38100" dir="2700000" algn="tl">
                    <a:srgbClr val="C0C0C0"/>
                  </a:outerShdw>
                </a:effectLst>
                <a:latin typeface="Times New Roman" panose="02020603050405020304" pitchFamily="18" charset="0"/>
              </a:rPr>
              <a:t>1</a:t>
            </a:r>
            <a:r>
              <a:rPr kumimoji="1" lang="en-US" altLang="zh-CN" b="1" dirty="0">
                <a:effectLst>
                  <a:outerShdw blurRad="38100" dist="38100" dir="2700000" algn="tl">
                    <a:srgbClr val="C0C0C0"/>
                  </a:outerShdw>
                </a:effectLst>
                <a:latin typeface="Times New Roman" panose="02020603050405020304" pitchFamily="18" charset="0"/>
              </a:rPr>
              <a:t>.in </a:t>
            </a:r>
            <a:endParaRPr lang="en-US" altLang="zh-CN" b="1" dirty="0">
              <a:latin typeface="Times New Roman" panose="02020603050405020304" pitchFamily="18" charset="0"/>
            </a:endParaRPr>
          </a:p>
          <a:p>
            <a:pPr eaLnBrk="1" hangingPunct="1">
              <a:lnSpc>
                <a:spcPct val="110000"/>
              </a:lnSpc>
            </a:pPr>
            <a:r>
              <a:rPr lang="zh-CN" altLang="en-US" b="1" dirty="0">
                <a:latin typeface="Times New Roman" panose="02020603050405020304" pitchFamily="18" charset="0"/>
              </a:rPr>
              <a:t>这种属性叫做继承</a:t>
            </a:r>
            <a:r>
              <a:rPr lang="en-US" altLang="zh-CN" b="1" dirty="0">
                <a:latin typeface="Times New Roman" panose="02020603050405020304" pitchFamily="18" charset="0"/>
              </a:rPr>
              <a:t>(Inherited)</a:t>
            </a:r>
            <a:r>
              <a:rPr lang="zh-CN" altLang="en-US" b="1" dirty="0">
                <a:latin typeface="Times New Roman" panose="02020603050405020304" pitchFamily="18" charset="0"/>
              </a:rPr>
              <a:t>属性</a:t>
            </a:r>
          </a:p>
        </p:txBody>
      </p:sp>
      <p:sp>
        <p:nvSpPr>
          <p:cNvPr id="44035" name="灯片编号占位符 5">
            <a:extLst>
              <a:ext uri="{FF2B5EF4-FFF2-40B4-BE49-F238E27FC236}">
                <a16:creationId xmlns:a16="http://schemas.microsoft.com/office/drawing/2014/main" id="{60C12682-EEFF-8EBC-7907-C11572CCB03F}"/>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1D092982-9C4C-441D-A00B-C6EFF22A8C0E}"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16</a:t>
            </a:fld>
            <a:endParaRPr lang="en-US" altLang="zh-CN" sz="140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0706" name="Rectangle 2">
            <a:extLst>
              <a:ext uri="{FF2B5EF4-FFF2-40B4-BE49-F238E27FC236}">
                <a16:creationId xmlns:a16="http://schemas.microsoft.com/office/drawing/2014/main" id="{ED166317-979D-6AEF-4EAC-F4DF459F0067}"/>
              </a:ext>
            </a:extLst>
          </p:cNvPr>
          <p:cNvSpPr>
            <a:spLocks noGrp="1" noChangeArrowheads="1"/>
          </p:cNvSpPr>
          <p:nvPr>
            <p:ph type="title"/>
          </p:nvPr>
        </p:nvSpPr>
        <p:spPr/>
        <p:txBody>
          <a:bodyPr/>
          <a:lstStyle/>
          <a:p>
            <a:pPr eaLnBrk="1" hangingPunct="1"/>
            <a:r>
              <a:rPr lang="en-US" altLang="zh-CN" sz="3600" b="1">
                <a:effectLst>
                  <a:outerShdw blurRad="38100" dist="38100" dir="2700000" algn="tl">
                    <a:srgbClr val="C0C0C0"/>
                  </a:outerShdw>
                </a:effectLst>
                <a:latin typeface="Times New Roman" panose="02020603050405020304" pitchFamily="18" charset="0"/>
              </a:rPr>
              <a:t>3. </a:t>
            </a:r>
            <a:r>
              <a:rPr lang="zh-CN" altLang="en-US" sz="3600" b="1">
                <a:effectLst>
                  <a:outerShdw blurRad="38100" dist="38100" dir="2700000" algn="tl">
                    <a:srgbClr val="C0C0C0"/>
                  </a:outerShdw>
                </a:effectLst>
                <a:latin typeface="Times New Roman" panose="02020603050405020304" pitchFamily="18" charset="0"/>
              </a:rPr>
              <a:t>属性分类</a:t>
            </a:r>
            <a:r>
              <a:rPr lang="en-US" altLang="zh-CN" sz="3600" b="1">
                <a:effectLst>
                  <a:outerShdw blurRad="38100" dist="38100" dir="2700000" algn="tl">
                    <a:srgbClr val="C0C0C0"/>
                  </a:outerShdw>
                </a:effectLst>
                <a:latin typeface="Times New Roman" panose="02020603050405020304" pitchFamily="18" charset="0"/>
              </a:rPr>
              <a:t>——</a:t>
            </a:r>
            <a:r>
              <a:rPr lang="zh-CN" altLang="en-US" sz="3600" b="1">
                <a:effectLst>
                  <a:outerShdw blurRad="38100" dist="38100" dir="2700000" algn="tl">
                    <a:srgbClr val="C0C0C0"/>
                  </a:outerShdw>
                </a:effectLst>
                <a:latin typeface="Times New Roman" panose="02020603050405020304" pitchFamily="18" charset="0"/>
              </a:rPr>
              <a:t>继承属性</a:t>
            </a:r>
            <a:endParaRPr lang="zh-CN" altLang="en-US" sz="3600">
              <a:latin typeface="Times New Roman" panose="02020603050405020304" pitchFamily="18" charset="0"/>
            </a:endParaRPr>
          </a:p>
        </p:txBody>
      </p:sp>
      <p:sp>
        <p:nvSpPr>
          <p:cNvPr id="46082" name="Rectangle 3">
            <a:extLst>
              <a:ext uri="{FF2B5EF4-FFF2-40B4-BE49-F238E27FC236}">
                <a16:creationId xmlns:a16="http://schemas.microsoft.com/office/drawing/2014/main" id="{9AF63B8E-B368-4CF6-CE6E-4E5448A707EA}"/>
              </a:ext>
            </a:extLst>
          </p:cNvPr>
          <p:cNvSpPr>
            <a:spLocks noGrp="1" noChangeArrowheads="1"/>
          </p:cNvSpPr>
          <p:nvPr>
            <p:ph idx="1"/>
          </p:nvPr>
        </p:nvSpPr>
        <p:spPr>
          <a:xfrm>
            <a:off x="2706688" y="2017713"/>
            <a:ext cx="7772400" cy="762000"/>
          </a:xfrm>
        </p:spPr>
        <p:txBody>
          <a:bodyPr/>
          <a:lstStyle/>
          <a:p>
            <a:pPr eaLnBrk="1" hangingPunct="1">
              <a:lnSpc>
                <a:spcPct val="110000"/>
              </a:lnSpc>
              <a:buFont typeface="Wingdings" panose="05000000000000000000" pitchFamily="2" charset="2"/>
              <a:buNone/>
            </a:pPr>
            <a:r>
              <a:rPr lang="en-US" altLang="zh-CN" b="1">
                <a:latin typeface="Times New Roman" panose="02020603050405020304" pitchFamily="18" charset="0"/>
              </a:rPr>
              <a:t>A→X</a:t>
            </a:r>
            <a:r>
              <a:rPr lang="en-US" altLang="zh-CN" b="1" baseline="-25000">
                <a:latin typeface="Times New Roman" panose="02020603050405020304" pitchFamily="18" charset="0"/>
              </a:rPr>
              <a:t>1</a:t>
            </a:r>
            <a:r>
              <a:rPr lang="en-US" altLang="zh-CN" b="1">
                <a:latin typeface="Times New Roman" panose="02020603050405020304" pitchFamily="18" charset="0"/>
              </a:rPr>
              <a:t>X</a:t>
            </a:r>
            <a:r>
              <a:rPr lang="en-US" altLang="zh-CN" b="1" baseline="-25000">
                <a:latin typeface="Times New Roman" panose="02020603050405020304" pitchFamily="18" charset="0"/>
              </a:rPr>
              <a:t>2</a:t>
            </a:r>
            <a:r>
              <a:rPr lang="en-US" altLang="zh-CN" b="1">
                <a:latin typeface="Times New Roman" panose="02020603050405020304" pitchFamily="18" charset="0"/>
              </a:rPr>
              <a:t>…X</a:t>
            </a:r>
            <a:r>
              <a:rPr lang="en-US" altLang="zh-CN" b="1" baseline="-25000">
                <a:latin typeface="Times New Roman" panose="02020603050405020304" pitchFamily="18" charset="0"/>
              </a:rPr>
              <a:t>n</a:t>
            </a:r>
            <a:r>
              <a:rPr lang="en-US" altLang="zh-CN" b="1">
                <a:latin typeface="Times New Roman" panose="02020603050405020304" pitchFamily="18" charset="0"/>
              </a:rPr>
              <a:t>	</a:t>
            </a:r>
            <a:r>
              <a:rPr lang="en-US" altLang="zh-CN" sz="3600" b="1">
                <a:latin typeface="Times New Roman" panose="02020603050405020304" pitchFamily="18" charset="0"/>
              </a:rPr>
              <a:t>X</a:t>
            </a:r>
            <a:r>
              <a:rPr lang="en-US" altLang="zh-CN" sz="3600" b="1" baseline="-25000">
                <a:latin typeface="Times New Roman" panose="02020603050405020304" pitchFamily="18" charset="0"/>
              </a:rPr>
              <a:t>i</a:t>
            </a:r>
            <a:r>
              <a:rPr lang="en-US" altLang="zh-CN" sz="3600" b="1">
                <a:latin typeface="Times New Roman" panose="02020603050405020304" pitchFamily="18" charset="0"/>
              </a:rPr>
              <a:t>.in=f(c,c</a:t>
            </a:r>
            <a:r>
              <a:rPr lang="en-US" altLang="zh-CN" sz="3600" b="1" baseline="-25000">
                <a:latin typeface="Times New Roman" panose="02020603050405020304" pitchFamily="18" charset="0"/>
              </a:rPr>
              <a:t>1</a:t>
            </a:r>
            <a:r>
              <a:rPr lang="en-US" altLang="zh-CN" sz="3600" b="1">
                <a:latin typeface="Times New Roman" panose="02020603050405020304" pitchFamily="18" charset="0"/>
              </a:rPr>
              <a:t>,c</a:t>
            </a:r>
            <a:r>
              <a:rPr lang="en-US" altLang="zh-CN" sz="3600" b="1" baseline="-25000">
                <a:latin typeface="Times New Roman" panose="02020603050405020304" pitchFamily="18" charset="0"/>
              </a:rPr>
              <a:t>2</a:t>
            </a:r>
            <a:r>
              <a:rPr lang="en-US" altLang="zh-CN" sz="3600" b="1">
                <a:latin typeface="Times New Roman" panose="02020603050405020304" pitchFamily="18" charset="0"/>
              </a:rPr>
              <a:t>,…,c</a:t>
            </a:r>
            <a:r>
              <a:rPr lang="en-US" altLang="zh-CN" sz="3600" b="1" baseline="-25000">
                <a:latin typeface="Times New Roman" panose="02020603050405020304" pitchFamily="18" charset="0"/>
              </a:rPr>
              <a:t>k</a:t>
            </a:r>
            <a:r>
              <a:rPr lang="en-US" altLang="zh-CN" sz="3600" b="1">
                <a:latin typeface="Times New Roman" panose="02020603050405020304" pitchFamily="18" charset="0"/>
              </a:rPr>
              <a:t>)</a:t>
            </a:r>
          </a:p>
        </p:txBody>
      </p:sp>
      <p:sp>
        <p:nvSpPr>
          <p:cNvPr id="46083" name="灯片编号占位符 5">
            <a:extLst>
              <a:ext uri="{FF2B5EF4-FFF2-40B4-BE49-F238E27FC236}">
                <a16:creationId xmlns:a16="http://schemas.microsoft.com/office/drawing/2014/main" id="{724012A1-EF44-337F-FB76-AFECA25CED0D}"/>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35E12F2B-53B8-4405-93CA-EC3ED7404BDB}"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17</a:t>
            </a:fld>
            <a:endParaRPr lang="en-US" altLang="zh-CN" sz="1400">
              <a:solidFill>
                <a:schemeClr val="folHlink"/>
              </a:solidFill>
              <a:latin typeface="Times New Roman" panose="02020603050405020304" pitchFamily="18" charset="0"/>
              <a:ea typeface="宋体" panose="02010600030101010101" pitchFamily="2" charset="-122"/>
            </a:endParaRPr>
          </a:p>
        </p:txBody>
      </p:sp>
      <p:grpSp>
        <p:nvGrpSpPr>
          <p:cNvPr id="46084" name="Group 28">
            <a:extLst>
              <a:ext uri="{FF2B5EF4-FFF2-40B4-BE49-F238E27FC236}">
                <a16:creationId xmlns:a16="http://schemas.microsoft.com/office/drawing/2014/main" id="{F9AA24FB-288F-1DA1-CF8B-EBD02C55E560}"/>
              </a:ext>
            </a:extLst>
          </p:cNvPr>
          <p:cNvGrpSpPr>
            <a:grpSpLocks/>
          </p:cNvGrpSpPr>
          <p:nvPr/>
        </p:nvGrpSpPr>
        <p:grpSpPr bwMode="auto">
          <a:xfrm>
            <a:off x="2209800" y="2819400"/>
            <a:ext cx="6324600" cy="2179638"/>
            <a:chOff x="1296" y="1968"/>
            <a:chExt cx="3984" cy="1373"/>
          </a:xfrm>
        </p:grpSpPr>
        <p:sp>
          <p:nvSpPr>
            <p:cNvPr id="46100" name="Text Box 5">
              <a:extLst>
                <a:ext uri="{FF2B5EF4-FFF2-40B4-BE49-F238E27FC236}">
                  <a16:creationId xmlns:a16="http://schemas.microsoft.com/office/drawing/2014/main" id="{CB69CAA6-240E-BC02-7255-A9B5373CF250}"/>
                </a:ext>
              </a:extLst>
            </p:cNvPr>
            <p:cNvSpPr txBox="1">
              <a:spLocks noChangeArrowheads="1"/>
            </p:cNvSpPr>
            <p:nvPr/>
          </p:nvSpPr>
          <p:spPr bwMode="auto">
            <a:xfrm>
              <a:off x="2917" y="1968"/>
              <a:ext cx="4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b="1">
                  <a:latin typeface="Times New Roman" panose="02020603050405020304" pitchFamily="18" charset="0"/>
                  <a:ea typeface="宋体" panose="02010600030101010101" pitchFamily="2" charset="-122"/>
                </a:rPr>
                <a:t>A</a:t>
              </a:r>
            </a:p>
          </p:txBody>
        </p:sp>
        <p:sp>
          <p:nvSpPr>
            <p:cNvPr id="46101" name="Text Box 6">
              <a:extLst>
                <a:ext uri="{FF2B5EF4-FFF2-40B4-BE49-F238E27FC236}">
                  <a16:creationId xmlns:a16="http://schemas.microsoft.com/office/drawing/2014/main" id="{718889A1-E2F5-2F11-A577-00FF216CB6F6}"/>
                </a:ext>
              </a:extLst>
            </p:cNvPr>
            <p:cNvSpPr txBox="1">
              <a:spLocks noChangeArrowheads="1"/>
            </p:cNvSpPr>
            <p:nvPr/>
          </p:nvSpPr>
          <p:spPr bwMode="auto">
            <a:xfrm>
              <a:off x="1296" y="2960"/>
              <a:ext cx="5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b="1">
                  <a:latin typeface="Times New Roman" panose="02020603050405020304" pitchFamily="18" charset="0"/>
                  <a:ea typeface="宋体" panose="02010600030101010101" pitchFamily="2" charset="-122"/>
                </a:rPr>
                <a:t>x</a:t>
              </a:r>
              <a:r>
                <a:rPr lang="en-US" altLang="zh-CN" b="1" baseline="-25000">
                  <a:latin typeface="Times New Roman" panose="02020603050405020304" pitchFamily="18" charset="0"/>
                  <a:ea typeface="宋体" panose="02010600030101010101" pitchFamily="2" charset="-122"/>
                </a:rPr>
                <a:t>1</a:t>
              </a:r>
              <a:endParaRPr lang="en-US" altLang="zh-CN" b="1">
                <a:latin typeface="Times New Roman" panose="02020603050405020304" pitchFamily="18" charset="0"/>
                <a:ea typeface="宋体" panose="02010600030101010101" pitchFamily="2" charset="-122"/>
              </a:endParaRPr>
            </a:p>
          </p:txBody>
        </p:sp>
        <p:sp>
          <p:nvSpPr>
            <p:cNvPr id="46102" name="Text Box 7">
              <a:extLst>
                <a:ext uri="{FF2B5EF4-FFF2-40B4-BE49-F238E27FC236}">
                  <a16:creationId xmlns:a16="http://schemas.microsoft.com/office/drawing/2014/main" id="{392F7C84-8B3A-51C8-E109-7F5D67AC3BB1}"/>
                </a:ext>
              </a:extLst>
            </p:cNvPr>
            <p:cNvSpPr txBox="1">
              <a:spLocks noChangeArrowheads="1"/>
            </p:cNvSpPr>
            <p:nvPr/>
          </p:nvSpPr>
          <p:spPr bwMode="auto">
            <a:xfrm>
              <a:off x="1920" y="2976"/>
              <a:ext cx="5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b="1">
                  <a:latin typeface="Times New Roman" panose="02020603050405020304" pitchFamily="18" charset="0"/>
                  <a:ea typeface="宋体" panose="02010600030101010101" pitchFamily="2" charset="-122"/>
                </a:rPr>
                <a:t>x</a:t>
              </a:r>
              <a:r>
                <a:rPr lang="en-US" altLang="zh-CN" b="1" baseline="-25000">
                  <a:latin typeface="Times New Roman" panose="02020603050405020304" pitchFamily="18" charset="0"/>
                  <a:ea typeface="宋体" panose="02010600030101010101" pitchFamily="2" charset="-122"/>
                </a:rPr>
                <a:t>2</a:t>
              </a:r>
              <a:endParaRPr lang="en-US" altLang="zh-CN" b="1">
                <a:latin typeface="Times New Roman" panose="02020603050405020304" pitchFamily="18" charset="0"/>
                <a:ea typeface="宋体" panose="02010600030101010101" pitchFamily="2" charset="-122"/>
              </a:endParaRPr>
            </a:p>
          </p:txBody>
        </p:sp>
        <p:sp>
          <p:nvSpPr>
            <p:cNvPr id="46103" name="Text Box 8">
              <a:extLst>
                <a:ext uri="{FF2B5EF4-FFF2-40B4-BE49-F238E27FC236}">
                  <a16:creationId xmlns:a16="http://schemas.microsoft.com/office/drawing/2014/main" id="{A61033DC-E945-ED5B-EA40-5E957FF4F0CD}"/>
                </a:ext>
              </a:extLst>
            </p:cNvPr>
            <p:cNvSpPr txBox="1">
              <a:spLocks noChangeArrowheads="1"/>
            </p:cNvSpPr>
            <p:nvPr/>
          </p:nvSpPr>
          <p:spPr bwMode="auto">
            <a:xfrm>
              <a:off x="4740" y="2958"/>
              <a:ext cx="54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b="1">
                  <a:latin typeface="Times New Roman" panose="02020603050405020304" pitchFamily="18" charset="0"/>
                  <a:ea typeface="宋体" panose="02010600030101010101" pitchFamily="2" charset="-122"/>
                </a:rPr>
                <a:t>x</a:t>
              </a:r>
              <a:r>
                <a:rPr lang="en-US" altLang="zh-CN" b="1" baseline="-25000">
                  <a:latin typeface="Times New Roman" panose="02020603050405020304" pitchFamily="18" charset="0"/>
                  <a:ea typeface="宋体" panose="02010600030101010101" pitchFamily="2" charset="-122"/>
                </a:rPr>
                <a:t>n</a:t>
              </a:r>
              <a:endParaRPr lang="en-US" altLang="zh-CN" b="1">
                <a:latin typeface="Times New Roman" panose="02020603050405020304" pitchFamily="18" charset="0"/>
                <a:ea typeface="宋体" panose="02010600030101010101" pitchFamily="2" charset="-122"/>
              </a:endParaRPr>
            </a:p>
          </p:txBody>
        </p:sp>
        <p:sp>
          <p:nvSpPr>
            <p:cNvPr id="46104" name="Line 10">
              <a:extLst>
                <a:ext uri="{FF2B5EF4-FFF2-40B4-BE49-F238E27FC236}">
                  <a16:creationId xmlns:a16="http://schemas.microsoft.com/office/drawing/2014/main" id="{6A4152BA-BE98-9D90-1C24-3FAE52ACF1E7}"/>
                </a:ext>
              </a:extLst>
            </p:cNvPr>
            <p:cNvSpPr>
              <a:spLocks noChangeShapeType="1"/>
            </p:cNvSpPr>
            <p:nvPr/>
          </p:nvSpPr>
          <p:spPr bwMode="auto">
            <a:xfrm flipH="1">
              <a:off x="1499" y="2184"/>
              <a:ext cx="1485" cy="863"/>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05" name="Line 11">
              <a:extLst>
                <a:ext uri="{FF2B5EF4-FFF2-40B4-BE49-F238E27FC236}">
                  <a16:creationId xmlns:a16="http://schemas.microsoft.com/office/drawing/2014/main" id="{306F9235-3672-133B-4C58-67FACFAB15B7}"/>
                </a:ext>
              </a:extLst>
            </p:cNvPr>
            <p:cNvSpPr>
              <a:spLocks noChangeShapeType="1"/>
            </p:cNvSpPr>
            <p:nvPr/>
          </p:nvSpPr>
          <p:spPr bwMode="auto">
            <a:xfrm flipH="1">
              <a:off x="2976" y="2184"/>
              <a:ext cx="143" cy="8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06" name="Line 12">
              <a:extLst>
                <a:ext uri="{FF2B5EF4-FFF2-40B4-BE49-F238E27FC236}">
                  <a16:creationId xmlns:a16="http://schemas.microsoft.com/office/drawing/2014/main" id="{DE202525-11E9-02B1-FFC6-72A2A7F469DF}"/>
                </a:ext>
              </a:extLst>
            </p:cNvPr>
            <p:cNvSpPr>
              <a:spLocks noChangeShapeType="1"/>
            </p:cNvSpPr>
            <p:nvPr/>
          </p:nvSpPr>
          <p:spPr bwMode="auto">
            <a:xfrm>
              <a:off x="3187" y="2184"/>
              <a:ext cx="1688" cy="90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07" name="Text Box 25">
              <a:extLst>
                <a:ext uri="{FF2B5EF4-FFF2-40B4-BE49-F238E27FC236}">
                  <a16:creationId xmlns:a16="http://schemas.microsoft.com/office/drawing/2014/main" id="{81E579C7-2C22-1967-7003-E486547C6F01}"/>
                </a:ext>
              </a:extLst>
            </p:cNvPr>
            <p:cNvSpPr txBox="1">
              <a:spLocks noChangeArrowheads="1"/>
            </p:cNvSpPr>
            <p:nvPr/>
          </p:nvSpPr>
          <p:spPr bwMode="auto">
            <a:xfrm>
              <a:off x="2832" y="2947"/>
              <a:ext cx="5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b="1">
                  <a:latin typeface="Times New Roman" panose="02020603050405020304" pitchFamily="18" charset="0"/>
                  <a:ea typeface="宋体" panose="02010600030101010101" pitchFamily="2" charset="-122"/>
                </a:rPr>
                <a:t>x</a:t>
              </a:r>
              <a:r>
                <a:rPr lang="en-US" altLang="zh-CN" b="1" baseline="-25000">
                  <a:latin typeface="Times New Roman" panose="02020603050405020304" pitchFamily="18" charset="0"/>
                  <a:ea typeface="宋体" panose="02010600030101010101" pitchFamily="2" charset="-122"/>
                </a:rPr>
                <a:t>k</a:t>
              </a:r>
              <a:endParaRPr lang="en-US" altLang="zh-CN" b="1">
                <a:latin typeface="Times New Roman" panose="02020603050405020304" pitchFamily="18" charset="0"/>
                <a:ea typeface="宋体" panose="02010600030101010101" pitchFamily="2" charset="-122"/>
              </a:endParaRPr>
            </a:p>
          </p:txBody>
        </p:sp>
        <p:sp>
          <p:nvSpPr>
            <p:cNvPr id="46108" name="Line 26">
              <a:extLst>
                <a:ext uri="{FF2B5EF4-FFF2-40B4-BE49-F238E27FC236}">
                  <a16:creationId xmlns:a16="http://schemas.microsoft.com/office/drawing/2014/main" id="{5EEEFF48-1FAB-A447-7235-3C64D3E8E0D3}"/>
                </a:ext>
              </a:extLst>
            </p:cNvPr>
            <p:cNvSpPr>
              <a:spLocks noChangeShapeType="1"/>
            </p:cNvSpPr>
            <p:nvPr/>
          </p:nvSpPr>
          <p:spPr bwMode="auto">
            <a:xfrm flipH="1">
              <a:off x="2112" y="2256"/>
              <a:ext cx="911" cy="864"/>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109" name="Text Box 27">
              <a:extLst>
                <a:ext uri="{FF2B5EF4-FFF2-40B4-BE49-F238E27FC236}">
                  <a16:creationId xmlns:a16="http://schemas.microsoft.com/office/drawing/2014/main" id="{F95F9826-C6DB-2A8E-69A3-16D61C8CBA7C}"/>
                </a:ext>
              </a:extLst>
            </p:cNvPr>
            <p:cNvSpPr txBox="1">
              <a:spLocks noChangeArrowheads="1"/>
            </p:cNvSpPr>
            <p:nvPr/>
          </p:nvSpPr>
          <p:spPr bwMode="auto">
            <a:xfrm>
              <a:off x="2388" y="2928"/>
              <a:ext cx="5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b="1">
                  <a:latin typeface="Times New Roman" panose="02020603050405020304" pitchFamily="18" charset="0"/>
                  <a:ea typeface="宋体" panose="02010600030101010101" pitchFamily="2" charset="-122"/>
                </a:rPr>
                <a:t>…</a:t>
              </a:r>
            </a:p>
          </p:txBody>
        </p:sp>
      </p:grpSp>
      <p:sp>
        <p:nvSpPr>
          <p:cNvPr id="46085" name="Freeform 29">
            <a:extLst>
              <a:ext uri="{FF2B5EF4-FFF2-40B4-BE49-F238E27FC236}">
                <a16:creationId xmlns:a16="http://schemas.microsoft.com/office/drawing/2014/main" id="{C16970FB-0AAC-56F3-19BA-9F536302BC76}"/>
              </a:ext>
            </a:extLst>
          </p:cNvPr>
          <p:cNvSpPr>
            <a:spLocks/>
          </p:cNvSpPr>
          <p:nvPr/>
        </p:nvSpPr>
        <p:spPr bwMode="auto">
          <a:xfrm>
            <a:off x="4876800" y="5080000"/>
            <a:ext cx="1295400" cy="254000"/>
          </a:xfrm>
          <a:custGeom>
            <a:avLst/>
            <a:gdLst>
              <a:gd name="T0" fmla="*/ 0 w 816"/>
              <a:gd name="T1" fmla="*/ 2147483646 h 160"/>
              <a:gd name="T2" fmla="*/ 2147483646 w 816"/>
              <a:gd name="T3" fmla="*/ 2147483646 h 160"/>
              <a:gd name="T4" fmla="*/ 2147483646 w 816"/>
              <a:gd name="T5" fmla="*/ 2147483646 h 160"/>
              <a:gd name="T6" fmla="*/ 0 60000 65536"/>
              <a:gd name="T7" fmla="*/ 0 60000 65536"/>
              <a:gd name="T8" fmla="*/ 0 60000 65536"/>
              <a:gd name="T9" fmla="*/ 0 w 816"/>
              <a:gd name="T10" fmla="*/ 0 h 160"/>
              <a:gd name="T11" fmla="*/ 816 w 816"/>
              <a:gd name="T12" fmla="*/ 160 h 160"/>
            </a:gdLst>
            <a:ahLst/>
            <a:cxnLst>
              <a:cxn ang="T6">
                <a:pos x="T0" y="T1"/>
              </a:cxn>
              <a:cxn ang="T7">
                <a:pos x="T2" y="T3"/>
              </a:cxn>
              <a:cxn ang="T8">
                <a:pos x="T4" y="T5"/>
              </a:cxn>
            </a:cxnLst>
            <a:rect l="T9" t="T10" r="T11" b="T12"/>
            <a:pathLst>
              <a:path w="816" h="160">
                <a:moveTo>
                  <a:pt x="0" y="160"/>
                </a:moveTo>
                <a:cubicBezTo>
                  <a:pt x="100" y="96"/>
                  <a:pt x="200" y="32"/>
                  <a:pt x="336" y="16"/>
                </a:cubicBezTo>
                <a:cubicBezTo>
                  <a:pt x="472" y="0"/>
                  <a:pt x="644" y="32"/>
                  <a:pt x="816" y="64"/>
                </a:cubicBezTo>
              </a:path>
            </a:pathLst>
          </a:custGeom>
          <a:noFill/>
          <a:ln w="28575">
            <a:solidFill>
              <a:srgbClr val="FF9900"/>
            </a:solidFill>
            <a:prstDash val="dash"/>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086" name="Freeform 30">
            <a:extLst>
              <a:ext uri="{FF2B5EF4-FFF2-40B4-BE49-F238E27FC236}">
                <a16:creationId xmlns:a16="http://schemas.microsoft.com/office/drawing/2014/main" id="{F9C66593-7CE4-E76C-C513-F525AC9D53CB}"/>
              </a:ext>
            </a:extLst>
          </p:cNvPr>
          <p:cNvSpPr>
            <a:spLocks/>
          </p:cNvSpPr>
          <p:nvPr/>
        </p:nvSpPr>
        <p:spPr bwMode="auto">
          <a:xfrm rot="347131">
            <a:off x="3429000" y="4724400"/>
            <a:ext cx="2743200" cy="533400"/>
          </a:xfrm>
          <a:custGeom>
            <a:avLst/>
            <a:gdLst>
              <a:gd name="T0" fmla="*/ 0 w 816"/>
              <a:gd name="T1" fmla="*/ 2147483646 h 160"/>
              <a:gd name="T2" fmla="*/ 2147483646 w 816"/>
              <a:gd name="T3" fmla="*/ 2147483646 h 160"/>
              <a:gd name="T4" fmla="*/ 2147483646 w 816"/>
              <a:gd name="T5" fmla="*/ 2147483646 h 160"/>
              <a:gd name="T6" fmla="*/ 0 60000 65536"/>
              <a:gd name="T7" fmla="*/ 0 60000 65536"/>
              <a:gd name="T8" fmla="*/ 0 60000 65536"/>
              <a:gd name="T9" fmla="*/ 0 w 816"/>
              <a:gd name="T10" fmla="*/ 0 h 160"/>
              <a:gd name="T11" fmla="*/ 816 w 816"/>
              <a:gd name="T12" fmla="*/ 160 h 160"/>
            </a:gdLst>
            <a:ahLst/>
            <a:cxnLst>
              <a:cxn ang="T6">
                <a:pos x="T0" y="T1"/>
              </a:cxn>
              <a:cxn ang="T7">
                <a:pos x="T2" y="T3"/>
              </a:cxn>
              <a:cxn ang="T8">
                <a:pos x="T4" y="T5"/>
              </a:cxn>
            </a:cxnLst>
            <a:rect l="T9" t="T10" r="T11" b="T12"/>
            <a:pathLst>
              <a:path w="816" h="160">
                <a:moveTo>
                  <a:pt x="0" y="160"/>
                </a:moveTo>
                <a:cubicBezTo>
                  <a:pt x="100" y="96"/>
                  <a:pt x="200" y="32"/>
                  <a:pt x="336" y="16"/>
                </a:cubicBezTo>
                <a:cubicBezTo>
                  <a:pt x="472" y="0"/>
                  <a:pt x="644" y="32"/>
                  <a:pt x="816" y="64"/>
                </a:cubicBezTo>
              </a:path>
            </a:pathLst>
          </a:custGeom>
          <a:noFill/>
          <a:ln w="28575">
            <a:solidFill>
              <a:srgbClr val="FF9900"/>
            </a:solidFill>
            <a:prstDash val="dash"/>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087" name="Freeform 31">
            <a:extLst>
              <a:ext uri="{FF2B5EF4-FFF2-40B4-BE49-F238E27FC236}">
                <a16:creationId xmlns:a16="http://schemas.microsoft.com/office/drawing/2014/main" id="{D7CF3E89-AC02-F6C1-537B-6B8D07BB3B8D}"/>
              </a:ext>
            </a:extLst>
          </p:cNvPr>
          <p:cNvSpPr>
            <a:spLocks/>
          </p:cNvSpPr>
          <p:nvPr/>
        </p:nvSpPr>
        <p:spPr bwMode="auto">
          <a:xfrm rot="21167613" flipV="1">
            <a:off x="2514600" y="5181600"/>
            <a:ext cx="3733800" cy="584200"/>
          </a:xfrm>
          <a:custGeom>
            <a:avLst/>
            <a:gdLst>
              <a:gd name="T0" fmla="*/ 0 w 816"/>
              <a:gd name="T1" fmla="*/ 2147483646 h 160"/>
              <a:gd name="T2" fmla="*/ 2147483646 w 816"/>
              <a:gd name="T3" fmla="*/ 2147483646 h 160"/>
              <a:gd name="T4" fmla="*/ 2147483646 w 816"/>
              <a:gd name="T5" fmla="*/ 2147483646 h 160"/>
              <a:gd name="T6" fmla="*/ 0 60000 65536"/>
              <a:gd name="T7" fmla="*/ 0 60000 65536"/>
              <a:gd name="T8" fmla="*/ 0 60000 65536"/>
              <a:gd name="T9" fmla="*/ 0 w 816"/>
              <a:gd name="T10" fmla="*/ 0 h 160"/>
              <a:gd name="T11" fmla="*/ 816 w 816"/>
              <a:gd name="T12" fmla="*/ 160 h 160"/>
            </a:gdLst>
            <a:ahLst/>
            <a:cxnLst>
              <a:cxn ang="T6">
                <a:pos x="T0" y="T1"/>
              </a:cxn>
              <a:cxn ang="T7">
                <a:pos x="T2" y="T3"/>
              </a:cxn>
              <a:cxn ang="T8">
                <a:pos x="T4" y="T5"/>
              </a:cxn>
            </a:cxnLst>
            <a:rect l="T9" t="T10" r="T11" b="T12"/>
            <a:pathLst>
              <a:path w="816" h="160">
                <a:moveTo>
                  <a:pt x="0" y="160"/>
                </a:moveTo>
                <a:cubicBezTo>
                  <a:pt x="100" y="96"/>
                  <a:pt x="200" y="32"/>
                  <a:pt x="336" y="16"/>
                </a:cubicBezTo>
                <a:cubicBezTo>
                  <a:pt x="472" y="0"/>
                  <a:pt x="644" y="32"/>
                  <a:pt x="816" y="64"/>
                </a:cubicBezTo>
              </a:path>
            </a:pathLst>
          </a:custGeom>
          <a:noFill/>
          <a:ln w="28575">
            <a:solidFill>
              <a:srgbClr val="FF9900"/>
            </a:solidFill>
            <a:prstDash val="dash"/>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088" name="Freeform 32">
            <a:extLst>
              <a:ext uri="{FF2B5EF4-FFF2-40B4-BE49-F238E27FC236}">
                <a16:creationId xmlns:a16="http://schemas.microsoft.com/office/drawing/2014/main" id="{C3E63F14-E7D3-7F40-6E7E-89CCCB5545C4}"/>
              </a:ext>
            </a:extLst>
          </p:cNvPr>
          <p:cNvSpPr>
            <a:spLocks/>
          </p:cNvSpPr>
          <p:nvPr/>
        </p:nvSpPr>
        <p:spPr bwMode="auto">
          <a:xfrm>
            <a:off x="5562600" y="3200400"/>
            <a:ext cx="685800" cy="1905000"/>
          </a:xfrm>
          <a:custGeom>
            <a:avLst/>
            <a:gdLst>
              <a:gd name="T0" fmla="*/ 0 w 672"/>
              <a:gd name="T1" fmla="*/ 0 h 1200"/>
              <a:gd name="T2" fmla="*/ 2147483646 w 672"/>
              <a:gd name="T3" fmla="*/ 2147483646 h 1200"/>
              <a:gd name="T4" fmla="*/ 0 60000 65536"/>
              <a:gd name="T5" fmla="*/ 0 60000 65536"/>
              <a:gd name="T6" fmla="*/ 0 w 672"/>
              <a:gd name="T7" fmla="*/ 0 h 1200"/>
              <a:gd name="T8" fmla="*/ 672 w 672"/>
              <a:gd name="T9" fmla="*/ 1200 h 1200"/>
            </a:gdLst>
            <a:ahLst/>
            <a:cxnLst>
              <a:cxn ang="T4">
                <a:pos x="T0" y="T1"/>
              </a:cxn>
              <a:cxn ang="T5">
                <a:pos x="T2" y="T3"/>
              </a:cxn>
            </a:cxnLst>
            <a:rect l="T6" t="T7" r="T8" b="T9"/>
            <a:pathLst>
              <a:path w="672" h="1200">
                <a:moveTo>
                  <a:pt x="0" y="0"/>
                </a:moveTo>
                <a:cubicBezTo>
                  <a:pt x="280" y="492"/>
                  <a:pt x="560" y="984"/>
                  <a:pt x="672" y="1200"/>
                </a:cubicBezTo>
              </a:path>
            </a:pathLst>
          </a:custGeom>
          <a:noFill/>
          <a:ln w="28575">
            <a:solidFill>
              <a:srgbClr val="FF0066"/>
            </a:solidFill>
            <a:prstDash val="dashDot"/>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089" name="Text Box 34">
            <a:extLst>
              <a:ext uri="{FF2B5EF4-FFF2-40B4-BE49-F238E27FC236}">
                <a16:creationId xmlns:a16="http://schemas.microsoft.com/office/drawing/2014/main" id="{0F17B499-BD7C-008B-30A8-4B7679644E42}"/>
              </a:ext>
            </a:extLst>
          </p:cNvPr>
          <p:cNvSpPr txBox="1">
            <a:spLocks noChangeArrowheads="1"/>
          </p:cNvSpPr>
          <p:nvPr/>
        </p:nvSpPr>
        <p:spPr bwMode="auto">
          <a:xfrm>
            <a:off x="8153400" y="3886200"/>
            <a:ext cx="2286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b="1">
                <a:latin typeface="Times New Roman" panose="02020603050405020304" pitchFamily="18" charset="0"/>
                <a:ea typeface="宋体" panose="02010600030101010101" pitchFamily="2" charset="-122"/>
              </a:rPr>
              <a:t>1</a:t>
            </a:r>
            <a:r>
              <a:rPr lang="en-US" altLang="zh-CN" b="1">
                <a:latin typeface="Times New Roman" panose="02020603050405020304" pitchFamily="18" charset="0"/>
                <a:ea typeface="华文中宋" panose="02010600040101010101" pitchFamily="2" charset="-122"/>
              </a:rPr>
              <a:t>≤k&lt;i≤n</a:t>
            </a:r>
            <a:endParaRPr lang="en-US" altLang="zh-CN" b="1">
              <a:latin typeface="Times New Roman" panose="02020603050405020304" pitchFamily="18" charset="0"/>
              <a:ea typeface="宋体" panose="02010600030101010101" pitchFamily="2" charset="-122"/>
            </a:endParaRPr>
          </a:p>
        </p:txBody>
      </p:sp>
      <p:sp>
        <p:nvSpPr>
          <p:cNvPr id="46090" name="Text Box 36">
            <a:extLst>
              <a:ext uri="{FF2B5EF4-FFF2-40B4-BE49-F238E27FC236}">
                <a16:creationId xmlns:a16="http://schemas.microsoft.com/office/drawing/2014/main" id="{D6E92E52-A23C-9395-EF1A-00CD88A0E6FC}"/>
              </a:ext>
            </a:extLst>
          </p:cNvPr>
          <p:cNvSpPr txBox="1">
            <a:spLocks noChangeArrowheads="1"/>
          </p:cNvSpPr>
          <p:nvPr/>
        </p:nvSpPr>
        <p:spPr bwMode="auto">
          <a:xfrm>
            <a:off x="6705600" y="5791200"/>
            <a:ext cx="3200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zh-CN" altLang="en-US" b="1">
                <a:latin typeface="Times New Roman" panose="02020603050405020304" pitchFamily="18" charset="0"/>
              </a:rPr>
              <a:t>派生分析较自然</a:t>
            </a:r>
          </a:p>
        </p:txBody>
      </p:sp>
      <p:grpSp>
        <p:nvGrpSpPr>
          <p:cNvPr id="46091" name="Group 40">
            <a:extLst>
              <a:ext uri="{FF2B5EF4-FFF2-40B4-BE49-F238E27FC236}">
                <a16:creationId xmlns:a16="http://schemas.microsoft.com/office/drawing/2014/main" id="{F56830C0-A7FD-0F3F-70A5-92411159A0BF}"/>
              </a:ext>
            </a:extLst>
          </p:cNvPr>
          <p:cNvGrpSpPr>
            <a:grpSpLocks/>
          </p:cNvGrpSpPr>
          <p:nvPr/>
        </p:nvGrpSpPr>
        <p:grpSpPr bwMode="auto">
          <a:xfrm>
            <a:off x="2209800" y="2819400"/>
            <a:ext cx="6629400" cy="2667000"/>
            <a:chOff x="432" y="1776"/>
            <a:chExt cx="4176" cy="1680"/>
          </a:xfrm>
        </p:grpSpPr>
        <p:grpSp>
          <p:nvGrpSpPr>
            <p:cNvPr id="46092" name="Group 38">
              <a:extLst>
                <a:ext uri="{FF2B5EF4-FFF2-40B4-BE49-F238E27FC236}">
                  <a16:creationId xmlns:a16="http://schemas.microsoft.com/office/drawing/2014/main" id="{2D518F1A-85C4-D8FF-562B-6466CB54D226}"/>
                </a:ext>
              </a:extLst>
            </p:cNvPr>
            <p:cNvGrpSpPr>
              <a:grpSpLocks/>
            </p:cNvGrpSpPr>
            <p:nvPr/>
          </p:nvGrpSpPr>
          <p:grpSpPr bwMode="auto">
            <a:xfrm>
              <a:off x="432" y="3120"/>
              <a:ext cx="4176" cy="336"/>
              <a:chOff x="432" y="3120"/>
              <a:chExt cx="4176" cy="336"/>
            </a:xfrm>
          </p:grpSpPr>
          <p:grpSp>
            <p:nvGrpSpPr>
              <p:cNvPr id="46094" name="Group 37">
                <a:extLst>
                  <a:ext uri="{FF2B5EF4-FFF2-40B4-BE49-F238E27FC236}">
                    <a16:creationId xmlns:a16="http://schemas.microsoft.com/office/drawing/2014/main" id="{CD3E84CA-4DCB-FFE2-A662-FC7A0B9CFED6}"/>
                  </a:ext>
                </a:extLst>
              </p:cNvPr>
              <p:cNvGrpSpPr>
                <a:grpSpLocks/>
              </p:cNvGrpSpPr>
              <p:nvPr/>
            </p:nvGrpSpPr>
            <p:grpSpPr bwMode="auto">
              <a:xfrm>
                <a:off x="432" y="3120"/>
                <a:ext cx="3072" cy="336"/>
                <a:chOff x="432" y="3120"/>
                <a:chExt cx="3072" cy="336"/>
              </a:xfrm>
            </p:grpSpPr>
            <p:sp>
              <p:nvSpPr>
                <p:cNvPr id="46096" name="Text Box 15">
                  <a:extLst>
                    <a:ext uri="{FF2B5EF4-FFF2-40B4-BE49-F238E27FC236}">
                      <a16:creationId xmlns:a16="http://schemas.microsoft.com/office/drawing/2014/main" id="{5288A8C2-815B-BD54-6ED5-3CF6B05D8D8D}"/>
                    </a:ext>
                  </a:extLst>
                </p:cNvPr>
                <p:cNvSpPr txBox="1">
                  <a:spLocks noChangeArrowheads="1"/>
                </p:cNvSpPr>
                <p:nvPr/>
              </p:nvSpPr>
              <p:spPr bwMode="auto">
                <a:xfrm>
                  <a:off x="2928" y="3120"/>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X</a:t>
                  </a:r>
                  <a:r>
                    <a:rPr lang="en-US" altLang="zh-CN" sz="2400" b="1" baseline="-25000">
                      <a:solidFill>
                        <a:schemeClr val="folHlink"/>
                      </a:solidFill>
                      <a:latin typeface="Times New Roman" panose="02020603050405020304" pitchFamily="18" charset="0"/>
                      <a:ea typeface="宋体" panose="02010600030101010101" pitchFamily="2" charset="-122"/>
                    </a:rPr>
                    <a:t>i</a:t>
                  </a:r>
                  <a:r>
                    <a:rPr lang="en-US" altLang="zh-CN" sz="2400" b="1">
                      <a:solidFill>
                        <a:schemeClr val="folHlink"/>
                      </a:solidFill>
                      <a:latin typeface="Times New Roman" panose="02020603050405020304" pitchFamily="18" charset="0"/>
                      <a:ea typeface="宋体" panose="02010600030101010101" pitchFamily="2" charset="-122"/>
                    </a:rPr>
                    <a:t>.in</a:t>
                  </a:r>
                </a:p>
              </p:txBody>
            </p:sp>
            <p:sp>
              <p:nvSpPr>
                <p:cNvPr id="46097" name="Text Box 16">
                  <a:extLst>
                    <a:ext uri="{FF2B5EF4-FFF2-40B4-BE49-F238E27FC236}">
                      <a16:creationId xmlns:a16="http://schemas.microsoft.com/office/drawing/2014/main" id="{AD966489-7F34-B27F-5C33-5E0D0D5A975F}"/>
                    </a:ext>
                  </a:extLst>
                </p:cNvPr>
                <p:cNvSpPr txBox="1">
                  <a:spLocks noChangeArrowheads="1"/>
                </p:cNvSpPr>
                <p:nvPr/>
              </p:nvSpPr>
              <p:spPr bwMode="auto">
                <a:xfrm>
                  <a:off x="432" y="3120"/>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c</a:t>
                  </a:r>
                  <a:r>
                    <a:rPr lang="en-US" altLang="zh-CN" sz="2400" b="1" baseline="-25000">
                      <a:solidFill>
                        <a:schemeClr val="folHlink"/>
                      </a:solidFill>
                      <a:latin typeface="Times New Roman" panose="02020603050405020304" pitchFamily="18" charset="0"/>
                      <a:ea typeface="宋体" panose="02010600030101010101" pitchFamily="2" charset="-122"/>
                    </a:rPr>
                    <a:t>1</a:t>
                  </a:r>
                  <a:endParaRPr lang="en-US" altLang="zh-CN" sz="2400" b="1">
                    <a:solidFill>
                      <a:schemeClr val="folHlink"/>
                    </a:solidFill>
                    <a:latin typeface="Times New Roman" panose="02020603050405020304" pitchFamily="18" charset="0"/>
                    <a:ea typeface="宋体" panose="02010600030101010101" pitchFamily="2" charset="-122"/>
                  </a:endParaRPr>
                </a:p>
              </p:txBody>
            </p:sp>
            <p:sp>
              <p:nvSpPr>
                <p:cNvPr id="46098" name="Text Box 17">
                  <a:extLst>
                    <a:ext uri="{FF2B5EF4-FFF2-40B4-BE49-F238E27FC236}">
                      <a16:creationId xmlns:a16="http://schemas.microsoft.com/office/drawing/2014/main" id="{5C7CE693-CB0D-08C2-9F74-DE9ED3D03ADC}"/>
                    </a:ext>
                  </a:extLst>
                </p:cNvPr>
                <p:cNvSpPr txBox="1">
                  <a:spLocks noChangeArrowheads="1"/>
                </p:cNvSpPr>
                <p:nvPr/>
              </p:nvSpPr>
              <p:spPr bwMode="auto">
                <a:xfrm>
                  <a:off x="1056" y="3168"/>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c</a:t>
                  </a:r>
                  <a:r>
                    <a:rPr lang="en-US" altLang="zh-CN" sz="2400" b="1" baseline="-25000">
                      <a:solidFill>
                        <a:schemeClr val="folHlink"/>
                      </a:solidFill>
                      <a:latin typeface="Times New Roman" panose="02020603050405020304" pitchFamily="18" charset="0"/>
                      <a:ea typeface="宋体" panose="02010600030101010101" pitchFamily="2" charset="-122"/>
                    </a:rPr>
                    <a:t>2</a:t>
                  </a:r>
                  <a:endParaRPr lang="en-US" altLang="zh-CN" sz="2400" b="1">
                    <a:solidFill>
                      <a:schemeClr val="folHlink"/>
                    </a:solidFill>
                    <a:latin typeface="Times New Roman" panose="02020603050405020304" pitchFamily="18" charset="0"/>
                    <a:ea typeface="宋体" panose="02010600030101010101" pitchFamily="2" charset="-122"/>
                  </a:endParaRPr>
                </a:p>
              </p:txBody>
            </p:sp>
            <p:sp>
              <p:nvSpPr>
                <p:cNvPr id="46099" name="Text Box 18">
                  <a:extLst>
                    <a:ext uri="{FF2B5EF4-FFF2-40B4-BE49-F238E27FC236}">
                      <a16:creationId xmlns:a16="http://schemas.microsoft.com/office/drawing/2014/main" id="{172A43EB-3799-59E8-8D2E-8903643879D0}"/>
                    </a:ext>
                  </a:extLst>
                </p:cNvPr>
                <p:cNvSpPr txBox="1">
                  <a:spLocks noChangeArrowheads="1"/>
                </p:cNvSpPr>
                <p:nvPr/>
              </p:nvSpPr>
              <p:spPr bwMode="auto">
                <a:xfrm>
                  <a:off x="1920" y="3168"/>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c</a:t>
                  </a:r>
                  <a:r>
                    <a:rPr lang="en-US" altLang="zh-CN" sz="2400" b="1" baseline="-25000">
                      <a:solidFill>
                        <a:schemeClr val="folHlink"/>
                      </a:solidFill>
                      <a:latin typeface="Times New Roman" panose="02020603050405020304" pitchFamily="18" charset="0"/>
                      <a:ea typeface="宋体" panose="02010600030101010101" pitchFamily="2" charset="-122"/>
                    </a:rPr>
                    <a:t>k</a:t>
                  </a:r>
                  <a:endParaRPr lang="en-US" altLang="zh-CN" sz="2400" b="1">
                    <a:solidFill>
                      <a:schemeClr val="folHlink"/>
                    </a:solidFill>
                    <a:latin typeface="Times New Roman" panose="02020603050405020304" pitchFamily="18" charset="0"/>
                    <a:ea typeface="宋体" panose="02010600030101010101" pitchFamily="2" charset="-122"/>
                  </a:endParaRPr>
                </a:p>
              </p:txBody>
            </p:sp>
          </p:grpSp>
          <p:sp>
            <p:nvSpPr>
              <p:cNvPr id="46095" name="Text Box 24">
                <a:extLst>
                  <a:ext uri="{FF2B5EF4-FFF2-40B4-BE49-F238E27FC236}">
                    <a16:creationId xmlns:a16="http://schemas.microsoft.com/office/drawing/2014/main" id="{5E19DFC5-4386-C17B-534B-A6C220B33D3E}"/>
                  </a:ext>
                </a:extLst>
              </p:cNvPr>
              <p:cNvSpPr txBox="1">
                <a:spLocks noChangeArrowheads="1"/>
              </p:cNvSpPr>
              <p:nvPr/>
            </p:nvSpPr>
            <p:spPr bwMode="auto">
              <a:xfrm>
                <a:off x="4224" y="3168"/>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c</a:t>
                </a:r>
                <a:r>
                  <a:rPr lang="en-US" altLang="zh-CN" sz="2400" b="1" baseline="-25000">
                    <a:solidFill>
                      <a:schemeClr val="folHlink"/>
                    </a:solidFill>
                    <a:latin typeface="Times New Roman" panose="02020603050405020304" pitchFamily="18" charset="0"/>
                    <a:ea typeface="宋体" panose="02010600030101010101" pitchFamily="2" charset="-122"/>
                  </a:rPr>
                  <a:t>n</a:t>
                </a:r>
                <a:endParaRPr lang="en-US" altLang="zh-CN" sz="2400" b="1">
                  <a:solidFill>
                    <a:schemeClr val="folHlink"/>
                  </a:solidFill>
                  <a:latin typeface="Times New Roman" panose="02020603050405020304" pitchFamily="18" charset="0"/>
                  <a:ea typeface="宋体" panose="02010600030101010101" pitchFamily="2" charset="-122"/>
                </a:endParaRPr>
              </a:p>
            </p:txBody>
          </p:sp>
        </p:grpSp>
        <p:sp>
          <p:nvSpPr>
            <p:cNvPr id="46093" name="Text Box 39">
              <a:extLst>
                <a:ext uri="{FF2B5EF4-FFF2-40B4-BE49-F238E27FC236}">
                  <a16:creationId xmlns:a16="http://schemas.microsoft.com/office/drawing/2014/main" id="{C78BAFAE-FF6C-A83A-2E58-D27E832E45BD}"/>
                </a:ext>
              </a:extLst>
            </p:cNvPr>
            <p:cNvSpPr txBox="1">
              <a:spLocks noChangeArrowheads="1"/>
            </p:cNvSpPr>
            <p:nvPr/>
          </p:nvSpPr>
          <p:spPr bwMode="auto">
            <a:xfrm>
              <a:off x="2400" y="177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c</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a:extLst>
              <a:ext uri="{FF2B5EF4-FFF2-40B4-BE49-F238E27FC236}">
                <a16:creationId xmlns:a16="http://schemas.microsoft.com/office/drawing/2014/main" id="{6E787434-4337-B1AE-8451-38BDF741890E}"/>
              </a:ext>
            </a:extLst>
          </p:cNvPr>
          <p:cNvSpPr>
            <a:spLocks noGrp="1" noChangeArrowheads="1"/>
          </p:cNvSpPr>
          <p:nvPr>
            <p:ph type="title"/>
          </p:nvPr>
        </p:nvSpPr>
        <p:spPr>
          <a:xfrm>
            <a:off x="2667000" y="381000"/>
            <a:ext cx="7772400" cy="1371600"/>
          </a:xfrm>
        </p:spPr>
        <p:txBody>
          <a:bodyPr/>
          <a:lstStyle/>
          <a:p>
            <a:pPr eaLnBrk="1" hangingPunct="1"/>
            <a:r>
              <a:rPr lang="en-US" altLang="zh-CN" sz="3600" b="1">
                <a:effectLst>
                  <a:outerShdw blurRad="38100" dist="38100" dir="2700000" algn="tl">
                    <a:srgbClr val="C0C0C0"/>
                  </a:outerShdw>
                </a:effectLst>
                <a:latin typeface="Times New Roman" panose="02020603050405020304" pitchFamily="18" charset="0"/>
              </a:rPr>
              <a:t>3. </a:t>
            </a:r>
            <a:r>
              <a:rPr lang="zh-CN" altLang="en-US" sz="3600" b="1">
                <a:effectLst>
                  <a:outerShdw blurRad="38100" dist="38100" dir="2700000" algn="tl">
                    <a:srgbClr val="C0C0C0"/>
                  </a:outerShdw>
                </a:effectLst>
                <a:latin typeface="Times New Roman" panose="02020603050405020304" pitchFamily="18" charset="0"/>
              </a:rPr>
              <a:t>属性分类</a:t>
            </a:r>
            <a:r>
              <a:rPr lang="en-US" altLang="zh-CN" sz="3600" b="1">
                <a:effectLst>
                  <a:outerShdw blurRad="38100" dist="38100" dir="2700000" algn="tl">
                    <a:srgbClr val="C0C0C0"/>
                  </a:outerShdw>
                </a:effectLst>
                <a:latin typeface="Times New Roman" panose="02020603050405020304" pitchFamily="18" charset="0"/>
              </a:rPr>
              <a:t>——</a:t>
            </a:r>
            <a:r>
              <a:rPr lang="zh-CN" altLang="en-US" sz="3600" b="1">
                <a:effectLst>
                  <a:outerShdw blurRad="38100" dist="38100" dir="2700000" algn="tl">
                    <a:srgbClr val="C0C0C0"/>
                  </a:outerShdw>
                </a:effectLst>
                <a:latin typeface="Times New Roman" panose="02020603050405020304" pitchFamily="18" charset="0"/>
              </a:rPr>
              <a:t>综合属性</a:t>
            </a:r>
          </a:p>
        </p:txBody>
      </p:sp>
      <p:sp>
        <p:nvSpPr>
          <p:cNvPr id="48130" name="Rectangle 3">
            <a:extLst>
              <a:ext uri="{FF2B5EF4-FFF2-40B4-BE49-F238E27FC236}">
                <a16:creationId xmlns:a16="http://schemas.microsoft.com/office/drawing/2014/main" id="{2A3748D0-3E92-DDBF-B093-5BC69193A624}"/>
              </a:ext>
            </a:extLst>
          </p:cNvPr>
          <p:cNvSpPr>
            <a:spLocks noGrp="1" noChangeArrowheads="1"/>
          </p:cNvSpPr>
          <p:nvPr>
            <p:ph idx="1"/>
          </p:nvPr>
        </p:nvSpPr>
        <p:spPr/>
        <p:txBody>
          <a:bodyPr/>
          <a:lstStyle/>
          <a:p>
            <a:pPr eaLnBrk="1" hangingPunct="1"/>
            <a:r>
              <a:rPr lang="zh-CN" altLang="en-US" sz="2800" b="1" dirty="0">
                <a:latin typeface="Times New Roman" panose="02020603050405020304" pitchFamily="18" charset="0"/>
              </a:rPr>
              <a:t>设 </a:t>
            </a:r>
            <a:r>
              <a:rPr lang="en-US" altLang="zh-CN" sz="2800" b="1" dirty="0">
                <a:latin typeface="Times New Roman" panose="02020603050405020304" pitchFamily="18" charset="0"/>
              </a:rPr>
              <a:t>A→X</a:t>
            </a:r>
            <a:r>
              <a:rPr lang="en-US" altLang="zh-CN" sz="2800" b="1" baseline="-25000" dirty="0">
                <a:latin typeface="Times New Roman" panose="02020603050405020304" pitchFamily="18" charset="0"/>
              </a:rPr>
              <a:t>1</a:t>
            </a:r>
            <a:r>
              <a:rPr lang="en-US" altLang="zh-CN" sz="2800" b="1" dirty="0">
                <a:latin typeface="Times New Roman" panose="02020603050405020304" pitchFamily="18" charset="0"/>
              </a:rPr>
              <a:t>X</a:t>
            </a:r>
            <a:r>
              <a:rPr lang="en-US" altLang="zh-CN" sz="2800" b="1" baseline="-25000" dirty="0">
                <a:latin typeface="Times New Roman" panose="02020603050405020304" pitchFamily="18" charset="0"/>
              </a:rPr>
              <a:t>2</a:t>
            </a:r>
            <a:r>
              <a:rPr lang="en-US" altLang="zh-CN" sz="2800" b="1" dirty="0">
                <a:latin typeface="Times New Roman" panose="02020603050405020304" pitchFamily="18" charset="0"/>
              </a:rPr>
              <a:t>…</a:t>
            </a:r>
            <a:r>
              <a:rPr lang="en-US" altLang="zh-CN" sz="2800" b="1" dirty="0" err="1">
                <a:latin typeface="Times New Roman" panose="02020603050405020304" pitchFamily="18" charset="0"/>
              </a:rPr>
              <a:t>X</a:t>
            </a:r>
            <a:r>
              <a:rPr lang="en-US" altLang="zh-CN" sz="2800" b="1" baseline="-25000" dirty="0" err="1">
                <a:latin typeface="Times New Roman" panose="02020603050405020304" pitchFamily="18" charset="0"/>
              </a:rPr>
              <a:t>n</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为一个产生式</a:t>
            </a:r>
          </a:p>
          <a:p>
            <a:pPr lvl="1" eaLnBrk="1" hangingPunct="1"/>
            <a:r>
              <a:rPr lang="en-US" altLang="zh-CN" b="1" dirty="0">
                <a:latin typeface="Times New Roman" panose="02020603050405020304" pitchFamily="18" charset="0"/>
              </a:rPr>
              <a:t>A.s=f(c</a:t>
            </a:r>
            <a:r>
              <a:rPr lang="en-US" altLang="zh-CN" b="1" baseline="-25000" dirty="0">
                <a:latin typeface="Times New Roman" panose="02020603050405020304" pitchFamily="18" charset="0"/>
              </a:rPr>
              <a:t>1</a:t>
            </a:r>
            <a:r>
              <a:rPr lang="en-US" altLang="zh-CN" b="1" dirty="0">
                <a:latin typeface="Times New Roman" panose="02020603050405020304" pitchFamily="18" charset="0"/>
              </a:rPr>
              <a:t>,c</a:t>
            </a:r>
            <a:r>
              <a:rPr lang="en-US" altLang="zh-CN" b="1" baseline="-25000" dirty="0">
                <a:latin typeface="Times New Roman" panose="02020603050405020304" pitchFamily="18" charset="0"/>
              </a:rPr>
              <a:t>2</a:t>
            </a:r>
            <a:r>
              <a:rPr lang="en-US" altLang="zh-CN" b="1" dirty="0">
                <a:latin typeface="Times New Roman" panose="02020603050405020304" pitchFamily="18" charset="0"/>
              </a:rPr>
              <a:t>,…,</a:t>
            </a:r>
            <a:r>
              <a:rPr lang="en-US" altLang="zh-CN" b="1" dirty="0" err="1">
                <a:latin typeface="Times New Roman" panose="02020603050405020304" pitchFamily="18" charset="0"/>
              </a:rPr>
              <a:t>c</a:t>
            </a:r>
            <a:r>
              <a:rPr lang="en-US" altLang="zh-CN" b="1" baseline="-25000" dirty="0" err="1">
                <a:latin typeface="Times New Roman" panose="02020603050405020304" pitchFamily="18" charset="0"/>
              </a:rPr>
              <a:t>k</a:t>
            </a:r>
            <a:r>
              <a:rPr lang="en-US" altLang="zh-CN" b="1" dirty="0">
                <a:latin typeface="Times New Roman" panose="02020603050405020304" pitchFamily="18" charset="0"/>
              </a:rPr>
              <a:t>)</a:t>
            </a:r>
          </a:p>
          <a:p>
            <a:pPr lvl="1" eaLnBrk="1" hangingPunct="1"/>
            <a:r>
              <a:rPr lang="en-US" altLang="zh-CN" b="1" dirty="0">
                <a:latin typeface="Times New Roman" panose="02020603050405020304" pitchFamily="18" charset="0"/>
              </a:rPr>
              <a:t>c</a:t>
            </a:r>
            <a:r>
              <a:rPr lang="en-US" altLang="zh-CN" b="1" baseline="-25000" dirty="0">
                <a:latin typeface="Times New Roman" panose="02020603050405020304" pitchFamily="18" charset="0"/>
              </a:rPr>
              <a:t>1</a:t>
            </a:r>
            <a:r>
              <a:rPr lang="en-US" altLang="zh-CN" b="1" dirty="0">
                <a:latin typeface="Times New Roman" panose="02020603050405020304" pitchFamily="18" charset="0"/>
              </a:rPr>
              <a:t>,c</a:t>
            </a:r>
            <a:r>
              <a:rPr lang="en-US" altLang="zh-CN" b="1" baseline="-25000" dirty="0">
                <a:latin typeface="Times New Roman" panose="02020603050405020304" pitchFamily="18" charset="0"/>
              </a:rPr>
              <a:t>2</a:t>
            </a:r>
            <a:r>
              <a:rPr lang="en-US" altLang="zh-CN" b="1" dirty="0">
                <a:latin typeface="Times New Roman" panose="02020603050405020304" pitchFamily="18" charset="0"/>
              </a:rPr>
              <a:t>,…,</a:t>
            </a:r>
            <a:r>
              <a:rPr lang="en-US" altLang="zh-CN" b="1" dirty="0" err="1">
                <a:latin typeface="Times New Roman" panose="02020603050405020304" pitchFamily="18" charset="0"/>
              </a:rPr>
              <a:t>c</a:t>
            </a:r>
            <a:r>
              <a:rPr lang="en-US" altLang="zh-CN" b="1" baseline="-25000" dirty="0" err="1">
                <a:latin typeface="Times New Roman" panose="02020603050405020304" pitchFamily="18" charset="0"/>
              </a:rPr>
              <a:t>k</a:t>
            </a:r>
            <a:r>
              <a:rPr lang="zh-CN" altLang="en-US" b="1" dirty="0">
                <a:latin typeface="Times New Roman" panose="02020603050405020304" pitchFamily="18" charset="0"/>
              </a:rPr>
              <a:t>是</a:t>
            </a:r>
            <a:r>
              <a:rPr lang="en-US" altLang="zh-CN" sz="2400" b="1" dirty="0">
                <a:latin typeface="Times New Roman" panose="02020603050405020304" pitchFamily="18" charset="0"/>
              </a:rPr>
              <a:t>X</a:t>
            </a:r>
            <a:r>
              <a:rPr lang="en-US" altLang="zh-CN" sz="2400" b="1" baseline="-25000"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X</a:t>
            </a:r>
            <a:r>
              <a:rPr lang="en-US" altLang="zh-CN" sz="2400" b="1" baseline="-25000" dirty="0">
                <a:latin typeface="Times New Roman" panose="02020603050405020304" pitchFamily="18" charset="0"/>
              </a:rPr>
              <a:t>2</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a:t>
            </a:r>
            <a:r>
              <a:rPr lang="en-US" altLang="zh-CN" sz="2400" b="1" dirty="0" err="1">
                <a:latin typeface="Times New Roman" panose="02020603050405020304" pitchFamily="18" charset="0"/>
              </a:rPr>
              <a:t>X</a:t>
            </a:r>
            <a:r>
              <a:rPr lang="en-US" altLang="zh-CN" sz="2400" b="1" baseline="-25000" dirty="0" err="1">
                <a:latin typeface="Times New Roman" panose="02020603050405020304" pitchFamily="18" charset="0"/>
              </a:rPr>
              <a:t>n</a:t>
            </a:r>
            <a:r>
              <a:rPr lang="zh-CN" altLang="en-US" b="1" dirty="0">
                <a:latin typeface="Times New Roman" panose="02020603050405020304" pitchFamily="18" charset="0"/>
              </a:rPr>
              <a:t>的属性和</a:t>
            </a:r>
            <a:r>
              <a:rPr lang="en-US" altLang="zh-CN" b="1" dirty="0">
                <a:latin typeface="Times New Roman" panose="02020603050405020304" pitchFamily="18" charset="0"/>
              </a:rPr>
              <a:t>A</a:t>
            </a:r>
            <a:r>
              <a:rPr lang="zh-CN" altLang="en-US" b="1" dirty="0">
                <a:latin typeface="Times New Roman" panose="02020603050405020304" pitchFamily="18" charset="0"/>
              </a:rPr>
              <a:t>的继承属性</a:t>
            </a:r>
          </a:p>
          <a:p>
            <a:pPr lvl="1" eaLnBrk="1" hangingPunct="1">
              <a:lnSpc>
                <a:spcPct val="110000"/>
              </a:lnSpc>
            </a:pPr>
            <a:r>
              <a:rPr lang="en-US" altLang="zh-CN" b="1" dirty="0">
                <a:latin typeface="Times New Roman" panose="02020603050405020304" pitchFamily="18" charset="0"/>
              </a:rPr>
              <a:t>A.s</a:t>
            </a:r>
            <a:r>
              <a:rPr lang="zh-CN" altLang="en-US" b="1" dirty="0">
                <a:latin typeface="Times New Roman" panose="02020603050405020304" pitchFamily="18" charset="0"/>
              </a:rPr>
              <a:t>是根据其子结点的属性值计算出来的</a:t>
            </a:r>
          </a:p>
          <a:p>
            <a:pPr lvl="1" eaLnBrk="1" hangingPunct="1">
              <a:lnSpc>
                <a:spcPct val="110000"/>
              </a:lnSpc>
            </a:pPr>
            <a:r>
              <a:rPr lang="zh-CN" altLang="en-US" b="1" dirty="0">
                <a:latin typeface="Times New Roman" panose="02020603050405020304" pitchFamily="18" charset="0"/>
              </a:rPr>
              <a:t>如：例</a:t>
            </a:r>
            <a:r>
              <a:rPr lang="en-US" altLang="zh-CN" b="1" dirty="0">
                <a:latin typeface="Times New Roman" panose="02020603050405020304" pitchFamily="18" charset="0"/>
              </a:rPr>
              <a:t>6-1 </a:t>
            </a:r>
            <a:r>
              <a:rPr lang="en-US" altLang="zh-CN" b="1" dirty="0" err="1">
                <a:latin typeface="Times New Roman" panose="02020603050405020304" pitchFamily="18" charset="0"/>
              </a:rPr>
              <a:t>E.val</a:t>
            </a:r>
            <a:r>
              <a:rPr lang="zh-CN" altLang="en-US" b="1" dirty="0">
                <a:latin typeface="Times New Roman" panose="02020603050405020304" pitchFamily="18" charset="0"/>
              </a:rPr>
              <a:t>、</a:t>
            </a:r>
            <a:r>
              <a:rPr lang="en-US" altLang="zh-CN" b="1" dirty="0" err="1">
                <a:latin typeface="Times New Roman" panose="02020603050405020304" pitchFamily="18" charset="0"/>
              </a:rPr>
              <a:t>T.type</a:t>
            </a:r>
            <a:endParaRPr lang="en-US" altLang="zh-CN" b="1" dirty="0">
              <a:latin typeface="Times New Roman" panose="02020603050405020304" pitchFamily="18" charset="0"/>
            </a:endParaRPr>
          </a:p>
          <a:p>
            <a:pPr eaLnBrk="1" hangingPunct="1"/>
            <a:r>
              <a:rPr lang="zh-CN" altLang="en-US" sz="2800" b="1" dirty="0">
                <a:latin typeface="Times New Roman" panose="02020603050405020304" pitchFamily="18" charset="0"/>
              </a:rPr>
              <a:t>这种属性叫做综合</a:t>
            </a:r>
            <a:r>
              <a:rPr lang="en-US" altLang="zh-CN" sz="2800" b="1" dirty="0">
                <a:latin typeface="Times New Roman" panose="02020603050405020304" pitchFamily="18" charset="0"/>
              </a:rPr>
              <a:t>(Synthesized)</a:t>
            </a:r>
            <a:r>
              <a:rPr lang="zh-CN" altLang="en-US" sz="2800" b="1" dirty="0">
                <a:latin typeface="Times New Roman" panose="02020603050405020304" pitchFamily="18" charset="0"/>
              </a:rPr>
              <a:t>属性</a:t>
            </a:r>
          </a:p>
        </p:txBody>
      </p:sp>
      <p:sp>
        <p:nvSpPr>
          <p:cNvPr id="48131" name="灯片编号占位符 5">
            <a:extLst>
              <a:ext uri="{FF2B5EF4-FFF2-40B4-BE49-F238E27FC236}">
                <a16:creationId xmlns:a16="http://schemas.microsoft.com/office/drawing/2014/main" id="{9DD85EBB-4D6C-D765-85B8-72A6F71CDF0C}"/>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E513F4AC-18CB-4511-BD7D-CB93C284EE69}"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18</a:t>
            </a:fld>
            <a:endParaRPr lang="en-US" altLang="zh-CN" sz="140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2" name="Rectangle 1026">
            <a:extLst>
              <a:ext uri="{FF2B5EF4-FFF2-40B4-BE49-F238E27FC236}">
                <a16:creationId xmlns:a16="http://schemas.microsoft.com/office/drawing/2014/main" id="{D4DDE5B3-28DD-1523-F0E3-6584E11DF9C9}"/>
              </a:ext>
            </a:extLst>
          </p:cNvPr>
          <p:cNvSpPr>
            <a:spLocks noGrp="1" noChangeArrowheads="1"/>
          </p:cNvSpPr>
          <p:nvPr>
            <p:ph type="title"/>
          </p:nvPr>
        </p:nvSpPr>
        <p:spPr/>
        <p:txBody>
          <a:bodyPr/>
          <a:lstStyle/>
          <a:p>
            <a:pPr eaLnBrk="1" hangingPunct="1"/>
            <a:r>
              <a:rPr lang="en-US" altLang="zh-CN" sz="3600" b="1">
                <a:effectLst>
                  <a:outerShdw blurRad="38100" dist="38100" dir="2700000" algn="tl">
                    <a:srgbClr val="C0C0C0"/>
                  </a:outerShdw>
                </a:effectLst>
                <a:latin typeface="Times New Roman" panose="02020603050405020304" pitchFamily="18" charset="0"/>
              </a:rPr>
              <a:t>3. </a:t>
            </a:r>
            <a:r>
              <a:rPr lang="zh-CN" altLang="en-US" sz="3600" b="1">
                <a:effectLst>
                  <a:outerShdw blurRad="38100" dist="38100" dir="2700000" algn="tl">
                    <a:srgbClr val="C0C0C0"/>
                  </a:outerShdw>
                </a:effectLst>
                <a:latin typeface="Times New Roman" panose="02020603050405020304" pitchFamily="18" charset="0"/>
              </a:rPr>
              <a:t>属性分类</a:t>
            </a:r>
            <a:r>
              <a:rPr lang="en-US" altLang="zh-CN" sz="3600" b="1">
                <a:effectLst>
                  <a:outerShdw blurRad="38100" dist="38100" dir="2700000" algn="tl">
                    <a:srgbClr val="C0C0C0"/>
                  </a:outerShdw>
                </a:effectLst>
                <a:latin typeface="Times New Roman" panose="02020603050405020304" pitchFamily="18" charset="0"/>
              </a:rPr>
              <a:t>——</a:t>
            </a:r>
            <a:r>
              <a:rPr lang="zh-CN" altLang="en-US" sz="3600" b="1">
                <a:effectLst>
                  <a:outerShdw blurRad="38100" dist="38100" dir="2700000" algn="tl">
                    <a:srgbClr val="C0C0C0"/>
                  </a:outerShdw>
                </a:effectLst>
                <a:latin typeface="Times New Roman" panose="02020603050405020304" pitchFamily="18" charset="0"/>
              </a:rPr>
              <a:t>综合属性</a:t>
            </a:r>
          </a:p>
        </p:txBody>
      </p:sp>
      <p:sp>
        <p:nvSpPr>
          <p:cNvPr id="50178" name="灯片编号占位符 5">
            <a:extLst>
              <a:ext uri="{FF2B5EF4-FFF2-40B4-BE49-F238E27FC236}">
                <a16:creationId xmlns:a16="http://schemas.microsoft.com/office/drawing/2014/main" id="{A74C60BE-BDC3-B883-09B2-67539A1D42FC}"/>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404F610E-22F4-4D01-BFD1-1D108424EA59}"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19</a:t>
            </a:fld>
            <a:endParaRPr lang="en-US" altLang="zh-CN" sz="1400">
              <a:solidFill>
                <a:schemeClr val="folHlink"/>
              </a:solidFill>
              <a:latin typeface="Times New Roman" panose="02020603050405020304" pitchFamily="18" charset="0"/>
              <a:ea typeface="宋体" panose="02010600030101010101" pitchFamily="2" charset="-122"/>
            </a:endParaRPr>
          </a:p>
        </p:txBody>
      </p:sp>
      <p:grpSp>
        <p:nvGrpSpPr>
          <p:cNvPr id="50179" name="Group 1041">
            <a:extLst>
              <a:ext uri="{FF2B5EF4-FFF2-40B4-BE49-F238E27FC236}">
                <a16:creationId xmlns:a16="http://schemas.microsoft.com/office/drawing/2014/main" id="{AEE1301E-A4FF-BFFB-3FDC-D7E099DF13E1}"/>
              </a:ext>
            </a:extLst>
          </p:cNvPr>
          <p:cNvGrpSpPr>
            <a:grpSpLocks/>
          </p:cNvGrpSpPr>
          <p:nvPr/>
        </p:nvGrpSpPr>
        <p:grpSpPr bwMode="auto">
          <a:xfrm>
            <a:off x="3581400" y="3124200"/>
            <a:ext cx="4495800" cy="2332038"/>
            <a:chOff x="1296" y="1440"/>
            <a:chExt cx="2832" cy="1469"/>
          </a:xfrm>
        </p:grpSpPr>
        <p:sp>
          <p:nvSpPr>
            <p:cNvPr id="50192" name="Text Box 1028">
              <a:extLst>
                <a:ext uri="{FF2B5EF4-FFF2-40B4-BE49-F238E27FC236}">
                  <a16:creationId xmlns:a16="http://schemas.microsoft.com/office/drawing/2014/main" id="{5F022F5D-BE74-14E6-742A-5101CE16B2C3}"/>
                </a:ext>
              </a:extLst>
            </p:cNvPr>
            <p:cNvSpPr txBox="1">
              <a:spLocks noChangeArrowheads="1"/>
            </p:cNvSpPr>
            <p:nvPr/>
          </p:nvSpPr>
          <p:spPr bwMode="auto">
            <a:xfrm>
              <a:off x="2448" y="1440"/>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b="1">
                  <a:latin typeface="Times New Roman" panose="02020603050405020304" pitchFamily="18" charset="0"/>
                  <a:ea typeface="宋体" panose="02010600030101010101" pitchFamily="2" charset="-122"/>
                </a:rPr>
                <a:t>A</a:t>
              </a:r>
            </a:p>
          </p:txBody>
        </p:sp>
        <p:sp>
          <p:nvSpPr>
            <p:cNvPr id="50193" name="Text Box 1030">
              <a:extLst>
                <a:ext uri="{FF2B5EF4-FFF2-40B4-BE49-F238E27FC236}">
                  <a16:creationId xmlns:a16="http://schemas.microsoft.com/office/drawing/2014/main" id="{AB15A618-38D8-DC79-7E07-DF6CCDBB7FD8}"/>
                </a:ext>
              </a:extLst>
            </p:cNvPr>
            <p:cNvSpPr txBox="1">
              <a:spLocks noChangeArrowheads="1"/>
            </p:cNvSpPr>
            <p:nvPr/>
          </p:nvSpPr>
          <p:spPr bwMode="auto">
            <a:xfrm>
              <a:off x="1296" y="2544"/>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b="1">
                  <a:latin typeface="Times New Roman" panose="02020603050405020304" pitchFamily="18" charset="0"/>
                  <a:ea typeface="宋体" panose="02010600030101010101" pitchFamily="2" charset="-122"/>
                </a:rPr>
                <a:t>x</a:t>
              </a:r>
              <a:r>
                <a:rPr lang="en-US" altLang="zh-CN" b="1" baseline="-25000">
                  <a:latin typeface="Times New Roman" panose="02020603050405020304" pitchFamily="18" charset="0"/>
                  <a:ea typeface="宋体" panose="02010600030101010101" pitchFamily="2" charset="-122"/>
                </a:rPr>
                <a:t>1</a:t>
              </a:r>
              <a:endParaRPr lang="en-US" altLang="zh-CN" b="1">
                <a:latin typeface="Times New Roman" panose="02020603050405020304" pitchFamily="18" charset="0"/>
                <a:ea typeface="宋体" panose="02010600030101010101" pitchFamily="2" charset="-122"/>
              </a:endParaRPr>
            </a:p>
          </p:txBody>
        </p:sp>
        <p:sp>
          <p:nvSpPr>
            <p:cNvPr id="50194" name="Text Box 1032">
              <a:extLst>
                <a:ext uri="{FF2B5EF4-FFF2-40B4-BE49-F238E27FC236}">
                  <a16:creationId xmlns:a16="http://schemas.microsoft.com/office/drawing/2014/main" id="{7088BF78-AE6F-50C6-DB1E-C8907671F179}"/>
                </a:ext>
              </a:extLst>
            </p:cNvPr>
            <p:cNvSpPr txBox="1">
              <a:spLocks noChangeArrowheads="1"/>
            </p:cNvSpPr>
            <p:nvPr/>
          </p:nvSpPr>
          <p:spPr bwMode="auto">
            <a:xfrm>
              <a:off x="2208" y="2544"/>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b="1">
                  <a:latin typeface="Times New Roman" panose="02020603050405020304" pitchFamily="18" charset="0"/>
                  <a:ea typeface="宋体" panose="02010600030101010101" pitchFamily="2" charset="-122"/>
                </a:rPr>
                <a:t>x</a:t>
              </a:r>
              <a:r>
                <a:rPr lang="en-US" altLang="zh-CN" b="1" baseline="-25000">
                  <a:latin typeface="Times New Roman" panose="02020603050405020304" pitchFamily="18" charset="0"/>
                  <a:ea typeface="宋体" panose="02010600030101010101" pitchFamily="2" charset="-122"/>
                </a:rPr>
                <a:t>2</a:t>
              </a:r>
              <a:endParaRPr lang="en-US" altLang="zh-CN" b="1">
                <a:latin typeface="Times New Roman" panose="02020603050405020304" pitchFamily="18" charset="0"/>
                <a:ea typeface="宋体" panose="02010600030101010101" pitchFamily="2" charset="-122"/>
              </a:endParaRPr>
            </a:p>
          </p:txBody>
        </p:sp>
        <p:sp>
          <p:nvSpPr>
            <p:cNvPr id="50195" name="Text Box 1033">
              <a:extLst>
                <a:ext uri="{FF2B5EF4-FFF2-40B4-BE49-F238E27FC236}">
                  <a16:creationId xmlns:a16="http://schemas.microsoft.com/office/drawing/2014/main" id="{6096ABE2-47A9-F104-02F1-DC0A8246BC49}"/>
                </a:ext>
              </a:extLst>
            </p:cNvPr>
            <p:cNvSpPr txBox="1">
              <a:spLocks noChangeArrowheads="1"/>
            </p:cNvSpPr>
            <p:nvPr/>
          </p:nvSpPr>
          <p:spPr bwMode="auto">
            <a:xfrm>
              <a:off x="3744" y="2544"/>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b="1">
                  <a:latin typeface="Times New Roman" panose="02020603050405020304" pitchFamily="18" charset="0"/>
                  <a:ea typeface="宋体" panose="02010600030101010101" pitchFamily="2" charset="-122"/>
                </a:rPr>
                <a:t>x</a:t>
              </a:r>
              <a:r>
                <a:rPr lang="en-US" altLang="zh-CN" b="1" baseline="-25000">
                  <a:latin typeface="Times New Roman" panose="02020603050405020304" pitchFamily="18" charset="0"/>
                  <a:ea typeface="宋体" panose="02010600030101010101" pitchFamily="2" charset="-122"/>
                </a:rPr>
                <a:t>n</a:t>
              </a:r>
              <a:endParaRPr lang="en-US" altLang="zh-CN" b="1">
                <a:latin typeface="Times New Roman" panose="02020603050405020304" pitchFamily="18" charset="0"/>
                <a:ea typeface="宋体" panose="02010600030101010101" pitchFamily="2" charset="-122"/>
              </a:endParaRPr>
            </a:p>
          </p:txBody>
        </p:sp>
        <p:grpSp>
          <p:nvGrpSpPr>
            <p:cNvPr id="50196" name="Group 1040">
              <a:extLst>
                <a:ext uri="{FF2B5EF4-FFF2-40B4-BE49-F238E27FC236}">
                  <a16:creationId xmlns:a16="http://schemas.microsoft.com/office/drawing/2014/main" id="{59BC025C-739B-CC85-E4D5-72EB75E8071F}"/>
                </a:ext>
              </a:extLst>
            </p:cNvPr>
            <p:cNvGrpSpPr>
              <a:grpSpLocks/>
            </p:cNvGrpSpPr>
            <p:nvPr/>
          </p:nvGrpSpPr>
          <p:grpSpPr bwMode="auto">
            <a:xfrm>
              <a:off x="1440" y="1680"/>
              <a:ext cx="2400" cy="1008"/>
              <a:chOff x="1440" y="1680"/>
              <a:chExt cx="2400" cy="1008"/>
            </a:xfrm>
          </p:grpSpPr>
          <p:sp>
            <p:nvSpPr>
              <p:cNvPr id="50197" name="Line 1036">
                <a:extLst>
                  <a:ext uri="{FF2B5EF4-FFF2-40B4-BE49-F238E27FC236}">
                    <a16:creationId xmlns:a16="http://schemas.microsoft.com/office/drawing/2014/main" id="{1FF7345E-4C22-C145-5DDC-37DFB15A8BEE}"/>
                  </a:ext>
                </a:extLst>
              </p:cNvPr>
              <p:cNvSpPr>
                <a:spLocks noChangeShapeType="1"/>
              </p:cNvSpPr>
              <p:nvPr/>
            </p:nvSpPr>
            <p:spPr bwMode="auto">
              <a:xfrm flipH="1">
                <a:off x="1440" y="1680"/>
                <a:ext cx="1056" cy="96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0198" name="Line 1037">
                <a:extLst>
                  <a:ext uri="{FF2B5EF4-FFF2-40B4-BE49-F238E27FC236}">
                    <a16:creationId xmlns:a16="http://schemas.microsoft.com/office/drawing/2014/main" id="{B26F81E7-DAC3-75FB-DF56-BB0029CD24D6}"/>
                  </a:ext>
                </a:extLst>
              </p:cNvPr>
              <p:cNvSpPr>
                <a:spLocks noChangeShapeType="1"/>
              </p:cNvSpPr>
              <p:nvPr/>
            </p:nvSpPr>
            <p:spPr bwMode="auto">
              <a:xfrm flipH="1">
                <a:off x="2352" y="1680"/>
                <a:ext cx="240" cy="100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0199" name="Line 1038">
                <a:extLst>
                  <a:ext uri="{FF2B5EF4-FFF2-40B4-BE49-F238E27FC236}">
                    <a16:creationId xmlns:a16="http://schemas.microsoft.com/office/drawing/2014/main" id="{809615A0-3922-0B84-FF7C-3D91C9059AC9}"/>
                  </a:ext>
                </a:extLst>
              </p:cNvPr>
              <p:cNvSpPr>
                <a:spLocks noChangeShapeType="1"/>
              </p:cNvSpPr>
              <p:nvPr/>
            </p:nvSpPr>
            <p:spPr bwMode="auto">
              <a:xfrm>
                <a:off x="2640" y="1680"/>
                <a:ext cx="1200" cy="100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sp>
        <p:nvSpPr>
          <p:cNvPr id="50180" name="Rectangle 1049">
            <a:extLst>
              <a:ext uri="{FF2B5EF4-FFF2-40B4-BE49-F238E27FC236}">
                <a16:creationId xmlns:a16="http://schemas.microsoft.com/office/drawing/2014/main" id="{7CF74941-D1B0-0E6E-4BE6-7E3C9EFCB2F0}"/>
              </a:ext>
            </a:extLst>
          </p:cNvPr>
          <p:cNvSpPr>
            <a:spLocks noChangeArrowheads="1"/>
          </p:cNvSpPr>
          <p:nvPr/>
        </p:nvSpPr>
        <p:spPr bwMode="auto">
          <a:xfrm>
            <a:off x="4343401" y="5913439"/>
            <a:ext cx="31133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r>
              <a:rPr lang="zh-CN" altLang="en-US" b="1">
                <a:solidFill>
                  <a:schemeClr val="folHlink"/>
                </a:solidFill>
              </a:rPr>
              <a:t>适应：归约分析</a:t>
            </a:r>
          </a:p>
        </p:txBody>
      </p:sp>
      <p:sp>
        <p:nvSpPr>
          <p:cNvPr id="839706" name="Rectangle 1050">
            <a:extLst>
              <a:ext uri="{FF2B5EF4-FFF2-40B4-BE49-F238E27FC236}">
                <a16:creationId xmlns:a16="http://schemas.microsoft.com/office/drawing/2014/main" id="{F8FEE9F1-BE0A-E6DD-14CD-C0597DB32DE0}"/>
              </a:ext>
            </a:extLst>
          </p:cNvPr>
          <p:cNvSpPr>
            <a:spLocks noChangeArrowheads="1"/>
          </p:cNvSpPr>
          <p:nvPr/>
        </p:nvSpPr>
        <p:spPr bwMode="auto">
          <a:xfrm>
            <a:off x="2286000" y="2163763"/>
            <a:ext cx="7391400" cy="1077218"/>
          </a:xfrm>
          <a:prstGeom prst="rect">
            <a:avLst/>
          </a:prstGeom>
          <a:noFill/>
          <a:ln w="12700">
            <a:noFill/>
            <a:miter lim="800000"/>
            <a:headEnd type="none" w="sm" len="sm"/>
            <a:tailEnd type="none" w="sm" len="sm"/>
          </a:ln>
          <a:effectLst/>
        </p:spPr>
        <p:txBody>
          <a:bodyPr>
            <a:spAutoFit/>
          </a:bodyPr>
          <a:lstStyle/>
          <a:p>
            <a:pPr>
              <a:spcBef>
                <a:spcPct val="50000"/>
              </a:spcBef>
              <a:defRPr/>
            </a:pPr>
            <a:r>
              <a:rPr lang="en-US" altLang="zh-CN" sz="3200" b="1">
                <a:effectLst>
                  <a:outerShdw blurRad="38100" dist="38100" dir="2700000" algn="tl">
                    <a:srgbClr val="C0C0C0"/>
                  </a:outerShdw>
                </a:effectLst>
                <a:latin typeface="宋体" pitchFamily="2" charset="-122"/>
              </a:rPr>
              <a:t>A→X</a:t>
            </a:r>
            <a:r>
              <a:rPr lang="en-US" altLang="zh-CN" sz="3200" b="1" baseline="-25000">
                <a:effectLst>
                  <a:outerShdw blurRad="38100" dist="38100" dir="2700000" algn="tl">
                    <a:srgbClr val="C0C0C0"/>
                  </a:outerShdw>
                </a:effectLst>
                <a:latin typeface="宋体" pitchFamily="2" charset="-122"/>
              </a:rPr>
              <a:t>1</a:t>
            </a:r>
            <a:r>
              <a:rPr lang="en-US" altLang="zh-CN" sz="3200" b="1">
                <a:effectLst>
                  <a:outerShdw blurRad="38100" dist="38100" dir="2700000" algn="tl">
                    <a:srgbClr val="C0C0C0"/>
                  </a:outerShdw>
                </a:effectLst>
                <a:latin typeface="宋体" pitchFamily="2" charset="-122"/>
              </a:rPr>
              <a:t>X</a:t>
            </a:r>
            <a:r>
              <a:rPr lang="en-US" altLang="zh-CN" sz="3200" b="1" baseline="-25000">
                <a:effectLst>
                  <a:outerShdw blurRad="38100" dist="38100" dir="2700000" algn="tl">
                    <a:srgbClr val="C0C0C0"/>
                  </a:outerShdw>
                </a:effectLst>
                <a:latin typeface="宋体" pitchFamily="2" charset="-122"/>
              </a:rPr>
              <a:t>2</a:t>
            </a:r>
            <a:r>
              <a:rPr lang="en-US" altLang="zh-CN" sz="3200" b="1">
                <a:effectLst>
                  <a:outerShdw blurRad="38100" dist="38100" dir="2700000" algn="tl">
                    <a:srgbClr val="C0C0C0"/>
                  </a:outerShdw>
                </a:effectLst>
                <a:latin typeface="Times New Roman"/>
              </a:rPr>
              <a:t>…</a:t>
            </a:r>
            <a:r>
              <a:rPr lang="en-US" altLang="zh-CN" sz="3200" b="1">
                <a:effectLst>
                  <a:outerShdw blurRad="38100" dist="38100" dir="2700000" algn="tl">
                    <a:srgbClr val="C0C0C0"/>
                  </a:outerShdw>
                </a:effectLst>
                <a:latin typeface="宋体" pitchFamily="2" charset="-122"/>
              </a:rPr>
              <a:t>X</a:t>
            </a:r>
            <a:r>
              <a:rPr lang="en-US" altLang="zh-CN" sz="3200" b="1" baseline="-25000">
                <a:effectLst>
                  <a:outerShdw blurRad="38100" dist="38100" dir="2700000" algn="tl">
                    <a:srgbClr val="C0C0C0"/>
                  </a:outerShdw>
                </a:effectLst>
                <a:latin typeface="宋体" pitchFamily="2" charset="-122"/>
              </a:rPr>
              <a:t>n</a:t>
            </a:r>
            <a:r>
              <a:rPr lang="en-US" altLang="zh-CN" sz="3200" b="1">
                <a:effectLst>
                  <a:outerShdw blurRad="38100" dist="38100" dir="2700000" algn="tl">
                    <a:srgbClr val="C0C0C0"/>
                  </a:outerShdw>
                </a:effectLst>
                <a:latin typeface="宋体" pitchFamily="2" charset="-122"/>
              </a:rPr>
              <a:t> 		A.s=f(c</a:t>
            </a:r>
            <a:r>
              <a:rPr lang="en-US" altLang="zh-CN" sz="3200" b="1" baseline="-25000">
                <a:effectLst>
                  <a:outerShdw blurRad="38100" dist="38100" dir="2700000" algn="tl">
                    <a:srgbClr val="C0C0C0"/>
                  </a:outerShdw>
                </a:effectLst>
                <a:latin typeface="宋体" pitchFamily="2" charset="-122"/>
              </a:rPr>
              <a:t>1</a:t>
            </a:r>
            <a:r>
              <a:rPr lang="en-US" altLang="zh-CN" sz="3200" b="1">
                <a:effectLst>
                  <a:outerShdw blurRad="38100" dist="38100" dir="2700000" algn="tl">
                    <a:srgbClr val="C0C0C0"/>
                  </a:outerShdw>
                </a:effectLst>
                <a:latin typeface="宋体" pitchFamily="2" charset="-122"/>
              </a:rPr>
              <a:t>,c</a:t>
            </a:r>
            <a:r>
              <a:rPr lang="en-US" altLang="zh-CN" sz="3200" b="1" baseline="-25000">
                <a:effectLst>
                  <a:outerShdw blurRad="38100" dist="38100" dir="2700000" algn="tl">
                    <a:srgbClr val="C0C0C0"/>
                  </a:outerShdw>
                </a:effectLst>
                <a:latin typeface="宋体" pitchFamily="2" charset="-122"/>
              </a:rPr>
              <a:t>2</a:t>
            </a:r>
            <a:r>
              <a:rPr lang="en-US" altLang="zh-CN" sz="3200" b="1">
                <a:effectLst>
                  <a:outerShdw blurRad="38100" dist="38100" dir="2700000" algn="tl">
                    <a:srgbClr val="C0C0C0"/>
                  </a:outerShdw>
                </a:effectLst>
                <a:latin typeface="宋体" pitchFamily="2" charset="-122"/>
              </a:rPr>
              <a:t>,</a:t>
            </a:r>
            <a:r>
              <a:rPr lang="en-US" altLang="zh-CN" sz="3200" b="1">
                <a:effectLst>
                  <a:outerShdw blurRad="38100" dist="38100" dir="2700000" algn="tl">
                    <a:srgbClr val="C0C0C0"/>
                  </a:outerShdw>
                </a:effectLst>
                <a:latin typeface="Times New Roman"/>
              </a:rPr>
              <a:t>…</a:t>
            </a:r>
            <a:r>
              <a:rPr lang="en-US" altLang="zh-CN" sz="3200" b="1">
                <a:effectLst>
                  <a:outerShdw blurRad="38100" dist="38100" dir="2700000" algn="tl">
                    <a:srgbClr val="C0C0C0"/>
                  </a:outerShdw>
                </a:effectLst>
                <a:latin typeface="宋体" pitchFamily="2" charset="-122"/>
              </a:rPr>
              <a:t>,c</a:t>
            </a:r>
            <a:r>
              <a:rPr lang="en-US" altLang="zh-CN" sz="3200" b="1" baseline="-25000">
                <a:effectLst>
                  <a:outerShdw blurRad="38100" dist="38100" dir="2700000" algn="tl">
                    <a:srgbClr val="C0C0C0"/>
                  </a:outerShdw>
                </a:effectLst>
                <a:latin typeface="宋体" pitchFamily="2" charset="-122"/>
              </a:rPr>
              <a:t>k</a:t>
            </a:r>
            <a:r>
              <a:rPr lang="en-US" altLang="zh-CN" sz="3200" b="1">
                <a:effectLst>
                  <a:outerShdw blurRad="38100" dist="38100" dir="2700000" algn="tl">
                    <a:srgbClr val="C0C0C0"/>
                  </a:outerShdw>
                </a:effectLst>
                <a:latin typeface="宋体" pitchFamily="2" charset="-122"/>
              </a:rPr>
              <a:t>)</a:t>
            </a:r>
          </a:p>
        </p:txBody>
      </p:sp>
      <p:grpSp>
        <p:nvGrpSpPr>
          <p:cNvPr id="50182" name="Group 1053">
            <a:extLst>
              <a:ext uri="{FF2B5EF4-FFF2-40B4-BE49-F238E27FC236}">
                <a16:creationId xmlns:a16="http://schemas.microsoft.com/office/drawing/2014/main" id="{1B820A3D-790B-BE47-3EA8-B241F74A6797}"/>
              </a:ext>
            </a:extLst>
          </p:cNvPr>
          <p:cNvGrpSpPr>
            <a:grpSpLocks/>
          </p:cNvGrpSpPr>
          <p:nvPr/>
        </p:nvGrpSpPr>
        <p:grpSpPr bwMode="auto">
          <a:xfrm>
            <a:off x="3962400" y="3200400"/>
            <a:ext cx="4495800" cy="2362200"/>
            <a:chOff x="1536" y="2016"/>
            <a:chExt cx="2832" cy="1488"/>
          </a:xfrm>
        </p:grpSpPr>
        <p:sp>
          <p:nvSpPr>
            <p:cNvPr id="50183" name="Text Box 1029">
              <a:extLst>
                <a:ext uri="{FF2B5EF4-FFF2-40B4-BE49-F238E27FC236}">
                  <a16:creationId xmlns:a16="http://schemas.microsoft.com/office/drawing/2014/main" id="{E2B7CC6D-00E5-92E7-87CE-E23BEBB64FFD}"/>
                </a:ext>
              </a:extLst>
            </p:cNvPr>
            <p:cNvSpPr txBox="1">
              <a:spLocks noChangeArrowheads="1"/>
            </p:cNvSpPr>
            <p:nvPr/>
          </p:nvSpPr>
          <p:spPr bwMode="auto">
            <a:xfrm>
              <a:off x="3312" y="2016"/>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A.s</a:t>
              </a:r>
            </a:p>
          </p:txBody>
        </p:sp>
        <p:sp>
          <p:nvSpPr>
            <p:cNvPr id="50184" name="Text Box 1031">
              <a:extLst>
                <a:ext uri="{FF2B5EF4-FFF2-40B4-BE49-F238E27FC236}">
                  <a16:creationId xmlns:a16="http://schemas.microsoft.com/office/drawing/2014/main" id="{D6E25D83-3732-0884-888D-6D1C77965A6A}"/>
                </a:ext>
              </a:extLst>
            </p:cNvPr>
            <p:cNvSpPr txBox="1">
              <a:spLocks noChangeArrowheads="1"/>
            </p:cNvSpPr>
            <p:nvPr/>
          </p:nvSpPr>
          <p:spPr bwMode="auto">
            <a:xfrm>
              <a:off x="1536" y="3168"/>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c</a:t>
              </a:r>
              <a:r>
                <a:rPr lang="en-US" altLang="zh-CN" sz="2400" b="1" baseline="-25000">
                  <a:solidFill>
                    <a:schemeClr val="folHlink"/>
                  </a:solidFill>
                  <a:latin typeface="Times New Roman" panose="02020603050405020304" pitchFamily="18" charset="0"/>
                  <a:ea typeface="宋体" panose="02010600030101010101" pitchFamily="2" charset="-122"/>
                </a:rPr>
                <a:t>1</a:t>
              </a:r>
              <a:endParaRPr lang="en-US" altLang="zh-CN" sz="2400" b="1">
                <a:solidFill>
                  <a:schemeClr val="folHlink"/>
                </a:solidFill>
                <a:latin typeface="Times New Roman" panose="02020603050405020304" pitchFamily="18" charset="0"/>
                <a:ea typeface="宋体" panose="02010600030101010101" pitchFamily="2" charset="-122"/>
              </a:endParaRPr>
            </a:p>
          </p:txBody>
        </p:sp>
        <p:sp>
          <p:nvSpPr>
            <p:cNvPr id="50185" name="Text Box 1034">
              <a:extLst>
                <a:ext uri="{FF2B5EF4-FFF2-40B4-BE49-F238E27FC236}">
                  <a16:creationId xmlns:a16="http://schemas.microsoft.com/office/drawing/2014/main" id="{61CC4AE7-5563-FDC7-1677-3E94290496E2}"/>
                </a:ext>
              </a:extLst>
            </p:cNvPr>
            <p:cNvSpPr txBox="1">
              <a:spLocks noChangeArrowheads="1"/>
            </p:cNvSpPr>
            <p:nvPr/>
          </p:nvSpPr>
          <p:spPr bwMode="auto">
            <a:xfrm>
              <a:off x="2496" y="321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c</a:t>
              </a:r>
              <a:r>
                <a:rPr lang="en-US" altLang="zh-CN" sz="2400" b="1" baseline="-25000">
                  <a:solidFill>
                    <a:schemeClr val="folHlink"/>
                  </a:solidFill>
                  <a:latin typeface="Times New Roman" panose="02020603050405020304" pitchFamily="18" charset="0"/>
                  <a:ea typeface="宋体" panose="02010600030101010101" pitchFamily="2" charset="-122"/>
                </a:rPr>
                <a:t>2</a:t>
              </a:r>
              <a:endParaRPr lang="en-US" altLang="zh-CN" sz="2400" b="1">
                <a:solidFill>
                  <a:schemeClr val="folHlink"/>
                </a:solidFill>
                <a:latin typeface="Times New Roman" panose="02020603050405020304" pitchFamily="18" charset="0"/>
                <a:ea typeface="宋体" panose="02010600030101010101" pitchFamily="2" charset="-122"/>
              </a:endParaRPr>
            </a:p>
          </p:txBody>
        </p:sp>
        <p:sp>
          <p:nvSpPr>
            <p:cNvPr id="50186" name="Text Box 1035">
              <a:extLst>
                <a:ext uri="{FF2B5EF4-FFF2-40B4-BE49-F238E27FC236}">
                  <a16:creationId xmlns:a16="http://schemas.microsoft.com/office/drawing/2014/main" id="{27533FFE-AB86-4017-0329-68245D91BD12}"/>
                </a:ext>
              </a:extLst>
            </p:cNvPr>
            <p:cNvSpPr txBox="1">
              <a:spLocks noChangeArrowheads="1"/>
            </p:cNvSpPr>
            <p:nvPr/>
          </p:nvSpPr>
          <p:spPr bwMode="auto">
            <a:xfrm>
              <a:off x="3984" y="321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c</a:t>
              </a:r>
              <a:r>
                <a:rPr lang="en-US" altLang="zh-CN" sz="2400" b="1" baseline="-25000">
                  <a:solidFill>
                    <a:schemeClr val="folHlink"/>
                  </a:solidFill>
                  <a:latin typeface="Times New Roman" panose="02020603050405020304" pitchFamily="18" charset="0"/>
                  <a:ea typeface="宋体" panose="02010600030101010101" pitchFamily="2" charset="-122"/>
                </a:rPr>
                <a:t>n</a:t>
              </a:r>
              <a:endParaRPr lang="en-US" altLang="zh-CN" sz="2400" b="1">
                <a:solidFill>
                  <a:schemeClr val="folHlink"/>
                </a:solidFill>
                <a:latin typeface="Times New Roman" panose="02020603050405020304" pitchFamily="18" charset="0"/>
                <a:ea typeface="宋体" panose="02010600030101010101" pitchFamily="2" charset="-122"/>
              </a:endParaRPr>
            </a:p>
          </p:txBody>
        </p:sp>
        <p:sp>
          <p:nvSpPr>
            <p:cNvPr id="50187" name="Line 1043">
              <a:extLst>
                <a:ext uri="{FF2B5EF4-FFF2-40B4-BE49-F238E27FC236}">
                  <a16:creationId xmlns:a16="http://schemas.microsoft.com/office/drawing/2014/main" id="{277ADE8D-A346-DFEF-2F13-0439D51C9B03}"/>
                </a:ext>
              </a:extLst>
            </p:cNvPr>
            <p:cNvSpPr>
              <a:spLocks noChangeShapeType="1"/>
            </p:cNvSpPr>
            <p:nvPr/>
          </p:nvSpPr>
          <p:spPr bwMode="auto">
            <a:xfrm flipH="1">
              <a:off x="1728" y="2208"/>
              <a:ext cx="1728" cy="1104"/>
            </a:xfrm>
            <a:prstGeom prst="line">
              <a:avLst/>
            </a:prstGeom>
            <a:noFill/>
            <a:ln w="38100">
              <a:solidFill>
                <a:srgbClr val="FF9900"/>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0188" name="Line 1044">
              <a:extLst>
                <a:ext uri="{FF2B5EF4-FFF2-40B4-BE49-F238E27FC236}">
                  <a16:creationId xmlns:a16="http://schemas.microsoft.com/office/drawing/2014/main" id="{030FC1DE-5025-DA7C-7B38-54F84DA2E9B4}"/>
                </a:ext>
              </a:extLst>
            </p:cNvPr>
            <p:cNvSpPr>
              <a:spLocks noChangeShapeType="1"/>
            </p:cNvSpPr>
            <p:nvPr/>
          </p:nvSpPr>
          <p:spPr bwMode="auto">
            <a:xfrm flipH="1">
              <a:off x="2688" y="2256"/>
              <a:ext cx="768" cy="1056"/>
            </a:xfrm>
            <a:prstGeom prst="line">
              <a:avLst/>
            </a:prstGeom>
            <a:noFill/>
            <a:ln w="38100">
              <a:solidFill>
                <a:srgbClr val="FF9900"/>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0189" name="Line 1045">
              <a:extLst>
                <a:ext uri="{FF2B5EF4-FFF2-40B4-BE49-F238E27FC236}">
                  <a16:creationId xmlns:a16="http://schemas.microsoft.com/office/drawing/2014/main" id="{431600E5-DDEE-18C0-140A-8A74CEB5FC29}"/>
                </a:ext>
              </a:extLst>
            </p:cNvPr>
            <p:cNvSpPr>
              <a:spLocks noChangeShapeType="1"/>
            </p:cNvSpPr>
            <p:nvPr/>
          </p:nvSpPr>
          <p:spPr bwMode="auto">
            <a:xfrm>
              <a:off x="3504" y="2208"/>
              <a:ext cx="576" cy="1104"/>
            </a:xfrm>
            <a:prstGeom prst="line">
              <a:avLst/>
            </a:prstGeom>
            <a:noFill/>
            <a:ln w="38100">
              <a:solidFill>
                <a:srgbClr val="FF9900"/>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0190" name="Text Box 1051">
              <a:extLst>
                <a:ext uri="{FF2B5EF4-FFF2-40B4-BE49-F238E27FC236}">
                  <a16:creationId xmlns:a16="http://schemas.microsoft.com/office/drawing/2014/main" id="{CCABBA00-7E5F-E2BA-A719-17291DE6A688}"/>
                </a:ext>
              </a:extLst>
            </p:cNvPr>
            <p:cNvSpPr txBox="1">
              <a:spLocks noChangeArrowheads="1"/>
            </p:cNvSpPr>
            <p:nvPr/>
          </p:nvSpPr>
          <p:spPr bwMode="auto">
            <a:xfrm>
              <a:off x="2736" y="2016"/>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A.in</a:t>
              </a:r>
            </a:p>
          </p:txBody>
        </p:sp>
        <p:sp>
          <p:nvSpPr>
            <p:cNvPr id="50191" name="Line 1052">
              <a:extLst>
                <a:ext uri="{FF2B5EF4-FFF2-40B4-BE49-F238E27FC236}">
                  <a16:creationId xmlns:a16="http://schemas.microsoft.com/office/drawing/2014/main" id="{1E67FE11-FAE6-1DE0-CCC2-2DCF5849812C}"/>
                </a:ext>
              </a:extLst>
            </p:cNvPr>
            <p:cNvSpPr>
              <a:spLocks noChangeShapeType="1"/>
            </p:cNvSpPr>
            <p:nvPr/>
          </p:nvSpPr>
          <p:spPr bwMode="auto">
            <a:xfrm>
              <a:off x="3168" y="2160"/>
              <a:ext cx="240" cy="0"/>
            </a:xfrm>
            <a:prstGeom prst="line">
              <a:avLst/>
            </a:prstGeom>
            <a:noFill/>
            <a:ln w="38100">
              <a:solidFill>
                <a:srgbClr val="FF99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7409" name="组合 28">
            <a:extLst>
              <a:ext uri="{FF2B5EF4-FFF2-40B4-BE49-F238E27FC236}">
                <a16:creationId xmlns:a16="http://schemas.microsoft.com/office/drawing/2014/main" id="{7FB351AD-84E9-A530-5FA8-E88D0D0A1BBD}"/>
              </a:ext>
            </a:extLst>
          </p:cNvPr>
          <p:cNvGrpSpPr>
            <a:grpSpLocks/>
          </p:cNvGrpSpPr>
          <p:nvPr/>
        </p:nvGrpSpPr>
        <p:grpSpPr bwMode="auto">
          <a:xfrm>
            <a:off x="3429000" y="838200"/>
            <a:ext cx="6096000" cy="5181600"/>
            <a:chOff x="1905000" y="838200"/>
            <a:chExt cx="6096000" cy="5181600"/>
          </a:xfrm>
        </p:grpSpPr>
        <p:sp>
          <p:nvSpPr>
            <p:cNvPr id="17413" name="Rectangle 2">
              <a:extLst>
                <a:ext uri="{FF2B5EF4-FFF2-40B4-BE49-F238E27FC236}">
                  <a16:creationId xmlns:a16="http://schemas.microsoft.com/office/drawing/2014/main" id="{0670F994-4D4C-3DF1-916C-8FA867960EF8}"/>
                </a:ext>
              </a:extLst>
            </p:cNvPr>
            <p:cNvSpPr>
              <a:spLocks noChangeArrowheads="1"/>
            </p:cNvSpPr>
            <p:nvPr/>
          </p:nvSpPr>
          <p:spPr bwMode="auto">
            <a:xfrm>
              <a:off x="7467600" y="1371600"/>
              <a:ext cx="533400" cy="42672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pPr>
              <a:r>
                <a:rPr lang="zh-CN" altLang="en-US" sz="2400">
                  <a:solidFill>
                    <a:schemeClr val="folHlink"/>
                  </a:solidFill>
                </a:rPr>
                <a:t>出</a:t>
              </a:r>
            </a:p>
            <a:p>
              <a:pPr algn="ctr" eaLnBrk="1" hangingPunct="1">
                <a:spcBef>
                  <a:spcPct val="0"/>
                </a:spcBef>
                <a:buClrTx/>
                <a:buSzTx/>
                <a:buFontTx/>
                <a:buNone/>
              </a:pPr>
              <a:r>
                <a:rPr lang="zh-CN" altLang="en-US" sz="2400">
                  <a:solidFill>
                    <a:schemeClr val="folHlink"/>
                  </a:solidFill>
                </a:rPr>
                <a:t>错</a:t>
              </a:r>
            </a:p>
            <a:p>
              <a:pPr algn="ctr" eaLnBrk="1" hangingPunct="1">
                <a:spcBef>
                  <a:spcPct val="0"/>
                </a:spcBef>
                <a:buClrTx/>
                <a:buSzTx/>
                <a:buFontTx/>
                <a:buNone/>
              </a:pPr>
              <a:r>
                <a:rPr lang="zh-CN" altLang="en-US" sz="2400">
                  <a:solidFill>
                    <a:schemeClr val="folHlink"/>
                  </a:solidFill>
                </a:rPr>
                <a:t>处</a:t>
              </a:r>
            </a:p>
            <a:p>
              <a:pPr algn="ctr" eaLnBrk="1" hangingPunct="1">
                <a:spcBef>
                  <a:spcPct val="0"/>
                </a:spcBef>
                <a:buClrTx/>
                <a:buSzTx/>
                <a:buFontTx/>
                <a:buNone/>
              </a:pPr>
              <a:r>
                <a:rPr lang="zh-CN" altLang="en-US" sz="2400">
                  <a:solidFill>
                    <a:schemeClr val="folHlink"/>
                  </a:solidFill>
                </a:rPr>
                <a:t>理</a:t>
              </a:r>
            </a:p>
            <a:p>
              <a:pPr algn="ctr" eaLnBrk="1" hangingPunct="1">
                <a:spcBef>
                  <a:spcPct val="0"/>
                </a:spcBef>
                <a:buClrTx/>
                <a:buSzTx/>
                <a:buFontTx/>
                <a:buNone/>
              </a:pPr>
              <a:r>
                <a:rPr lang="zh-CN" altLang="en-US" sz="2400">
                  <a:solidFill>
                    <a:schemeClr val="folHlink"/>
                  </a:solidFill>
                </a:rPr>
                <a:t>程</a:t>
              </a:r>
            </a:p>
            <a:p>
              <a:pPr algn="ctr" eaLnBrk="1" hangingPunct="1">
                <a:spcBef>
                  <a:spcPct val="0"/>
                </a:spcBef>
                <a:buClrTx/>
                <a:buSzTx/>
                <a:buFontTx/>
                <a:buNone/>
              </a:pPr>
              <a:r>
                <a:rPr lang="zh-CN" altLang="en-US" sz="2400">
                  <a:solidFill>
                    <a:schemeClr val="folHlink"/>
                  </a:solidFill>
                </a:rPr>
                <a:t>序</a:t>
              </a:r>
            </a:p>
          </p:txBody>
        </p:sp>
        <p:grpSp>
          <p:nvGrpSpPr>
            <p:cNvPr id="17414" name="Group 3">
              <a:extLst>
                <a:ext uri="{FF2B5EF4-FFF2-40B4-BE49-F238E27FC236}">
                  <a16:creationId xmlns:a16="http://schemas.microsoft.com/office/drawing/2014/main" id="{7A599101-65E5-AE19-D407-16D396EF0E47}"/>
                </a:ext>
              </a:extLst>
            </p:cNvPr>
            <p:cNvGrpSpPr>
              <a:grpSpLocks/>
            </p:cNvGrpSpPr>
            <p:nvPr/>
          </p:nvGrpSpPr>
          <p:grpSpPr bwMode="auto">
            <a:xfrm>
              <a:off x="2438400" y="1752600"/>
              <a:ext cx="5029200" cy="1066800"/>
              <a:chOff x="1536" y="1104"/>
              <a:chExt cx="3168" cy="672"/>
            </a:xfrm>
          </p:grpSpPr>
          <p:sp>
            <p:nvSpPr>
              <p:cNvPr id="17436" name="Rectangle 4">
                <a:extLst>
                  <a:ext uri="{FF2B5EF4-FFF2-40B4-BE49-F238E27FC236}">
                    <a16:creationId xmlns:a16="http://schemas.microsoft.com/office/drawing/2014/main" id="{7A7386D8-F24C-53FD-B346-62FA6173A3A7}"/>
                  </a:ext>
                </a:extLst>
              </p:cNvPr>
              <p:cNvSpPr>
                <a:spLocks noChangeArrowheads="1"/>
              </p:cNvSpPr>
              <p:nvPr/>
            </p:nvSpPr>
            <p:spPr bwMode="auto">
              <a:xfrm>
                <a:off x="2208" y="1104"/>
                <a:ext cx="1824" cy="336"/>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pPr>
                <a:r>
                  <a:rPr lang="zh-CN" altLang="en-US" sz="2400">
                    <a:solidFill>
                      <a:schemeClr val="folHlink"/>
                    </a:solidFill>
                  </a:rPr>
                  <a:t>语法分析程序</a:t>
                </a:r>
              </a:p>
            </p:txBody>
          </p:sp>
          <p:sp>
            <p:nvSpPr>
              <p:cNvPr id="17437" name="Line 5">
                <a:extLst>
                  <a:ext uri="{FF2B5EF4-FFF2-40B4-BE49-F238E27FC236}">
                    <a16:creationId xmlns:a16="http://schemas.microsoft.com/office/drawing/2014/main" id="{FF978A20-5E4D-C728-D6C5-085478BBEA10}"/>
                  </a:ext>
                </a:extLst>
              </p:cNvPr>
              <p:cNvSpPr>
                <a:spLocks noChangeShapeType="1"/>
              </p:cNvSpPr>
              <p:nvPr/>
            </p:nvSpPr>
            <p:spPr bwMode="auto">
              <a:xfrm flipH="1">
                <a:off x="1536" y="1296"/>
                <a:ext cx="672"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8" name="Line 6">
                <a:extLst>
                  <a:ext uri="{FF2B5EF4-FFF2-40B4-BE49-F238E27FC236}">
                    <a16:creationId xmlns:a16="http://schemas.microsoft.com/office/drawing/2014/main" id="{2725E0D7-6D61-5D37-065E-55A337D07BFD}"/>
                  </a:ext>
                </a:extLst>
              </p:cNvPr>
              <p:cNvSpPr>
                <a:spLocks noChangeShapeType="1"/>
              </p:cNvSpPr>
              <p:nvPr/>
            </p:nvSpPr>
            <p:spPr bwMode="auto">
              <a:xfrm flipH="1" flipV="1">
                <a:off x="4032" y="1248"/>
                <a:ext cx="672"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7415" name="Group 7">
              <a:extLst>
                <a:ext uri="{FF2B5EF4-FFF2-40B4-BE49-F238E27FC236}">
                  <a16:creationId xmlns:a16="http://schemas.microsoft.com/office/drawing/2014/main" id="{62AA34B5-E7A6-0E64-A197-E619C3860715}"/>
                </a:ext>
              </a:extLst>
            </p:cNvPr>
            <p:cNvGrpSpPr>
              <a:grpSpLocks/>
            </p:cNvGrpSpPr>
            <p:nvPr/>
          </p:nvGrpSpPr>
          <p:grpSpPr bwMode="auto">
            <a:xfrm>
              <a:off x="2438400" y="2667000"/>
              <a:ext cx="5029200" cy="533400"/>
              <a:chOff x="1536" y="1680"/>
              <a:chExt cx="3168" cy="336"/>
            </a:xfrm>
          </p:grpSpPr>
          <p:sp>
            <p:nvSpPr>
              <p:cNvPr id="17433" name="Rectangle 8">
                <a:extLst>
                  <a:ext uri="{FF2B5EF4-FFF2-40B4-BE49-F238E27FC236}">
                    <a16:creationId xmlns:a16="http://schemas.microsoft.com/office/drawing/2014/main" id="{12C751D2-6018-3212-119A-B6469B43A92E}"/>
                  </a:ext>
                </a:extLst>
              </p:cNvPr>
              <p:cNvSpPr>
                <a:spLocks noChangeArrowheads="1"/>
              </p:cNvSpPr>
              <p:nvPr/>
            </p:nvSpPr>
            <p:spPr bwMode="auto">
              <a:xfrm>
                <a:off x="2208" y="1680"/>
                <a:ext cx="1824" cy="336"/>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pPr>
                <a:r>
                  <a:rPr lang="zh-CN" altLang="en-US" sz="2400">
                    <a:solidFill>
                      <a:srgbClr val="FF0000"/>
                    </a:solidFill>
                  </a:rPr>
                  <a:t>语义分析程序</a:t>
                </a:r>
              </a:p>
            </p:txBody>
          </p:sp>
          <p:sp>
            <p:nvSpPr>
              <p:cNvPr id="17434" name="Line 9">
                <a:extLst>
                  <a:ext uri="{FF2B5EF4-FFF2-40B4-BE49-F238E27FC236}">
                    <a16:creationId xmlns:a16="http://schemas.microsoft.com/office/drawing/2014/main" id="{00FD6594-335E-0A14-F9EA-E4740B13F30F}"/>
                  </a:ext>
                </a:extLst>
              </p:cNvPr>
              <p:cNvSpPr>
                <a:spLocks noChangeShapeType="1"/>
              </p:cNvSpPr>
              <p:nvPr/>
            </p:nvSpPr>
            <p:spPr bwMode="auto">
              <a:xfrm flipH="1">
                <a:off x="1536" y="1824"/>
                <a:ext cx="672"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5" name="Line 10">
                <a:extLst>
                  <a:ext uri="{FF2B5EF4-FFF2-40B4-BE49-F238E27FC236}">
                    <a16:creationId xmlns:a16="http://schemas.microsoft.com/office/drawing/2014/main" id="{0877951A-B7B9-8FAA-10F5-BCB0C524BD25}"/>
                  </a:ext>
                </a:extLst>
              </p:cNvPr>
              <p:cNvSpPr>
                <a:spLocks noChangeShapeType="1"/>
              </p:cNvSpPr>
              <p:nvPr/>
            </p:nvSpPr>
            <p:spPr bwMode="auto">
              <a:xfrm flipH="1" flipV="1">
                <a:off x="4032" y="1824"/>
                <a:ext cx="672"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7416" name="Group 11">
              <a:extLst>
                <a:ext uri="{FF2B5EF4-FFF2-40B4-BE49-F238E27FC236}">
                  <a16:creationId xmlns:a16="http://schemas.microsoft.com/office/drawing/2014/main" id="{1F0385E7-EE91-C55C-194A-28DAE4B04E80}"/>
                </a:ext>
              </a:extLst>
            </p:cNvPr>
            <p:cNvGrpSpPr>
              <a:grpSpLocks/>
            </p:cNvGrpSpPr>
            <p:nvPr/>
          </p:nvGrpSpPr>
          <p:grpSpPr bwMode="auto">
            <a:xfrm>
              <a:off x="2438400" y="4495800"/>
              <a:ext cx="5029200" cy="1524000"/>
              <a:chOff x="1536" y="2832"/>
              <a:chExt cx="3168" cy="960"/>
            </a:xfrm>
          </p:grpSpPr>
          <p:sp>
            <p:nvSpPr>
              <p:cNvPr id="17430" name="Rectangle 12">
                <a:extLst>
                  <a:ext uri="{FF2B5EF4-FFF2-40B4-BE49-F238E27FC236}">
                    <a16:creationId xmlns:a16="http://schemas.microsoft.com/office/drawing/2014/main" id="{A744C8AD-01B6-574C-5714-9C7B869BEEB6}"/>
                  </a:ext>
                </a:extLst>
              </p:cNvPr>
              <p:cNvSpPr>
                <a:spLocks noChangeArrowheads="1"/>
              </p:cNvSpPr>
              <p:nvPr/>
            </p:nvSpPr>
            <p:spPr bwMode="auto">
              <a:xfrm>
                <a:off x="2208" y="3456"/>
                <a:ext cx="1824" cy="336"/>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pPr>
                <a:r>
                  <a:rPr lang="zh-CN" altLang="en-US" sz="2400">
                    <a:solidFill>
                      <a:schemeClr val="folHlink"/>
                    </a:solidFill>
                  </a:rPr>
                  <a:t>目标代码生成程序</a:t>
                </a:r>
              </a:p>
            </p:txBody>
          </p:sp>
          <p:sp>
            <p:nvSpPr>
              <p:cNvPr id="17431" name="Line 13">
                <a:extLst>
                  <a:ext uri="{FF2B5EF4-FFF2-40B4-BE49-F238E27FC236}">
                    <a16:creationId xmlns:a16="http://schemas.microsoft.com/office/drawing/2014/main" id="{292D70B2-0410-99D8-45EE-D12C89405298}"/>
                  </a:ext>
                </a:extLst>
              </p:cNvPr>
              <p:cNvSpPr>
                <a:spLocks noChangeShapeType="1"/>
              </p:cNvSpPr>
              <p:nvPr/>
            </p:nvSpPr>
            <p:spPr bwMode="auto">
              <a:xfrm flipH="1" flipV="1">
                <a:off x="1536" y="2832"/>
                <a:ext cx="672" cy="81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2" name="Line 14">
                <a:extLst>
                  <a:ext uri="{FF2B5EF4-FFF2-40B4-BE49-F238E27FC236}">
                    <a16:creationId xmlns:a16="http://schemas.microsoft.com/office/drawing/2014/main" id="{8FFDA886-1E3E-03BB-F6D1-40B0312413B3}"/>
                  </a:ext>
                </a:extLst>
              </p:cNvPr>
              <p:cNvSpPr>
                <a:spLocks noChangeShapeType="1"/>
              </p:cNvSpPr>
              <p:nvPr/>
            </p:nvSpPr>
            <p:spPr bwMode="auto">
              <a:xfrm flipH="1">
                <a:off x="4032" y="2928"/>
                <a:ext cx="672" cy="72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7417" name="Group 15">
              <a:extLst>
                <a:ext uri="{FF2B5EF4-FFF2-40B4-BE49-F238E27FC236}">
                  <a16:creationId xmlns:a16="http://schemas.microsoft.com/office/drawing/2014/main" id="{761E9AF8-41E2-22F6-5FB6-7A3C80AF4C58}"/>
                </a:ext>
              </a:extLst>
            </p:cNvPr>
            <p:cNvGrpSpPr>
              <a:grpSpLocks/>
            </p:cNvGrpSpPr>
            <p:nvPr/>
          </p:nvGrpSpPr>
          <p:grpSpPr bwMode="auto">
            <a:xfrm>
              <a:off x="2438400" y="838200"/>
              <a:ext cx="5029200" cy="1524000"/>
              <a:chOff x="1536" y="528"/>
              <a:chExt cx="3168" cy="960"/>
            </a:xfrm>
          </p:grpSpPr>
          <p:sp>
            <p:nvSpPr>
              <p:cNvPr id="17427" name="Rectangle 16">
                <a:extLst>
                  <a:ext uri="{FF2B5EF4-FFF2-40B4-BE49-F238E27FC236}">
                    <a16:creationId xmlns:a16="http://schemas.microsoft.com/office/drawing/2014/main" id="{B7BC4104-7BDC-6D6F-8DC8-E048B3542C7C}"/>
                  </a:ext>
                </a:extLst>
              </p:cNvPr>
              <p:cNvSpPr>
                <a:spLocks noChangeArrowheads="1"/>
              </p:cNvSpPr>
              <p:nvPr/>
            </p:nvSpPr>
            <p:spPr bwMode="auto">
              <a:xfrm>
                <a:off x="2208" y="528"/>
                <a:ext cx="1824" cy="336"/>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pPr>
                <a:r>
                  <a:rPr lang="zh-CN" altLang="en-US" sz="2400">
                    <a:solidFill>
                      <a:schemeClr val="folHlink"/>
                    </a:solidFill>
                  </a:rPr>
                  <a:t>词法分析程序</a:t>
                </a:r>
              </a:p>
            </p:txBody>
          </p:sp>
          <p:sp>
            <p:nvSpPr>
              <p:cNvPr id="17428" name="Line 17">
                <a:extLst>
                  <a:ext uri="{FF2B5EF4-FFF2-40B4-BE49-F238E27FC236}">
                    <a16:creationId xmlns:a16="http://schemas.microsoft.com/office/drawing/2014/main" id="{A777821D-DE89-0A2F-8C60-D0250EABD7E3}"/>
                  </a:ext>
                </a:extLst>
              </p:cNvPr>
              <p:cNvSpPr>
                <a:spLocks noChangeShapeType="1"/>
              </p:cNvSpPr>
              <p:nvPr/>
            </p:nvSpPr>
            <p:spPr bwMode="auto">
              <a:xfrm flipH="1">
                <a:off x="1536" y="672"/>
                <a:ext cx="672" cy="72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9" name="Line 18">
                <a:extLst>
                  <a:ext uri="{FF2B5EF4-FFF2-40B4-BE49-F238E27FC236}">
                    <a16:creationId xmlns:a16="http://schemas.microsoft.com/office/drawing/2014/main" id="{FA0B659A-4618-26F2-2844-8AAF41D7AC84}"/>
                  </a:ext>
                </a:extLst>
              </p:cNvPr>
              <p:cNvSpPr>
                <a:spLocks noChangeShapeType="1"/>
              </p:cNvSpPr>
              <p:nvPr/>
            </p:nvSpPr>
            <p:spPr bwMode="auto">
              <a:xfrm flipH="1" flipV="1">
                <a:off x="4032" y="672"/>
                <a:ext cx="672" cy="81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7418" name="Group 19">
              <a:extLst>
                <a:ext uri="{FF2B5EF4-FFF2-40B4-BE49-F238E27FC236}">
                  <a16:creationId xmlns:a16="http://schemas.microsoft.com/office/drawing/2014/main" id="{AB56A471-3148-AAF0-611B-091D7991E6F2}"/>
                </a:ext>
              </a:extLst>
            </p:cNvPr>
            <p:cNvGrpSpPr>
              <a:grpSpLocks/>
            </p:cNvGrpSpPr>
            <p:nvPr/>
          </p:nvGrpSpPr>
          <p:grpSpPr bwMode="auto">
            <a:xfrm>
              <a:off x="2438400" y="3505200"/>
              <a:ext cx="5029200" cy="609600"/>
              <a:chOff x="1536" y="2208"/>
              <a:chExt cx="3168" cy="384"/>
            </a:xfrm>
          </p:grpSpPr>
          <p:sp>
            <p:nvSpPr>
              <p:cNvPr id="17424" name="Rectangle 20">
                <a:extLst>
                  <a:ext uri="{FF2B5EF4-FFF2-40B4-BE49-F238E27FC236}">
                    <a16:creationId xmlns:a16="http://schemas.microsoft.com/office/drawing/2014/main" id="{21C3DB34-4A1E-2401-7102-D2F74CEFED37}"/>
                  </a:ext>
                </a:extLst>
              </p:cNvPr>
              <p:cNvSpPr>
                <a:spLocks noChangeArrowheads="1"/>
              </p:cNvSpPr>
              <p:nvPr/>
            </p:nvSpPr>
            <p:spPr bwMode="auto">
              <a:xfrm>
                <a:off x="2208" y="2256"/>
                <a:ext cx="1824" cy="336"/>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pPr>
                <a:r>
                  <a:rPr lang="zh-CN" altLang="en-US" sz="2400">
                    <a:solidFill>
                      <a:schemeClr val="folHlink"/>
                    </a:solidFill>
                  </a:rPr>
                  <a:t>中间代码生成程序</a:t>
                </a:r>
              </a:p>
            </p:txBody>
          </p:sp>
          <p:sp>
            <p:nvSpPr>
              <p:cNvPr id="17425" name="Line 21">
                <a:extLst>
                  <a:ext uri="{FF2B5EF4-FFF2-40B4-BE49-F238E27FC236}">
                    <a16:creationId xmlns:a16="http://schemas.microsoft.com/office/drawing/2014/main" id="{58A9F7BD-B225-98DE-E87C-575A73037F3F}"/>
                  </a:ext>
                </a:extLst>
              </p:cNvPr>
              <p:cNvSpPr>
                <a:spLocks noChangeShapeType="1"/>
              </p:cNvSpPr>
              <p:nvPr/>
            </p:nvSpPr>
            <p:spPr bwMode="auto">
              <a:xfrm flipH="1" flipV="1">
                <a:off x="1536" y="2256"/>
                <a:ext cx="672"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6" name="Line 22">
                <a:extLst>
                  <a:ext uri="{FF2B5EF4-FFF2-40B4-BE49-F238E27FC236}">
                    <a16:creationId xmlns:a16="http://schemas.microsoft.com/office/drawing/2014/main" id="{1A01307D-D8EF-7FAA-D03C-CBA6B055DFBD}"/>
                  </a:ext>
                </a:extLst>
              </p:cNvPr>
              <p:cNvSpPr>
                <a:spLocks noChangeShapeType="1"/>
              </p:cNvSpPr>
              <p:nvPr/>
            </p:nvSpPr>
            <p:spPr bwMode="auto">
              <a:xfrm flipH="1">
                <a:off x="4032" y="2208"/>
                <a:ext cx="672"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7419" name="Group 23">
              <a:extLst>
                <a:ext uri="{FF2B5EF4-FFF2-40B4-BE49-F238E27FC236}">
                  <a16:creationId xmlns:a16="http://schemas.microsoft.com/office/drawing/2014/main" id="{28BE2E0B-FF81-EDE8-140D-4D8D7ACE897E}"/>
                </a:ext>
              </a:extLst>
            </p:cNvPr>
            <p:cNvGrpSpPr>
              <a:grpSpLocks/>
            </p:cNvGrpSpPr>
            <p:nvPr/>
          </p:nvGrpSpPr>
          <p:grpSpPr bwMode="auto">
            <a:xfrm>
              <a:off x="2438400" y="4038600"/>
              <a:ext cx="5029200" cy="1066800"/>
              <a:chOff x="1536" y="2544"/>
              <a:chExt cx="3168" cy="672"/>
            </a:xfrm>
          </p:grpSpPr>
          <p:sp>
            <p:nvSpPr>
              <p:cNvPr id="17421" name="Rectangle 24">
                <a:extLst>
                  <a:ext uri="{FF2B5EF4-FFF2-40B4-BE49-F238E27FC236}">
                    <a16:creationId xmlns:a16="http://schemas.microsoft.com/office/drawing/2014/main" id="{99EDB9D0-AFAA-A71F-5051-64060E724E47}"/>
                  </a:ext>
                </a:extLst>
              </p:cNvPr>
              <p:cNvSpPr>
                <a:spLocks noChangeArrowheads="1"/>
              </p:cNvSpPr>
              <p:nvPr/>
            </p:nvSpPr>
            <p:spPr bwMode="auto">
              <a:xfrm>
                <a:off x="2208" y="2880"/>
                <a:ext cx="1824" cy="336"/>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pPr>
                <a:r>
                  <a:rPr lang="zh-CN" altLang="en-US" sz="2400">
                    <a:solidFill>
                      <a:schemeClr val="folHlink"/>
                    </a:solidFill>
                  </a:rPr>
                  <a:t>代码优化程序</a:t>
                </a:r>
              </a:p>
            </p:txBody>
          </p:sp>
          <p:sp>
            <p:nvSpPr>
              <p:cNvPr id="17422" name="Line 25">
                <a:extLst>
                  <a:ext uri="{FF2B5EF4-FFF2-40B4-BE49-F238E27FC236}">
                    <a16:creationId xmlns:a16="http://schemas.microsoft.com/office/drawing/2014/main" id="{A6E8FB5B-D07C-1B66-23BC-BC6E89455ECD}"/>
                  </a:ext>
                </a:extLst>
              </p:cNvPr>
              <p:cNvSpPr>
                <a:spLocks noChangeShapeType="1"/>
              </p:cNvSpPr>
              <p:nvPr/>
            </p:nvSpPr>
            <p:spPr bwMode="auto">
              <a:xfrm flipH="1" flipV="1">
                <a:off x="1536" y="2544"/>
                <a:ext cx="672"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3" name="Line 26">
                <a:extLst>
                  <a:ext uri="{FF2B5EF4-FFF2-40B4-BE49-F238E27FC236}">
                    <a16:creationId xmlns:a16="http://schemas.microsoft.com/office/drawing/2014/main" id="{3B8A76D4-FC8F-0D42-8435-CA0A00873206}"/>
                  </a:ext>
                </a:extLst>
              </p:cNvPr>
              <p:cNvSpPr>
                <a:spLocks noChangeShapeType="1"/>
              </p:cNvSpPr>
              <p:nvPr/>
            </p:nvSpPr>
            <p:spPr bwMode="auto">
              <a:xfrm flipH="1">
                <a:off x="4032" y="2640"/>
                <a:ext cx="672"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7420" name="Rectangle 27">
              <a:extLst>
                <a:ext uri="{FF2B5EF4-FFF2-40B4-BE49-F238E27FC236}">
                  <a16:creationId xmlns:a16="http://schemas.microsoft.com/office/drawing/2014/main" id="{1F192E2C-EC7C-5A86-3CAE-FA2F0CB17657}"/>
                </a:ext>
              </a:extLst>
            </p:cNvPr>
            <p:cNvSpPr>
              <a:spLocks noChangeArrowheads="1"/>
            </p:cNvSpPr>
            <p:nvPr/>
          </p:nvSpPr>
          <p:spPr bwMode="auto">
            <a:xfrm>
              <a:off x="1905000" y="1371600"/>
              <a:ext cx="533400" cy="42672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pPr>
              <a:r>
                <a:rPr lang="zh-CN" altLang="en-US" sz="2400">
                  <a:solidFill>
                    <a:schemeClr val="folHlink"/>
                  </a:solidFill>
                </a:rPr>
                <a:t>表</a:t>
              </a:r>
            </a:p>
            <a:p>
              <a:pPr algn="ctr" eaLnBrk="1" hangingPunct="1">
                <a:spcBef>
                  <a:spcPct val="0"/>
                </a:spcBef>
                <a:buClrTx/>
                <a:buSzTx/>
                <a:buFontTx/>
                <a:buNone/>
              </a:pPr>
              <a:r>
                <a:rPr lang="zh-CN" altLang="en-US" sz="2400">
                  <a:solidFill>
                    <a:schemeClr val="folHlink"/>
                  </a:solidFill>
                </a:rPr>
                <a:t>格</a:t>
              </a:r>
            </a:p>
            <a:p>
              <a:pPr algn="ctr" eaLnBrk="1" hangingPunct="1">
                <a:spcBef>
                  <a:spcPct val="0"/>
                </a:spcBef>
                <a:buClrTx/>
                <a:buSzTx/>
                <a:buFontTx/>
                <a:buNone/>
              </a:pPr>
              <a:r>
                <a:rPr lang="zh-CN" altLang="en-US" sz="2400">
                  <a:solidFill>
                    <a:schemeClr val="folHlink"/>
                  </a:solidFill>
                </a:rPr>
                <a:t>管</a:t>
              </a:r>
            </a:p>
            <a:p>
              <a:pPr algn="ctr" eaLnBrk="1" hangingPunct="1">
                <a:spcBef>
                  <a:spcPct val="0"/>
                </a:spcBef>
                <a:buClrTx/>
                <a:buSzTx/>
                <a:buFontTx/>
                <a:buNone/>
              </a:pPr>
              <a:r>
                <a:rPr lang="zh-CN" altLang="en-US" sz="2400">
                  <a:solidFill>
                    <a:schemeClr val="folHlink"/>
                  </a:solidFill>
                </a:rPr>
                <a:t>理</a:t>
              </a:r>
            </a:p>
            <a:p>
              <a:pPr algn="ctr" eaLnBrk="1" hangingPunct="1">
                <a:spcBef>
                  <a:spcPct val="0"/>
                </a:spcBef>
                <a:buClrTx/>
                <a:buSzTx/>
                <a:buFontTx/>
                <a:buNone/>
              </a:pPr>
              <a:r>
                <a:rPr lang="zh-CN" altLang="en-US" sz="2400">
                  <a:solidFill>
                    <a:schemeClr val="folHlink"/>
                  </a:solidFill>
                </a:rPr>
                <a:t>程</a:t>
              </a:r>
            </a:p>
            <a:p>
              <a:pPr algn="ctr" eaLnBrk="1" hangingPunct="1">
                <a:spcBef>
                  <a:spcPct val="0"/>
                </a:spcBef>
                <a:buClrTx/>
                <a:buSzTx/>
                <a:buFontTx/>
                <a:buNone/>
              </a:pPr>
              <a:r>
                <a:rPr lang="zh-CN" altLang="en-US" sz="2400">
                  <a:solidFill>
                    <a:schemeClr val="folHlink"/>
                  </a:solidFill>
                </a:rPr>
                <a:t>序</a:t>
              </a:r>
            </a:p>
          </p:txBody>
        </p:sp>
      </p:grpSp>
      <p:sp>
        <p:nvSpPr>
          <p:cNvPr id="17410" name="灯片编号占位符 27">
            <a:extLst>
              <a:ext uri="{FF2B5EF4-FFF2-40B4-BE49-F238E27FC236}">
                <a16:creationId xmlns:a16="http://schemas.microsoft.com/office/drawing/2014/main" id="{D46B77EC-6323-D670-21DE-8CB04392D43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ACE64252-01C3-4A4D-A4B3-E56D298529DB}" type="slidenum">
              <a:rPr lang="zh-CN" altLang="en-US"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2</a:t>
            </a:fld>
            <a:endParaRPr lang="en-US" altLang="zh-CN" sz="1400">
              <a:solidFill>
                <a:schemeClr val="folHlink"/>
              </a:solidFill>
              <a:latin typeface="Times New Roman" panose="02020603050405020304" pitchFamily="18" charset="0"/>
              <a:ea typeface="宋体" panose="02010600030101010101" pitchFamily="2" charset="-122"/>
            </a:endParaRPr>
          </a:p>
        </p:txBody>
      </p:sp>
      <p:sp>
        <p:nvSpPr>
          <p:cNvPr id="17411" name="矩形 29">
            <a:extLst>
              <a:ext uri="{FF2B5EF4-FFF2-40B4-BE49-F238E27FC236}">
                <a16:creationId xmlns:a16="http://schemas.microsoft.com/office/drawing/2014/main" id="{C35FAD37-7AF2-33EF-23FB-E3F6282B0AE9}"/>
              </a:ext>
            </a:extLst>
          </p:cNvPr>
          <p:cNvSpPr>
            <a:spLocks noChangeArrowheads="1"/>
          </p:cNvSpPr>
          <p:nvPr/>
        </p:nvSpPr>
        <p:spPr bwMode="auto">
          <a:xfrm>
            <a:off x="1774826" y="6092826"/>
            <a:ext cx="3095625" cy="576263"/>
          </a:xfrm>
          <a:prstGeom prst="rect">
            <a:avLst/>
          </a:prstGeom>
          <a:solidFill>
            <a:schemeClr val="accent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ClrTx/>
              <a:buSzTx/>
              <a:buFontTx/>
              <a:buNone/>
            </a:pPr>
            <a:r>
              <a:rPr lang="zh-CN" altLang="en-US">
                <a:solidFill>
                  <a:schemeClr val="folHlink"/>
                </a:solidFill>
              </a:rPr>
              <a:t>回顾：教学内容</a:t>
            </a:r>
          </a:p>
        </p:txBody>
      </p:sp>
      <p:sp>
        <p:nvSpPr>
          <p:cNvPr id="17412" name="矩形 30">
            <a:extLst>
              <a:ext uri="{FF2B5EF4-FFF2-40B4-BE49-F238E27FC236}">
                <a16:creationId xmlns:a16="http://schemas.microsoft.com/office/drawing/2014/main" id="{9EE2E0C1-071B-2086-8687-966371905D15}"/>
              </a:ext>
            </a:extLst>
          </p:cNvPr>
          <p:cNvSpPr>
            <a:spLocks noChangeArrowheads="1"/>
          </p:cNvSpPr>
          <p:nvPr/>
        </p:nvSpPr>
        <p:spPr bwMode="auto">
          <a:xfrm>
            <a:off x="1774825" y="115888"/>
            <a:ext cx="5257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r>
              <a:rPr lang="en-US" altLang="zh-CN" sz="3600" b="1">
                <a:solidFill>
                  <a:schemeClr val="folHlink"/>
                </a:solidFill>
              </a:rPr>
              <a:t>6.1 </a:t>
            </a:r>
            <a:r>
              <a:rPr lang="zh-CN" altLang="en-US" sz="3600" b="1">
                <a:solidFill>
                  <a:schemeClr val="folHlink"/>
                </a:solidFill>
              </a:rPr>
              <a:t>语法制导翻译概述</a:t>
            </a:r>
            <a:endParaRPr lang="zh-CN" altLang="en-US" sz="3600">
              <a:solidFill>
                <a:schemeClr val="folHlink"/>
              </a:solidFill>
            </a:endParaRPr>
          </a:p>
        </p:txBody>
      </p:sp>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2514" name="Rectangle 2">
            <a:extLst>
              <a:ext uri="{FF2B5EF4-FFF2-40B4-BE49-F238E27FC236}">
                <a16:creationId xmlns:a16="http://schemas.microsoft.com/office/drawing/2014/main" id="{A5C9C2F5-87B9-F919-9266-11191D7D11C5}"/>
              </a:ext>
            </a:extLst>
          </p:cNvPr>
          <p:cNvSpPr>
            <a:spLocks noGrp="1" noChangeArrowheads="1"/>
          </p:cNvSpPr>
          <p:nvPr>
            <p:ph type="title"/>
          </p:nvPr>
        </p:nvSpPr>
        <p:spPr/>
        <p:txBody>
          <a:bodyPr/>
          <a:lstStyle/>
          <a:p>
            <a:pPr eaLnBrk="1" hangingPunct="1"/>
            <a:r>
              <a:rPr lang="en-US" altLang="zh-CN" sz="3600" b="1">
                <a:effectLst>
                  <a:outerShdw blurRad="38100" dist="38100" dir="2700000" algn="tl">
                    <a:srgbClr val="C0C0C0"/>
                  </a:outerShdw>
                </a:effectLst>
                <a:latin typeface="Times New Roman" panose="02020603050405020304" pitchFamily="18" charset="0"/>
              </a:rPr>
              <a:t>3. </a:t>
            </a:r>
            <a:r>
              <a:rPr lang="zh-CN" altLang="en-US" sz="3600" b="1">
                <a:effectLst>
                  <a:outerShdw blurRad="38100" dist="38100" dir="2700000" algn="tl">
                    <a:srgbClr val="C0C0C0"/>
                  </a:outerShdw>
                </a:effectLst>
                <a:latin typeface="Times New Roman" panose="02020603050405020304" pitchFamily="18" charset="0"/>
              </a:rPr>
              <a:t>属性分类</a:t>
            </a:r>
            <a:r>
              <a:rPr lang="en-US" altLang="zh-CN" sz="3600" b="1">
                <a:effectLst>
                  <a:outerShdw blurRad="38100" dist="38100" dir="2700000" algn="tl">
                    <a:srgbClr val="C0C0C0"/>
                  </a:outerShdw>
                </a:effectLst>
                <a:latin typeface="Times New Roman" panose="02020603050405020304" pitchFamily="18" charset="0"/>
              </a:rPr>
              <a:t>——</a:t>
            </a:r>
            <a:r>
              <a:rPr lang="zh-CN" altLang="en-US" sz="3600" b="1">
                <a:effectLst>
                  <a:outerShdw blurRad="38100" dist="38100" dir="2700000" algn="tl">
                    <a:srgbClr val="C0C0C0"/>
                  </a:outerShdw>
                </a:effectLst>
                <a:latin typeface="Times New Roman" panose="02020603050405020304" pitchFamily="18" charset="0"/>
              </a:rPr>
              <a:t>固有属性</a:t>
            </a:r>
          </a:p>
        </p:txBody>
      </p:sp>
      <p:sp>
        <p:nvSpPr>
          <p:cNvPr id="52226" name="Rectangle 3">
            <a:extLst>
              <a:ext uri="{FF2B5EF4-FFF2-40B4-BE49-F238E27FC236}">
                <a16:creationId xmlns:a16="http://schemas.microsoft.com/office/drawing/2014/main" id="{9862EE9E-70A1-F3B1-95C9-30F12A6197F7}"/>
              </a:ext>
            </a:extLst>
          </p:cNvPr>
          <p:cNvSpPr>
            <a:spLocks noGrp="1" noChangeArrowheads="1"/>
          </p:cNvSpPr>
          <p:nvPr>
            <p:ph idx="1"/>
          </p:nvPr>
        </p:nvSpPr>
        <p:spPr>
          <a:xfrm>
            <a:off x="2135188" y="2133600"/>
            <a:ext cx="8228012" cy="1752600"/>
          </a:xfrm>
        </p:spPr>
        <p:txBody>
          <a:bodyPr/>
          <a:lstStyle/>
          <a:p>
            <a:pPr eaLnBrk="1" hangingPunct="1">
              <a:lnSpc>
                <a:spcPct val="110000"/>
              </a:lnSpc>
            </a:pPr>
            <a:r>
              <a:rPr lang="zh-CN" altLang="en-US" b="1">
                <a:latin typeface="Times New Roman" panose="02020603050405020304" pitchFamily="18" charset="0"/>
              </a:rPr>
              <a:t>语言中的标识符、常数（数值的、符号的）、常量，它们的属性是用户给定的、不变的：</a:t>
            </a:r>
            <a:endParaRPr lang="zh-CN" altLang="en-US" sz="3600" b="1">
              <a:latin typeface="Times New Roman" panose="02020603050405020304" pitchFamily="18" charset="0"/>
            </a:endParaRPr>
          </a:p>
        </p:txBody>
      </p:sp>
      <p:sp>
        <p:nvSpPr>
          <p:cNvPr id="52227" name="灯片编号占位符 5">
            <a:extLst>
              <a:ext uri="{FF2B5EF4-FFF2-40B4-BE49-F238E27FC236}">
                <a16:creationId xmlns:a16="http://schemas.microsoft.com/office/drawing/2014/main" id="{D3DE0AFE-2258-0041-CC39-161FFC2085B3}"/>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6BE598FB-32C4-4D31-B940-5B61726AD79F}"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20</a:t>
            </a:fld>
            <a:endParaRPr lang="en-US" altLang="zh-CN" sz="1400">
              <a:solidFill>
                <a:schemeClr val="folHlink"/>
              </a:solidFill>
              <a:latin typeface="Times New Roman" panose="02020603050405020304" pitchFamily="18" charset="0"/>
              <a:ea typeface="宋体" panose="02010600030101010101" pitchFamily="2" charset="-122"/>
            </a:endParaRPr>
          </a:p>
        </p:txBody>
      </p:sp>
      <p:sp>
        <p:nvSpPr>
          <p:cNvPr id="832516" name="Rectangle 4">
            <a:extLst>
              <a:ext uri="{FF2B5EF4-FFF2-40B4-BE49-F238E27FC236}">
                <a16:creationId xmlns:a16="http://schemas.microsoft.com/office/drawing/2014/main" id="{AE1FD20F-A09E-A707-6101-CF891854DF13}"/>
              </a:ext>
            </a:extLst>
          </p:cNvPr>
          <p:cNvSpPr>
            <a:spLocks noChangeArrowheads="1"/>
          </p:cNvSpPr>
          <p:nvPr/>
        </p:nvSpPr>
        <p:spPr bwMode="auto">
          <a:xfrm>
            <a:off x="2895601" y="3962400"/>
            <a:ext cx="6343403" cy="527580"/>
          </a:xfrm>
          <a:prstGeom prst="rect">
            <a:avLst/>
          </a:prstGeom>
          <a:noFill/>
          <a:ln w="12700">
            <a:noFill/>
            <a:miter lim="800000"/>
            <a:headEnd type="none" w="sm" len="sm"/>
            <a:tailEnd type="none" w="sm" len="sm"/>
          </a:ln>
          <a:effectLst/>
        </p:spPr>
        <p:txBody>
          <a:bodyPr wrap="none">
            <a:spAutoFit/>
          </a:bodyPr>
          <a:lstStyle/>
          <a:p>
            <a:pPr>
              <a:lnSpc>
                <a:spcPct val="110000"/>
              </a:lnSpc>
              <a:spcBef>
                <a:spcPct val="20000"/>
              </a:spcBef>
              <a:defRPr/>
            </a:pPr>
            <a:r>
              <a:rPr lang="en-US" altLang="zh-CN" sz="2800" b="1">
                <a:effectLst>
                  <a:outerShdw blurRad="38100" dist="38100" dir="2700000" algn="tl">
                    <a:srgbClr val="C0C0C0"/>
                  </a:outerShdw>
                </a:effectLst>
                <a:latin typeface="宋体" pitchFamily="2" charset="-122"/>
              </a:rPr>
              <a:t>T → int		T.type := </a:t>
            </a:r>
            <a:r>
              <a:rPr lang="en-US" altLang="zh-CN" sz="2800" b="1">
                <a:effectLst>
                  <a:outerShdw blurRad="38100" dist="38100" dir="2700000" algn="tl">
                    <a:srgbClr val="C0C0C0"/>
                  </a:outerShdw>
                </a:effectLst>
                <a:latin typeface="Times New Roman"/>
              </a:rPr>
              <a:t>‘</a:t>
            </a:r>
            <a:r>
              <a:rPr lang="en-US" altLang="zh-CN" sz="2800" b="1">
                <a:effectLst>
                  <a:outerShdw blurRad="38100" dist="38100" dir="2700000" algn="tl">
                    <a:srgbClr val="C0C0C0"/>
                  </a:outerShdw>
                </a:effectLst>
                <a:latin typeface="宋体" pitchFamily="2" charset="-122"/>
              </a:rPr>
              <a:t>integer</a:t>
            </a:r>
            <a:r>
              <a:rPr lang="en-US" altLang="zh-CN" sz="2800" b="1">
                <a:effectLst>
                  <a:outerShdw blurRad="38100" dist="38100" dir="2700000" algn="tl">
                    <a:srgbClr val="C0C0C0"/>
                  </a:outerShdw>
                </a:effectLst>
                <a:latin typeface="Times New Roman"/>
              </a:rPr>
              <a:t>’</a:t>
            </a:r>
            <a:endParaRPr lang="en-US" altLang="zh-CN" sz="2800" b="1">
              <a:effectLst>
                <a:outerShdw blurRad="38100" dist="38100" dir="2700000" algn="tl">
                  <a:srgbClr val="C0C0C0"/>
                </a:outerShdw>
              </a:effectLst>
              <a:latin typeface="宋体" pitchFamily="2" charset="-122"/>
            </a:endParaRPr>
          </a:p>
        </p:txBody>
      </p:sp>
      <p:sp>
        <p:nvSpPr>
          <p:cNvPr id="52229" name="Rectangle 5">
            <a:extLst>
              <a:ext uri="{FF2B5EF4-FFF2-40B4-BE49-F238E27FC236}">
                <a16:creationId xmlns:a16="http://schemas.microsoft.com/office/drawing/2014/main" id="{4E15A2D1-EF60-D6AB-C539-C322F6856208}"/>
              </a:ext>
            </a:extLst>
          </p:cNvPr>
          <p:cNvSpPr>
            <a:spLocks noChangeArrowheads="1"/>
          </p:cNvSpPr>
          <p:nvPr/>
        </p:nvSpPr>
        <p:spPr bwMode="auto">
          <a:xfrm>
            <a:off x="2279650" y="4724401"/>
            <a:ext cx="7626350"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nSpc>
                <a:spcPct val="110000"/>
              </a:lnSpc>
              <a:spcBef>
                <a:spcPct val="50000"/>
              </a:spcBef>
              <a:buClr>
                <a:schemeClr val="tx2"/>
              </a:buClr>
              <a:buSzPct val="75000"/>
              <a:buFontTx/>
              <a:buNone/>
            </a:pPr>
            <a:r>
              <a:rPr lang="zh-CN" altLang="en-US" sz="2800" b="1" dirty="0"/>
              <a:t>  称为固有</a:t>
            </a:r>
            <a:r>
              <a:rPr lang="en-US" altLang="zh-CN" sz="2800" b="1" dirty="0"/>
              <a:t>(Inherent)</a:t>
            </a:r>
            <a:r>
              <a:rPr lang="zh-CN" altLang="en-US" sz="2800" b="1" dirty="0"/>
              <a:t>属性</a:t>
            </a:r>
            <a:r>
              <a:rPr lang="zh-CN" altLang="en-US" sz="2800" b="1" dirty="0">
                <a:solidFill>
                  <a:schemeClr val="folHlink"/>
                </a:solidFill>
              </a:rPr>
              <a:t>（或单词属性）</a:t>
            </a:r>
          </a:p>
          <a:p>
            <a:pPr>
              <a:lnSpc>
                <a:spcPct val="110000"/>
              </a:lnSpc>
              <a:spcBef>
                <a:spcPct val="50000"/>
              </a:spcBef>
              <a:buClrTx/>
              <a:buSzPct val="75000"/>
            </a:pPr>
            <a:r>
              <a:rPr lang="zh-CN" altLang="en-US" sz="2800" b="1" dirty="0">
                <a:solidFill>
                  <a:schemeClr val="folHlink"/>
                </a:solidFill>
              </a:rPr>
              <a:t>可归类于综合属性</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a:extLst>
              <a:ext uri="{FF2B5EF4-FFF2-40B4-BE49-F238E27FC236}">
                <a16:creationId xmlns:a16="http://schemas.microsoft.com/office/drawing/2014/main" id="{AD1062E0-4559-92C4-5F27-A1078CE88870}"/>
              </a:ext>
            </a:extLst>
          </p:cNvPr>
          <p:cNvSpPr>
            <a:spLocks noGrp="1" noChangeArrowheads="1"/>
          </p:cNvSpPr>
          <p:nvPr>
            <p:ph type="title"/>
          </p:nvPr>
        </p:nvSpPr>
        <p:spPr>
          <a:xfrm>
            <a:off x="2424113" y="908050"/>
            <a:ext cx="7772400" cy="762000"/>
          </a:xfrm>
        </p:spPr>
        <p:txBody>
          <a:bodyPr/>
          <a:lstStyle/>
          <a:p>
            <a:pPr eaLnBrk="1" hangingPunct="1"/>
            <a:r>
              <a:rPr lang="en-US" altLang="zh-CN" sz="3600" b="1">
                <a:effectLst>
                  <a:outerShdw blurRad="38100" dist="38100" dir="2700000" algn="tl">
                    <a:srgbClr val="C0C0C0"/>
                  </a:outerShdw>
                </a:effectLst>
                <a:latin typeface="Times New Roman" panose="02020603050405020304" pitchFamily="18" charset="0"/>
              </a:rPr>
              <a:t>4. </a:t>
            </a:r>
            <a:r>
              <a:rPr lang="zh-CN" altLang="en-US" sz="3600" b="1">
                <a:effectLst>
                  <a:outerShdw blurRad="38100" dist="38100" dir="2700000" algn="tl">
                    <a:srgbClr val="C0C0C0"/>
                  </a:outerShdw>
                </a:effectLst>
                <a:latin typeface="Times New Roman" panose="02020603050405020304" pitchFamily="18" charset="0"/>
              </a:rPr>
              <a:t>属性的计算</a:t>
            </a:r>
          </a:p>
        </p:txBody>
      </p:sp>
      <p:sp>
        <p:nvSpPr>
          <p:cNvPr id="54274" name="Rectangle 3">
            <a:extLst>
              <a:ext uri="{FF2B5EF4-FFF2-40B4-BE49-F238E27FC236}">
                <a16:creationId xmlns:a16="http://schemas.microsoft.com/office/drawing/2014/main" id="{FA36F861-1B46-0FA3-EF5A-F5BC6EDE940F}"/>
              </a:ext>
            </a:extLst>
          </p:cNvPr>
          <p:cNvSpPr>
            <a:spLocks noGrp="1" noChangeArrowheads="1"/>
          </p:cNvSpPr>
          <p:nvPr>
            <p:ph idx="1"/>
          </p:nvPr>
        </p:nvSpPr>
        <p:spPr>
          <a:xfrm>
            <a:off x="1981200" y="1735138"/>
            <a:ext cx="8458200" cy="4718050"/>
          </a:xfrm>
        </p:spPr>
        <p:txBody>
          <a:bodyPr/>
          <a:lstStyle/>
          <a:p>
            <a:pPr eaLnBrk="1" hangingPunct="1">
              <a:lnSpc>
                <a:spcPct val="110000"/>
              </a:lnSpc>
              <a:spcBef>
                <a:spcPct val="10000"/>
              </a:spcBef>
            </a:pPr>
            <a:r>
              <a:rPr lang="zh-CN" altLang="en-US" b="1">
                <a:latin typeface="Times New Roman" panose="02020603050405020304" pitchFamily="18" charset="0"/>
              </a:rPr>
              <a:t>综合属性</a:t>
            </a:r>
          </a:p>
          <a:p>
            <a:pPr lvl="1" eaLnBrk="1" hangingPunct="1">
              <a:lnSpc>
                <a:spcPct val="110000"/>
              </a:lnSpc>
              <a:spcBef>
                <a:spcPct val="10000"/>
              </a:spcBef>
            </a:pPr>
            <a:r>
              <a:rPr lang="zh-CN" altLang="en-US" sz="3200" b="1">
                <a:latin typeface="Times New Roman" panose="02020603050405020304" pitchFamily="18" charset="0"/>
              </a:rPr>
              <a:t>自底向上按照语义规则来计算各结点的综合属性值</a:t>
            </a:r>
            <a:r>
              <a:rPr lang="en-US" altLang="zh-CN" sz="3200" b="1">
                <a:latin typeface="Times New Roman" panose="02020603050405020304" pitchFamily="18" charset="0"/>
              </a:rPr>
              <a:t>——</a:t>
            </a:r>
            <a:r>
              <a:rPr lang="zh-CN" altLang="en-US" sz="3200" b="1">
                <a:latin typeface="Times New Roman" panose="02020603050405020304" pitchFamily="18" charset="0"/>
              </a:rPr>
              <a:t>在归约时进行计算</a:t>
            </a:r>
          </a:p>
          <a:p>
            <a:pPr eaLnBrk="1" hangingPunct="1">
              <a:lnSpc>
                <a:spcPct val="110000"/>
              </a:lnSpc>
              <a:spcBef>
                <a:spcPct val="10000"/>
              </a:spcBef>
            </a:pPr>
            <a:r>
              <a:rPr lang="zh-CN" altLang="en-US" b="1">
                <a:latin typeface="Times New Roman" panose="02020603050405020304" pitchFamily="18" charset="0"/>
              </a:rPr>
              <a:t>继承属性</a:t>
            </a:r>
          </a:p>
          <a:p>
            <a:pPr lvl="1" eaLnBrk="1" hangingPunct="1">
              <a:lnSpc>
                <a:spcPct val="110000"/>
              </a:lnSpc>
              <a:spcBef>
                <a:spcPct val="10000"/>
              </a:spcBef>
            </a:pPr>
            <a:r>
              <a:rPr lang="zh-CN" altLang="en-US" sz="3200" b="1">
                <a:latin typeface="Times New Roman" panose="02020603050405020304" pitchFamily="18" charset="0"/>
              </a:rPr>
              <a:t>根据依赖关系来决定计算顺序</a:t>
            </a:r>
          </a:p>
          <a:p>
            <a:pPr eaLnBrk="1" hangingPunct="1">
              <a:lnSpc>
                <a:spcPct val="110000"/>
              </a:lnSpc>
              <a:spcBef>
                <a:spcPct val="10000"/>
              </a:spcBef>
            </a:pPr>
            <a:r>
              <a:rPr lang="zh-CN" altLang="en-US" b="1">
                <a:latin typeface="Times New Roman" panose="02020603050405020304" pitchFamily="18" charset="0"/>
              </a:rPr>
              <a:t>固有属性</a:t>
            </a:r>
            <a:endParaRPr lang="en-US" altLang="zh-CN" b="1">
              <a:latin typeface="Times New Roman" panose="02020603050405020304" pitchFamily="18" charset="0"/>
            </a:endParaRPr>
          </a:p>
          <a:p>
            <a:pPr lvl="1" eaLnBrk="1" hangingPunct="1">
              <a:lnSpc>
                <a:spcPct val="110000"/>
              </a:lnSpc>
              <a:spcBef>
                <a:spcPct val="10000"/>
              </a:spcBef>
            </a:pPr>
            <a:r>
              <a:rPr lang="zh-CN" altLang="en-US" sz="3200" b="1">
                <a:latin typeface="Times New Roman" panose="02020603050405020304" pitchFamily="18" charset="0"/>
              </a:rPr>
              <a:t>在词法分析时计算</a:t>
            </a:r>
          </a:p>
        </p:txBody>
      </p:sp>
      <p:sp>
        <p:nvSpPr>
          <p:cNvPr id="54275" name="灯片编号占位符 5">
            <a:extLst>
              <a:ext uri="{FF2B5EF4-FFF2-40B4-BE49-F238E27FC236}">
                <a16:creationId xmlns:a16="http://schemas.microsoft.com/office/drawing/2014/main" id="{8ACABF0F-FB3F-F8A7-3607-8F01470A6079}"/>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9C8D7E2B-72FC-499E-BFCF-036ADC57E368}"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21</a:t>
            </a:fld>
            <a:endParaRPr lang="en-US" altLang="zh-CN" sz="140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2354" name="Rectangle 1026">
            <a:extLst>
              <a:ext uri="{FF2B5EF4-FFF2-40B4-BE49-F238E27FC236}">
                <a16:creationId xmlns:a16="http://schemas.microsoft.com/office/drawing/2014/main" id="{F660A98A-8D0E-3F09-AC57-4CFBEAAF9B58}"/>
              </a:ext>
            </a:extLst>
          </p:cNvPr>
          <p:cNvSpPr>
            <a:spLocks noGrp="1" noChangeArrowheads="1"/>
          </p:cNvSpPr>
          <p:nvPr>
            <p:ph type="title"/>
          </p:nvPr>
        </p:nvSpPr>
        <p:spPr>
          <a:xfrm>
            <a:off x="2424113" y="549275"/>
            <a:ext cx="7993062" cy="1143000"/>
          </a:xfrm>
        </p:spPr>
        <p:txBody>
          <a:bodyPr/>
          <a:lstStyle/>
          <a:p>
            <a:pPr eaLnBrk="1" hangingPunct="1">
              <a:lnSpc>
                <a:spcPct val="90000"/>
              </a:lnSpc>
            </a:pPr>
            <a:r>
              <a:rPr lang="zh-CN" altLang="en-US" sz="3600" b="1">
                <a:effectLst>
                  <a:outerShdw blurRad="38100" dist="38100" dir="2700000" algn="tl">
                    <a:srgbClr val="C0C0C0"/>
                  </a:outerShdw>
                </a:effectLst>
                <a:latin typeface="Times New Roman" panose="02020603050405020304" pitchFamily="18" charset="0"/>
              </a:rPr>
              <a:t>例</a:t>
            </a:r>
            <a:r>
              <a:rPr lang="en-US" altLang="zh-CN" sz="3600" b="1">
                <a:effectLst>
                  <a:outerShdw blurRad="38100" dist="38100" dir="2700000" algn="tl">
                    <a:srgbClr val="C0C0C0"/>
                  </a:outerShdw>
                </a:effectLst>
                <a:latin typeface="Times New Roman" panose="02020603050405020304" pitchFamily="18" charset="0"/>
              </a:rPr>
              <a:t>6-3  3</a:t>
            </a:r>
            <a:r>
              <a:rPr lang="zh-CN" altLang="en-US" sz="3600" b="1">
                <a:effectLst>
                  <a:outerShdw blurRad="38100" dist="38100" dir="2700000" algn="tl">
                    <a:srgbClr val="C0C0C0"/>
                  </a:outerShdw>
                </a:effectLst>
                <a:latin typeface="Times New Roman" panose="02020603050405020304" pitchFamily="18" charset="0"/>
              </a:rPr>
              <a:t>*</a:t>
            </a:r>
            <a:r>
              <a:rPr lang="en-US" altLang="zh-CN" sz="3600" b="1">
                <a:effectLst>
                  <a:outerShdw blurRad="38100" dist="38100" dir="2700000" algn="tl">
                    <a:srgbClr val="C0C0C0"/>
                  </a:outerShdw>
                </a:effectLst>
                <a:latin typeface="Times New Roman" panose="02020603050405020304" pitchFamily="18" charset="0"/>
              </a:rPr>
              <a:t>5+4</a:t>
            </a:r>
            <a:r>
              <a:rPr lang="zh-CN" altLang="en-US" sz="3600" b="1">
                <a:effectLst>
                  <a:outerShdw blurRad="38100" dist="38100" dir="2700000" algn="tl">
                    <a:srgbClr val="C0C0C0"/>
                  </a:outerShdw>
                </a:effectLst>
                <a:latin typeface="Times New Roman" panose="02020603050405020304" pitchFamily="18" charset="0"/>
              </a:rPr>
              <a:t>的分析树与属性计算</a:t>
            </a:r>
          </a:p>
        </p:txBody>
      </p:sp>
      <p:sp>
        <p:nvSpPr>
          <p:cNvPr id="56322" name="Rectangle 1027">
            <a:extLst>
              <a:ext uri="{FF2B5EF4-FFF2-40B4-BE49-F238E27FC236}">
                <a16:creationId xmlns:a16="http://schemas.microsoft.com/office/drawing/2014/main" id="{76D29318-BBA2-6B85-CF56-9F672DDDAA80}"/>
              </a:ext>
            </a:extLst>
          </p:cNvPr>
          <p:cNvSpPr>
            <a:spLocks noGrp="1" noChangeArrowheads="1"/>
          </p:cNvSpPr>
          <p:nvPr>
            <p:ph idx="1"/>
          </p:nvPr>
        </p:nvSpPr>
        <p:spPr>
          <a:xfrm>
            <a:off x="2286000" y="1981200"/>
            <a:ext cx="2154238" cy="4495800"/>
          </a:xfrm>
        </p:spPr>
        <p:txBody>
          <a:bodyPr/>
          <a:lstStyle/>
          <a:p>
            <a:pPr eaLnBrk="1" hangingPunct="1">
              <a:lnSpc>
                <a:spcPct val="110000"/>
              </a:lnSpc>
              <a:buFont typeface="Wingdings" panose="05000000000000000000" pitchFamily="2" charset="2"/>
              <a:buNone/>
            </a:pPr>
            <a:r>
              <a:rPr lang="en-US" altLang="zh-CN" sz="2800" b="1">
                <a:latin typeface="Times New Roman" panose="02020603050405020304" pitchFamily="18" charset="0"/>
              </a:rPr>
              <a:t>L → E          </a:t>
            </a:r>
          </a:p>
          <a:p>
            <a:pPr eaLnBrk="1" hangingPunct="1">
              <a:lnSpc>
                <a:spcPct val="110000"/>
              </a:lnSpc>
              <a:buFont typeface="Wingdings" panose="05000000000000000000" pitchFamily="2" charset="2"/>
              <a:buNone/>
            </a:pPr>
            <a:r>
              <a:rPr lang="en-US" altLang="zh-CN" sz="2800" b="1">
                <a:latin typeface="Times New Roman" panose="02020603050405020304" pitchFamily="18" charset="0"/>
              </a:rPr>
              <a:t>E → E</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 + T</a:t>
            </a:r>
          </a:p>
          <a:p>
            <a:pPr eaLnBrk="1" hangingPunct="1">
              <a:lnSpc>
                <a:spcPct val="110000"/>
              </a:lnSpc>
              <a:buFont typeface="Wingdings" panose="05000000000000000000" pitchFamily="2" charset="2"/>
              <a:buNone/>
            </a:pPr>
            <a:r>
              <a:rPr lang="en-US" altLang="zh-CN" sz="2800" b="1">
                <a:latin typeface="Times New Roman" panose="02020603050405020304" pitchFamily="18" charset="0"/>
              </a:rPr>
              <a:t>E → T</a:t>
            </a:r>
          </a:p>
          <a:p>
            <a:pPr eaLnBrk="1" hangingPunct="1">
              <a:lnSpc>
                <a:spcPct val="110000"/>
              </a:lnSpc>
              <a:buFont typeface="Wingdings" panose="05000000000000000000" pitchFamily="2" charset="2"/>
              <a:buNone/>
            </a:pPr>
            <a:r>
              <a:rPr lang="en-US" altLang="zh-CN" sz="2800" b="1">
                <a:latin typeface="Times New Roman" panose="02020603050405020304" pitchFamily="18" charset="0"/>
              </a:rPr>
              <a:t>T → T</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 * F</a:t>
            </a:r>
          </a:p>
          <a:p>
            <a:pPr eaLnBrk="1" hangingPunct="1">
              <a:lnSpc>
                <a:spcPct val="110000"/>
              </a:lnSpc>
              <a:buFont typeface="Wingdings" panose="05000000000000000000" pitchFamily="2" charset="2"/>
              <a:buNone/>
            </a:pPr>
            <a:r>
              <a:rPr lang="en-US" altLang="zh-CN" sz="2800" b="1">
                <a:latin typeface="Times New Roman" panose="02020603050405020304" pitchFamily="18" charset="0"/>
              </a:rPr>
              <a:t>T → F</a:t>
            </a:r>
          </a:p>
          <a:p>
            <a:pPr eaLnBrk="1" hangingPunct="1">
              <a:lnSpc>
                <a:spcPct val="110000"/>
              </a:lnSpc>
              <a:buFont typeface="Wingdings" panose="05000000000000000000" pitchFamily="2" charset="2"/>
              <a:buNone/>
            </a:pPr>
            <a:r>
              <a:rPr lang="en-US" altLang="zh-CN" sz="2800" b="1">
                <a:latin typeface="Times New Roman" panose="02020603050405020304" pitchFamily="18" charset="0"/>
              </a:rPr>
              <a:t>F → ( E )</a:t>
            </a:r>
          </a:p>
          <a:p>
            <a:pPr eaLnBrk="1" hangingPunct="1">
              <a:lnSpc>
                <a:spcPct val="110000"/>
              </a:lnSpc>
              <a:buFont typeface="Wingdings" panose="05000000000000000000" pitchFamily="2" charset="2"/>
              <a:buNone/>
            </a:pPr>
            <a:r>
              <a:rPr lang="en-US" altLang="zh-CN" sz="2800" b="1">
                <a:latin typeface="Times New Roman" panose="02020603050405020304" pitchFamily="18" charset="0"/>
              </a:rPr>
              <a:t>F → digit</a:t>
            </a:r>
          </a:p>
        </p:txBody>
      </p:sp>
      <p:sp>
        <p:nvSpPr>
          <p:cNvPr id="56323" name="灯片编号占位符 5">
            <a:extLst>
              <a:ext uri="{FF2B5EF4-FFF2-40B4-BE49-F238E27FC236}">
                <a16:creationId xmlns:a16="http://schemas.microsoft.com/office/drawing/2014/main" id="{DB654521-736C-389A-E55D-7C5747BDE70D}"/>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75D2F695-1433-42A4-83FB-E90E8B050646}"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22</a:t>
            </a:fld>
            <a:endParaRPr lang="en-US" altLang="zh-CN" sz="1400">
              <a:solidFill>
                <a:schemeClr val="folHlink"/>
              </a:solidFill>
              <a:latin typeface="Times New Roman" panose="02020603050405020304" pitchFamily="18" charset="0"/>
              <a:ea typeface="宋体" panose="02010600030101010101" pitchFamily="2" charset="-122"/>
            </a:endParaRPr>
          </a:p>
        </p:txBody>
      </p:sp>
      <p:sp>
        <p:nvSpPr>
          <p:cNvPr id="56324" name="Rectangle 1028">
            <a:extLst>
              <a:ext uri="{FF2B5EF4-FFF2-40B4-BE49-F238E27FC236}">
                <a16:creationId xmlns:a16="http://schemas.microsoft.com/office/drawing/2014/main" id="{01244F8E-F040-E438-1756-AF9781E98C20}"/>
              </a:ext>
            </a:extLst>
          </p:cNvPr>
          <p:cNvSpPr>
            <a:spLocks noChangeArrowheads="1"/>
          </p:cNvSpPr>
          <p:nvPr/>
        </p:nvSpPr>
        <p:spPr bwMode="auto">
          <a:xfrm>
            <a:off x="4727576" y="1987550"/>
            <a:ext cx="5040313" cy="468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eaLnBrk="1" hangingPunct="1">
              <a:lnSpc>
                <a:spcPct val="110000"/>
              </a:lnSpc>
              <a:buFont typeface="Wingdings" panose="05000000000000000000" pitchFamily="2" charset="2"/>
              <a:buNone/>
            </a:pPr>
            <a:r>
              <a:rPr kumimoji="0" lang="en-US" altLang="zh-CN" sz="2800" b="1">
                <a:latin typeface="Times New Roman" panose="02020603050405020304" pitchFamily="18" charset="0"/>
              </a:rPr>
              <a:t>print( E.val )</a:t>
            </a:r>
            <a:r>
              <a:rPr kumimoji="0" lang="zh-CN" altLang="en-US" sz="2000" b="1">
                <a:latin typeface="Times New Roman" panose="02020603050405020304" pitchFamily="18" charset="0"/>
              </a:rPr>
              <a:t>（</a:t>
            </a:r>
            <a:r>
              <a:rPr kumimoji="0" lang="en-US" altLang="zh-CN" sz="2000" b="1">
                <a:latin typeface="Times New Roman" panose="02020603050405020304" pitchFamily="18" charset="0"/>
              </a:rPr>
              <a:t>L</a:t>
            </a:r>
            <a:r>
              <a:rPr kumimoji="0" lang="zh-CN" altLang="en-US" sz="2000" b="1">
                <a:latin typeface="Times New Roman" panose="02020603050405020304" pitchFamily="18" charset="0"/>
              </a:rPr>
              <a:t>的虚属性）</a:t>
            </a:r>
          </a:p>
          <a:p>
            <a:pPr eaLnBrk="1" hangingPunct="1">
              <a:lnSpc>
                <a:spcPct val="110000"/>
              </a:lnSpc>
              <a:buFont typeface="Wingdings" panose="05000000000000000000" pitchFamily="2" charset="2"/>
              <a:buNone/>
            </a:pPr>
            <a:r>
              <a:rPr kumimoji="0" lang="en-US" altLang="zh-CN" sz="2800" b="1">
                <a:latin typeface="Times New Roman" panose="02020603050405020304" pitchFamily="18" charset="0"/>
              </a:rPr>
              <a:t>E.val := E</a:t>
            </a:r>
            <a:r>
              <a:rPr kumimoji="0" lang="en-US" altLang="zh-CN" sz="2800" b="1" baseline="-25000">
                <a:latin typeface="Times New Roman" panose="02020603050405020304" pitchFamily="18" charset="0"/>
              </a:rPr>
              <a:t>1</a:t>
            </a:r>
            <a:r>
              <a:rPr kumimoji="0" lang="en-US" altLang="zh-CN" sz="2800" b="1">
                <a:latin typeface="Times New Roman" panose="02020603050405020304" pitchFamily="18" charset="0"/>
              </a:rPr>
              <a:t>.val + T.val</a:t>
            </a:r>
          </a:p>
          <a:p>
            <a:pPr eaLnBrk="1" hangingPunct="1">
              <a:lnSpc>
                <a:spcPct val="110000"/>
              </a:lnSpc>
              <a:buFont typeface="Wingdings" panose="05000000000000000000" pitchFamily="2" charset="2"/>
              <a:buNone/>
            </a:pPr>
            <a:r>
              <a:rPr kumimoji="0" lang="en-US" altLang="zh-CN" sz="2800" b="1">
                <a:latin typeface="Times New Roman" panose="02020603050405020304" pitchFamily="18" charset="0"/>
              </a:rPr>
              <a:t>E.val := T.val</a:t>
            </a:r>
          </a:p>
          <a:p>
            <a:pPr eaLnBrk="1" hangingPunct="1">
              <a:lnSpc>
                <a:spcPct val="110000"/>
              </a:lnSpc>
              <a:buFont typeface="Wingdings" panose="05000000000000000000" pitchFamily="2" charset="2"/>
              <a:buNone/>
            </a:pPr>
            <a:r>
              <a:rPr kumimoji="0" lang="en-US" altLang="zh-CN" sz="2800" b="1">
                <a:latin typeface="Times New Roman" panose="02020603050405020304" pitchFamily="18" charset="0"/>
              </a:rPr>
              <a:t>T.val := T</a:t>
            </a:r>
            <a:r>
              <a:rPr kumimoji="0" lang="en-US" altLang="zh-CN" sz="2800" b="1" baseline="-25000">
                <a:latin typeface="Times New Roman" panose="02020603050405020304" pitchFamily="18" charset="0"/>
              </a:rPr>
              <a:t>1</a:t>
            </a:r>
            <a:r>
              <a:rPr kumimoji="0" lang="en-US" altLang="zh-CN" sz="2800" b="1">
                <a:latin typeface="Times New Roman" panose="02020603050405020304" pitchFamily="18" charset="0"/>
              </a:rPr>
              <a:t>.val * F.val</a:t>
            </a:r>
          </a:p>
          <a:p>
            <a:pPr eaLnBrk="1" hangingPunct="1">
              <a:lnSpc>
                <a:spcPct val="110000"/>
              </a:lnSpc>
              <a:buFont typeface="Wingdings" panose="05000000000000000000" pitchFamily="2" charset="2"/>
              <a:buNone/>
            </a:pPr>
            <a:r>
              <a:rPr kumimoji="0" lang="en-US" altLang="zh-CN" sz="2800" b="1">
                <a:latin typeface="Times New Roman" panose="02020603050405020304" pitchFamily="18" charset="0"/>
              </a:rPr>
              <a:t>T.val := F.val</a:t>
            </a:r>
          </a:p>
          <a:p>
            <a:pPr eaLnBrk="1" hangingPunct="1">
              <a:lnSpc>
                <a:spcPct val="110000"/>
              </a:lnSpc>
              <a:buFont typeface="Wingdings" panose="05000000000000000000" pitchFamily="2" charset="2"/>
              <a:buNone/>
            </a:pPr>
            <a:r>
              <a:rPr kumimoji="0" lang="en-US" altLang="zh-CN" sz="2800" b="1">
                <a:latin typeface="Times New Roman" panose="02020603050405020304" pitchFamily="18" charset="0"/>
              </a:rPr>
              <a:t>F.val := E.val</a:t>
            </a:r>
          </a:p>
          <a:p>
            <a:pPr eaLnBrk="1" hangingPunct="1">
              <a:lnSpc>
                <a:spcPct val="110000"/>
              </a:lnSpc>
              <a:buFont typeface="Wingdings" panose="05000000000000000000" pitchFamily="2" charset="2"/>
              <a:buNone/>
            </a:pPr>
            <a:r>
              <a:rPr kumimoji="0" lang="en-US" altLang="zh-CN" sz="2800" b="1">
                <a:latin typeface="Times New Roman" panose="02020603050405020304" pitchFamily="18" charset="0"/>
              </a:rPr>
              <a:t>F.val := digit.lexval</a:t>
            </a:r>
          </a:p>
          <a:p>
            <a:pPr eaLnBrk="1" hangingPunct="1">
              <a:lnSpc>
                <a:spcPct val="110000"/>
              </a:lnSpc>
              <a:buClrTx/>
              <a:buFont typeface="Wingdings" panose="05000000000000000000" pitchFamily="2" charset="2"/>
              <a:buNone/>
            </a:pPr>
            <a:r>
              <a:rPr kumimoji="0" lang="en-US" altLang="zh-CN" b="1">
                <a:solidFill>
                  <a:schemeClr val="folHlink"/>
                </a:solidFill>
                <a:latin typeface="Times New Roman" panose="02020603050405020304" pitchFamily="18" charset="0"/>
              </a:rPr>
              <a:t>lexval </a:t>
            </a:r>
            <a:r>
              <a:rPr kumimoji="0" lang="zh-CN" altLang="en-US" b="1">
                <a:solidFill>
                  <a:schemeClr val="folHlink"/>
                </a:solidFill>
                <a:latin typeface="Times New Roman" panose="02020603050405020304" pitchFamily="18" charset="0"/>
              </a:rPr>
              <a:t>是单词 </a:t>
            </a:r>
            <a:r>
              <a:rPr kumimoji="0" lang="en-US" altLang="zh-CN" b="1">
                <a:solidFill>
                  <a:schemeClr val="folHlink"/>
                </a:solidFill>
                <a:latin typeface="Times New Roman" panose="02020603050405020304" pitchFamily="18" charset="0"/>
              </a:rPr>
              <a:t>digit </a:t>
            </a:r>
            <a:r>
              <a:rPr kumimoji="0" lang="zh-CN" altLang="en-US" b="1">
                <a:solidFill>
                  <a:schemeClr val="folHlink"/>
                </a:solidFill>
                <a:latin typeface="Times New Roman" panose="02020603050405020304" pitchFamily="18" charset="0"/>
              </a:rPr>
              <a:t>的属性</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1938" name="Rectangle 2">
            <a:extLst>
              <a:ext uri="{FF2B5EF4-FFF2-40B4-BE49-F238E27FC236}">
                <a16:creationId xmlns:a16="http://schemas.microsoft.com/office/drawing/2014/main" id="{1ECE5234-EBE9-E5E5-2FCA-0B3C93B4EC59}"/>
              </a:ext>
            </a:extLst>
          </p:cNvPr>
          <p:cNvSpPr>
            <a:spLocks noGrp="1" noChangeArrowheads="1"/>
          </p:cNvSpPr>
          <p:nvPr>
            <p:ph type="title"/>
          </p:nvPr>
        </p:nvSpPr>
        <p:spPr>
          <a:xfrm>
            <a:off x="1600200" y="304800"/>
            <a:ext cx="4495800" cy="1143000"/>
          </a:xfrm>
        </p:spPr>
        <p:txBody>
          <a:bodyPr/>
          <a:lstStyle/>
          <a:p>
            <a:pPr algn="ctr" eaLnBrk="1" hangingPunct="1"/>
            <a:r>
              <a:rPr lang="zh-CN" altLang="en-US" sz="3600" b="1">
                <a:effectLst>
                  <a:outerShdw blurRad="38100" dist="38100" dir="2700000" algn="tl">
                    <a:srgbClr val="C0C0C0"/>
                  </a:outerShdw>
                </a:effectLst>
                <a:latin typeface="Times New Roman" panose="02020603050405020304" pitchFamily="18" charset="0"/>
              </a:rPr>
              <a:t>例</a:t>
            </a:r>
            <a:r>
              <a:rPr lang="en-US" altLang="zh-CN" sz="3600" b="1">
                <a:effectLst>
                  <a:outerShdw blurRad="38100" dist="38100" dir="2700000" algn="tl">
                    <a:srgbClr val="C0C0C0"/>
                  </a:outerShdw>
                </a:effectLst>
                <a:latin typeface="Times New Roman" panose="02020603050405020304" pitchFamily="18" charset="0"/>
              </a:rPr>
              <a:t>6-3 3*5+4 </a:t>
            </a:r>
            <a:r>
              <a:rPr lang="zh-CN" altLang="en-US" sz="3600" b="1">
                <a:effectLst>
                  <a:outerShdw blurRad="38100" dist="38100" dir="2700000" algn="tl">
                    <a:srgbClr val="C0C0C0"/>
                  </a:outerShdw>
                </a:effectLst>
                <a:latin typeface="Times New Roman" panose="02020603050405020304" pitchFamily="18" charset="0"/>
              </a:rPr>
              <a:t>的</a:t>
            </a:r>
            <a:br>
              <a:rPr lang="zh-CN" altLang="en-US" sz="3600" b="1">
                <a:effectLst>
                  <a:outerShdw blurRad="38100" dist="38100" dir="2700000" algn="tl">
                    <a:srgbClr val="C0C0C0"/>
                  </a:outerShdw>
                </a:effectLst>
                <a:latin typeface="Times New Roman" panose="02020603050405020304" pitchFamily="18" charset="0"/>
              </a:rPr>
            </a:br>
            <a:r>
              <a:rPr lang="zh-CN" altLang="en-US" sz="3600" b="1">
                <a:effectLst>
                  <a:outerShdw blurRad="38100" dist="38100" dir="2700000" algn="tl">
                    <a:srgbClr val="C0C0C0"/>
                  </a:outerShdw>
                </a:effectLst>
                <a:latin typeface="Times New Roman" panose="02020603050405020304" pitchFamily="18" charset="0"/>
              </a:rPr>
              <a:t>分析树与属性计算</a:t>
            </a:r>
          </a:p>
        </p:txBody>
      </p:sp>
      <p:sp>
        <p:nvSpPr>
          <p:cNvPr id="58370" name="灯片编号占位符 5">
            <a:extLst>
              <a:ext uri="{FF2B5EF4-FFF2-40B4-BE49-F238E27FC236}">
                <a16:creationId xmlns:a16="http://schemas.microsoft.com/office/drawing/2014/main" id="{0C8BBB27-B971-1511-75F3-5309F4F74182}"/>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D5AC34F6-39A1-4C92-8E23-7766DDCA4E0B}"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23</a:t>
            </a:fld>
            <a:endParaRPr lang="en-US" altLang="zh-CN" sz="1400">
              <a:solidFill>
                <a:schemeClr val="folHlink"/>
              </a:solidFill>
              <a:latin typeface="Times New Roman" panose="02020603050405020304" pitchFamily="18" charset="0"/>
              <a:ea typeface="宋体" panose="02010600030101010101" pitchFamily="2" charset="-122"/>
            </a:endParaRPr>
          </a:p>
        </p:txBody>
      </p:sp>
      <p:graphicFrame>
        <p:nvGraphicFramePr>
          <p:cNvPr id="58371" name="Object 5">
            <a:extLst>
              <a:ext uri="{FF2B5EF4-FFF2-40B4-BE49-F238E27FC236}">
                <a16:creationId xmlns:a16="http://schemas.microsoft.com/office/drawing/2014/main" id="{2DB92A03-F150-9CC2-61F5-C5CA33AD6FD9}"/>
              </a:ext>
            </a:extLst>
          </p:cNvPr>
          <p:cNvGraphicFramePr>
            <a:graphicFrameLocks noChangeAspect="1"/>
          </p:cNvGraphicFramePr>
          <p:nvPr/>
        </p:nvGraphicFramePr>
        <p:xfrm>
          <a:off x="1543050" y="0"/>
          <a:ext cx="9124950" cy="6840538"/>
        </p:xfrm>
        <a:graphic>
          <a:graphicData uri="http://schemas.openxmlformats.org/presentationml/2006/ole">
            <mc:AlternateContent xmlns:mc="http://schemas.openxmlformats.org/markup-compatibility/2006">
              <mc:Choice xmlns:v="urn:schemas-microsoft-com:vml" Requires="v">
                <p:oleObj name="MS 组织结构图 2.0" r:id="rId3" imgW="0" imgH="0" progId="OrgPlusWOPX.4">
                  <p:embed followColorScheme="full"/>
                </p:oleObj>
              </mc:Choice>
              <mc:Fallback>
                <p:oleObj name="MS 组织结构图 2.0" r:id="rId3" imgW="0" imgH="0" progId="OrgPlusWOPX.4">
                  <p:embed followColorScheme="full"/>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3050" y="0"/>
                        <a:ext cx="9124950" cy="6840538"/>
                      </a:xfrm>
                      <a:prstGeom prst="rect">
                        <a:avLst/>
                      </a:prstGeom>
                      <a:noFill/>
                      <a:ln w="9525">
                        <a:solidFill>
                          <a:schemeClr val="tx1"/>
                        </a:solidFill>
                        <a:miter lim="800000"/>
                        <a:headEnd/>
                        <a:tailEnd/>
                      </a:ln>
                    </p:spPr>
                  </p:pic>
                </p:oleObj>
              </mc:Fallback>
            </mc:AlternateContent>
          </a:graphicData>
        </a:graphic>
      </p:graphicFrame>
      <p:cxnSp>
        <p:nvCxnSpPr>
          <p:cNvPr id="6" name="直接连接符 5">
            <a:extLst>
              <a:ext uri="{FF2B5EF4-FFF2-40B4-BE49-F238E27FC236}">
                <a16:creationId xmlns:a16="http://schemas.microsoft.com/office/drawing/2014/main" id="{F3096F15-5D1D-CDA7-A49E-81FEC8D5650E}"/>
              </a:ext>
            </a:extLst>
          </p:cNvPr>
          <p:cNvCxnSpPr/>
          <p:nvPr/>
        </p:nvCxnSpPr>
        <p:spPr>
          <a:xfrm>
            <a:off x="7248525" y="981076"/>
            <a:ext cx="0" cy="360363"/>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0AC88126-FEF4-4FB9-6FE9-38C9B723A20E}"/>
              </a:ext>
            </a:extLst>
          </p:cNvPr>
          <p:cNvCxnSpPr/>
          <p:nvPr/>
        </p:nvCxnSpPr>
        <p:spPr>
          <a:xfrm>
            <a:off x="7248525" y="1989138"/>
            <a:ext cx="0" cy="360362"/>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76AA9509-43A0-7E40-9487-E3B6D053E84A}"/>
              </a:ext>
            </a:extLst>
          </p:cNvPr>
          <p:cNvCxnSpPr/>
          <p:nvPr/>
        </p:nvCxnSpPr>
        <p:spPr>
          <a:xfrm>
            <a:off x="4943475" y="2924176"/>
            <a:ext cx="0" cy="360363"/>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C6D10144-EF87-0F36-8235-C8E27AA3912E}"/>
              </a:ext>
            </a:extLst>
          </p:cNvPr>
          <p:cNvCxnSpPr/>
          <p:nvPr/>
        </p:nvCxnSpPr>
        <p:spPr>
          <a:xfrm>
            <a:off x="9625013" y="2924176"/>
            <a:ext cx="0" cy="360363"/>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C3FBE87A-C6F6-D288-8B34-0557ACF6F4B7}"/>
              </a:ext>
            </a:extLst>
          </p:cNvPr>
          <p:cNvCxnSpPr/>
          <p:nvPr/>
        </p:nvCxnSpPr>
        <p:spPr>
          <a:xfrm>
            <a:off x="4943475" y="3933826"/>
            <a:ext cx="0" cy="358775"/>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79868443-57E9-4C02-0789-336BD0A08431}"/>
              </a:ext>
            </a:extLst>
          </p:cNvPr>
          <p:cNvCxnSpPr/>
          <p:nvPr/>
        </p:nvCxnSpPr>
        <p:spPr>
          <a:xfrm>
            <a:off x="2640013" y="5876926"/>
            <a:ext cx="0" cy="360363"/>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C404DD84-588E-0BD2-AA00-8C3B0D37B258}"/>
              </a:ext>
            </a:extLst>
          </p:cNvPr>
          <p:cNvCxnSpPr/>
          <p:nvPr/>
        </p:nvCxnSpPr>
        <p:spPr>
          <a:xfrm>
            <a:off x="2640013" y="4868863"/>
            <a:ext cx="0" cy="360362"/>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05BEAAB8-7E62-0730-4C6B-42B2915EF343}"/>
              </a:ext>
            </a:extLst>
          </p:cNvPr>
          <p:cNvCxnSpPr/>
          <p:nvPr/>
        </p:nvCxnSpPr>
        <p:spPr>
          <a:xfrm>
            <a:off x="9551988" y="2133600"/>
            <a:ext cx="0" cy="215900"/>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A539906-D070-AC81-BFF5-539C49FC05E8}"/>
              </a:ext>
            </a:extLst>
          </p:cNvPr>
          <p:cNvCxnSpPr/>
          <p:nvPr/>
        </p:nvCxnSpPr>
        <p:spPr>
          <a:xfrm>
            <a:off x="9625013" y="3933826"/>
            <a:ext cx="0" cy="358775"/>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C475C919-0C40-A145-CBBA-4CA2ECB5A634}"/>
              </a:ext>
            </a:extLst>
          </p:cNvPr>
          <p:cNvCxnSpPr/>
          <p:nvPr/>
        </p:nvCxnSpPr>
        <p:spPr>
          <a:xfrm>
            <a:off x="2640013" y="4005263"/>
            <a:ext cx="0" cy="360362"/>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3E3830BC-9043-BD79-A04C-C302CEB67A53}"/>
              </a:ext>
            </a:extLst>
          </p:cNvPr>
          <p:cNvCxnSpPr/>
          <p:nvPr/>
        </p:nvCxnSpPr>
        <p:spPr>
          <a:xfrm>
            <a:off x="4943475" y="2133600"/>
            <a:ext cx="0" cy="215900"/>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C0A2C9D4-59D1-4268-296F-A563100EE799}"/>
              </a:ext>
            </a:extLst>
          </p:cNvPr>
          <p:cNvCxnSpPr/>
          <p:nvPr/>
        </p:nvCxnSpPr>
        <p:spPr>
          <a:xfrm>
            <a:off x="7248525" y="4868863"/>
            <a:ext cx="0" cy="360362"/>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B8427E17-53A6-3120-7B10-2EB9DB47A34C}"/>
              </a:ext>
            </a:extLst>
          </p:cNvPr>
          <p:cNvCxnSpPr/>
          <p:nvPr/>
        </p:nvCxnSpPr>
        <p:spPr>
          <a:xfrm>
            <a:off x="7248525" y="4076700"/>
            <a:ext cx="0" cy="215900"/>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591FD60B-B351-6507-205B-C07DE04342BB}"/>
              </a:ext>
            </a:extLst>
          </p:cNvPr>
          <p:cNvCxnSpPr/>
          <p:nvPr/>
        </p:nvCxnSpPr>
        <p:spPr>
          <a:xfrm>
            <a:off x="5016500" y="2133600"/>
            <a:ext cx="4535488"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BDA3FAFA-FB3A-0ACA-7E2F-304EA1A199C8}"/>
              </a:ext>
            </a:extLst>
          </p:cNvPr>
          <p:cNvCxnSpPr/>
          <p:nvPr/>
        </p:nvCxnSpPr>
        <p:spPr>
          <a:xfrm>
            <a:off x="2640014" y="4076700"/>
            <a:ext cx="4535487"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58387" name="TextBox 19">
            <a:extLst>
              <a:ext uri="{FF2B5EF4-FFF2-40B4-BE49-F238E27FC236}">
                <a16:creationId xmlns:a16="http://schemas.microsoft.com/office/drawing/2014/main" id="{035C8421-7982-82B4-BFAD-DA29130FDE31}"/>
              </a:ext>
            </a:extLst>
          </p:cNvPr>
          <p:cNvSpPr txBox="1">
            <a:spLocks noChangeArrowheads="1"/>
          </p:cNvSpPr>
          <p:nvPr/>
        </p:nvSpPr>
        <p:spPr bwMode="auto">
          <a:xfrm>
            <a:off x="3359151" y="260350"/>
            <a:ext cx="3603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r>
              <a:rPr lang="zh-CN" altLang="en-US">
                <a:solidFill>
                  <a:schemeClr val="folHlink"/>
                </a:solidFill>
                <a:latin typeface="Times New Roman" panose="02020603050405020304" pitchFamily="18" charset="0"/>
                <a:ea typeface="宋体" panose="02010600030101010101" pitchFamily="2" charset="-122"/>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9381" name="Rectangle 5">
            <a:extLst>
              <a:ext uri="{FF2B5EF4-FFF2-40B4-BE49-F238E27FC236}">
                <a16:creationId xmlns:a16="http://schemas.microsoft.com/office/drawing/2014/main" id="{7B0B9D64-FC9B-3F3B-5EC9-E2D02974D48D}"/>
              </a:ext>
            </a:extLst>
          </p:cNvPr>
          <p:cNvSpPr>
            <a:spLocks noGrp="1" noChangeArrowheads="1"/>
          </p:cNvSpPr>
          <p:nvPr>
            <p:ph type="title"/>
          </p:nvPr>
        </p:nvSpPr>
        <p:spPr>
          <a:xfrm>
            <a:off x="2279651" y="765175"/>
            <a:ext cx="7993063" cy="973138"/>
          </a:xfrm>
        </p:spPr>
        <p:txBody>
          <a:bodyPr/>
          <a:lstStyle/>
          <a:p>
            <a:pPr eaLnBrk="1" hangingPunct="1"/>
            <a:r>
              <a:rPr lang="zh-CN" altLang="en-US" sz="3200" b="1">
                <a:effectLst>
                  <a:outerShdw blurRad="38100" dist="38100" dir="2700000" algn="tl">
                    <a:srgbClr val="C0C0C0"/>
                  </a:outerShdw>
                </a:effectLst>
                <a:latin typeface="Times New Roman" panose="02020603050405020304" pitchFamily="18" charset="0"/>
              </a:rPr>
              <a:t>例</a:t>
            </a:r>
            <a:r>
              <a:rPr lang="en-US" altLang="zh-CN" sz="3200" b="1">
                <a:effectLst>
                  <a:outerShdw blurRad="38100" dist="38100" dir="2700000" algn="tl">
                    <a:srgbClr val="C0C0C0"/>
                  </a:outerShdw>
                </a:effectLst>
                <a:latin typeface="Times New Roman" panose="02020603050405020304" pitchFamily="18" charset="0"/>
              </a:rPr>
              <a:t>6-4</a:t>
            </a:r>
            <a:r>
              <a:rPr lang="zh-CN" altLang="en-US" sz="3200" b="1">
                <a:effectLst>
                  <a:outerShdw blurRad="38100" dist="38100" dir="2700000" algn="tl">
                    <a:srgbClr val="C0C0C0"/>
                  </a:outerShdw>
                </a:effectLst>
                <a:latin typeface="Times New Roman" panose="02020603050405020304" pitchFamily="18" charset="0"/>
              </a:rPr>
              <a:t>：</a:t>
            </a:r>
            <a:r>
              <a:rPr lang="en-US" altLang="zh-CN" sz="3200" b="1">
                <a:effectLst>
                  <a:outerShdw blurRad="38100" dist="38100" dir="2700000" algn="tl">
                    <a:srgbClr val="C0C0C0"/>
                  </a:outerShdw>
                </a:effectLst>
                <a:latin typeface="Times New Roman" panose="02020603050405020304" pitchFamily="18" charset="0"/>
              </a:rPr>
              <a:t>real id1,id2,id3 </a:t>
            </a:r>
            <a:r>
              <a:rPr lang="zh-CN" altLang="en-US" sz="3200" b="1">
                <a:effectLst>
                  <a:outerShdw blurRad="38100" dist="38100" dir="2700000" algn="tl">
                    <a:srgbClr val="C0C0C0"/>
                  </a:outerShdw>
                </a:effectLst>
                <a:latin typeface="Times New Roman" panose="02020603050405020304" pitchFamily="18" charset="0"/>
              </a:rPr>
              <a:t>的分析树和属性计算</a:t>
            </a:r>
          </a:p>
        </p:txBody>
      </p:sp>
      <p:sp>
        <p:nvSpPr>
          <p:cNvPr id="60418" name="Rectangle 4">
            <a:extLst>
              <a:ext uri="{FF2B5EF4-FFF2-40B4-BE49-F238E27FC236}">
                <a16:creationId xmlns:a16="http://schemas.microsoft.com/office/drawing/2014/main" id="{A469E69C-E9D6-AD95-4238-579E6C69091C}"/>
              </a:ext>
            </a:extLst>
          </p:cNvPr>
          <p:cNvSpPr>
            <a:spLocks noGrp="1" noChangeArrowheads="1"/>
          </p:cNvSpPr>
          <p:nvPr>
            <p:ph idx="1"/>
          </p:nvPr>
        </p:nvSpPr>
        <p:spPr>
          <a:xfrm>
            <a:off x="2286000" y="1752600"/>
            <a:ext cx="1938338" cy="3836988"/>
          </a:xfrm>
        </p:spPr>
        <p:txBody>
          <a:bodyPr/>
          <a:lstStyle/>
          <a:p>
            <a:pPr eaLnBrk="1" hangingPunct="1">
              <a:lnSpc>
                <a:spcPct val="120000"/>
              </a:lnSpc>
              <a:buFont typeface="Wingdings" panose="05000000000000000000" pitchFamily="2" charset="2"/>
              <a:buNone/>
            </a:pPr>
            <a:r>
              <a:rPr lang="en-US" altLang="zh-CN" sz="2800" b="1">
                <a:latin typeface="Times New Roman" panose="02020603050405020304" pitchFamily="18" charset="0"/>
              </a:rPr>
              <a:t>D → T L</a:t>
            </a:r>
          </a:p>
          <a:p>
            <a:pPr eaLnBrk="1" hangingPunct="1">
              <a:lnSpc>
                <a:spcPct val="120000"/>
              </a:lnSpc>
              <a:buFont typeface="Wingdings" panose="05000000000000000000" pitchFamily="2" charset="2"/>
              <a:buNone/>
            </a:pPr>
            <a:r>
              <a:rPr lang="en-US" altLang="zh-CN" sz="2800" b="1">
                <a:latin typeface="Times New Roman" panose="02020603050405020304" pitchFamily="18" charset="0"/>
              </a:rPr>
              <a:t>T → int</a:t>
            </a:r>
          </a:p>
          <a:p>
            <a:pPr eaLnBrk="1" hangingPunct="1">
              <a:lnSpc>
                <a:spcPct val="120000"/>
              </a:lnSpc>
              <a:buFont typeface="Wingdings" panose="05000000000000000000" pitchFamily="2" charset="2"/>
              <a:buNone/>
            </a:pPr>
            <a:r>
              <a:rPr lang="en-US" altLang="zh-CN" sz="2800" b="1">
                <a:latin typeface="Times New Roman" panose="02020603050405020304" pitchFamily="18" charset="0"/>
              </a:rPr>
              <a:t>T → real</a:t>
            </a:r>
          </a:p>
          <a:p>
            <a:pPr eaLnBrk="1" hangingPunct="1">
              <a:lnSpc>
                <a:spcPct val="120000"/>
              </a:lnSpc>
              <a:buFont typeface="Wingdings" panose="05000000000000000000" pitchFamily="2" charset="2"/>
              <a:buNone/>
            </a:pPr>
            <a:r>
              <a:rPr lang="en-US" altLang="zh-CN" sz="2800" b="1">
                <a:latin typeface="Times New Roman" panose="02020603050405020304" pitchFamily="18" charset="0"/>
              </a:rPr>
              <a:t>L → L</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,id</a:t>
            </a:r>
          </a:p>
          <a:p>
            <a:pPr eaLnBrk="1" hangingPunct="1">
              <a:lnSpc>
                <a:spcPct val="120000"/>
              </a:lnSpc>
              <a:buFont typeface="Wingdings" panose="05000000000000000000" pitchFamily="2" charset="2"/>
              <a:buNone/>
            </a:pPr>
            <a:endParaRPr lang="en-US" altLang="zh-CN" sz="2800" b="1">
              <a:latin typeface="Times New Roman" panose="02020603050405020304" pitchFamily="18" charset="0"/>
            </a:endParaRPr>
          </a:p>
          <a:p>
            <a:pPr eaLnBrk="1" hangingPunct="1">
              <a:lnSpc>
                <a:spcPct val="120000"/>
              </a:lnSpc>
              <a:buFont typeface="Wingdings" panose="05000000000000000000" pitchFamily="2" charset="2"/>
              <a:buNone/>
            </a:pPr>
            <a:r>
              <a:rPr lang="en-US" altLang="zh-CN" sz="2800" b="1">
                <a:latin typeface="Times New Roman" panose="02020603050405020304" pitchFamily="18" charset="0"/>
              </a:rPr>
              <a:t>L → id</a:t>
            </a:r>
          </a:p>
        </p:txBody>
      </p:sp>
      <p:sp>
        <p:nvSpPr>
          <p:cNvPr id="60419" name="灯片编号占位符 5">
            <a:extLst>
              <a:ext uri="{FF2B5EF4-FFF2-40B4-BE49-F238E27FC236}">
                <a16:creationId xmlns:a16="http://schemas.microsoft.com/office/drawing/2014/main" id="{6916F436-7BCA-1AE5-902D-288CED7758A8}"/>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A752D31E-9DC4-41EB-AA72-E294F665B9EB}"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24</a:t>
            </a:fld>
            <a:endParaRPr lang="en-US" altLang="zh-CN" sz="1400">
              <a:solidFill>
                <a:schemeClr val="folHlink"/>
              </a:solidFill>
              <a:latin typeface="Times New Roman" panose="02020603050405020304" pitchFamily="18" charset="0"/>
              <a:ea typeface="宋体" panose="02010600030101010101" pitchFamily="2" charset="-122"/>
            </a:endParaRPr>
          </a:p>
        </p:txBody>
      </p:sp>
      <p:sp>
        <p:nvSpPr>
          <p:cNvPr id="60420" name="Rectangle 3">
            <a:extLst>
              <a:ext uri="{FF2B5EF4-FFF2-40B4-BE49-F238E27FC236}">
                <a16:creationId xmlns:a16="http://schemas.microsoft.com/office/drawing/2014/main" id="{E675B0F5-5C94-9E42-6A3F-6AD47FE1CD07}"/>
              </a:ext>
            </a:extLst>
          </p:cNvPr>
          <p:cNvSpPr>
            <a:spLocks noChangeArrowheads="1"/>
          </p:cNvSpPr>
          <p:nvPr/>
        </p:nvSpPr>
        <p:spPr bwMode="auto">
          <a:xfrm>
            <a:off x="4589463" y="1752600"/>
            <a:ext cx="4170362" cy="362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eaLnBrk="1" hangingPunct="1">
              <a:lnSpc>
                <a:spcPct val="120000"/>
              </a:lnSpc>
              <a:buFont typeface="Wingdings" panose="05000000000000000000" pitchFamily="2" charset="2"/>
              <a:buNone/>
            </a:pPr>
            <a:r>
              <a:rPr kumimoji="0" lang="en-US" altLang="zh-CN" sz="2800" b="1">
                <a:latin typeface="Times New Roman" panose="02020603050405020304" pitchFamily="18" charset="0"/>
              </a:rPr>
              <a:t>L.in := T.type</a:t>
            </a:r>
          </a:p>
          <a:p>
            <a:pPr eaLnBrk="1" hangingPunct="1">
              <a:lnSpc>
                <a:spcPct val="120000"/>
              </a:lnSpc>
              <a:buFont typeface="Wingdings" panose="05000000000000000000" pitchFamily="2" charset="2"/>
              <a:buNone/>
            </a:pPr>
            <a:r>
              <a:rPr kumimoji="0" lang="en-US" altLang="zh-CN" sz="2800" b="1">
                <a:latin typeface="Times New Roman" panose="02020603050405020304" pitchFamily="18" charset="0"/>
              </a:rPr>
              <a:t>T.type := ‘integer’</a:t>
            </a:r>
          </a:p>
          <a:p>
            <a:pPr eaLnBrk="1" hangingPunct="1">
              <a:lnSpc>
                <a:spcPct val="120000"/>
              </a:lnSpc>
              <a:buFont typeface="Wingdings" panose="05000000000000000000" pitchFamily="2" charset="2"/>
              <a:buNone/>
            </a:pPr>
            <a:r>
              <a:rPr kumimoji="0" lang="en-US" altLang="zh-CN" sz="2800" b="1">
                <a:latin typeface="Times New Roman" panose="02020603050405020304" pitchFamily="18" charset="0"/>
              </a:rPr>
              <a:t>T.type := ‘real’</a:t>
            </a:r>
          </a:p>
          <a:p>
            <a:pPr eaLnBrk="1" hangingPunct="1">
              <a:lnSpc>
                <a:spcPct val="120000"/>
              </a:lnSpc>
              <a:buFont typeface="Wingdings" panose="05000000000000000000" pitchFamily="2" charset="2"/>
              <a:buNone/>
            </a:pPr>
            <a:r>
              <a:rPr kumimoji="0" lang="en-US" altLang="zh-CN" sz="2800" b="1">
                <a:latin typeface="Times New Roman" panose="02020603050405020304" pitchFamily="18" charset="0"/>
              </a:rPr>
              <a:t>L</a:t>
            </a:r>
            <a:r>
              <a:rPr kumimoji="0" lang="en-US" altLang="zh-CN" sz="2800" b="1" baseline="-25000">
                <a:latin typeface="Times New Roman" panose="02020603050405020304" pitchFamily="18" charset="0"/>
              </a:rPr>
              <a:t>1</a:t>
            </a:r>
            <a:r>
              <a:rPr kumimoji="0" lang="en-US" altLang="zh-CN" sz="2800" b="1">
                <a:latin typeface="Times New Roman" panose="02020603050405020304" pitchFamily="18" charset="0"/>
              </a:rPr>
              <a:t>.in := L.in</a:t>
            </a:r>
          </a:p>
          <a:p>
            <a:pPr eaLnBrk="1" hangingPunct="1">
              <a:lnSpc>
                <a:spcPct val="120000"/>
              </a:lnSpc>
              <a:buFont typeface="Wingdings" panose="05000000000000000000" pitchFamily="2" charset="2"/>
              <a:buNone/>
            </a:pPr>
            <a:r>
              <a:rPr kumimoji="0" lang="en-US" altLang="zh-CN" sz="2800" b="1">
                <a:latin typeface="Times New Roman" panose="02020603050405020304" pitchFamily="18" charset="0"/>
              </a:rPr>
              <a:t>addtype( id.entry, L.in )</a:t>
            </a:r>
          </a:p>
          <a:p>
            <a:pPr eaLnBrk="1" hangingPunct="1">
              <a:lnSpc>
                <a:spcPct val="120000"/>
              </a:lnSpc>
              <a:buFont typeface="Wingdings" panose="05000000000000000000" pitchFamily="2" charset="2"/>
              <a:buNone/>
            </a:pPr>
            <a:r>
              <a:rPr kumimoji="0" lang="en-US" altLang="zh-CN" sz="2800" b="1">
                <a:latin typeface="Times New Roman" panose="02020603050405020304" pitchFamily="18" charset="0"/>
              </a:rPr>
              <a:t>addtype( id.entry, L.in )</a:t>
            </a:r>
          </a:p>
        </p:txBody>
      </p:sp>
      <p:sp>
        <p:nvSpPr>
          <p:cNvPr id="60421" name="Rectangle 2">
            <a:extLst>
              <a:ext uri="{FF2B5EF4-FFF2-40B4-BE49-F238E27FC236}">
                <a16:creationId xmlns:a16="http://schemas.microsoft.com/office/drawing/2014/main" id="{FAC13AD3-6345-EF26-8C17-68A706F6A029}"/>
              </a:ext>
            </a:extLst>
          </p:cNvPr>
          <p:cNvSpPr>
            <a:spLocks noChangeArrowheads="1"/>
          </p:cNvSpPr>
          <p:nvPr/>
        </p:nvSpPr>
        <p:spPr bwMode="auto">
          <a:xfrm>
            <a:off x="1992314" y="5373689"/>
            <a:ext cx="8135937"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indent="-45720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lvl="1">
              <a:spcBef>
                <a:spcPct val="0"/>
              </a:spcBef>
              <a:buClrTx/>
              <a:buSzTx/>
              <a:buFontTx/>
              <a:buNone/>
            </a:pPr>
            <a:r>
              <a:rPr kumimoji="0" lang="en-US" altLang="zh-CN" b="1"/>
              <a:t>entry</a:t>
            </a:r>
            <a:r>
              <a:rPr kumimoji="0" lang="zh-CN" altLang="en-US" b="1"/>
              <a:t>：</a:t>
            </a:r>
            <a:r>
              <a:rPr kumimoji="0" lang="en-US" altLang="zh-CN" b="1"/>
              <a:t>     id </a:t>
            </a:r>
            <a:r>
              <a:rPr kumimoji="0" lang="zh-CN" altLang="en-US" b="1"/>
              <a:t>的属性，可以是它在符号表中的地址</a:t>
            </a:r>
          </a:p>
          <a:p>
            <a:pPr lvl="1">
              <a:spcBef>
                <a:spcPct val="0"/>
              </a:spcBef>
              <a:buClrTx/>
              <a:buSzTx/>
              <a:buFontTx/>
              <a:buNone/>
            </a:pPr>
            <a:r>
              <a:rPr kumimoji="0" lang="en-US" altLang="zh-CN" b="1"/>
              <a:t>addtype</a:t>
            </a:r>
            <a:r>
              <a:rPr kumimoji="0" lang="zh-CN" altLang="en-US" b="1"/>
              <a:t>：在符号表中为变量填加类型信息子程序</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1484873C-AAC1-67BF-A5D3-698941E438BF}"/>
              </a:ext>
            </a:extLst>
          </p:cNvPr>
          <p:cNvSpPr>
            <a:spLocks noGrp="1" noChangeArrowheads="1"/>
          </p:cNvSpPr>
          <p:nvPr>
            <p:ph type="title"/>
          </p:nvPr>
        </p:nvSpPr>
        <p:spPr>
          <a:xfrm>
            <a:off x="3962400" y="5410200"/>
            <a:ext cx="6553200" cy="1143000"/>
          </a:xfrm>
        </p:spPr>
        <p:txBody>
          <a:bodyPr vert="horz" wrap="square" lIns="92075" tIns="46037" rIns="92075" bIns="46037" numCol="1" anchor="ctr" anchorCtr="0" compatLnSpc="1">
            <a:prstTxWarp prst="textNoShape">
              <a:avLst/>
            </a:prstTxWarp>
          </a:bodyPr>
          <a:lstStyle/>
          <a:p>
            <a:pPr eaLnBrk="1" hangingPunct="1"/>
            <a:r>
              <a:rPr lang="zh-CN" altLang="en-US" sz="2400" b="1">
                <a:solidFill>
                  <a:schemeClr val="tx1"/>
                </a:solidFill>
                <a:effectLst>
                  <a:outerShdw blurRad="38100" dist="38100" dir="2700000" algn="tl">
                    <a:srgbClr val="C0C0C0"/>
                  </a:outerShdw>
                </a:effectLst>
                <a:latin typeface="Times New Roman" panose="02020603050405020304" pitchFamily="18" charset="0"/>
              </a:rPr>
              <a:t>例</a:t>
            </a:r>
            <a:r>
              <a:rPr lang="en-US" altLang="zh-CN" sz="2400" b="1" dirty="0">
                <a:solidFill>
                  <a:schemeClr val="tx1"/>
                </a:solidFill>
                <a:effectLst>
                  <a:outerShdw blurRad="38100" dist="38100" dir="2700000" algn="tl">
                    <a:srgbClr val="C0C0C0"/>
                  </a:outerShdw>
                </a:effectLst>
                <a:latin typeface="Times New Roman" panose="02020603050405020304" pitchFamily="18" charset="0"/>
              </a:rPr>
              <a:t>6-4</a:t>
            </a:r>
            <a:r>
              <a:rPr lang="zh-CN" altLang="en-US" sz="2400" b="1" dirty="0">
                <a:solidFill>
                  <a:schemeClr val="tx1"/>
                </a:solidFill>
                <a:effectLst>
                  <a:outerShdw blurRad="38100" dist="38100" dir="2700000" algn="tl">
                    <a:srgbClr val="C0C0C0"/>
                  </a:outerShdw>
                </a:effectLst>
                <a:latin typeface="Times New Roman" panose="02020603050405020304" pitchFamily="18" charset="0"/>
              </a:rPr>
              <a:t>：</a:t>
            </a:r>
            <a:r>
              <a:rPr lang="en-US" altLang="zh-CN" sz="2400" b="1" dirty="0">
                <a:solidFill>
                  <a:schemeClr val="tx1"/>
                </a:solidFill>
                <a:effectLst>
                  <a:outerShdw blurRad="38100" dist="38100" dir="2700000" algn="tl">
                    <a:srgbClr val="C0C0C0"/>
                  </a:outerShdw>
                </a:effectLst>
                <a:latin typeface="Times New Roman" panose="02020603050405020304" pitchFamily="18" charset="0"/>
              </a:rPr>
              <a:t>real id1,id2,id3 </a:t>
            </a:r>
            <a:r>
              <a:rPr lang="zh-CN" altLang="en-US" sz="2400" b="1" dirty="0">
                <a:solidFill>
                  <a:schemeClr val="tx1"/>
                </a:solidFill>
                <a:effectLst>
                  <a:outerShdw blurRad="38100" dist="38100" dir="2700000" algn="tl">
                    <a:srgbClr val="C0C0C0"/>
                  </a:outerShdw>
                </a:effectLst>
                <a:latin typeface="Times New Roman" panose="02020603050405020304" pitchFamily="18" charset="0"/>
              </a:rPr>
              <a:t>的分析树和属性计算</a:t>
            </a:r>
          </a:p>
        </p:txBody>
      </p:sp>
      <p:graphicFrame>
        <p:nvGraphicFramePr>
          <p:cNvPr id="62466" name="Object 11">
            <a:extLst>
              <a:ext uri="{FF2B5EF4-FFF2-40B4-BE49-F238E27FC236}">
                <a16:creationId xmlns:a16="http://schemas.microsoft.com/office/drawing/2014/main" id="{90B6C247-F087-E1C0-C04E-6826377963AA}"/>
              </a:ext>
            </a:extLst>
          </p:cNvPr>
          <p:cNvGraphicFramePr>
            <a:graphicFrameLocks noChangeAspect="1"/>
          </p:cNvGraphicFramePr>
          <p:nvPr/>
        </p:nvGraphicFramePr>
        <p:xfrm>
          <a:off x="1524001" y="1"/>
          <a:ext cx="8589963" cy="5908675"/>
        </p:xfrm>
        <a:graphic>
          <a:graphicData uri="http://schemas.openxmlformats.org/presentationml/2006/ole">
            <mc:AlternateContent xmlns:mc="http://schemas.openxmlformats.org/markup-compatibility/2006">
              <mc:Choice xmlns:v="urn:schemas-microsoft-com:vml" Requires="v">
                <p:oleObj name="MS 组织结构图 2.0" r:id="rId3" imgW="0" imgH="0" progId="OrgPlusWOPX.4">
                  <p:embed followColorScheme="full"/>
                </p:oleObj>
              </mc:Choice>
              <mc:Fallback>
                <p:oleObj name="MS 组织结构图 2.0" r:id="rId3" imgW="0" imgH="0" progId="OrgPlusWOPX.4">
                  <p:embed followColorScheme="full"/>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1"/>
                        <a:ext cx="8589963"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67" name="AutoShape 13">
            <a:extLst>
              <a:ext uri="{FF2B5EF4-FFF2-40B4-BE49-F238E27FC236}">
                <a16:creationId xmlns:a16="http://schemas.microsoft.com/office/drawing/2014/main" id="{25328D47-E747-07B8-3B3F-49C63A500DCB}"/>
              </a:ext>
            </a:extLst>
          </p:cNvPr>
          <p:cNvSpPr>
            <a:spLocks noChangeArrowheads="1"/>
          </p:cNvSpPr>
          <p:nvPr/>
        </p:nvSpPr>
        <p:spPr bwMode="auto">
          <a:xfrm>
            <a:off x="3505200" y="2286000"/>
            <a:ext cx="304800" cy="8382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CC0000"/>
          </a:solidFill>
          <a:ln w="12700">
            <a:solidFill>
              <a:schemeClr val="tx1"/>
            </a:solidFill>
            <a:miter lim="800000"/>
            <a:headEnd type="none" w="sm" len="sm"/>
            <a:tailEnd type="none" w="sm" len="sm"/>
          </a:ln>
        </p:spPr>
        <p:txBody>
          <a:bodyPr wrap="none" anchor="ctr"/>
          <a:lstStyle/>
          <a:p>
            <a:endParaRPr lang="zh-CN" altLang="en-US"/>
          </a:p>
        </p:txBody>
      </p:sp>
      <p:sp>
        <p:nvSpPr>
          <p:cNvPr id="62468" name="AutoShape 14">
            <a:extLst>
              <a:ext uri="{FF2B5EF4-FFF2-40B4-BE49-F238E27FC236}">
                <a16:creationId xmlns:a16="http://schemas.microsoft.com/office/drawing/2014/main" id="{CCAEC3E9-AAB8-C39C-729F-4CF92646D98E}"/>
              </a:ext>
            </a:extLst>
          </p:cNvPr>
          <p:cNvSpPr>
            <a:spLocks noChangeArrowheads="1"/>
          </p:cNvSpPr>
          <p:nvPr/>
        </p:nvSpPr>
        <p:spPr bwMode="auto">
          <a:xfrm>
            <a:off x="4343400" y="1600200"/>
            <a:ext cx="1524000" cy="228600"/>
          </a:xfrm>
          <a:prstGeom prst="rightArrow">
            <a:avLst>
              <a:gd name="adj1" fmla="val 50000"/>
              <a:gd name="adj2" fmla="val 166667"/>
            </a:avLst>
          </a:prstGeom>
          <a:solidFill>
            <a:srgbClr val="CC0000"/>
          </a:solidFill>
          <a:ln w="12700">
            <a:solidFill>
              <a:schemeClr val="tx1"/>
            </a:solidFill>
            <a:miter lim="800000"/>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endParaRPr lang="zh-CN" altLang="en-US" sz="1800">
              <a:solidFill>
                <a:schemeClr val="folHlink"/>
              </a:solidFill>
              <a:latin typeface="Times New Roman" panose="02020603050405020304" pitchFamily="18" charset="0"/>
              <a:ea typeface="宋体" panose="02010600030101010101" pitchFamily="2" charset="-122"/>
            </a:endParaRPr>
          </a:p>
        </p:txBody>
      </p:sp>
      <p:sp>
        <p:nvSpPr>
          <p:cNvPr id="62469" name="AutoShape 15">
            <a:extLst>
              <a:ext uri="{FF2B5EF4-FFF2-40B4-BE49-F238E27FC236}">
                <a16:creationId xmlns:a16="http://schemas.microsoft.com/office/drawing/2014/main" id="{AB05B8A1-DF8D-27E9-75B8-C3065F66CD91}"/>
              </a:ext>
            </a:extLst>
          </p:cNvPr>
          <p:cNvSpPr>
            <a:spLocks noChangeArrowheads="1"/>
          </p:cNvSpPr>
          <p:nvPr/>
        </p:nvSpPr>
        <p:spPr bwMode="auto">
          <a:xfrm rot="10793477">
            <a:off x="5257800" y="1981200"/>
            <a:ext cx="838200" cy="8382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17694720 60000 65536"/>
              <a:gd name="T13" fmla="*/ 11796480 60000 65536"/>
              <a:gd name="T14" fmla="*/ 11796480 60000 65536"/>
              <a:gd name="T15" fmla="*/ 5898240 60000 65536"/>
              <a:gd name="T16" fmla="*/ 0 60000 65536"/>
              <a:gd name="T17" fmla="*/ 0 60000 65536"/>
              <a:gd name="T18" fmla="*/ 0 w 21600"/>
              <a:gd name="T19" fmla="*/ 19627 h 21600"/>
              <a:gd name="T20" fmla="*/ 16167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6473"/>
                </a:lnTo>
                <a:lnTo>
                  <a:pt x="14690" y="6473"/>
                </a:lnTo>
                <a:lnTo>
                  <a:pt x="14690" y="19627"/>
                </a:lnTo>
                <a:lnTo>
                  <a:pt x="0" y="19627"/>
                </a:lnTo>
                <a:lnTo>
                  <a:pt x="0" y="21600"/>
                </a:lnTo>
                <a:lnTo>
                  <a:pt x="16167" y="21600"/>
                </a:lnTo>
                <a:lnTo>
                  <a:pt x="16167" y="6473"/>
                </a:lnTo>
                <a:lnTo>
                  <a:pt x="21600" y="6473"/>
                </a:lnTo>
                <a:lnTo>
                  <a:pt x="15429" y="0"/>
                </a:lnTo>
                <a:close/>
              </a:path>
            </a:pathLst>
          </a:custGeom>
          <a:solidFill>
            <a:srgbClr val="CC0000"/>
          </a:solidFill>
          <a:ln w="12700">
            <a:solidFill>
              <a:schemeClr val="tx1"/>
            </a:solidFill>
            <a:miter lim="800000"/>
            <a:headEnd type="none" w="sm" len="sm"/>
            <a:tailEnd type="none" w="sm" len="sm"/>
          </a:ln>
        </p:spPr>
        <p:txBody>
          <a:bodyPr wrap="none" anchor="ctr"/>
          <a:lstStyle/>
          <a:p>
            <a:endParaRPr lang="zh-CN" altLang="en-US"/>
          </a:p>
        </p:txBody>
      </p:sp>
      <p:sp>
        <p:nvSpPr>
          <p:cNvPr id="62470" name="AutoShape 17">
            <a:extLst>
              <a:ext uri="{FF2B5EF4-FFF2-40B4-BE49-F238E27FC236}">
                <a16:creationId xmlns:a16="http://schemas.microsoft.com/office/drawing/2014/main" id="{BFD16230-1444-A9D7-7753-A14B5CDDB070}"/>
              </a:ext>
            </a:extLst>
          </p:cNvPr>
          <p:cNvSpPr>
            <a:spLocks noChangeArrowheads="1"/>
          </p:cNvSpPr>
          <p:nvPr/>
        </p:nvSpPr>
        <p:spPr bwMode="auto">
          <a:xfrm rot="10739309">
            <a:off x="3349626" y="3429000"/>
            <a:ext cx="917575" cy="6858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17694720 60000 65536"/>
              <a:gd name="T13" fmla="*/ 11796480 60000 65536"/>
              <a:gd name="T14" fmla="*/ 11796480 60000 65536"/>
              <a:gd name="T15" fmla="*/ 5898240 60000 65536"/>
              <a:gd name="T16" fmla="*/ 0 60000 65536"/>
              <a:gd name="T17" fmla="*/ 0 60000 65536"/>
              <a:gd name="T18" fmla="*/ 0 w 21600"/>
              <a:gd name="T19" fmla="*/ 17885 h 21600"/>
              <a:gd name="T20" fmla="*/ 1688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4814"/>
                </a:lnTo>
                <a:lnTo>
                  <a:pt x="13977" y="4814"/>
                </a:lnTo>
                <a:lnTo>
                  <a:pt x="13977" y="17885"/>
                </a:lnTo>
                <a:lnTo>
                  <a:pt x="0" y="17885"/>
                </a:lnTo>
                <a:lnTo>
                  <a:pt x="0" y="21600"/>
                </a:lnTo>
                <a:lnTo>
                  <a:pt x="16880" y="21600"/>
                </a:lnTo>
                <a:lnTo>
                  <a:pt x="16880" y="4814"/>
                </a:lnTo>
                <a:lnTo>
                  <a:pt x="21600" y="4814"/>
                </a:lnTo>
                <a:lnTo>
                  <a:pt x="15429" y="0"/>
                </a:lnTo>
                <a:close/>
              </a:path>
            </a:pathLst>
          </a:custGeom>
          <a:solidFill>
            <a:srgbClr val="CC0000"/>
          </a:solidFill>
          <a:ln w="12700">
            <a:solidFill>
              <a:schemeClr val="tx1"/>
            </a:solidFill>
            <a:miter lim="800000"/>
            <a:headEnd type="none" w="sm" len="sm"/>
            <a:tailEnd type="none" w="sm" len="sm"/>
          </a:ln>
        </p:spPr>
        <p:txBody>
          <a:bodyPr wrap="none" anchor="ctr"/>
          <a:lstStyle/>
          <a:p>
            <a:endParaRPr lang="zh-CN" altLang="en-US"/>
          </a:p>
        </p:txBody>
      </p:sp>
      <p:sp>
        <p:nvSpPr>
          <p:cNvPr id="62471" name="AutoShape 18">
            <a:extLst>
              <a:ext uri="{FF2B5EF4-FFF2-40B4-BE49-F238E27FC236}">
                <a16:creationId xmlns:a16="http://schemas.microsoft.com/office/drawing/2014/main" id="{FE9A5A1A-EA1C-8E44-0B7B-6AADA5A51063}"/>
              </a:ext>
            </a:extLst>
          </p:cNvPr>
          <p:cNvSpPr>
            <a:spLocks noChangeArrowheads="1"/>
          </p:cNvSpPr>
          <p:nvPr/>
        </p:nvSpPr>
        <p:spPr bwMode="auto">
          <a:xfrm>
            <a:off x="3200400" y="4800600"/>
            <a:ext cx="228600" cy="533400"/>
          </a:xfrm>
          <a:prstGeom prst="downArrow">
            <a:avLst>
              <a:gd name="adj1" fmla="val 50000"/>
              <a:gd name="adj2" fmla="val 58333"/>
            </a:avLst>
          </a:prstGeom>
          <a:solidFill>
            <a:srgbClr val="CC0000"/>
          </a:solidFill>
          <a:ln w="12700">
            <a:solidFill>
              <a:schemeClr val="tx1"/>
            </a:solidFill>
            <a:miter lim="800000"/>
            <a:headEnd type="none" w="sm" len="sm"/>
            <a:tailEnd type="none" w="sm" len="sm"/>
          </a:ln>
        </p:spPr>
        <p:txBody>
          <a:bodyPr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endParaRPr lang="zh-CN" altLang="en-US" sz="1800">
              <a:solidFill>
                <a:schemeClr val="folHlink"/>
              </a:solidFill>
              <a:latin typeface="Times New Roman" panose="02020603050405020304" pitchFamily="18" charset="0"/>
              <a:ea typeface="宋体" panose="02010600030101010101" pitchFamily="2" charset="-122"/>
            </a:endParaRPr>
          </a:p>
        </p:txBody>
      </p:sp>
      <p:sp>
        <p:nvSpPr>
          <p:cNvPr id="62472" name="AutoShape 19">
            <a:extLst>
              <a:ext uri="{FF2B5EF4-FFF2-40B4-BE49-F238E27FC236}">
                <a16:creationId xmlns:a16="http://schemas.microsoft.com/office/drawing/2014/main" id="{46C77373-B640-6582-0C63-F7FB9C27E421}"/>
              </a:ext>
            </a:extLst>
          </p:cNvPr>
          <p:cNvSpPr>
            <a:spLocks noChangeArrowheads="1"/>
          </p:cNvSpPr>
          <p:nvPr/>
        </p:nvSpPr>
        <p:spPr bwMode="auto">
          <a:xfrm>
            <a:off x="3962400" y="4114800"/>
            <a:ext cx="2286000" cy="228600"/>
          </a:xfrm>
          <a:prstGeom prst="rightArrow">
            <a:avLst>
              <a:gd name="adj1" fmla="val 50000"/>
              <a:gd name="adj2" fmla="val 250000"/>
            </a:avLst>
          </a:prstGeom>
          <a:solidFill>
            <a:srgbClr val="CC0000"/>
          </a:solidFill>
          <a:ln w="12700">
            <a:solidFill>
              <a:schemeClr val="tx1"/>
            </a:solidFill>
            <a:miter lim="800000"/>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endParaRPr lang="zh-CN" altLang="en-US" sz="1800">
              <a:solidFill>
                <a:schemeClr val="folHlink"/>
              </a:solidFill>
              <a:latin typeface="Times New Roman" panose="02020603050405020304" pitchFamily="18" charset="0"/>
              <a:ea typeface="宋体" panose="02010600030101010101" pitchFamily="2" charset="-122"/>
            </a:endParaRPr>
          </a:p>
        </p:txBody>
      </p:sp>
      <p:sp>
        <p:nvSpPr>
          <p:cNvPr id="62473" name="AutoShape 20">
            <a:extLst>
              <a:ext uri="{FF2B5EF4-FFF2-40B4-BE49-F238E27FC236}">
                <a16:creationId xmlns:a16="http://schemas.microsoft.com/office/drawing/2014/main" id="{4CE6B491-831A-39A1-69CC-F033F05E9A24}"/>
              </a:ext>
            </a:extLst>
          </p:cNvPr>
          <p:cNvSpPr>
            <a:spLocks noChangeArrowheads="1"/>
          </p:cNvSpPr>
          <p:nvPr/>
        </p:nvSpPr>
        <p:spPr bwMode="auto">
          <a:xfrm>
            <a:off x="6096000" y="2819400"/>
            <a:ext cx="2286000" cy="228600"/>
          </a:xfrm>
          <a:prstGeom prst="rightArrow">
            <a:avLst>
              <a:gd name="adj1" fmla="val 50000"/>
              <a:gd name="adj2" fmla="val 250000"/>
            </a:avLst>
          </a:prstGeom>
          <a:solidFill>
            <a:srgbClr val="CC0000"/>
          </a:solidFill>
          <a:ln w="12700">
            <a:solidFill>
              <a:schemeClr val="tx1"/>
            </a:solidFill>
            <a:miter lim="800000"/>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endParaRPr lang="zh-CN" altLang="en-US" sz="1800">
              <a:solidFill>
                <a:schemeClr val="folHlink"/>
              </a:solidFill>
              <a:latin typeface="Times New Roman" panose="02020603050405020304" pitchFamily="18" charset="0"/>
              <a:ea typeface="宋体" panose="02010600030101010101" pitchFamily="2" charset="-122"/>
            </a:endParaRPr>
          </a:p>
        </p:txBody>
      </p:sp>
      <p:sp>
        <p:nvSpPr>
          <p:cNvPr id="188437" name="Text Box 21">
            <a:extLst>
              <a:ext uri="{FF2B5EF4-FFF2-40B4-BE49-F238E27FC236}">
                <a16:creationId xmlns:a16="http://schemas.microsoft.com/office/drawing/2014/main" id="{F1750F31-5044-05CB-8D3C-9628CE95A74F}"/>
              </a:ext>
            </a:extLst>
          </p:cNvPr>
          <p:cNvSpPr txBox="1">
            <a:spLocks noChangeArrowheads="1"/>
          </p:cNvSpPr>
          <p:nvPr/>
        </p:nvSpPr>
        <p:spPr bwMode="auto">
          <a:xfrm>
            <a:off x="6994526" y="4800600"/>
            <a:ext cx="1235075" cy="457200"/>
          </a:xfrm>
          <a:prstGeom prst="rect">
            <a:avLst/>
          </a:prstGeom>
          <a:noFill/>
          <a:ln w="12700">
            <a:noFill/>
            <a:miter lim="800000"/>
            <a:headEnd type="none" w="sm" len="sm"/>
            <a:tailEnd type="none" w="sm" len="sm"/>
          </a:ln>
          <a:effectLst/>
        </p:spPr>
        <p:txBody>
          <a:bodyPr wrap="none">
            <a:spAutoFit/>
          </a:bodyPr>
          <a:lstStyle/>
          <a:p>
            <a:pPr>
              <a:defRPr/>
            </a:pPr>
            <a:r>
              <a:rPr lang="en-US" altLang="zh-CN" sz="2400" b="1">
                <a:effectLst>
                  <a:outerShdw blurRad="38100" dist="38100" dir="2700000" algn="tl">
                    <a:srgbClr val="C0C0C0"/>
                  </a:outerShdw>
                </a:effectLst>
              </a:rPr>
              <a:t>addtype</a:t>
            </a:r>
            <a:endParaRPr lang="en-US" altLang="zh-CN" sz="2400"/>
          </a:p>
        </p:txBody>
      </p:sp>
      <p:sp>
        <p:nvSpPr>
          <p:cNvPr id="188439" name="Text Box 23">
            <a:extLst>
              <a:ext uri="{FF2B5EF4-FFF2-40B4-BE49-F238E27FC236}">
                <a16:creationId xmlns:a16="http://schemas.microsoft.com/office/drawing/2014/main" id="{C3A56029-942A-F3A6-2074-2BD3EDF39B13}"/>
              </a:ext>
            </a:extLst>
          </p:cNvPr>
          <p:cNvSpPr txBox="1">
            <a:spLocks noChangeArrowheads="1"/>
          </p:cNvSpPr>
          <p:nvPr/>
        </p:nvSpPr>
        <p:spPr bwMode="auto">
          <a:xfrm>
            <a:off x="9067801" y="3505200"/>
            <a:ext cx="1235075" cy="457200"/>
          </a:xfrm>
          <a:prstGeom prst="rect">
            <a:avLst/>
          </a:prstGeom>
          <a:noFill/>
          <a:ln w="12700">
            <a:noFill/>
            <a:miter lim="800000"/>
            <a:headEnd type="none" w="sm" len="sm"/>
            <a:tailEnd type="none" w="sm" len="sm"/>
          </a:ln>
          <a:effectLst/>
        </p:spPr>
        <p:txBody>
          <a:bodyPr wrap="none">
            <a:spAutoFit/>
          </a:bodyPr>
          <a:lstStyle/>
          <a:p>
            <a:pPr>
              <a:defRPr/>
            </a:pPr>
            <a:r>
              <a:rPr lang="en-US" altLang="zh-CN" sz="2400" b="1">
                <a:effectLst>
                  <a:outerShdw blurRad="38100" dist="38100" dir="2700000" algn="tl">
                    <a:srgbClr val="C0C0C0"/>
                  </a:outerShdw>
                </a:effectLst>
              </a:rPr>
              <a:t>addtype</a:t>
            </a:r>
            <a:endParaRPr lang="en-US" altLang="zh-CN" sz="2400"/>
          </a:p>
        </p:txBody>
      </p:sp>
      <p:sp>
        <p:nvSpPr>
          <p:cNvPr id="188458" name="Text Box 42">
            <a:extLst>
              <a:ext uri="{FF2B5EF4-FFF2-40B4-BE49-F238E27FC236}">
                <a16:creationId xmlns:a16="http://schemas.microsoft.com/office/drawing/2014/main" id="{34EE3E29-EFDD-1C48-AF5A-DAFB90759D61}"/>
              </a:ext>
            </a:extLst>
          </p:cNvPr>
          <p:cNvSpPr txBox="1">
            <a:spLocks noChangeArrowheads="1"/>
          </p:cNvSpPr>
          <p:nvPr/>
        </p:nvSpPr>
        <p:spPr bwMode="auto">
          <a:xfrm>
            <a:off x="2438401" y="6019800"/>
            <a:ext cx="1235075" cy="457200"/>
          </a:xfrm>
          <a:prstGeom prst="rect">
            <a:avLst/>
          </a:prstGeom>
          <a:noFill/>
          <a:ln w="12700">
            <a:noFill/>
            <a:miter lim="800000"/>
            <a:headEnd type="none" w="sm" len="sm"/>
            <a:tailEnd type="none" w="sm" len="sm"/>
          </a:ln>
          <a:effectLst/>
        </p:spPr>
        <p:txBody>
          <a:bodyPr wrap="none">
            <a:spAutoFit/>
          </a:bodyPr>
          <a:lstStyle/>
          <a:p>
            <a:pPr>
              <a:defRPr/>
            </a:pPr>
            <a:r>
              <a:rPr lang="en-US" altLang="zh-CN" sz="2400" b="1">
                <a:effectLst>
                  <a:outerShdw blurRad="38100" dist="38100" dir="2700000" algn="tl">
                    <a:srgbClr val="C0C0C0"/>
                  </a:outerShdw>
                </a:effectLst>
              </a:rPr>
              <a:t>addtype</a:t>
            </a:r>
            <a:endParaRPr lang="en-US" altLang="zh-CN" sz="2400"/>
          </a:p>
        </p:txBody>
      </p:sp>
      <p:cxnSp>
        <p:nvCxnSpPr>
          <p:cNvPr id="14" name="直接连接符 13">
            <a:extLst>
              <a:ext uri="{FF2B5EF4-FFF2-40B4-BE49-F238E27FC236}">
                <a16:creationId xmlns:a16="http://schemas.microsoft.com/office/drawing/2014/main" id="{5442C3B7-7891-CDA6-04A3-08BFBEE23450}"/>
              </a:ext>
            </a:extLst>
          </p:cNvPr>
          <p:cNvCxnSpPr/>
          <p:nvPr/>
        </p:nvCxnSpPr>
        <p:spPr>
          <a:xfrm>
            <a:off x="2927351" y="981075"/>
            <a:ext cx="4105275"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F17D5561-1AC8-C9F2-8C42-A62C4E2F736B}"/>
              </a:ext>
            </a:extLst>
          </p:cNvPr>
          <p:cNvCxnSpPr/>
          <p:nvPr/>
        </p:nvCxnSpPr>
        <p:spPr>
          <a:xfrm>
            <a:off x="4943476" y="2276475"/>
            <a:ext cx="4176713"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86C2F2AA-DA0B-D7E8-C376-D0819DEE75C3}"/>
              </a:ext>
            </a:extLst>
          </p:cNvPr>
          <p:cNvCxnSpPr/>
          <p:nvPr/>
        </p:nvCxnSpPr>
        <p:spPr>
          <a:xfrm>
            <a:off x="2855913" y="3573463"/>
            <a:ext cx="4176712"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BD0A2B10-1DC2-0992-134E-069C131285F0}"/>
              </a:ext>
            </a:extLst>
          </p:cNvPr>
          <p:cNvCxnSpPr/>
          <p:nvPr/>
        </p:nvCxnSpPr>
        <p:spPr>
          <a:xfrm flipH="1">
            <a:off x="5808663" y="765175"/>
            <a:ext cx="0" cy="215900"/>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24358F8-88CA-CEA3-9331-559D4BE66F7F}"/>
              </a:ext>
            </a:extLst>
          </p:cNvPr>
          <p:cNvCxnSpPr/>
          <p:nvPr/>
        </p:nvCxnSpPr>
        <p:spPr>
          <a:xfrm>
            <a:off x="7032625" y="981075"/>
            <a:ext cx="0" cy="287338"/>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B1D6AEEF-429C-9BD1-C1DA-29E10E53FC45}"/>
              </a:ext>
            </a:extLst>
          </p:cNvPr>
          <p:cNvCxnSpPr/>
          <p:nvPr/>
        </p:nvCxnSpPr>
        <p:spPr>
          <a:xfrm>
            <a:off x="2927350" y="2060576"/>
            <a:ext cx="0" cy="504825"/>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909D693-4AA5-03F5-78A7-3E3E2E0A7170}"/>
              </a:ext>
            </a:extLst>
          </p:cNvPr>
          <p:cNvCxnSpPr/>
          <p:nvPr/>
        </p:nvCxnSpPr>
        <p:spPr>
          <a:xfrm>
            <a:off x="4943475" y="2276476"/>
            <a:ext cx="0" cy="288925"/>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38CFBC29-AA08-1A02-B974-820537751E5F}"/>
              </a:ext>
            </a:extLst>
          </p:cNvPr>
          <p:cNvCxnSpPr/>
          <p:nvPr/>
        </p:nvCxnSpPr>
        <p:spPr>
          <a:xfrm>
            <a:off x="7104063" y="2060575"/>
            <a:ext cx="0" cy="431800"/>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EAAB1B6C-437E-DE4B-5DF2-27D6748AC097}"/>
              </a:ext>
            </a:extLst>
          </p:cNvPr>
          <p:cNvCxnSpPr/>
          <p:nvPr/>
        </p:nvCxnSpPr>
        <p:spPr>
          <a:xfrm>
            <a:off x="9120188" y="2276476"/>
            <a:ext cx="0" cy="288925"/>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99B7D71D-B08E-402C-9129-DFBBAA9EA0D2}"/>
              </a:ext>
            </a:extLst>
          </p:cNvPr>
          <p:cNvCxnSpPr/>
          <p:nvPr/>
        </p:nvCxnSpPr>
        <p:spPr>
          <a:xfrm>
            <a:off x="2855913" y="3573464"/>
            <a:ext cx="0" cy="287337"/>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7434844B-419A-6883-4F8F-1242FD016B66}"/>
              </a:ext>
            </a:extLst>
          </p:cNvPr>
          <p:cNvCxnSpPr/>
          <p:nvPr/>
        </p:nvCxnSpPr>
        <p:spPr>
          <a:xfrm>
            <a:off x="5016500" y="3357563"/>
            <a:ext cx="0" cy="431800"/>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3B9699FA-199D-6BEE-CCA4-4DC4868AC7D5}"/>
              </a:ext>
            </a:extLst>
          </p:cNvPr>
          <p:cNvCxnSpPr/>
          <p:nvPr/>
        </p:nvCxnSpPr>
        <p:spPr>
          <a:xfrm>
            <a:off x="7032625" y="3573463"/>
            <a:ext cx="0" cy="215900"/>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D95DD6CB-FEB9-F0FD-997A-ECB936241E0F}"/>
              </a:ext>
            </a:extLst>
          </p:cNvPr>
          <p:cNvCxnSpPr/>
          <p:nvPr/>
        </p:nvCxnSpPr>
        <p:spPr>
          <a:xfrm>
            <a:off x="2855913" y="4581526"/>
            <a:ext cx="0" cy="576263"/>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A29D72FB-893C-49FF-062E-474E4208900D}"/>
              </a:ext>
            </a:extLst>
          </p:cNvPr>
          <p:cNvCxnSpPr/>
          <p:nvPr/>
        </p:nvCxnSpPr>
        <p:spPr>
          <a:xfrm>
            <a:off x="2927350" y="981075"/>
            <a:ext cx="0" cy="287338"/>
          </a:xfrm>
          <a:prstGeom prst="line">
            <a:avLst/>
          </a:prstGeom>
          <a:ln w="25400" cmpd="sng">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3">
            <a:extLst>
              <a:ext uri="{FF2B5EF4-FFF2-40B4-BE49-F238E27FC236}">
                <a16:creationId xmlns:a16="http://schemas.microsoft.com/office/drawing/2014/main" id="{DAF7B4B7-2FFD-65BE-1C21-1FEC4C46908C}"/>
              </a:ext>
            </a:extLst>
          </p:cNvPr>
          <p:cNvSpPr>
            <a:spLocks noGrp="1" noChangeArrowheads="1"/>
          </p:cNvSpPr>
          <p:nvPr>
            <p:ph type="title"/>
          </p:nvPr>
        </p:nvSpPr>
        <p:spPr>
          <a:xfrm>
            <a:off x="2692400" y="609600"/>
            <a:ext cx="7075488" cy="1143000"/>
          </a:xfrm>
        </p:spPr>
        <p:txBody>
          <a:bodyPr/>
          <a:lstStyle/>
          <a:p>
            <a:pPr eaLnBrk="1" hangingPunct="1"/>
            <a:r>
              <a:rPr lang="en-US" altLang="zh-CN" sz="3600" b="1">
                <a:effectLst>
                  <a:outerShdw blurRad="38100" dist="38100" dir="2700000" algn="tl">
                    <a:srgbClr val="C0C0C0"/>
                  </a:outerShdw>
                </a:effectLst>
                <a:latin typeface="Times New Roman" panose="02020603050405020304" pitchFamily="18" charset="0"/>
              </a:rPr>
              <a:t>5. S-</a:t>
            </a:r>
            <a:r>
              <a:rPr lang="zh-CN" altLang="en-US" sz="3600" b="1">
                <a:effectLst>
                  <a:outerShdw blurRad="38100" dist="38100" dir="2700000" algn="tl">
                    <a:srgbClr val="C0C0C0"/>
                  </a:outerShdw>
                </a:effectLst>
                <a:latin typeface="Times New Roman" panose="02020603050405020304" pitchFamily="18" charset="0"/>
              </a:rPr>
              <a:t>属性文法及其语义计算</a:t>
            </a:r>
            <a:endParaRPr lang="en-US" altLang="zh-CN" sz="3600" b="1">
              <a:effectLst>
                <a:outerShdw blurRad="38100" dist="38100" dir="2700000" algn="tl">
                  <a:srgbClr val="C0C0C0"/>
                </a:outerShdw>
              </a:effectLst>
              <a:latin typeface="Times New Roman" panose="02020603050405020304" pitchFamily="18" charset="0"/>
            </a:endParaRPr>
          </a:p>
        </p:txBody>
      </p:sp>
      <p:sp>
        <p:nvSpPr>
          <p:cNvPr id="64514" name="Rectangle 2">
            <a:extLst>
              <a:ext uri="{FF2B5EF4-FFF2-40B4-BE49-F238E27FC236}">
                <a16:creationId xmlns:a16="http://schemas.microsoft.com/office/drawing/2014/main" id="{63E0BE66-4A5F-FFED-1B47-29F5D590B4B1}"/>
              </a:ext>
            </a:extLst>
          </p:cNvPr>
          <p:cNvSpPr>
            <a:spLocks noGrp="1" noChangeArrowheads="1"/>
          </p:cNvSpPr>
          <p:nvPr>
            <p:ph idx="1"/>
          </p:nvPr>
        </p:nvSpPr>
        <p:spPr>
          <a:xfrm>
            <a:off x="2209800" y="2057400"/>
            <a:ext cx="7846640" cy="4038600"/>
          </a:xfrm>
        </p:spPr>
        <p:txBody>
          <a:bodyPr vert="horz" wrap="square" lIns="92075" tIns="46037" rIns="92075" bIns="46037" numCol="1" anchor="t" anchorCtr="0" compatLnSpc="1">
            <a:prstTxWarp prst="textNoShape">
              <a:avLst/>
            </a:prstTxWarp>
          </a:bodyPr>
          <a:lstStyle/>
          <a:p>
            <a:pPr marL="0" indent="0">
              <a:lnSpc>
                <a:spcPct val="90000"/>
              </a:lnSpc>
              <a:buNone/>
            </a:pPr>
            <a:r>
              <a:rPr lang="en-US" altLang="zh-CN" sz="2800" b="1" dirty="0">
                <a:solidFill>
                  <a:srgbClr val="FF0000"/>
                </a:solidFill>
              </a:rPr>
              <a:t>S</a:t>
            </a:r>
            <a:r>
              <a:rPr lang="zh-CN" altLang="en-US" sz="2800" b="1" dirty="0">
                <a:solidFill>
                  <a:srgbClr val="FF0000"/>
                </a:solidFill>
              </a:rPr>
              <a:t>－属性文法：</a:t>
            </a:r>
            <a:r>
              <a:rPr lang="zh-CN" altLang="en-US" sz="2800" b="1" dirty="0"/>
              <a:t>只含有综合属性的属性文法。</a:t>
            </a:r>
          </a:p>
          <a:p>
            <a:pPr marL="0" indent="0" algn="just">
              <a:lnSpc>
                <a:spcPct val="90000"/>
              </a:lnSpc>
            </a:pPr>
            <a:r>
              <a:rPr lang="zh-CN" altLang="en-US" sz="2800" b="1" dirty="0"/>
              <a:t>综合属性可以在分析输入符号串的同时自底向上的来计算。</a:t>
            </a:r>
            <a:endParaRPr lang="en-US" altLang="zh-CN" sz="2800" b="1" dirty="0"/>
          </a:p>
          <a:p>
            <a:pPr marL="0" indent="0" algn="just">
              <a:lnSpc>
                <a:spcPct val="90000"/>
              </a:lnSpc>
            </a:pPr>
            <a:r>
              <a:rPr lang="en-US" altLang="zh-CN" sz="2800" b="1" dirty="0"/>
              <a:t>S</a:t>
            </a:r>
            <a:r>
              <a:rPr lang="zh-CN" altLang="en-US" sz="2800" b="1" dirty="0"/>
              <a:t>－属性文法的翻译器通常可借助于</a:t>
            </a:r>
            <a:r>
              <a:rPr lang="en-US" altLang="zh-CN" sz="2800" b="1" dirty="0"/>
              <a:t>LR</a:t>
            </a:r>
            <a:r>
              <a:rPr lang="zh-CN" altLang="en-US" sz="2800" b="1" dirty="0"/>
              <a:t>分析器实现。</a:t>
            </a:r>
            <a:r>
              <a:rPr lang="en-US" altLang="zh-CN" sz="2800" b="1" dirty="0"/>
              <a:t>LR</a:t>
            </a:r>
            <a:r>
              <a:rPr lang="zh-CN" altLang="en-US" sz="2800" b="1" dirty="0"/>
              <a:t>分析器可以改造为一个翻译器，在对输入串进行语法分析的同时对属性进行计算。</a:t>
            </a:r>
            <a:endParaRPr lang="zh-CN" altLang="en-US" sz="2800" b="1" dirty="0">
              <a:latin typeface="Times New Roman" panose="02020603050405020304" pitchFamily="18" charset="0"/>
            </a:endParaRPr>
          </a:p>
          <a:p>
            <a:pPr marL="0" indent="0" algn="just">
              <a:lnSpc>
                <a:spcPct val="90000"/>
              </a:lnSpc>
            </a:pPr>
            <a:r>
              <a:rPr lang="zh-CN" altLang="en-US" sz="2800" b="1" dirty="0"/>
              <a:t>分析器可以保存与栈中文法符号有关的综合属性值，每当进行归约时，新的属性值就由栈中正在归约的产生式右边符号的属性值来计算。</a:t>
            </a:r>
          </a:p>
        </p:txBody>
      </p:sp>
      <p:sp>
        <p:nvSpPr>
          <p:cNvPr id="64515" name="灯片编号占位符 5">
            <a:extLst>
              <a:ext uri="{FF2B5EF4-FFF2-40B4-BE49-F238E27FC236}">
                <a16:creationId xmlns:a16="http://schemas.microsoft.com/office/drawing/2014/main" id="{E1C7197B-6C95-A9D9-7183-DA1C2A9AFCD2}"/>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CACE5F29-E962-4FEB-AA97-FBEFFB335B2E}"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26</a:t>
            </a:fld>
            <a:endParaRPr lang="en-US" altLang="zh-CN" sz="140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1" name="Rectangle 3">
            <a:extLst>
              <a:ext uri="{FF2B5EF4-FFF2-40B4-BE49-F238E27FC236}">
                <a16:creationId xmlns:a16="http://schemas.microsoft.com/office/drawing/2014/main" id="{8817E203-CC7A-0785-1466-8E70ECD43ADA}"/>
              </a:ext>
            </a:extLst>
          </p:cNvPr>
          <p:cNvSpPr>
            <a:spLocks noGrp="1" noChangeArrowheads="1"/>
          </p:cNvSpPr>
          <p:nvPr>
            <p:ph type="body" idx="1"/>
          </p:nvPr>
        </p:nvSpPr>
        <p:spPr>
          <a:xfrm>
            <a:off x="1938338" y="404664"/>
            <a:ext cx="8532813" cy="6019800"/>
          </a:xfrm>
        </p:spPr>
        <p:txBody>
          <a:bodyPr/>
          <a:lstStyle/>
          <a:p>
            <a:pPr>
              <a:buFontTx/>
              <a:buNone/>
            </a:pPr>
            <a:r>
              <a:rPr lang="zh-CN" altLang="en-US" sz="2800" dirty="0">
                <a:cs typeface="Times New Roman" panose="02020603050405020304" pitchFamily="18" charset="0"/>
              </a:rPr>
              <a:t>      产生式                             语义规则</a:t>
            </a:r>
          </a:p>
          <a:p>
            <a:pPr>
              <a:buFontTx/>
              <a:buNone/>
            </a:pPr>
            <a:r>
              <a:rPr lang="zh-CN" altLang="en-US" sz="2800" b="1" dirty="0">
                <a:latin typeface="宋体" panose="02010600030101010101" pitchFamily="2" charset="-122"/>
                <a:ea typeface="宋体" panose="02010600030101010101" pitchFamily="2" charset="-122"/>
                <a:cs typeface="Times New Roman" panose="02020603050405020304" pitchFamily="18" charset="0"/>
              </a:rPr>
              <a:t>０）Ｌ→Ｅ        </a:t>
            </a:r>
            <a:r>
              <a:rPr lang="en-US" altLang="zh-CN" sz="2800" b="1" dirty="0">
                <a:latin typeface="宋体" panose="02010600030101010101" pitchFamily="2" charset="-122"/>
                <a:ea typeface="宋体" panose="02010600030101010101" pitchFamily="2" charset="-122"/>
                <a:cs typeface="Times New Roman" panose="02020603050405020304" pitchFamily="18" charset="0"/>
              </a:rPr>
              <a:t>print</a:t>
            </a:r>
            <a:r>
              <a:rPr lang="zh-CN" altLang="en-US" sz="2800" b="1" dirty="0">
                <a:latin typeface="宋体" panose="02010600030101010101" pitchFamily="2" charset="-122"/>
                <a:ea typeface="宋体" panose="02010600030101010101" pitchFamily="2" charset="-122"/>
                <a:cs typeface="Times New Roman" panose="02020603050405020304" pitchFamily="18" charset="0"/>
              </a:rPr>
              <a:t>（Ｅ</a:t>
            </a:r>
            <a:r>
              <a:rPr lang="en-US" altLang="zh-CN" sz="2800" b="1" dirty="0">
                <a:latin typeface="宋体" panose="02010600030101010101" pitchFamily="2" charset="-122"/>
                <a:ea typeface="宋体" panose="02010600030101010101" pitchFamily="2" charset="-122"/>
                <a:cs typeface="Times New Roman" panose="02020603050405020304" pitchFamily="18" charset="0"/>
              </a:rPr>
              <a:t>.</a:t>
            </a:r>
            <a:r>
              <a:rPr lang="en-US" altLang="zh-CN" sz="2800" b="1" dirty="0" err="1">
                <a:latin typeface="宋体" panose="02010600030101010101" pitchFamily="2" charset="-122"/>
                <a:ea typeface="宋体" panose="02010600030101010101" pitchFamily="2" charset="-122"/>
                <a:cs typeface="Times New Roman" panose="02020603050405020304" pitchFamily="18" charset="0"/>
              </a:rPr>
              <a:t>val</a:t>
            </a:r>
            <a:r>
              <a:rPr lang="zh-CN" altLang="en-US" sz="2800" b="1" dirty="0">
                <a:latin typeface="宋体" panose="02010600030101010101" pitchFamily="2" charset="-122"/>
                <a:ea typeface="宋体" panose="02010600030101010101" pitchFamily="2" charset="-122"/>
                <a:cs typeface="Times New Roman" panose="02020603050405020304" pitchFamily="18" charset="0"/>
              </a:rPr>
              <a:t>）</a:t>
            </a:r>
          </a:p>
          <a:p>
            <a:pPr>
              <a:buFontTx/>
              <a:buNone/>
            </a:pPr>
            <a:r>
              <a:rPr lang="zh-CN" altLang="en-US" sz="2800" b="1" dirty="0">
                <a:latin typeface="宋体" panose="02010600030101010101" pitchFamily="2" charset="-122"/>
                <a:ea typeface="宋体" panose="02010600030101010101" pitchFamily="2" charset="-122"/>
                <a:cs typeface="Times New Roman" panose="02020603050405020304" pitchFamily="18" charset="0"/>
              </a:rPr>
              <a:t>１）Ｅ→Ｅ</a:t>
            </a:r>
            <a:r>
              <a:rPr lang="en-US" altLang="zh-CN" sz="2800" b="1" baseline="-25000" dirty="0">
                <a:latin typeface="宋体" panose="02010600030101010101" pitchFamily="2" charset="-122"/>
                <a:ea typeface="宋体" panose="02010600030101010101" pitchFamily="2" charset="-122"/>
                <a:cs typeface="Times New Roman" panose="02020603050405020304" pitchFamily="18" charset="0"/>
              </a:rPr>
              <a:t>1</a:t>
            </a:r>
            <a:r>
              <a:rPr lang="zh-CN" altLang="en-US" sz="2800" b="1" dirty="0">
                <a:latin typeface="宋体" panose="02010600030101010101" pitchFamily="2" charset="-122"/>
                <a:ea typeface="宋体" panose="02010600030101010101" pitchFamily="2" charset="-122"/>
                <a:cs typeface="Times New Roman" panose="02020603050405020304" pitchFamily="18" charset="0"/>
              </a:rPr>
              <a:t>＋Ｔ   Ｅ</a:t>
            </a:r>
            <a:r>
              <a:rPr lang="en-US" altLang="zh-CN" sz="2800" b="1" dirty="0">
                <a:latin typeface="宋体" panose="02010600030101010101" pitchFamily="2" charset="-122"/>
                <a:ea typeface="宋体" panose="02010600030101010101" pitchFamily="2" charset="-122"/>
                <a:cs typeface="Times New Roman" panose="02020603050405020304" pitchFamily="18" charset="0"/>
              </a:rPr>
              <a:t>.</a:t>
            </a:r>
            <a:r>
              <a:rPr lang="en-US" altLang="zh-CN" sz="2800" b="1" dirty="0" err="1">
                <a:latin typeface="宋体" panose="02010600030101010101" pitchFamily="2" charset="-122"/>
                <a:ea typeface="宋体" panose="02010600030101010101" pitchFamily="2" charset="-122"/>
                <a:cs typeface="Times New Roman" panose="02020603050405020304" pitchFamily="18" charset="0"/>
              </a:rPr>
              <a:t>val</a:t>
            </a:r>
            <a:r>
              <a:rPr lang="zh-CN" altLang="en-US" sz="2800" b="1" dirty="0">
                <a:latin typeface="宋体" panose="02010600030101010101" pitchFamily="2" charset="-122"/>
                <a:ea typeface="宋体" panose="02010600030101010101" pitchFamily="2" charset="-122"/>
                <a:cs typeface="Times New Roman" panose="02020603050405020304" pitchFamily="18" charset="0"/>
              </a:rPr>
              <a:t>∶＝Ｅ</a:t>
            </a:r>
            <a:r>
              <a:rPr lang="en-US" altLang="zh-CN" sz="2800" b="1" baseline="-25000" dirty="0">
                <a:latin typeface="宋体" panose="02010600030101010101" pitchFamily="2" charset="-122"/>
                <a:ea typeface="宋体" panose="02010600030101010101" pitchFamily="2" charset="-122"/>
                <a:cs typeface="Times New Roman" panose="02020603050405020304" pitchFamily="18" charset="0"/>
              </a:rPr>
              <a:t>1</a:t>
            </a:r>
            <a:r>
              <a:rPr lang="en-US" altLang="zh-CN" sz="2800" b="1" dirty="0">
                <a:latin typeface="宋体" panose="02010600030101010101" pitchFamily="2" charset="-122"/>
                <a:ea typeface="宋体" panose="02010600030101010101" pitchFamily="2" charset="-122"/>
                <a:cs typeface="Times New Roman" panose="02020603050405020304" pitchFamily="18" charset="0"/>
              </a:rPr>
              <a:t>.val</a:t>
            </a:r>
            <a:r>
              <a:rPr lang="zh-CN" altLang="en-US" sz="2800" b="1" dirty="0">
                <a:latin typeface="宋体" panose="02010600030101010101" pitchFamily="2" charset="-122"/>
                <a:ea typeface="宋体" panose="02010600030101010101" pitchFamily="2" charset="-122"/>
                <a:cs typeface="Times New Roman" panose="02020603050405020304" pitchFamily="18" charset="0"/>
              </a:rPr>
              <a:t>＋Ｔ</a:t>
            </a:r>
            <a:r>
              <a:rPr lang="en-US" altLang="zh-CN" sz="2800" b="1" dirty="0">
                <a:latin typeface="宋体" panose="02010600030101010101" pitchFamily="2" charset="-122"/>
                <a:ea typeface="宋体" panose="02010600030101010101" pitchFamily="2" charset="-122"/>
                <a:cs typeface="Times New Roman" panose="02020603050405020304" pitchFamily="18" charset="0"/>
              </a:rPr>
              <a:t>.</a:t>
            </a:r>
            <a:r>
              <a:rPr lang="en-US" altLang="zh-CN" sz="2800" b="1" dirty="0" err="1">
                <a:latin typeface="宋体" panose="02010600030101010101" pitchFamily="2" charset="-122"/>
                <a:ea typeface="宋体" panose="02010600030101010101" pitchFamily="2" charset="-122"/>
                <a:cs typeface="Times New Roman" panose="02020603050405020304" pitchFamily="18" charset="0"/>
              </a:rPr>
              <a:t>val</a:t>
            </a:r>
            <a:endParaRPr lang="zh-CN" altLang="en-US" sz="2800" b="1" dirty="0">
              <a:latin typeface="宋体" panose="02010600030101010101" pitchFamily="2" charset="-122"/>
              <a:ea typeface="宋体" panose="02010600030101010101" pitchFamily="2" charset="-122"/>
              <a:cs typeface="Times New Roman" panose="02020603050405020304" pitchFamily="18" charset="0"/>
            </a:endParaRPr>
          </a:p>
          <a:p>
            <a:pPr>
              <a:buFontTx/>
              <a:buNone/>
            </a:pPr>
            <a:r>
              <a:rPr lang="zh-CN" altLang="en-US" sz="2800" b="1" dirty="0">
                <a:latin typeface="宋体" panose="02010600030101010101" pitchFamily="2" charset="-122"/>
                <a:ea typeface="宋体" panose="02010600030101010101" pitchFamily="2" charset="-122"/>
                <a:cs typeface="Times New Roman" panose="02020603050405020304" pitchFamily="18" charset="0"/>
              </a:rPr>
              <a:t>２）Ｅ→Ｔ        Ｅ</a:t>
            </a:r>
            <a:r>
              <a:rPr lang="en-US" altLang="zh-CN" sz="2800" b="1" dirty="0">
                <a:latin typeface="宋体" panose="02010600030101010101" pitchFamily="2" charset="-122"/>
                <a:ea typeface="宋体" panose="02010600030101010101" pitchFamily="2" charset="-122"/>
                <a:cs typeface="Times New Roman" panose="02020603050405020304" pitchFamily="18" charset="0"/>
              </a:rPr>
              <a:t>.</a:t>
            </a:r>
            <a:r>
              <a:rPr lang="en-US" altLang="zh-CN" sz="2800" b="1" dirty="0" err="1">
                <a:latin typeface="宋体" panose="02010600030101010101" pitchFamily="2" charset="-122"/>
                <a:ea typeface="宋体" panose="02010600030101010101" pitchFamily="2" charset="-122"/>
                <a:cs typeface="Times New Roman" panose="02020603050405020304" pitchFamily="18" charset="0"/>
              </a:rPr>
              <a:t>val</a:t>
            </a:r>
            <a:r>
              <a:rPr lang="zh-CN" altLang="en-US" sz="2800" b="1" dirty="0">
                <a:latin typeface="宋体" panose="02010600030101010101" pitchFamily="2" charset="-122"/>
                <a:ea typeface="宋体" panose="02010600030101010101" pitchFamily="2" charset="-122"/>
                <a:cs typeface="Times New Roman" panose="02020603050405020304" pitchFamily="18" charset="0"/>
              </a:rPr>
              <a:t>∶＝Ｔ</a:t>
            </a:r>
            <a:r>
              <a:rPr lang="en-US" altLang="zh-CN" sz="2800" b="1" dirty="0">
                <a:latin typeface="宋体" panose="02010600030101010101" pitchFamily="2" charset="-122"/>
                <a:ea typeface="宋体" panose="02010600030101010101" pitchFamily="2" charset="-122"/>
                <a:cs typeface="Times New Roman" panose="02020603050405020304" pitchFamily="18" charset="0"/>
              </a:rPr>
              <a:t>.</a:t>
            </a:r>
            <a:r>
              <a:rPr lang="en-US" altLang="zh-CN" sz="2800" b="1" dirty="0" err="1">
                <a:latin typeface="宋体" panose="02010600030101010101" pitchFamily="2" charset="-122"/>
                <a:ea typeface="宋体" panose="02010600030101010101" pitchFamily="2" charset="-122"/>
                <a:cs typeface="Times New Roman" panose="02020603050405020304" pitchFamily="18" charset="0"/>
              </a:rPr>
              <a:t>val</a:t>
            </a:r>
            <a:endParaRPr lang="en-US" altLang="zh-CN" sz="2800" b="1" dirty="0">
              <a:latin typeface="宋体" panose="02010600030101010101" pitchFamily="2" charset="-122"/>
              <a:ea typeface="宋体" panose="02010600030101010101" pitchFamily="2" charset="-122"/>
              <a:cs typeface="Times New Roman" panose="02020603050405020304" pitchFamily="18" charset="0"/>
            </a:endParaRPr>
          </a:p>
          <a:p>
            <a:pPr>
              <a:buFontTx/>
              <a:buNone/>
            </a:pPr>
            <a:r>
              <a:rPr lang="zh-CN" altLang="en-US" sz="2800" b="1" dirty="0">
                <a:latin typeface="宋体" panose="02010600030101010101" pitchFamily="2" charset="-122"/>
                <a:ea typeface="宋体" panose="02010600030101010101" pitchFamily="2" charset="-122"/>
                <a:cs typeface="Times New Roman" panose="02020603050405020304" pitchFamily="18" charset="0"/>
              </a:rPr>
              <a:t>３）Ｔ→Ｔ</a:t>
            </a:r>
            <a:r>
              <a:rPr lang="en-US" altLang="zh-CN" sz="2800" b="1" baseline="-25000" dirty="0">
                <a:latin typeface="宋体" panose="02010600030101010101" pitchFamily="2" charset="-122"/>
                <a:cs typeface="Times New Roman" panose="02020603050405020304" pitchFamily="18" charset="0"/>
              </a:rPr>
              <a:t>1 </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Ｆ    Ｔ</a:t>
            </a:r>
            <a:r>
              <a:rPr lang="en-US" altLang="zh-CN" sz="2800" b="1" dirty="0">
                <a:latin typeface="宋体" panose="02010600030101010101" pitchFamily="2" charset="-122"/>
                <a:ea typeface="宋体" panose="02010600030101010101" pitchFamily="2" charset="-122"/>
              </a:rPr>
              <a:t>.</a:t>
            </a:r>
            <a:r>
              <a:rPr lang="en-US" altLang="zh-CN" sz="2800" b="1" dirty="0" err="1">
                <a:latin typeface="宋体" panose="02010600030101010101" pitchFamily="2" charset="-122"/>
                <a:ea typeface="宋体" panose="02010600030101010101" pitchFamily="2" charset="-122"/>
              </a:rPr>
              <a:t>val</a:t>
            </a:r>
            <a:r>
              <a:rPr lang="zh-CN" altLang="en-US" sz="2800" b="1" dirty="0">
                <a:latin typeface="宋体" panose="02010600030101010101" pitchFamily="2" charset="-122"/>
                <a:ea typeface="宋体" panose="02010600030101010101" pitchFamily="2" charset="-122"/>
              </a:rPr>
              <a:t>∶＝Ｔ</a:t>
            </a:r>
            <a:r>
              <a:rPr lang="en-US" altLang="zh-CN" sz="2800" b="1" baseline="-25000" dirty="0">
                <a:latin typeface="宋体" panose="02010600030101010101" pitchFamily="2" charset="-122"/>
                <a:cs typeface="Times New Roman" panose="02020603050405020304" pitchFamily="18" charset="0"/>
              </a:rPr>
              <a:t>1</a:t>
            </a:r>
            <a:r>
              <a:rPr lang="en-US" altLang="zh-CN" sz="2800" b="1" dirty="0">
                <a:latin typeface="宋体" panose="02010600030101010101" pitchFamily="2" charset="-122"/>
                <a:ea typeface="宋体" panose="02010600030101010101" pitchFamily="2" charset="-122"/>
              </a:rPr>
              <a:t>.val×</a:t>
            </a:r>
            <a:r>
              <a:rPr lang="zh-CN" altLang="en-US" sz="2800" b="1" dirty="0">
                <a:latin typeface="宋体" panose="02010600030101010101" pitchFamily="2" charset="-122"/>
                <a:ea typeface="宋体" panose="02010600030101010101" pitchFamily="2" charset="-122"/>
              </a:rPr>
              <a:t>Ｆ</a:t>
            </a:r>
            <a:r>
              <a:rPr lang="en-US" altLang="zh-CN" sz="2800" b="1" dirty="0">
                <a:latin typeface="宋体" panose="02010600030101010101" pitchFamily="2" charset="-122"/>
                <a:ea typeface="宋体" panose="02010600030101010101" pitchFamily="2" charset="-122"/>
              </a:rPr>
              <a:t>.</a:t>
            </a:r>
            <a:r>
              <a:rPr lang="en-US" altLang="zh-CN" sz="2800" b="1" dirty="0" err="1">
                <a:latin typeface="宋体" panose="02010600030101010101" pitchFamily="2" charset="-122"/>
                <a:ea typeface="宋体" panose="02010600030101010101" pitchFamily="2" charset="-122"/>
              </a:rPr>
              <a:t>val</a:t>
            </a:r>
            <a:endParaRPr lang="zh-CN" altLang="en-US" sz="2800" b="1" dirty="0">
              <a:latin typeface="宋体" panose="02010600030101010101" pitchFamily="2" charset="-122"/>
              <a:ea typeface="宋体" panose="02010600030101010101" pitchFamily="2" charset="-122"/>
            </a:endParaRPr>
          </a:p>
          <a:p>
            <a:pPr>
              <a:buFontTx/>
              <a:buNone/>
            </a:pPr>
            <a:r>
              <a:rPr lang="zh-CN" altLang="en-US" sz="2800" b="1" dirty="0">
                <a:latin typeface="宋体" panose="02010600030101010101" pitchFamily="2" charset="-122"/>
                <a:ea typeface="宋体" panose="02010600030101010101" pitchFamily="2" charset="-122"/>
              </a:rPr>
              <a:t>４）Ｔ→</a:t>
            </a:r>
            <a:r>
              <a:rPr lang="en-US" altLang="zh-CN" sz="2800" b="1" dirty="0">
                <a:latin typeface="宋体" panose="02010600030101010101" pitchFamily="2" charset="-122"/>
                <a:ea typeface="宋体" panose="02010600030101010101" pitchFamily="2" charset="-122"/>
              </a:rPr>
              <a:t>F         </a:t>
            </a:r>
            <a:r>
              <a:rPr lang="zh-CN" altLang="en-US" sz="2800" b="1" dirty="0">
                <a:latin typeface="宋体" panose="02010600030101010101" pitchFamily="2" charset="-122"/>
                <a:ea typeface="宋体" panose="02010600030101010101" pitchFamily="2" charset="-122"/>
              </a:rPr>
              <a:t>Ｔ</a:t>
            </a:r>
            <a:r>
              <a:rPr lang="en-US" altLang="zh-CN" sz="2800" b="1" dirty="0">
                <a:latin typeface="宋体" panose="02010600030101010101" pitchFamily="2" charset="-122"/>
                <a:ea typeface="宋体" panose="02010600030101010101" pitchFamily="2" charset="-122"/>
              </a:rPr>
              <a:t>.</a:t>
            </a:r>
            <a:r>
              <a:rPr lang="en-US" altLang="zh-CN" sz="2800" b="1" dirty="0" err="1">
                <a:latin typeface="宋体" panose="02010600030101010101" pitchFamily="2" charset="-122"/>
                <a:ea typeface="宋体" panose="02010600030101010101" pitchFamily="2" charset="-122"/>
              </a:rPr>
              <a:t>val</a:t>
            </a:r>
            <a:r>
              <a:rPr lang="zh-CN" altLang="en-US" sz="2800" b="1" dirty="0">
                <a:latin typeface="宋体" panose="02010600030101010101" pitchFamily="2" charset="-122"/>
                <a:ea typeface="宋体" panose="02010600030101010101" pitchFamily="2" charset="-122"/>
              </a:rPr>
              <a:t>∶＝</a:t>
            </a:r>
            <a:r>
              <a:rPr lang="en-US" altLang="zh-CN" sz="2800" b="1" dirty="0" err="1">
                <a:latin typeface="宋体" panose="02010600030101010101" pitchFamily="2" charset="-122"/>
                <a:ea typeface="宋体" panose="02010600030101010101" pitchFamily="2" charset="-122"/>
              </a:rPr>
              <a:t>F.val</a:t>
            </a:r>
            <a:endParaRPr lang="zh-CN" altLang="en-US" sz="2800" b="1" dirty="0">
              <a:latin typeface="宋体" panose="02010600030101010101" pitchFamily="2" charset="-122"/>
              <a:ea typeface="宋体" panose="02010600030101010101" pitchFamily="2" charset="-122"/>
            </a:endParaRPr>
          </a:p>
          <a:p>
            <a:pPr>
              <a:buFontTx/>
              <a:buNone/>
            </a:pPr>
            <a:r>
              <a:rPr lang="zh-CN" altLang="en-US" sz="2800" b="1" dirty="0">
                <a:latin typeface="宋体" panose="02010600030101010101" pitchFamily="2" charset="-122"/>
                <a:ea typeface="宋体" panose="02010600030101010101" pitchFamily="2" charset="-122"/>
              </a:rPr>
              <a:t>５）Ｆ→（Ｅ）    Ｆ</a:t>
            </a:r>
            <a:r>
              <a:rPr lang="en-US" altLang="zh-CN" sz="2800" b="1" dirty="0">
                <a:latin typeface="宋体" panose="02010600030101010101" pitchFamily="2" charset="-122"/>
                <a:ea typeface="宋体" panose="02010600030101010101" pitchFamily="2" charset="-122"/>
              </a:rPr>
              <a:t>.</a:t>
            </a:r>
            <a:r>
              <a:rPr lang="en-US" altLang="zh-CN" sz="2800" b="1" dirty="0" err="1">
                <a:latin typeface="宋体" panose="02010600030101010101" pitchFamily="2" charset="-122"/>
                <a:ea typeface="宋体" panose="02010600030101010101" pitchFamily="2" charset="-122"/>
              </a:rPr>
              <a:t>val</a:t>
            </a:r>
            <a:r>
              <a:rPr lang="zh-CN" altLang="en-US" sz="2800" b="1" dirty="0">
                <a:latin typeface="宋体" panose="02010600030101010101" pitchFamily="2" charset="-122"/>
                <a:ea typeface="宋体" panose="02010600030101010101" pitchFamily="2" charset="-122"/>
              </a:rPr>
              <a:t>∶＝Ｅ</a:t>
            </a:r>
            <a:r>
              <a:rPr lang="en-US" altLang="zh-CN" sz="2800" b="1" dirty="0">
                <a:latin typeface="宋体" panose="02010600030101010101" pitchFamily="2" charset="-122"/>
                <a:ea typeface="宋体" panose="02010600030101010101" pitchFamily="2" charset="-122"/>
              </a:rPr>
              <a:t>.</a:t>
            </a:r>
            <a:r>
              <a:rPr lang="en-US" altLang="zh-CN" sz="2800" b="1" dirty="0" err="1">
                <a:latin typeface="宋体" panose="02010600030101010101" pitchFamily="2" charset="-122"/>
                <a:ea typeface="宋体" panose="02010600030101010101" pitchFamily="2" charset="-122"/>
              </a:rPr>
              <a:t>val</a:t>
            </a:r>
            <a:endParaRPr lang="zh-CN" altLang="en-US" sz="2800" b="1" dirty="0">
              <a:latin typeface="宋体" panose="02010600030101010101" pitchFamily="2" charset="-122"/>
              <a:ea typeface="宋体" panose="02010600030101010101" pitchFamily="2" charset="-122"/>
            </a:endParaRPr>
          </a:p>
          <a:p>
            <a:pPr>
              <a:buFontTx/>
              <a:buNone/>
            </a:pPr>
            <a:r>
              <a:rPr lang="zh-CN" altLang="en-US" sz="2800" b="1" dirty="0">
                <a:latin typeface="宋体" panose="02010600030101010101" pitchFamily="2" charset="-122"/>
                <a:ea typeface="宋体" panose="02010600030101010101" pitchFamily="2" charset="-122"/>
              </a:rPr>
              <a:t>６）Ｆ→ｄ</a:t>
            </a:r>
            <a:r>
              <a:rPr lang="en-US" altLang="zh-CN" sz="2800" b="1" dirty="0" err="1">
                <a:latin typeface="宋体" panose="02010600030101010101" pitchFamily="2" charset="-122"/>
                <a:ea typeface="宋体" panose="02010600030101010101" pitchFamily="2" charset="-122"/>
              </a:rPr>
              <a:t>i</a:t>
            </a:r>
            <a:r>
              <a:rPr lang="zh-CN" altLang="en-US" sz="2800" b="1" dirty="0">
                <a:latin typeface="宋体" panose="02010600030101010101" pitchFamily="2" charset="-122"/>
                <a:ea typeface="宋体" panose="02010600030101010101" pitchFamily="2" charset="-122"/>
              </a:rPr>
              <a:t>ｇ</a:t>
            </a:r>
            <a:r>
              <a:rPr lang="en-US" altLang="zh-CN" sz="2800" b="1" dirty="0" err="1">
                <a:latin typeface="宋体" panose="02010600030101010101" pitchFamily="2" charset="-122"/>
                <a:ea typeface="宋体" panose="02010600030101010101" pitchFamily="2" charset="-122"/>
              </a:rPr>
              <a:t>i</a:t>
            </a:r>
            <a:r>
              <a:rPr lang="zh-CN" altLang="en-US" sz="2800" b="1" dirty="0">
                <a:latin typeface="宋体" panose="02010600030101010101" pitchFamily="2" charset="-122"/>
                <a:ea typeface="宋体" panose="02010600030101010101" pitchFamily="2" charset="-122"/>
              </a:rPr>
              <a:t>ｔ  Ｆ</a:t>
            </a:r>
            <a:r>
              <a:rPr lang="en-US" altLang="zh-CN" sz="2800" b="1" dirty="0">
                <a:latin typeface="宋体" panose="02010600030101010101" pitchFamily="2" charset="-122"/>
                <a:ea typeface="宋体" panose="02010600030101010101" pitchFamily="2" charset="-122"/>
              </a:rPr>
              <a:t>.</a:t>
            </a:r>
            <a:r>
              <a:rPr lang="en-US" altLang="zh-CN" sz="2800" b="1" dirty="0" err="1">
                <a:latin typeface="宋体" panose="02010600030101010101" pitchFamily="2" charset="-122"/>
                <a:ea typeface="宋体" panose="02010600030101010101" pitchFamily="2" charset="-122"/>
              </a:rPr>
              <a:t>val</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a:t>
            </a:r>
            <a:r>
              <a:rPr lang="en-US" altLang="zh-CN" sz="2800" b="1" dirty="0" err="1">
                <a:latin typeface="宋体" panose="02010600030101010101" pitchFamily="2" charset="-122"/>
                <a:ea typeface="宋体" panose="02010600030101010101" pitchFamily="2" charset="-122"/>
              </a:rPr>
              <a:t>digit.lexval</a:t>
            </a:r>
            <a:endParaRPr lang="zh-CN" altLang="en-US" sz="2800" b="1" dirty="0">
              <a:latin typeface="宋体" panose="02010600030101010101" pitchFamily="2" charset="-122"/>
              <a:ea typeface="宋体" panose="02010600030101010101" pitchFamily="2" charset="-122"/>
            </a:endParaRPr>
          </a:p>
          <a:p>
            <a:pPr algn="just">
              <a:buFontTx/>
              <a:buNone/>
            </a:pPr>
            <a:endParaRPr lang="en-US" altLang="zh-CN" sz="2800" dirty="0">
              <a:cs typeface="Times New Roman" panose="02020603050405020304" pitchFamily="18" charset="0"/>
            </a:endParaRPr>
          </a:p>
          <a:p>
            <a:pPr algn="just">
              <a:buFontTx/>
              <a:buNone/>
            </a:pPr>
            <a:r>
              <a:rPr lang="en-US" altLang="zh-CN" sz="2800" dirty="0">
                <a:cs typeface="Times New Roman" panose="02020603050405020304" pitchFamily="18" charset="0"/>
              </a:rPr>
              <a:t>    LR</a:t>
            </a:r>
            <a:r>
              <a:rPr lang="zh-CN" altLang="en-US" sz="2800" dirty="0">
                <a:cs typeface="Times New Roman" panose="02020603050405020304" pitchFamily="18" charset="0"/>
              </a:rPr>
              <a:t>分析器可以改造为一个翻译器</a:t>
            </a:r>
            <a:r>
              <a:rPr lang="zh-CN" altLang="en-US" sz="2800" b="1" dirty="0">
                <a:cs typeface="Times New Roman" panose="02020603050405020304" pitchFamily="18" charset="0"/>
              </a:rPr>
              <a:t>增加语义栈 </a:t>
            </a:r>
            <a:r>
              <a:rPr lang="zh-CN" altLang="en-US" sz="2800" dirty="0">
                <a:cs typeface="Times New Roman" panose="02020603050405020304" pitchFamily="18" charset="0"/>
              </a:rPr>
              <a:t>，</a:t>
            </a:r>
          </a:p>
          <a:p>
            <a:pPr algn="just">
              <a:buFontTx/>
              <a:buNone/>
            </a:pPr>
            <a:r>
              <a:rPr lang="zh-CN" altLang="en-US" sz="2800" dirty="0">
                <a:cs typeface="Times New Roman" panose="02020603050405020304" pitchFamily="18" charset="0"/>
              </a:rPr>
              <a:t>   在对输入串进行语法分析的同时对属性进行计算。</a:t>
            </a:r>
          </a:p>
          <a:p>
            <a:pPr algn="just">
              <a:buFontTx/>
              <a:buNone/>
            </a:pPr>
            <a:r>
              <a:rPr lang="zh-CN" altLang="en-US" sz="2800" dirty="0">
                <a:cs typeface="Times New Roman" panose="02020603050405020304" pitchFamily="18" charset="0"/>
              </a:rPr>
              <a:t> </a:t>
            </a:r>
            <a:endParaRPr lang="zh-CN" altLang="en-US" sz="2800" b="1" dirty="0">
              <a:cs typeface="Times New Roman" panose="02020603050405020304" pitchFamily="18" charset="0"/>
            </a:endParaRPr>
          </a:p>
        </p:txBody>
      </p:sp>
      <p:sp>
        <p:nvSpPr>
          <p:cNvPr id="66562" name="Line 4">
            <a:extLst>
              <a:ext uri="{FF2B5EF4-FFF2-40B4-BE49-F238E27FC236}">
                <a16:creationId xmlns:a16="http://schemas.microsoft.com/office/drawing/2014/main" id="{387B462D-BEF3-B3CA-667C-FD2076A3A9DA}"/>
              </a:ext>
            </a:extLst>
          </p:cNvPr>
          <p:cNvSpPr>
            <a:spLocks noChangeShapeType="1"/>
          </p:cNvSpPr>
          <p:nvPr/>
        </p:nvSpPr>
        <p:spPr bwMode="auto">
          <a:xfrm flipH="1">
            <a:off x="4943872" y="260648"/>
            <a:ext cx="0" cy="426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63" name="灯片编号占位符 3">
            <a:extLst>
              <a:ext uri="{FF2B5EF4-FFF2-40B4-BE49-F238E27FC236}">
                <a16:creationId xmlns:a16="http://schemas.microsoft.com/office/drawing/2014/main" id="{47A53C6F-DCEC-2CA4-11B3-EC92948BFB2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07672F20-3CF1-4C17-AA7C-DC37D20BD165}"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27</a:t>
            </a:fld>
            <a:endParaRPr lang="en-US" altLang="zh-CN" sz="140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B7EE4F55-FA09-65C4-7D03-2C02E636A3E7}"/>
              </a:ext>
            </a:extLst>
          </p:cNvPr>
          <p:cNvSpPr>
            <a:spLocks noGrp="1" noChangeArrowheads="1"/>
          </p:cNvSpPr>
          <p:nvPr>
            <p:ph type="title"/>
          </p:nvPr>
        </p:nvSpPr>
        <p:spPr>
          <a:xfrm>
            <a:off x="2640014" y="549275"/>
            <a:ext cx="7793037" cy="622300"/>
          </a:xfrm>
        </p:spPr>
        <p:txBody>
          <a:bodyPr/>
          <a:lstStyle/>
          <a:p>
            <a:r>
              <a:rPr lang="zh-CN" altLang="en-US" sz="3600" b="1"/>
              <a:t>ＬＲ分析</a:t>
            </a:r>
            <a:r>
              <a:rPr lang="zh-CN" altLang="zh-CN" sz="3600" b="1"/>
              <a:t>器模型</a:t>
            </a:r>
            <a:endParaRPr lang="zh-CN" altLang="en-US" sz="3600" b="1"/>
          </a:p>
        </p:txBody>
      </p:sp>
      <p:sp>
        <p:nvSpPr>
          <p:cNvPr id="67586" name="Rectangle 4">
            <a:extLst>
              <a:ext uri="{FF2B5EF4-FFF2-40B4-BE49-F238E27FC236}">
                <a16:creationId xmlns:a16="http://schemas.microsoft.com/office/drawing/2014/main" id="{5EE3867C-0E89-E5D3-06AF-1582C15C60F0}"/>
              </a:ext>
            </a:extLst>
          </p:cNvPr>
          <p:cNvSpPr>
            <a:spLocks noChangeArrowheads="1"/>
          </p:cNvSpPr>
          <p:nvPr/>
        </p:nvSpPr>
        <p:spPr bwMode="auto">
          <a:xfrm>
            <a:off x="5172075" y="3106738"/>
            <a:ext cx="1447800" cy="762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zh-CN" altLang="en-US" sz="1800">
                <a:solidFill>
                  <a:schemeClr val="folHlink"/>
                </a:solidFill>
                <a:latin typeface="Times New Roman" panose="02020603050405020304" pitchFamily="18" charset="0"/>
                <a:ea typeface="宋体" panose="02010600030101010101" pitchFamily="2" charset="-122"/>
              </a:rPr>
              <a:t>总控程序</a:t>
            </a:r>
          </a:p>
        </p:txBody>
      </p:sp>
      <p:sp>
        <p:nvSpPr>
          <p:cNvPr id="67587" name="Line 5">
            <a:extLst>
              <a:ext uri="{FF2B5EF4-FFF2-40B4-BE49-F238E27FC236}">
                <a16:creationId xmlns:a16="http://schemas.microsoft.com/office/drawing/2014/main" id="{B437357B-4AE7-04A2-7548-D8DD0F73FAED}"/>
              </a:ext>
            </a:extLst>
          </p:cNvPr>
          <p:cNvSpPr>
            <a:spLocks noChangeShapeType="1"/>
          </p:cNvSpPr>
          <p:nvPr/>
        </p:nvSpPr>
        <p:spPr bwMode="auto">
          <a:xfrm>
            <a:off x="6619875" y="3487738"/>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88" name="Text Box 6">
            <a:extLst>
              <a:ext uri="{FF2B5EF4-FFF2-40B4-BE49-F238E27FC236}">
                <a16:creationId xmlns:a16="http://schemas.microsoft.com/office/drawing/2014/main" id="{C3AE44FE-60CC-E13E-6D84-2BA3AA33A969}"/>
              </a:ext>
            </a:extLst>
          </p:cNvPr>
          <p:cNvSpPr txBox="1">
            <a:spLocks noChangeArrowheads="1"/>
          </p:cNvSpPr>
          <p:nvPr/>
        </p:nvSpPr>
        <p:spPr bwMode="auto">
          <a:xfrm>
            <a:off x="7534275" y="3259138"/>
            <a:ext cx="1066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output</a:t>
            </a:r>
          </a:p>
        </p:txBody>
      </p:sp>
      <p:sp>
        <p:nvSpPr>
          <p:cNvPr id="67589" name="Line 7">
            <a:extLst>
              <a:ext uri="{FF2B5EF4-FFF2-40B4-BE49-F238E27FC236}">
                <a16:creationId xmlns:a16="http://schemas.microsoft.com/office/drawing/2014/main" id="{73CA0E60-B410-CCF9-0BB5-5D20CBD9EA72}"/>
              </a:ext>
            </a:extLst>
          </p:cNvPr>
          <p:cNvSpPr>
            <a:spLocks noChangeShapeType="1"/>
          </p:cNvSpPr>
          <p:nvPr/>
        </p:nvSpPr>
        <p:spPr bwMode="auto">
          <a:xfrm flipV="1">
            <a:off x="5857875" y="2420938"/>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0" name="Line 8">
            <a:extLst>
              <a:ext uri="{FF2B5EF4-FFF2-40B4-BE49-F238E27FC236}">
                <a16:creationId xmlns:a16="http://schemas.microsoft.com/office/drawing/2014/main" id="{29CE7355-02A7-4316-3DC6-F5465D4CE99C}"/>
              </a:ext>
            </a:extLst>
          </p:cNvPr>
          <p:cNvSpPr>
            <a:spLocks noChangeShapeType="1"/>
          </p:cNvSpPr>
          <p:nvPr/>
        </p:nvSpPr>
        <p:spPr bwMode="auto">
          <a:xfrm>
            <a:off x="5629275" y="2420938"/>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1" name="Line 9">
            <a:extLst>
              <a:ext uri="{FF2B5EF4-FFF2-40B4-BE49-F238E27FC236}">
                <a16:creationId xmlns:a16="http://schemas.microsoft.com/office/drawing/2014/main" id="{6D1B30AF-76D2-7E69-B897-2B6CED2A2B29}"/>
              </a:ext>
            </a:extLst>
          </p:cNvPr>
          <p:cNvSpPr>
            <a:spLocks noChangeShapeType="1"/>
          </p:cNvSpPr>
          <p:nvPr/>
        </p:nvSpPr>
        <p:spPr bwMode="auto">
          <a:xfrm>
            <a:off x="5629275" y="1735138"/>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2" name="Line 10">
            <a:extLst>
              <a:ext uri="{FF2B5EF4-FFF2-40B4-BE49-F238E27FC236}">
                <a16:creationId xmlns:a16="http://schemas.microsoft.com/office/drawing/2014/main" id="{ADA99A25-09D6-9898-F87D-9B0583AE869E}"/>
              </a:ext>
            </a:extLst>
          </p:cNvPr>
          <p:cNvSpPr>
            <a:spLocks noChangeShapeType="1"/>
          </p:cNvSpPr>
          <p:nvPr/>
        </p:nvSpPr>
        <p:spPr bwMode="auto">
          <a:xfrm>
            <a:off x="5629275" y="1735138"/>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3" name="Text Box 11">
            <a:extLst>
              <a:ext uri="{FF2B5EF4-FFF2-40B4-BE49-F238E27FC236}">
                <a16:creationId xmlns:a16="http://schemas.microsoft.com/office/drawing/2014/main" id="{1CE662D1-64F8-3109-48E2-930072D267E8}"/>
              </a:ext>
            </a:extLst>
          </p:cNvPr>
          <p:cNvSpPr txBox="1">
            <a:spLocks noChangeArrowheads="1"/>
          </p:cNvSpPr>
          <p:nvPr/>
        </p:nvSpPr>
        <p:spPr bwMode="auto">
          <a:xfrm>
            <a:off x="5781675" y="1811338"/>
            <a:ext cx="1066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Input#</a:t>
            </a:r>
          </a:p>
        </p:txBody>
      </p:sp>
      <p:sp>
        <p:nvSpPr>
          <p:cNvPr id="67594" name="Rectangle 12">
            <a:extLst>
              <a:ext uri="{FF2B5EF4-FFF2-40B4-BE49-F238E27FC236}">
                <a16:creationId xmlns:a16="http://schemas.microsoft.com/office/drawing/2014/main" id="{3FA2666D-803E-689E-2AA0-BBB920E9C3A7}"/>
              </a:ext>
            </a:extLst>
          </p:cNvPr>
          <p:cNvSpPr>
            <a:spLocks noChangeArrowheads="1"/>
          </p:cNvSpPr>
          <p:nvPr/>
        </p:nvSpPr>
        <p:spPr bwMode="auto">
          <a:xfrm>
            <a:off x="3216275" y="2420938"/>
            <a:ext cx="457200" cy="1143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S1</a:t>
            </a:r>
          </a:p>
        </p:txBody>
      </p:sp>
      <p:sp>
        <p:nvSpPr>
          <p:cNvPr id="67595" name="Rectangle 13">
            <a:extLst>
              <a:ext uri="{FF2B5EF4-FFF2-40B4-BE49-F238E27FC236}">
                <a16:creationId xmlns:a16="http://schemas.microsoft.com/office/drawing/2014/main" id="{E7291A2D-0CB1-3AF2-7E9E-712B0FCEF981}"/>
              </a:ext>
            </a:extLst>
          </p:cNvPr>
          <p:cNvSpPr>
            <a:spLocks noChangeArrowheads="1"/>
          </p:cNvSpPr>
          <p:nvPr/>
        </p:nvSpPr>
        <p:spPr bwMode="auto">
          <a:xfrm>
            <a:off x="3648075" y="2420938"/>
            <a:ext cx="457200" cy="1143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X</a:t>
            </a:r>
            <a:r>
              <a:rPr lang="en-US" altLang="zh-CN" sz="1800" baseline="-25000">
                <a:solidFill>
                  <a:schemeClr val="folHlink"/>
                </a:solidFill>
                <a:latin typeface="Times New Roman" panose="02020603050405020304" pitchFamily="18" charset="0"/>
                <a:ea typeface="宋体" panose="02010600030101010101" pitchFamily="2" charset="-122"/>
              </a:rPr>
              <a:t>m</a:t>
            </a:r>
            <a:endParaRPr lang="en-US" altLang="zh-CN" sz="1800">
              <a:solidFill>
                <a:schemeClr val="folHlink"/>
              </a:solidFill>
              <a:latin typeface="Times New Roman" panose="02020603050405020304" pitchFamily="18" charset="0"/>
              <a:ea typeface="宋体" panose="02010600030101010101" pitchFamily="2" charset="-122"/>
            </a:endParaRPr>
          </a:p>
        </p:txBody>
      </p:sp>
      <p:sp>
        <p:nvSpPr>
          <p:cNvPr id="67596" name="Rectangle 14">
            <a:extLst>
              <a:ext uri="{FF2B5EF4-FFF2-40B4-BE49-F238E27FC236}">
                <a16:creationId xmlns:a16="http://schemas.microsoft.com/office/drawing/2014/main" id="{C54F7E60-DDA8-96FD-698B-6AC011B447FD}"/>
              </a:ext>
            </a:extLst>
          </p:cNvPr>
          <p:cNvSpPr>
            <a:spLocks noChangeArrowheads="1"/>
          </p:cNvSpPr>
          <p:nvPr/>
        </p:nvSpPr>
        <p:spPr bwMode="auto">
          <a:xfrm>
            <a:off x="3216275" y="3573463"/>
            <a:ext cx="457200" cy="1143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a:t>
            </a:r>
          </a:p>
          <a:p>
            <a:pPr algn="ctr">
              <a:spcBef>
                <a:spcPct val="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S1</a:t>
            </a:r>
          </a:p>
        </p:txBody>
      </p:sp>
      <p:sp>
        <p:nvSpPr>
          <p:cNvPr id="67597" name="Rectangle 15">
            <a:extLst>
              <a:ext uri="{FF2B5EF4-FFF2-40B4-BE49-F238E27FC236}">
                <a16:creationId xmlns:a16="http://schemas.microsoft.com/office/drawing/2014/main" id="{018DCECF-509A-B66E-6E11-B0CE2BE34152}"/>
              </a:ext>
            </a:extLst>
          </p:cNvPr>
          <p:cNvSpPr>
            <a:spLocks noChangeArrowheads="1"/>
          </p:cNvSpPr>
          <p:nvPr/>
        </p:nvSpPr>
        <p:spPr bwMode="auto">
          <a:xfrm>
            <a:off x="3648075" y="3573463"/>
            <a:ext cx="457200" cy="1143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a:t>
            </a:r>
          </a:p>
          <a:p>
            <a:pPr algn="ctr">
              <a:spcBef>
                <a:spcPct val="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X1</a:t>
            </a:r>
          </a:p>
        </p:txBody>
      </p:sp>
      <p:sp>
        <p:nvSpPr>
          <p:cNvPr id="67598" name="Rectangle 16">
            <a:extLst>
              <a:ext uri="{FF2B5EF4-FFF2-40B4-BE49-F238E27FC236}">
                <a16:creationId xmlns:a16="http://schemas.microsoft.com/office/drawing/2014/main" id="{2905255B-A9D9-C384-AB35-4ACA70841A87}"/>
              </a:ext>
            </a:extLst>
          </p:cNvPr>
          <p:cNvSpPr>
            <a:spLocks noChangeArrowheads="1"/>
          </p:cNvSpPr>
          <p:nvPr/>
        </p:nvSpPr>
        <p:spPr bwMode="auto">
          <a:xfrm>
            <a:off x="3287713" y="4724400"/>
            <a:ext cx="457200" cy="381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S0</a:t>
            </a:r>
          </a:p>
        </p:txBody>
      </p:sp>
      <p:sp>
        <p:nvSpPr>
          <p:cNvPr id="67599" name="Rectangle 17">
            <a:extLst>
              <a:ext uri="{FF2B5EF4-FFF2-40B4-BE49-F238E27FC236}">
                <a16:creationId xmlns:a16="http://schemas.microsoft.com/office/drawing/2014/main" id="{5BA8D0A6-5455-5768-C7E7-7BE8254F2A09}"/>
              </a:ext>
            </a:extLst>
          </p:cNvPr>
          <p:cNvSpPr>
            <a:spLocks noChangeArrowheads="1"/>
          </p:cNvSpPr>
          <p:nvPr/>
        </p:nvSpPr>
        <p:spPr bwMode="auto">
          <a:xfrm>
            <a:off x="3673475" y="4713288"/>
            <a:ext cx="388938" cy="381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a:t>
            </a:r>
          </a:p>
        </p:txBody>
      </p:sp>
      <p:sp>
        <p:nvSpPr>
          <p:cNvPr id="67600" name="Line 18">
            <a:extLst>
              <a:ext uri="{FF2B5EF4-FFF2-40B4-BE49-F238E27FC236}">
                <a16:creationId xmlns:a16="http://schemas.microsoft.com/office/drawing/2014/main" id="{C3E1C61F-50B5-624D-C899-C73019503891}"/>
              </a:ext>
            </a:extLst>
          </p:cNvPr>
          <p:cNvSpPr>
            <a:spLocks noChangeShapeType="1"/>
          </p:cNvSpPr>
          <p:nvPr/>
        </p:nvSpPr>
        <p:spPr bwMode="auto">
          <a:xfrm flipV="1">
            <a:off x="3216275" y="2060575"/>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1" name="Line 19">
            <a:extLst>
              <a:ext uri="{FF2B5EF4-FFF2-40B4-BE49-F238E27FC236}">
                <a16:creationId xmlns:a16="http://schemas.microsoft.com/office/drawing/2014/main" id="{89B215D7-457A-BEF9-7F66-9C862DFC688B}"/>
              </a:ext>
            </a:extLst>
          </p:cNvPr>
          <p:cNvSpPr>
            <a:spLocks noChangeShapeType="1"/>
          </p:cNvSpPr>
          <p:nvPr/>
        </p:nvSpPr>
        <p:spPr bwMode="auto">
          <a:xfrm flipV="1">
            <a:off x="4105275" y="2039938"/>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2" name="Text Box 20">
            <a:extLst>
              <a:ext uri="{FF2B5EF4-FFF2-40B4-BE49-F238E27FC236}">
                <a16:creationId xmlns:a16="http://schemas.microsoft.com/office/drawing/2014/main" id="{9DA18560-C0D2-584A-26F9-56B5EF443D8D}"/>
              </a:ext>
            </a:extLst>
          </p:cNvPr>
          <p:cNvSpPr txBox="1">
            <a:spLocks noChangeArrowheads="1"/>
          </p:cNvSpPr>
          <p:nvPr/>
        </p:nvSpPr>
        <p:spPr bwMode="auto">
          <a:xfrm>
            <a:off x="3648075" y="1557338"/>
            <a:ext cx="685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zh-CN" altLang="en-US" sz="1800">
                <a:solidFill>
                  <a:schemeClr val="folHlink"/>
                </a:solidFill>
                <a:latin typeface="Times New Roman" panose="02020603050405020304" pitchFamily="18" charset="0"/>
                <a:ea typeface="宋体" panose="02010600030101010101" pitchFamily="2" charset="-122"/>
              </a:rPr>
              <a:t>栈</a:t>
            </a:r>
            <a:endParaRPr lang="zh-CN" altLang="zh-CN" sz="1800">
              <a:solidFill>
                <a:schemeClr val="folHlink"/>
              </a:solidFill>
              <a:latin typeface="Times New Roman" panose="02020603050405020304" pitchFamily="18" charset="0"/>
              <a:ea typeface="宋体" panose="02010600030101010101" pitchFamily="2" charset="-122"/>
            </a:endParaRPr>
          </a:p>
        </p:txBody>
      </p:sp>
      <p:sp>
        <p:nvSpPr>
          <p:cNvPr id="67603" name="Text Box 21">
            <a:extLst>
              <a:ext uri="{FF2B5EF4-FFF2-40B4-BE49-F238E27FC236}">
                <a16:creationId xmlns:a16="http://schemas.microsoft.com/office/drawing/2014/main" id="{33C168EF-5CAC-24FD-23AD-6693031D5B41}"/>
              </a:ext>
            </a:extLst>
          </p:cNvPr>
          <p:cNvSpPr txBox="1">
            <a:spLocks noChangeArrowheads="1"/>
          </p:cNvSpPr>
          <p:nvPr/>
        </p:nvSpPr>
        <p:spPr bwMode="auto">
          <a:xfrm>
            <a:off x="2855913" y="5157788"/>
            <a:ext cx="914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    </a:t>
            </a:r>
            <a:r>
              <a:rPr lang="zh-CN" altLang="en-US" sz="1800">
                <a:solidFill>
                  <a:schemeClr val="folHlink"/>
                </a:solidFill>
                <a:latin typeface="Times New Roman" panose="02020603050405020304" pitchFamily="18" charset="0"/>
                <a:ea typeface="宋体" panose="02010600030101010101" pitchFamily="2" charset="-122"/>
              </a:rPr>
              <a:t>状态</a:t>
            </a:r>
          </a:p>
        </p:txBody>
      </p:sp>
      <p:sp>
        <p:nvSpPr>
          <p:cNvPr id="67604" name="Text Box 22">
            <a:extLst>
              <a:ext uri="{FF2B5EF4-FFF2-40B4-BE49-F238E27FC236}">
                <a16:creationId xmlns:a16="http://schemas.microsoft.com/office/drawing/2014/main" id="{86EA74DF-FC73-4223-8197-E3E1C79BD0DF}"/>
              </a:ext>
            </a:extLst>
          </p:cNvPr>
          <p:cNvSpPr txBox="1">
            <a:spLocks noChangeArrowheads="1"/>
          </p:cNvSpPr>
          <p:nvPr/>
        </p:nvSpPr>
        <p:spPr bwMode="auto">
          <a:xfrm>
            <a:off x="3575050" y="5157788"/>
            <a:ext cx="1371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zh-CN" altLang="en-US" sz="1800">
                <a:solidFill>
                  <a:schemeClr val="folHlink"/>
                </a:solidFill>
                <a:latin typeface="Times New Roman" panose="02020603050405020304" pitchFamily="18" charset="0"/>
                <a:ea typeface="宋体" panose="02010600030101010101" pitchFamily="2" charset="-122"/>
              </a:rPr>
              <a:t>符号</a:t>
            </a:r>
          </a:p>
        </p:txBody>
      </p:sp>
      <p:sp>
        <p:nvSpPr>
          <p:cNvPr id="67605" name="Line 23">
            <a:extLst>
              <a:ext uri="{FF2B5EF4-FFF2-40B4-BE49-F238E27FC236}">
                <a16:creationId xmlns:a16="http://schemas.microsoft.com/office/drawing/2014/main" id="{07DC528A-8308-64AF-884A-11A9B620DC16}"/>
              </a:ext>
            </a:extLst>
          </p:cNvPr>
          <p:cNvSpPr>
            <a:spLocks noChangeShapeType="1"/>
          </p:cNvSpPr>
          <p:nvPr/>
        </p:nvSpPr>
        <p:spPr bwMode="auto">
          <a:xfrm flipH="1">
            <a:off x="4583113" y="3500438"/>
            <a:ext cx="5635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6" name="Line 24">
            <a:extLst>
              <a:ext uri="{FF2B5EF4-FFF2-40B4-BE49-F238E27FC236}">
                <a16:creationId xmlns:a16="http://schemas.microsoft.com/office/drawing/2014/main" id="{150B7D52-B344-CFC6-AF6D-194845C4B899}"/>
              </a:ext>
            </a:extLst>
          </p:cNvPr>
          <p:cNvSpPr>
            <a:spLocks noChangeShapeType="1"/>
          </p:cNvSpPr>
          <p:nvPr/>
        </p:nvSpPr>
        <p:spPr bwMode="auto">
          <a:xfrm>
            <a:off x="5857875" y="3868738"/>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7" name="Line 25">
            <a:extLst>
              <a:ext uri="{FF2B5EF4-FFF2-40B4-BE49-F238E27FC236}">
                <a16:creationId xmlns:a16="http://schemas.microsoft.com/office/drawing/2014/main" id="{6EF7C23A-B80C-F989-5A13-1469AB156C60}"/>
              </a:ext>
            </a:extLst>
          </p:cNvPr>
          <p:cNvSpPr>
            <a:spLocks noChangeShapeType="1"/>
          </p:cNvSpPr>
          <p:nvPr/>
        </p:nvSpPr>
        <p:spPr bwMode="auto">
          <a:xfrm>
            <a:off x="5248275" y="4249738"/>
            <a:ext cx="3657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8" name="Line 26">
            <a:extLst>
              <a:ext uri="{FF2B5EF4-FFF2-40B4-BE49-F238E27FC236}">
                <a16:creationId xmlns:a16="http://schemas.microsoft.com/office/drawing/2014/main" id="{7B232BC9-37E2-EB5C-6AE0-A465A5CF7A37}"/>
              </a:ext>
            </a:extLst>
          </p:cNvPr>
          <p:cNvSpPr>
            <a:spLocks noChangeShapeType="1"/>
          </p:cNvSpPr>
          <p:nvPr/>
        </p:nvSpPr>
        <p:spPr bwMode="auto">
          <a:xfrm>
            <a:off x="5248275" y="4249738"/>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9" name="Rectangle 27">
            <a:extLst>
              <a:ext uri="{FF2B5EF4-FFF2-40B4-BE49-F238E27FC236}">
                <a16:creationId xmlns:a16="http://schemas.microsoft.com/office/drawing/2014/main" id="{AC8B2C9B-2D55-CBC1-868D-C0686F887296}"/>
              </a:ext>
            </a:extLst>
          </p:cNvPr>
          <p:cNvSpPr>
            <a:spLocks noChangeArrowheads="1"/>
          </p:cNvSpPr>
          <p:nvPr/>
        </p:nvSpPr>
        <p:spPr bwMode="auto">
          <a:xfrm>
            <a:off x="5019675" y="4554538"/>
            <a:ext cx="1295400" cy="4572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ACTION</a:t>
            </a:r>
          </a:p>
        </p:txBody>
      </p:sp>
      <p:sp>
        <p:nvSpPr>
          <p:cNvPr id="67610" name="Rectangle 28">
            <a:extLst>
              <a:ext uri="{FF2B5EF4-FFF2-40B4-BE49-F238E27FC236}">
                <a16:creationId xmlns:a16="http://schemas.microsoft.com/office/drawing/2014/main" id="{3676DAC8-EF00-08AE-E549-1A492C863C30}"/>
              </a:ext>
            </a:extLst>
          </p:cNvPr>
          <p:cNvSpPr>
            <a:spLocks noChangeArrowheads="1"/>
          </p:cNvSpPr>
          <p:nvPr/>
        </p:nvSpPr>
        <p:spPr bwMode="auto">
          <a:xfrm>
            <a:off x="6315075" y="4554538"/>
            <a:ext cx="1066800" cy="4572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GOTO</a:t>
            </a:r>
          </a:p>
        </p:txBody>
      </p:sp>
      <p:sp>
        <p:nvSpPr>
          <p:cNvPr id="67611" name="Rectangle 29">
            <a:extLst>
              <a:ext uri="{FF2B5EF4-FFF2-40B4-BE49-F238E27FC236}">
                <a16:creationId xmlns:a16="http://schemas.microsoft.com/office/drawing/2014/main" id="{9CDF6629-C16F-FD8A-CC1E-736A70F4D155}"/>
              </a:ext>
            </a:extLst>
          </p:cNvPr>
          <p:cNvSpPr>
            <a:spLocks noChangeArrowheads="1"/>
          </p:cNvSpPr>
          <p:nvPr/>
        </p:nvSpPr>
        <p:spPr bwMode="auto">
          <a:xfrm>
            <a:off x="5019675" y="5011738"/>
            <a:ext cx="2362200" cy="6096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LR</a:t>
            </a:r>
            <a:r>
              <a:rPr lang="zh-CN" altLang="en-US" sz="1800">
                <a:solidFill>
                  <a:schemeClr val="folHlink"/>
                </a:solidFill>
                <a:latin typeface="Times New Roman" panose="02020603050405020304" pitchFamily="18" charset="0"/>
                <a:ea typeface="宋体" panose="02010600030101010101" pitchFamily="2" charset="-122"/>
              </a:rPr>
              <a:t>分析表</a:t>
            </a:r>
          </a:p>
        </p:txBody>
      </p:sp>
      <p:sp>
        <p:nvSpPr>
          <p:cNvPr id="67612" name="Line 30">
            <a:extLst>
              <a:ext uri="{FF2B5EF4-FFF2-40B4-BE49-F238E27FC236}">
                <a16:creationId xmlns:a16="http://schemas.microsoft.com/office/drawing/2014/main" id="{7C48A0CC-14AE-8D75-22A1-C57DFEDDA08E}"/>
              </a:ext>
            </a:extLst>
          </p:cNvPr>
          <p:cNvSpPr>
            <a:spLocks noChangeShapeType="1"/>
          </p:cNvSpPr>
          <p:nvPr/>
        </p:nvSpPr>
        <p:spPr bwMode="auto">
          <a:xfrm>
            <a:off x="6467475" y="4249738"/>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3" name="Line 31">
            <a:extLst>
              <a:ext uri="{FF2B5EF4-FFF2-40B4-BE49-F238E27FC236}">
                <a16:creationId xmlns:a16="http://schemas.microsoft.com/office/drawing/2014/main" id="{0B74A716-A70B-D062-FEA8-AAFCB67CD64F}"/>
              </a:ext>
            </a:extLst>
          </p:cNvPr>
          <p:cNvSpPr>
            <a:spLocks noChangeShapeType="1"/>
          </p:cNvSpPr>
          <p:nvPr/>
        </p:nvSpPr>
        <p:spPr bwMode="auto">
          <a:xfrm>
            <a:off x="8905875" y="4249738"/>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4" name="Text Box 32">
            <a:extLst>
              <a:ext uri="{FF2B5EF4-FFF2-40B4-BE49-F238E27FC236}">
                <a16:creationId xmlns:a16="http://schemas.microsoft.com/office/drawing/2014/main" id="{23C6B28E-9475-E67A-FBC4-896738A2B035}"/>
              </a:ext>
            </a:extLst>
          </p:cNvPr>
          <p:cNvSpPr txBox="1">
            <a:spLocks noChangeArrowheads="1"/>
          </p:cNvSpPr>
          <p:nvPr/>
        </p:nvSpPr>
        <p:spPr bwMode="auto">
          <a:xfrm>
            <a:off x="8688389" y="4554538"/>
            <a:ext cx="5222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zh-CN" altLang="en-US" sz="1800">
                <a:solidFill>
                  <a:schemeClr val="folHlink"/>
                </a:solidFill>
                <a:latin typeface="Times New Roman" panose="02020603050405020304" pitchFamily="18" charset="0"/>
                <a:ea typeface="宋体" panose="02010600030101010101" pitchFamily="2" charset="-122"/>
              </a:rPr>
              <a:t>产生式表</a:t>
            </a:r>
          </a:p>
        </p:txBody>
      </p:sp>
      <p:sp>
        <p:nvSpPr>
          <p:cNvPr id="67615" name="Rectangle 33">
            <a:extLst>
              <a:ext uri="{FF2B5EF4-FFF2-40B4-BE49-F238E27FC236}">
                <a16:creationId xmlns:a16="http://schemas.microsoft.com/office/drawing/2014/main" id="{A4A7132B-EA09-DE5A-F422-4933CA3027F2}"/>
              </a:ext>
            </a:extLst>
          </p:cNvPr>
          <p:cNvSpPr>
            <a:spLocks noChangeArrowheads="1"/>
          </p:cNvSpPr>
          <p:nvPr/>
        </p:nvSpPr>
        <p:spPr bwMode="auto">
          <a:xfrm>
            <a:off x="4079875" y="2420938"/>
            <a:ext cx="457200" cy="1143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V</a:t>
            </a:r>
            <a:r>
              <a:rPr lang="en-US" altLang="zh-CN" sz="1800" baseline="-25000">
                <a:solidFill>
                  <a:schemeClr val="folHlink"/>
                </a:solidFill>
                <a:latin typeface="Times New Roman" panose="02020603050405020304" pitchFamily="18" charset="0"/>
                <a:ea typeface="宋体" panose="02010600030101010101" pitchFamily="2" charset="-122"/>
              </a:rPr>
              <a:t>m</a:t>
            </a:r>
            <a:endParaRPr lang="en-US" altLang="zh-CN" sz="1800">
              <a:solidFill>
                <a:schemeClr val="folHlink"/>
              </a:solidFill>
              <a:latin typeface="Times New Roman" panose="02020603050405020304" pitchFamily="18" charset="0"/>
              <a:ea typeface="宋体" panose="02010600030101010101" pitchFamily="2" charset="-122"/>
            </a:endParaRPr>
          </a:p>
        </p:txBody>
      </p:sp>
      <p:sp>
        <p:nvSpPr>
          <p:cNvPr id="67616" name="Rectangle 34">
            <a:extLst>
              <a:ext uri="{FF2B5EF4-FFF2-40B4-BE49-F238E27FC236}">
                <a16:creationId xmlns:a16="http://schemas.microsoft.com/office/drawing/2014/main" id="{657E30EF-1EC1-8413-36E9-21757047E4AE}"/>
              </a:ext>
            </a:extLst>
          </p:cNvPr>
          <p:cNvSpPr>
            <a:spLocks noChangeArrowheads="1"/>
          </p:cNvSpPr>
          <p:nvPr/>
        </p:nvSpPr>
        <p:spPr bwMode="auto">
          <a:xfrm>
            <a:off x="4079875" y="3573463"/>
            <a:ext cx="457200" cy="1143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V1</a:t>
            </a:r>
          </a:p>
        </p:txBody>
      </p:sp>
      <p:sp>
        <p:nvSpPr>
          <p:cNvPr id="67617" name="Rectangle 35">
            <a:extLst>
              <a:ext uri="{FF2B5EF4-FFF2-40B4-BE49-F238E27FC236}">
                <a16:creationId xmlns:a16="http://schemas.microsoft.com/office/drawing/2014/main" id="{ABAB3D03-27E5-6608-0E3D-4DA81924C063}"/>
              </a:ext>
            </a:extLst>
          </p:cNvPr>
          <p:cNvSpPr>
            <a:spLocks noChangeArrowheads="1"/>
          </p:cNvSpPr>
          <p:nvPr/>
        </p:nvSpPr>
        <p:spPr bwMode="auto">
          <a:xfrm>
            <a:off x="4079875" y="4724401"/>
            <a:ext cx="431800" cy="360363"/>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a:t>
            </a:r>
          </a:p>
        </p:txBody>
      </p:sp>
      <p:sp>
        <p:nvSpPr>
          <p:cNvPr id="67618" name="Text Box 36">
            <a:extLst>
              <a:ext uri="{FF2B5EF4-FFF2-40B4-BE49-F238E27FC236}">
                <a16:creationId xmlns:a16="http://schemas.microsoft.com/office/drawing/2014/main" id="{25F89B1F-3F77-23E7-5BB2-86128672DEFF}"/>
              </a:ext>
            </a:extLst>
          </p:cNvPr>
          <p:cNvSpPr txBox="1">
            <a:spLocks noChangeArrowheads="1"/>
          </p:cNvSpPr>
          <p:nvPr/>
        </p:nvSpPr>
        <p:spPr bwMode="auto">
          <a:xfrm>
            <a:off x="3935413" y="5157788"/>
            <a:ext cx="914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    </a:t>
            </a:r>
            <a:r>
              <a:rPr lang="zh-CN" altLang="en-US" sz="1800">
                <a:solidFill>
                  <a:schemeClr val="folHlink"/>
                </a:solidFill>
                <a:latin typeface="Times New Roman" panose="02020603050405020304" pitchFamily="18" charset="0"/>
                <a:ea typeface="宋体" panose="02010600030101010101" pitchFamily="2" charset="-122"/>
              </a:rPr>
              <a:t>语义</a:t>
            </a:r>
          </a:p>
        </p:txBody>
      </p:sp>
      <p:sp>
        <p:nvSpPr>
          <p:cNvPr id="67619" name="Rectangle 37">
            <a:extLst>
              <a:ext uri="{FF2B5EF4-FFF2-40B4-BE49-F238E27FC236}">
                <a16:creationId xmlns:a16="http://schemas.microsoft.com/office/drawing/2014/main" id="{F234AD10-525B-26F1-07D4-F08F6540C0D7}"/>
              </a:ext>
            </a:extLst>
          </p:cNvPr>
          <p:cNvSpPr>
            <a:spLocks noChangeArrowheads="1"/>
          </p:cNvSpPr>
          <p:nvPr/>
        </p:nvSpPr>
        <p:spPr bwMode="auto">
          <a:xfrm>
            <a:off x="3216275" y="3573463"/>
            <a:ext cx="431800" cy="1143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a:t>
            </a:r>
          </a:p>
          <a:p>
            <a:pPr algn="ctr">
              <a:spcBef>
                <a:spcPct val="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S1</a:t>
            </a:r>
          </a:p>
        </p:txBody>
      </p:sp>
      <p:sp>
        <p:nvSpPr>
          <p:cNvPr id="67620" name="Rectangle 38">
            <a:extLst>
              <a:ext uri="{FF2B5EF4-FFF2-40B4-BE49-F238E27FC236}">
                <a16:creationId xmlns:a16="http://schemas.microsoft.com/office/drawing/2014/main" id="{EEB9C63A-2D33-0D46-31B4-745852072650}"/>
              </a:ext>
            </a:extLst>
          </p:cNvPr>
          <p:cNvSpPr>
            <a:spLocks noChangeArrowheads="1"/>
          </p:cNvSpPr>
          <p:nvPr/>
        </p:nvSpPr>
        <p:spPr bwMode="auto">
          <a:xfrm>
            <a:off x="3216275" y="4724400"/>
            <a:ext cx="457200" cy="381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S0</a:t>
            </a:r>
          </a:p>
        </p:txBody>
      </p:sp>
      <p:sp>
        <p:nvSpPr>
          <p:cNvPr id="67621" name="Rectangle 39">
            <a:extLst>
              <a:ext uri="{FF2B5EF4-FFF2-40B4-BE49-F238E27FC236}">
                <a16:creationId xmlns:a16="http://schemas.microsoft.com/office/drawing/2014/main" id="{D6B4CE1D-0864-473A-64B7-CE28DFEF1989}"/>
              </a:ext>
            </a:extLst>
          </p:cNvPr>
          <p:cNvSpPr>
            <a:spLocks noChangeArrowheads="1"/>
          </p:cNvSpPr>
          <p:nvPr/>
        </p:nvSpPr>
        <p:spPr bwMode="auto">
          <a:xfrm>
            <a:off x="4079875" y="2420938"/>
            <a:ext cx="457200" cy="1143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V</a:t>
            </a:r>
            <a:r>
              <a:rPr lang="en-US" altLang="zh-CN" sz="1800" baseline="-25000">
                <a:solidFill>
                  <a:schemeClr val="folHlink"/>
                </a:solidFill>
                <a:latin typeface="Times New Roman" panose="02020603050405020304" pitchFamily="18" charset="0"/>
                <a:ea typeface="宋体" panose="02010600030101010101" pitchFamily="2" charset="-122"/>
              </a:rPr>
              <a:t>m</a:t>
            </a:r>
            <a:endParaRPr lang="en-US" altLang="zh-CN" sz="1800">
              <a:solidFill>
                <a:schemeClr val="folHlink"/>
              </a:solidFill>
              <a:latin typeface="Times New Roman" panose="02020603050405020304" pitchFamily="18" charset="0"/>
              <a:ea typeface="宋体" panose="02010600030101010101" pitchFamily="2" charset="-122"/>
            </a:endParaRPr>
          </a:p>
        </p:txBody>
      </p:sp>
      <p:sp>
        <p:nvSpPr>
          <p:cNvPr id="67622" name="Rectangle 40">
            <a:extLst>
              <a:ext uri="{FF2B5EF4-FFF2-40B4-BE49-F238E27FC236}">
                <a16:creationId xmlns:a16="http://schemas.microsoft.com/office/drawing/2014/main" id="{CD19A36A-1294-B500-7484-50A258861607}"/>
              </a:ext>
            </a:extLst>
          </p:cNvPr>
          <p:cNvSpPr>
            <a:spLocks noChangeArrowheads="1"/>
          </p:cNvSpPr>
          <p:nvPr/>
        </p:nvSpPr>
        <p:spPr bwMode="auto">
          <a:xfrm>
            <a:off x="4079875" y="3573463"/>
            <a:ext cx="457200" cy="1143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V1</a:t>
            </a:r>
          </a:p>
        </p:txBody>
      </p:sp>
      <p:sp>
        <p:nvSpPr>
          <p:cNvPr id="67623" name="Rectangle 41">
            <a:extLst>
              <a:ext uri="{FF2B5EF4-FFF2-40B4-BE49-F238E27FC236}">
                <a16:creationId xmlns:a16="http://schemas.microsoft.com/office/drawing/2014/main" id="{D9187DE3-3E27-DE00-3EFE-B82781DBD528}"/>
              </a:ext>
            </a:extLst>
          </p:cNvPr>
          <p:cNvSpPr>
            <a:spLocks noChangeArrowheads="1"/>
          </p:cNvSpPr>
          <p:nvPr/>
        </p:nvSpPr>
        <p:spPr bwMode="auto">
          <a:xfrm>
            <a:off x="4081463" y="4724400"/>
            <a:ext cx="455612" cy="381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1800">
                <a:solidFill>
                  <a:schemeClr val="folHlink"/>
                </a:solidFill>
                <a:latin typeface="Times New Roman" panose="02020603050405020304" pitchFamily="18" charset="0"/>
                <a:ea typeface="宋体" panose="02010600030101010101" pitchFamily="2" charset="-122"/>
              </a:rPr>
              <a:t>-</a:t>
            </a:r>
          </a:p>
        </p:txBody>
      </p:sp>
      <p:sp>
        <p:nvSpPr>
          <p:cNvPr id="67624" name="Line 42">
            <a:extLst>
              <a:ext uri="{FF2B5EF4-FFF2-40B4-BE49-F238E27FC236}">
                <a16:creationId xmlns:a16="http://schemas.microsoft.com/office/drawing/2014/main" id="{338CABE4-78DB-B687-453B-64D023F79A3B}"/>
              </a:ext>
            </a:extLst>
          </p:cNvPr>
          <p:cNvSpPr>
            <a:spLocks noChangeShapeType="1"/>
          </p:cNvSpPr>
          <p:nvPr/>
        </p:nvSpPr>
        <p:spPr bwMode="auto">
          <a:xfrm flipV="1">
            <a:off x="4511675" y="2060575"/>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5" name="Line 43">
            <a:extLst>
              <a:ext uri="{FF2B5EF4-FFF2-40B4-BE49-F238E27FC236}">
                <a16:creationId xmlns:a16="http://schemas.microsoft.com/office/drawing/2014/main" id="{6210B323-C06D-3378-896F-2051FC47529D}"/>
              </a:ext>
            </a:extLst>
          </p:cNvPr>
          <p:cNvSpPr>
            <a:spLocks noChangeShapeType="1"/>
          </p:cNvSpPr>
          <p:nvPr/>
        </p:nvSpPr>
        <p:spPr bwMode="auto">
          <a:xfrm flipV="1">
            <a:off x="3648075" y="1989138"/>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6" name="灯片编号占位符 42">
            <a:extLst>
              <a:ext uri="{FF2B5EF4-FFF2-40B4-BE49-F238E27FC236}">
                <a16:creationId xmlns:a16="http://schemas.microsoft.com/office/drawing/2014/main" id="{0223A694-6DCC-6A93-E1BE-770203CD37B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9B4DEC2E-D4DC-4B08-8B2A-B5D1AAEDC521}"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28</a:t>
            </a:fld>
            <a:endParaRPr lang="en-US" altLang="zh-CN" sz="140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09" name="Rectangle 2">
            <a:extLst>
              <a:ext uri="{FF2B5EF4-FFF2-40B4-BE49-F238E27FC236}">
                <a16:creationId xmlns:a16="http://schemas.microsoft.com/office/drawing/2014/main" id="{A6310923-C86E-E6FC-DE11-BA52A28CB99C}"/>
              </a:ext>
            </a:extLst>
          </p:cNvPr>
          <p:cNvSpPr>
            <a:spLocks noGrp="1" noChangeArrowheads="1"/>
          </p:cNvSpPr>
          <p:nvPr>
            <p:ph type="title"/>
          </p:nvPr>
        </p:nvSpPr>
        <p:spPr>
          <a:xfrm>
            <a:off x="1981200" y="304801"/>
            <a:ext cx="7772400" cy="460375"/>
          </a:xfrm>
        </p:spPr>
        <p:txBody>
          <a:bodyPr/>
          <a:lstStyle/>
          <a:p>
            <a:r>
              <a:rPr lang="en-US" altLang="zh-CN"/>
              <a:t>  </a:t>
            </a:r>
            <a:r>
              <a:rPr lang="zh-CN" altLang="en-US" sz="2800"/>
              <a:t>２＋３*５的分析和计值过程</a:t>
            </a:r>
          </a:p>
        </p:txBody>
      </p:sp>
      <p:sp>
        <p:nvSpPr>
          <p:cNvPr id="68610" name="Rectangle 3">
            <a:extLst>
              <a:ext uri="{FF2B5EF4-FFF2-40B4-BE49-F238E27FC236}">
                <a16:creationId xmlns:a16="http://schemas.microsoft.com/office/drawing/2014/main" id="{3B9F25E6-9215-A167-EE5D-7A31173B820A}"/>
              </a:ext>
            </a:extLst>
          </p:cNvPr>
          <p:cNvSpPr>
            <a:spLocks noGrp="1" noChangeArrowheads="1"/>
          </p:cNvSpPr>
          <p:nvPr>
            <p:ph type="body" idx="1"/>
          </p:nvPr>
        </p:nvSpPr>
        <p:spPr>
          <a:xfrm>
            <a:off x="1828800" y="838200"/>
            <a:ext cx="8153400" cy="5715000"/>
          </a:xfrm>
        </p:spPr>
        <p:txBody>
          <a:bodyPr/>
          <a:lstStyle/>
          <a:p>
            <a:pPr>
              <a:lnSpc>
                <a:spcPct val="90000"/>
              </a:lnSpc>
              <a:buFontTx/>
              <a:buNone/>
            </a:pPr>
            <a:r>
              <a:rPr lang="zh-CN" altLang="en-US" sz="2800" dirty="0"/>
              <a:t>步骤 动作 状态栈 语义栈</a:t>
            </a:r>
            <a:r>
              <a:rPr lang="en-US" altLang="zh-CN" sz="2800" dirty="0"/>
              <a:t>(</a:t>
            </a:r>
            <a:r>
              <a:rPr lang="zh-CN" altLang="en-US" sz="2800" dirty="0"/>
              <a:t>值栈</a:t>
            </a:r>
            <a:r>
              <a:rPr lang="en-US" altLang="zh-CN" sz="2800" dirty="0"/>
              <a:t>) </a:t>
            </a:r>
            <a:r>
              <a:rPr lang="zh-CN" altLang="en-US" sz="2800" dirty="0"/>
              <a:t>符号栈 余留输入串</a:t>
            </a:r>
          </a:p>
          <a:p>
            <a:pPr>
              <a:lnSpc>
                <a:spcPct val="90000"/>
              </a:lnSpc>
              <a:buFontTx/>
              <a:buNone/>
            </a:pPr>
            <a:r>
              <a:rPr lang="zh-CN" altLang="en-US" sz="2000" b="1" dirty="0"/>
              <a:t>１）                   ０            －                               ＃              ２＋</a:t>
            </a:r>
            <a:r>
              <a:rPr lang="en-US" altLang="zh-CN" sz="2000" b="1" dirty="0"/>
              <a:t>3*</a:t>
            </a:r>
            <a:r>
              <a:rPr lang="zh-CN" altLang="en-US" sz="2000" b="1" dirty="0"/>
              <a:t>５＃</a:t>
            </a:r>
          </a:p>
          <a:p>
            <a:pPr>
              <a:lnSpc>
                <a:spcPct val="90000"/>
              </a:lnSpc>
              <a:buFontTx/>
              <a:buNone/>
            </a:pPr>
            <a:r>
              <a:rPr lang="zh-CN" altLang="en-US" sz="2000" b="1" dirty="0"/>
              <a:t>２）                  ０５         －－                           ＃ </a:t>
            </a:r>
            <a:r>
              <a:rPr lang="en-US" altLang="zh-CN" sz="2000" b="1" dirty="0"/>
              <a:t>2                 </a:t>
            </a:r>
            <a:r>
              <a:rPr lang="zh-CN" altLang="en-US" sz="2000" b="1" dirty="0"/>
              <a:t>＋</a:t>
            </a:r>
            <a:r>
              <a:rPr lang="en-US" altLang="zh-CN" sz="2000" b="1" dirty="0"/>
              <a:t>3 *</a:t>
            </a:r>
            <a:r>
              <a:rPr lang="zh-CN" altLang="en-US" sz="2000" b="1" dirty="0"/>
              <a:t>５＃</a:t>
            </a:r>
          </a:p>
          <a:p>
            <a:pPr>
              <a:lnSpc>
                <a:spcPct val="90000"/>
              </a:lnSpc>
              <a:buFontTx/>
              <a:buNone/>
            </a:pPr>
            <a:r>
              <a:rPr lang="zh-CN" altLang="en-US" sz="2000" b="1" dirty="0"/>
              <a:t>３） ｒ６         ０３         －２                            ＃Ｆ             ＋３*５＃</a:t>
            </a:r>
          </a:p>
          <a:p>
            <a:pPr>
              <a:lnSpc>
                <a:spcPct val="90000"/>
              </a:lnSpc>
              <a:buFontTx/>
              <a:buNone/>
            </a:pPr>
            <a:r>
              <a:rPr lang="zh-CN" altLang="en-US" sz="2000" b="1" dirty="0"/>
              <a:t>４）ｒ４          ０２         －２                            ＃Ｔ             ＋３*５＃</a:t>
            </a:r>
          </a:p>
          <a:p>
            <a:pPr>
              <a:lnSpc>
                <a:spcPct val="90000"/>
              </a:lnSpc>
              <a:buFontTx/>
              <a:buNone/>
            </a:pPr>
            <a:r>
              <a:rPr lang="zh-CN" altLang="en-US" sz="2000" b="1" dirty="0"/>
              <a:t>５）ｒ２          ０１         －２                            ＃Ｅ             ＋３*５＃</a:t>
            </a:r>
          </a:p>
          <a:p>
            <a:pPr>
              <a:lnSpc>
                <a:spcPct val="90000"/>
              </a:lnSpc>
              <a:buFontTx/>
              <a:buNone/>
            </a:pPr>
            <a:r>
              <a:rPr lang="zh-CN" altLang="en-US" sz="2000" b="1" dirty="0"/>
              <a:t>６）                  ０１６     －２－                         ＃Ｅ＋            ３*５＃</a:t>
            </a:r>
          </a:p>
          <a:p>
            <a:pPr>
              <a:lnSpc>
                <a:spcPct val="90000"/>
              </a:lnSpc>
              <a:buFontTx/>
              <a:buNone/>
            </a:pPr>
            <a:r>
              <a:rPr lang="zh-CN" altLang="en-US" sz="2000" b="1" dirty="0"/>
              <a:t>７）                  ０１６５  －２－－                      ＃Ｅ＋３        *５＃</a:t>
            </a:r>
          </a:p>
          <a:p>
            <a:pPr>
              <a:lnSpc>
                <a:spcPct val="90000"/>
              </a:lnSpc>
              <a:buFontTx/>
              <a:buNone/>
            </a:pPr>
            <a:r>
              <a:rPr lang="zh-CN" altLang="en-US" sz="2000" b="1" dirty="0"/>
              <a:t>８）ｒ６          ０１６３  －２－３                      ＃Ｅ＋Ｆ       *５＃</a:t>
            </a:r>
          </a:p>
          <a:p>
            <a:pPr>
              <a:lnSpc>
                <a:spcPct val="90000"/>
              </a:lnSpc>
              <a:buFontTx/>
              <a:buNone/>
            </a:pPr>
            <a:r>
              <a:rPr lang="zh-CN" altLang="en-US" sz="2000" b="1" dirty="0"/>
              <a:t>９）ｒ４          ０１６９  －２－３                        ＃Ｅ＋Ｔ      *５＃</a:t>
            </a:r>
          </a:p>
          <a:p>
            <a:pPr>
              <a:lnSpc>
                <a:spcPct val="90000"/>
              </a:lnSpc>
              <a:buFontTx/>
              <a:buNone/>
            </a:pPr>
            <a:r>
              <a:rPr lang="zh-CN" altLang="en-US" sz="2000" b="1" dirty="0"/>
              <a:t>１０）              ０１６９７  －２－３－                  ＃Ｅ＋Ｔ*     ５＃</a:t>
            </a:r>
          </a:p>
          <a:p>
            <a:pPr>
              <a:lnSpc>
                <a:spcPct val="90000"/>
              </a:lnSpc>
              <a:buFontTx/>
              <a:buNone/>
            </a:pPr>
            <a:r>
              <a:rPr lang="zh-CN" altLang="en-US" sz="2000" b="1" dirty="0"/>
              <a:t>１１）              ０１６９７５  －２－３－－           ＃Ｅ＋Ｔ*５         ＃</a:t>
            </a:r>
          </a:p>
          <a:p>
            <a:pPr>
              <a:lnSpc>
                <a:spcPct val="90000"/>
              </a:lnSpc>
              <a:buFontTx/>
              <a:buNone/>
            </a:pPr>
            <a:r>
              <a:rPr lang="zh-CN" altLang="en-US" sz="2000" b="1" dirty="0"/>
              <a:t>１２）ｒ６      ０１６９７（１０） －２－３－５ ＃Ｅ＋Ｔ*Ｆ        </a:t>
            </a:r>
            <a:r>
              <a:rPr lang="en-US" altLang="zh-CN" sz="2000" b="1" dirty="0"/>
              <a:t>#</a:t>
            </a:r>
          </a:p>
          <a:p>
            <a:pPr>
              <a:lnSpc>
                <a:spcPct val="90000"/>
              </a:lnSpc>
              <a:buFontTx/>
              <a:buNone/>
            </a:pPr>
            <a:r>
              <a:rPr lang="zh-CN" altLang="en-US" sz="2000" b="1" dirty="0"/>
              <a:t>１３）ｒ３      ０１６９               －２－（１５）   ＃Ｅ＋Ｔ             ＃</a:t>
            </a:r>
          </a:p>
          <a:p>
            <a:pPr>
              <a:lnSpc>
                <a:spcPct val="90000"/>
              </a:lnSpc>
              <a:buFontTx/>
              <a:buNone/>
            </a:pPr>
            <a:r>
              <a:rPr lang="zh-CN" altLang="en-US" sz="2000" b="1" dirty="0"/>
              <a:t>１４）ｒ１      ０１                  － （１７）               ＃Ｅ                     ＃</a:t>
            </a:r>
          </a:p>
          <a:p>
            <a:pPr>
              <a:lnSpc>
                <a:spcPct val="90000"/>
              </a:lnSpc>
              <a:buFontTx/>
              <a:buNone/>
            </a:pPr>
            <a:r>
              <a:rPr lang="zh-CN" altLang="en-US" sz="2000" b="1" dirty="0"/>
              <a:t>１５）接受</a:t>
            </a:r>
          </a:p>
          <a:p>
            <a:pPr>
              <a:lnSpc>
                <a:spcPct val="90000"/>
              </a:lnSpc>
            </a:pPr>
            <a:endParaRPr lang="en-US" altLang="zh-CN" sz="2000" b="1" dirty="0"/>
          </a:p>
        </p:txBody>
      </p:sp>
      <p:sp>
        <p:nvSpPr>
          <p:cNvPr id="68611" name="灯片编号占位符 3">
            <a:extLst>
              <a:ext uri="{FF2B5EF4-FFF2-40B4-BE49-F238E27FC236}">
                <a16:creationId xmlns:a16="http://schemas.microsoft.com/office/drawing/2014/main" id="{F1AEE7C4-68D9-EB98-1496-FB2D69D99CE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2D9CB3AA-334B-41E3-A65C-9F63CD36C20C}"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29</a:t>
            </a:fld>
            <a:endParaRPr lang="en-US" altLang="zh-CN" sz="140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内容占位符 4">
            <a:extLst>
              <a:ext uri="{FF2B5EF4-FFF2-40B4-BE49-F238E27FC236}">
                <a16:creationId xmlns:a16="http://schemas.microsoft.com/office/drawing/2014/main" id="{3E1E09D3-8A27-148D-BF3B-0440AD4222A9}"/>
              </a:ext>
            </a:extLst>
          </p:cNvPr>
          <p:cNvSpPr>
            <a:spLocks noGrp="1" noChangeArrowheads="1"/>
          </p:cNvSpPr>
          <p:nvPr>
            <p:ph idx="1"/>
          </p:nvPr>
        </p:nvSpPr>
        <p:spPr>
          <a:xfrm>
            <a:off x="2135188" y="1844676"/>
            <a:ext cx="7988300" cy="4752975"/>
          </a:xfrm>
        </p:spPr>
        <p:txBody>
          <a:bodyPr/>
          <a:lstStyle/>
          <a:p>
            <a:r>
              <a:rPr lang="zh-CN" altLang="en-US" sz="2800"/>
              <a:t>每一个符合文法的句子都有明确的语义</a:t>
            </a:r>
            <a:endParaRPr lang="en-US" altLang="zh-CN" sz="2800"/>
          </a:p>
          <a:p>
            <a:r>
              <a:rPr lang="zh-CN" altLang="en-US" sz="2800"/>
              <a:t>语义分析包括：</a:t>
            </a:r>
            <a:endParaRPr lang="en-US" altLang="zh-CN" sz="2800"/>
          </a:p>
          <a:p>
            <a:pPr lvl="1"/>
            <a:r>
              <a:rPr lang="zh-CN" altLang="en-US"/>
              <a:t>静态语义分析：对程序进行一致性和完整性检查（如：</a:t>
            </a:r>
            <a:r>
              <a:rPr lang="zh-CN" altLang="en-US" b="1">
                <a:latin typeface="Times New Roman" panose="02020603050405020304" pitchFamily="18" charset="0"/>
              </a:rPr>
              <a:t>类型、运算、维数、越界</a:t>
            </a:r>
            <a:r>
              <a:rPr lang="zh-CN" altLang="en-US"/>
              <a:t>）</a:t>
            </a:r>
            <a:endParaRPr lang="en-US" altLang="zh-CN"/>
          </a:p>
          <a:p>
            <a:pPr lvl="1"/>
            <a:r>
              <a:rPr lang="zh-CN" altLang="en-US"/>
              <a:t>动态语义分析：根据语义进行等价翻译</a:t>
            </a:r>
            <a:endParaRPr lang="en-US" altLang="zh-CN"/>
          </a:p>
          <a:p>
            <a:pPr lvl="1">
              <a:buFont typeface="Wingdings" panose="05000000000000000000" pitchFamily="2" charset="2"/>
              <a:buNone/>
            </a:pPr>
            <a:r>
              <a:rPr lang="zh-CN" altLang="en-US"/>
              <a:t>（如：</a:t>
            </a:r>
            <a:r>
              <a:rPr lang="zh-CN" altLang="en-US" b="1">
                <a:latin typeface="Times New Roman" panose="02020603050405020304" pitchFamily="18" charset="0"/>
              </a:rPr>
              <a:t>变量的存储分配、表达式的求值、语句的翻译</a:t>
            </a:r>
            <a:r>
              <a:rPr lang="zh-CN" altLang="en-US"/>
              <a:t>）</a:t>
            </a:r>
            <a:endParaRPr lang="en-US" altLang="zh-CN"/>
          </a:p>
          <a:p>
            <a:r>
              <a:rPr lang="zh-CN" altLang="en-US" sz="2800"/>
              <a:t>语法制导语义分析：由语法分析程序的分析过程来主导语义分析及翻译过程。也称为</a:t>
            </a:r>
            <a:r>
              <a:rPr lang="zh-CN" altLang="en-US" sz="2800">
                <a:solidFill>
                  <a:srgbClr val="FF0000"/>
                </a:solidFill>
              </a:rPr>
              <a:t>语法制导翻译</a:t>
            </a:r>
            <a:r>
              <a:rPr lang="zh-CN" altLang="en-US" sz="2800"/>
              <a:t>或</a:t>
            </a:r>
            <a:r>
              <a:rPr lang="zh-CN" altLang="en-US" sz="2800">
                <a:solidFill>
                  <a:srgbClr val="FF0000"/>
                </a:solidFill>
              </a:rPr>
              <a:t>语法制导语义计算</a:t>
            </a:r>
            <a:r>
              <a:rPr lang="zh-CN" altLang="en-US" sz="2800"/>
              <a:t>。</a:t>
            </a:r>
          </a:p>
        </p:txBody>
      </p:sp>
      <p:sp>
        <p:nvSpPr>
          <p:cNvPr id="18434" name="灯片编号占位符 1">
            <a:extLst>
              <a:ext uri="{FF2B5EF4-FFF2-40B4-BE49-F238E27FC236}">
                <a16:creationId xmlns:a16="http://schemas.microsoft.com/office/drawing/2014/main" id="{1B2E9C6B-A14A-9207-5571-F8A5F4E1768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B3C54C2A-126B-4A12-AD5F-537EE00560B8}"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3</a:t>
            </a:fld>
            <a:endParaRPr lang="en-US" altLang="zh-CN" sz="1400">
              <a:solidFill>
                <a:schemeClr val="folHlink"/>
              </a:solidFill>
              <a:latin typeface="Times New Roman" panose="02020603050405020304" pitchFamily="18" charset="0"/>
              <a:ea typeface="宋体" panose="02010600030101010101" pitchFamily="2" charset="-122"/>
            </a:endParaRPr>
          </a:p>
        </p:txBody>
      </p:sp>
      <p:sp>
        <p:nvSpPr>
          <p:cNvPr id="18435" name="Rectangle 2">
            <a:extLst>
              <a:ext uri="{FF2B5EF4-FFF2-40B4-BE49-F238E27FC236}">
                <a16:creationId xmlns:a16="http://schemas.microsoft.com/office/drawing/2014/main" id="{10024C61-D4B2-DD11-8FA7-61F8C7B18F75}"/>
              </a:ext>
            </a:extLst>
          </p:cNvPr>
          <p:cNvSpPr>
            <a:spLocks noGrp="1" noChangeArrowheads="1"/>
          </p:cNvSpPr>
          <p:nvPr>
            <p:ph type="title"/>
          </p:nvPr>
        </p:nvSpPr>
        <p:spPr>
          <a:xfrm>
            <a:off x="2424113" y="765176"/>
            <a:ext cx="6494462" cy="911225"/>
          </a:xfrm>
          <a:noFill/>
        </p:spPr>
        <p:txBody>
          <a:bodyPr vert="horz" wrap="square" lIns="92075" tIns="46037" rIns="92075" bIns="46037" numCol="1" anchor="ctr" anchorCtr="0" compatLnSpc="1">
            <a:prstTxWarp prst="textNoShape">
              <a:avLst/>
            </a:prstTxWarp>
          </a:bodyPr>
          <a:lstStyle/>
          <a:p>
            <a:pPr eaLnBrk="1" hangingPunct="1"/>
            <a:r>
              <a:rPr lang="en-US" altLang="zh-CN" sz="3600" b="1">
                <a:latin typeface="Times New Roman" panose="02020603050405020304" pitchFamily="18" charset="0"/>
              </a:rPr>
              <a:t>6.1 </a:t>
            </a:r>
            <a:r>
              <a:rPr lang="zh-CN" altLang="en-US" sz="3600" b="1">
                <a:latin typeface="Times New Roman" panose="02020603050405020304" pitchFamily="18" charset="0"/>
              </a:rPr>
              <a:t>语法制导翻译概述</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a:extLst>
              <a:ext uri="{FF2B5EF4-FFF2-40B4-BE49-F238E27FC236}">
                <a16:creationId xmlns:a16="http://schemas.microsoft.com/office/drawing/2014/main" id="{8C5B03D3-D249-ADEC-2BCB-B9D8F8914A11}"/>
              </a:ext>
            </a:extLst>
          </p:cNvPr>
          <p:cNvSpPr>
            <a:spLocks noGrp="1" noChangeArrowheads="1"/>
          </p:cNvSpPr>
          <p:nvPr>
            <p:ph type="title"/>
          </p:nvPr>
        </p:nvSpPr>
        <p:spPr>
          <a:xfrm>
            <a:off x="2424114" y="609600"/>
            <a:ext cx="8015287" cy="1143000"/>
          </a:xfrm>
        </p:spPr>
        <p:txBody>
          <a:bodyPr/>
          <a:lstStyle/>
          <a:p>
            <a:pPr eaLnBrk="1" hangingPunct="1"/>
            <a:r>
              <a:rPr lang="en-US" altLang="zh-CN" sz="3600" b="1">
                <a:effectLst>
                  <a:outerShdw blurRad="38100" dist="38100" dir="2700000" algn="tl">
                    <a:srgbClr val="C0C0C0"/>
                  </a:outerShdw>
                </a:effectLst>
                <a:latin typeface="Times New Roman" panose="02020603050405020304" pitchFamily="18" charset="0"/>
              </a:rPr>
              <a:t>6.</a:t>
            </a:r>
            <a:r>
              <a:rPr lang="zh-CN" altLang="en-US" sz="3600" b="1">
                <a:effectLst>
                  <a:outerShdw blurRad="38100" dist="38100" dir="2700000" algn="tl">
                    <a:srgbClr val="C0C0C0"/>
                  </a:outerShdw>
                </a:effectLst>
                <a:latin typeface="Times New Roman" panose="02020603050405020304" pitchFamily="18" charset="0"/>
              </a:rPr>
              <a:t> </a:t>
            </a:r>
            <a:r>
              <a:rPr lang="en-US" altLang="zh-CN" sz="3600" b="1">
                <a:effectLst>
                  <a:outerShdw blurRad="38100" dist="38100" dir="2700000" algn="tl">
                    <a:srgbClr val="C0C0C0"/>
                  </a:outerShdw>
                </a:effectLst>
                <a:latin typeface="Times New Roman" panose="02020603050405020304" pitchFamily="18" charset="0"/>
              </a:rPr>
              <a:t>L-</a:t>
            </a:r>
            <a:r>
              <a:rPr lang="zh-CN" altLang="en-US" sz="3600" b="1">
                <a:effectLst>
                  <a:outerShdw blurRad="38100" dist="38100" dir="2700000" algn="tl">
                    <a:srgbClr val="C0C0C0"/>
                  </a:outerShdw>
                </a:effectLst>
                <a:latin typeface="Times New Roman" panose="02020603050405020304" pitchFamily="18" charset="0"/>
              </a:rPr>
              <a:t>属性文法及其语义计算</a:t>
            </a:r>
            <a:endParaRPr lang="en-US" altLang="zh-CN" sz="3600" b="1">
              <a:effectLst>
                <a:outerShdw blurRad="38100" dist="38100" dir="2700000" algn="tl">
                  <a:srgbClr val="C0C0C0"/>
                </a:outerShdw>
              </a:effectLst>
              <a:latin typeface="Times New Roman" panose="02020603050405020304" pitchFamily="18" charset="0"/>
            </a:endParaRPr>
          </a:p>
        </p:txBody>
      </p:sp>
      <p:sp>
        <p:nvSpPr>
          <p:cNvPr id="69634" name="Rectangle 3">
            <a:extLst>
              <a:ext uri="{FF2B5EF4-FFF2-40B4-BE49-F238E27FC236}">
                <a16:creationId xmlns:a16="http://schemas.microsoft.com/office/drawing/2014/main" id="{64A85B0D-5223-4353-AE2E-C167C64A4F24}"/>
              </a:ext>
            </a:extLst>
          </p:cNvPr>
          <p:cNvSpPr>
            <a:spLocks noGrp="1" noChangeArrowheads="1"/>
          </p:cNvSpPr>
          <p:nvPr>
            <p:ph idx="1"/>
          </p:nvPr>
        </p:nvSpPr>
        <p:spPr>
          <a:xfrm>
            <a:off x="1919288" y="2017714"/>
            <a:ext cx="8520112" cy="4364037"/>
          </a:xfrm>
        </p:spPr>
        <p:txBody>
          <a:bodyPr/>
          <a:lstStyle/>
          <a:p>
            <a:pPr algn="just">
              <a:buFontTx/>
              <a:buNone/>
            </a:pPr>
            <a:r>
              <a:rPr lang="zh-CN" altLang="en-US" sz="2800" b="1"/>
              <a:t>一个属性文法称为</a:t>
            </a:r>
            <a:r>
              <a:rPr lang="en-US" altLang="zh-CN" sz="2800" b="1">
                <a:solidFill>
                  <a:srgbClr val="FF0000"/>
                </a:solidFill>
              </a:rPr>
              <a:t>L</a:t>
            </a:r>
            <a:r>
              <a:rPr lang="zh-CN" altLang="en-US" sz="2800" b="1">
                <a:solidFill>
                  <a:srgbClr val="FF0000"/>
                </a:solidFill>
              </a:rPr>
              <a:t>－属性文法</a:t>
            </a:r>
            <a:r>
              <a:rPr lang="zh-CN" altLang="en-US" sz="2800" b="1"/>
              <a:t>，如果对于每个产生式</a:t>
            </a:r>
            <a:r>
              <a:rPr lang="en-US" altLang="zh-CN" sz="2800" b="1"/>
              <a:t>A→X</a:t>
            </a:r>
            <a:r>
              <a:rPr lang="en-US" altLang="zh-CN" sz="2800" b="1" baseline="-30000"/>
              <a:t>1</a:t>
            </a:r>
            <a:r>
              <a:rPr lang="en-US" altLang="zh-CN" sz="2800" b="1"/>
              <a:t>X</a:t>
            </a:r>
            <a:r>
              <a:rPr lang="en-US" altLang="zh-CN" sz="2800" b="1" baseline="-30000"/>
              <a:t>2</a:t>
            </a:r>
            <a:r>
              <a:rPr lang="en-US" altLang="zh-CN" sz="2800" b="1"/>
              <a:t>…X</a:t>
            </a:r>
            <a:r>
              <a:rPr lang="en-US" altLang="zh-CN" sz="2800" b="1" baseline="-30000"/>
              <a:t>n</a:t>
            </a:r>
            <a:r>
              <a:rPr lang="zh-CN" altLang="en-US" sz="2800" b="1"/>
              <a:t>，其每个语义规则中的每个属性或者是综合属性，或者是</a:t>
            </a:r>
            <a:r>
              <a:rPr lang="en-US" altLang="zh-CN" sz="2800" b="1"/>
              <a:t>X</a:t>
            </a:r>
            <a:r>
              <a:rPr lang="en-US" altLang="zh-CN" sz="2800" b="1" baseline="-30000"/>
              <a:t>j</a:t>
            </a:r>
            <a:r>
              <a:rPr lang="zh-CN" altLang="en-US" sz="2800" b="1"/>
              <a:t>（</a:t>
            </a:r>
            <a:r>
              <a:rPr lang="en-US" altLang="zh-CN" sz="2800" b="1"/>
              <a:t>1≤j≤n</a:t>
            </a:r>
            <a:r>
              <a:rPr lang="zh-CN" altLang="en-US" sz="2800" b="1"/>
              <a:t>）的一个继承属性且这个继承属性仅依赖于以下两点：</a:t>
            </a:r>
          </a:p>
          <a:p>
            <a:pPr algn="just">
              <a:buFontTx/>
              <a:buNone/>
            </a:pPr>
            <a:r>
              <a:rPr lang="zh-CN" altLang="en-US" sz="2800" b="1"/>
              <a:t>（</a:t>
            </a:r>
            <a:r>
              <a:rPr lang="en-US" altLang="zh-CN" sz="2800" b="1"/>
              <a:t>1</a:t>
            </a:r>
            <a:r>
              <a:rPr lang="zh-CN" altLang="en-US" sz="2800" b="1"/>
              <a:t>）产生式</a:t>
            </a:r>
            <a:r>
              <a:rPr lang="en-US" altLang="zh-CN" sz="2800" b="1"/>
              <a:t>X</a:t>
            </a:r>
            <a:r>
              <a:rPr lang="en-US" altLang="zh-CN" sz="2800" b="1" baseline="-30000"/>
              <a:t>j</a:t>
            </a:r>
            <a:r>
              <a:rPr lang="zh-CN" altLang="en-US" sz="2800" b="1"/>
              <a:t>在左边符号</a:t>
            </a:r>
            <a:r>
              <a:rPr lang="en-US" altLang="zh-CN" sz="2800" b="1"/>
              <a:t>X</a:t>
            </a:r>
            <a:r>
              <a:rPr lang="en-US" altLang="zh-CN" sz="2800" b="1" baseline="-30000"/>
              <a:t>1</a:t>
            </a:r>
            <a:r>
              <a:rPr lang="zh-CN" altLang="en-US" sz="2800" b="1"/>
              <a:t>，</a:t>
            </a:r>
            <a:r>
              <a:rPr lang="en-US" altLang="zh-CN" sz="2800" b="1"/>
              <a:t>X</a:t>
            </a:r>
            <a:r>
              <a:rPr lang="en-US" altLang="zh-CN" sz="2800" b="1" baseline="-30000"/>
              <a:t>2</a:t>
            </a:r>
            <a:r>
              <a:rPr lang="zh-CN" altLang="en-US" sz="2800" b="1"/>
              <a:t>，</a:t>
            </a:r>
            <a:r>
              <a:rPr lang="en-US" altLang="zh-CN" sz="2800" b="1"/>
              <a:t>…</a:t>
            </a:r>
            <a:r>
              <a:rPr lang="zh-CN" altLang="en-US" sz="2800" b="1"/>
              <a:t>，</a:t>
            </a:r>
            <a:r>
              <a:rPr lang="en-US" altLang="zh-CN" sz="2800" b="1"/>
              <a:t>X</a:t>
            </a:r>
            <a:r>
              <a:rPr lang="en-US" altLang="zh-CN" sz="2800" b="1" baseline="-30000"/>
              <a:t>j-1</a:t>
            </a:r>
            <a:r>
              <a:rPr lang="zh-CN" altLang="en-US" sz="2800" b="1"/>
              <a:t>的属性；</a:t>
            </a:r>
          </a:p>
          <a:p>
            <a:pPr algn="just">
              <a:buFontTx/>
              <a:buNone/>
            </a:pPr>
            <a:r>
              <a:rPr lang="zh-CN" altLang="en-US" sz="2800" b="1"/>
              <a:t>（</a:t>
            </a:r>
            <a:r>
              <a:rPr lang="en-US" altLang="zh-CN" sz="2800" b="1"/>
              <a:t>2</a:t>
            </a:r>
            <a:r>
              <a:rPr lang="zh-CN" altLang="en-US" sz="2800" b="1"/>
              <a:t>）</a:t>
            </a:r>
            <a:r>
              <a:rPr lang="en-US" altLang="zh-CN" sz="2800" b="1"/>
              <a:t>A</a:t>
            </a:r>
            <a:r>
              <a:rPr lang="zh-CN" altLang="en-US" sz="2800" b="1"/>
              <a:t>的继承属性。</a:t>
            </a:r>
          </a:p>
          <a:p>
            <a:pPr algn="just">
              <a:buFontTx/>
              <a:buNone/>
            </a:pPr>
            <a:endParaRPr lang="en-US" altLang="zh-CN" sz="2800" b="1"/>
          </a:p>
          <a:p>
            <a:pPr algn="just">
              <a:buFontTx/>
              <a:buNone/>
            </a:pPr>
            <a:r>
              <a:rPr lang="zh-CN" altLang="en-US" sz="2800" b="1"/>
              <a:t>显然：</a:t>
            </a:r>
            <a:r>
              <a:rPr lang="en-US" altLang="zh-CN" sz="2800" b="1"/>
              <a:t>S</a:t>
            </a:r>
            <a:r>
              <a:rPr lang="zh-CN" altLang="en-US" sz="2800" b="1"/>
              <a:t>－属性文法一定是</a:t>
            </a:r>
            <a:r>
              <a:rPr lang="en-US" altLang="zh-CN" sz="2800" b="1"/>
              <a:t>L</a:t>
            </a:r>
            <a:r>
              <a:rPr lang="zh-CN" altLang="en-US" sz="2800" b="1"/>
              <a:t>－属性文法，</a:t>
            </a:r>
            <a:endParaRPr lang="en-US" altLang="zh-CN" sz="2800" b="1"/>
          </a:p>
          <a:p>
            <a:pPr algn="just">
              <a:buFontTx/>
              <a:buNone/>
            </a:pPr>
            <a:r>
              <a:rPr lang="en-US" altLang="zh-CN" sz="2800" b="1"/>
              <a:t>            </a:t>
            </a:r>
            <a:r>
              <a:rPr lang="zh-CN" altLang="en-US" sz="2800" b="1"/>
              <a:t>因为（</a:t>
            </a:r>
            <a:r>
              <a:rPr lang="en-US" altLang="zh-CN" sz="2800" b="1"/>
              <a:t>1</a:t>
            </a:r>
            <a:r>
              <a:rPr lang="zh-CN" altLang="en-US" sz="2800" b="1"/>
              <a:t>）（</a:t>
            </a:r>
            <a:r>
              <a:rPr lang="en-US" altLang="zh-CN" sz="2800" b="1"/>
              <a:t>2</a:t>
            </a:r>
            <a:r>
              <a:rPr lang="zh-CN" altLang="en-US" sz="2800" b="1"/>
              <a:t>）限制只用于继承属性。</a:t>
            </a:r>
          </a:p>
        </p:txBody>
      </p:sp>
      <p:sp>
        <p:nvSpPr>
          <p:cNvPr id="69635" name="灯片编号占位符 5">
            <a:extLst>
              <a:ext uri="{FF2B5EF4-FFF2-40B4-BE49-F238E27FC236}">
                <a16:creationId xmlns:a16="http://schemas.microsoft.com/office/drawing/2014/main" id="{D7EC4995-A9BC-ACB4-261E-99B2F7863748}"/>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D01D735F-C815-41C1-A570-18687872550C}"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30</a:t>
            </a:fld>
            <a:endParaRPr lang="en-US" altLang="zh-CN" sz="140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a:extLst>
              <a:ext uri="{FF2B5EF4-FFF2-40B4-BE49-F238E27FC236}">
                <a16:creationId xmlns:a16="http://schemas.microsoft.com/office/drawing/2014/main" id="{940BD0D2-6C3A-2B4C-17C2-B74A4879AF91}"/>
              </a:ext>
            </a:extLst>
          </p:cNvPr>
          <p:cNvSpPr>
            <a:spLocks noGrp="1" noChangeArrowheads="1"/>
          </p:cNvSpPr>
          <p:nvPr>
            <p:ph type="title"/>
          </p:nvPr>
        </p:nvSpPr>
        <p:spPr>
          <a:xfrm>
            <a:off x="2424114" y="609600"/>
            <a:ext cx="8015287" cy="1143000"/>
          </a:xfrm>
        </p:spPr>
        <p:txBody>
          <a:bodyPr/>
          <a:lstStyle/>
          <a:p>
            <a:pPr eaLnBrk="1" hangingPunct="1"/>
            <a:r>
              <a:rPr lang="en-US" altLang="zh-CN" sz="3600" b="1">
                <a:effectLst>
                  <a:outerShdw blurRad="38100" dist="38100" dir="2700000" algn="tl">
                    <a:srgbClr val="C0C0C0"/>
                  </a:outerShdw>
                </a:effectLst>
                <a:latin typeface="Times New Roman" panose="02020603050405020304" pitchFamily="18" charset="0"/>
              </a:rPr>
              <a:t>6.</a:t>
            </a:r>
            <a:r>
              <a:rPr lang="zh-CN" altLang="en-US" sz="3600" b="1">
                <a:effectLst>
                  <a:outerShdw blurRad="38100" dist="38100" dir="2700000" algn="tl">
                    <a:srgbClr val="C0C0C0"/>
                  </a:outerShdw>
                </a:effectLst>
                <a:latin typeface="Times New Roman" panose="02020603050405020304" pitchFamily="18" charset="0"/>
              </a:rPr>
              <a:t> </a:t>
            </a:r>
            <a:r>
              <a:rPr lang="en-US" altLang="zh-CN" sz="3600" b="1">
                <a:effectLst>
                  <a:outerShdw blurRad="38100" dist="38100" dir="2700000" algn="tl">
                    <a:srgbClr val="C0C0C0"/>
                  </a:outerShdw>
                </a:effectLst>
                <a:latin typeface="Times New Roman" panose="02020603050405020304" pitchFamily="18" charset="0"/>
              </a:rPr>
              <a:t>L-</a:t>
            </a:r>
            <a:r>
              <a:rPr lang="zh-CN" altLang="en-US" sz="3600" b="1">
                <a:effectLst>
                  <a:outerShdw blurRad="38100" dist="38100" dir="2700000" algn="tl">
                    <a:srgbClr val="C0C0C0"/>
                  </a:outerShdw>
                </a:effectLst>
                <a:latin typeface="Times New Roman" panose="02020603050405020304" pitchFamily="18" charset="0"/>
              </a:rPr>
              <a:t>属性文法及其语义计算</a:t>
            </a:r>
            <a:endParaRPr lang="en-US" altLang="zh-CN" sz="3600" b="1">
              <a:effectLst>
                <a:outerShdw blurRad="38100" dist="38100" dir="2700000" algn="tl">
                  <a:srgbClr val="C0C0C0"/>
                </a:outerShdw>
              </a:effectLst>
              <a:latin typeface="Times New Roman" panose="02020603050405020304" pitchFamily="18" charset="0"/>
            </a:endParaRPr>
          </a:p>
        </p:txBody>
      </p:sp>
      <p:sp>
        <p:nvSpPr>
          <p:cNvPr id="71682" name="灯片编号占位符 5">
            <a:extLst>
              <a:ext uri="{FF2B5EF4-FFF2-40B4-BE49-F238E27FC236}">
                <a16:creationId xmlns:a16="http://schemas.microsoft.com/office/drawing/2014/main" id="{A8CA5571-10E1-A2E2-A3CE-E62BF5ECE1AC}"/>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5220F3EB-036E-4315-BACF-51711AC3B0ED}"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31</a:t>
            </a:fld>
            <a:endParaRPr lang="en-US" altLang="zh-CN" sz="1400">
              <a:solidFill>
                <a:schemeClr val="folHlink"/>
              </a:solidFill>
              <a:latin typeface="Times New Roman" panose="02020603050405020304" pitchFamily="18" charset="0"/>
              <a:ea typeface="宋体" panose="02010600030101010101" pitchFamily="2" charset="-122"/>
            </a:endParaRPr>
          </a:p>
        </p:txBody>
      </p:sp>
      <p:sp>
        <p:nvSpPr>
          <p:cNvPr id="71683" name="Rectangle 4">
            <a:extLst>
              <a:ext uri="{FF2B5EF4-FFF2-40B4-BE49-F238E27FC236}">
                <a16:creationId xmlns:a16="http://schemas.microsoft.com/office/drawing/2014/main" id="{AE65B4F8-280C-4A6F-9565-B174F29F34F2}"/>
              </a:ext>
            </a:extLst>
          </p:cNvPr>
          <p:cNvSpPr>
            <a:spLocks noChangeArrowheads="1"/>
          </p:cNvSpPr>
          <p:nvPr/>
        </p:nvSpPr>
        <p:spPr bwMode="auto">
          <a:xfrm>
            <a:off x="2063751" y="2852739"/>
            <a:ext cx="8353425"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76225">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r>
              <a:rPr lang="en-US" altLang="zh-CN" sz="2800" b="1" i="1"/>
              <a:t>visit</a:t>
            </a:r>
            <a:r>
              <a:rPr lang="en-US" altLang="zh-CN" sz="2800" b="1"/>
              <a:t>(</a:t>
            </a:r>
            <a:r>
              <a:rPr lang="en-US" altLang="zh-CN" sz="2800" b="1" i="1"/>
              <a:t>N</a:t>
            </a:r>
            <a:r>
              <a:rPr lang="en-US" altLang="zh-CN" sz="2800" b="1"/>
              <a:t>) {</a:t>
            </a:r>
          </a:p>
          <a:p>
            <a:pPr>
              <a:spcBef>
                <a:spcPct val="0"/>
              </a:spcBef>
              <a:buClrTx/>
              <a:buSzTx/>
              <a:buFontTx/>
              <a:buNone/>
            </a:pPr>
            <a:r>
              <a:rPr lang="en-US" altLang="zh-CN" sz="2800" b="1"/>
              <a:t>    for </a:t>
            </a:r>
            <a:r>
              <a:rPr lang="en-US" altLang="zh-CN" sz="2800" b="1" i="1"/>
              <a:t>N</a:t>
            </a:r>
            <a:r>
              <a:rPr lang="zh-CN" altLang="en-US" sz="2800" b="1"/>
              <a:t>的每个子节点</a:t>
            </a:r>
            <a:r>
              <a:rPr lang="en-US" altLang="zh-CN" sz="2800" b="1" i="1"/>
              <a:t>M</a:t>
            </a:r>
            <a:r>
              <a:rPr lang="en-US" altLang="zh-CN" sz="2800" b="1"/>
              <a:t>(</a:t>
            </a:r>
            <a:r>
              <a:rPr lang="zh-CN" altLang="en-US" sz="2800" b="1"/>
              <a:t>从左到右</a:t>
            </a:r>
            <a:r>
              <a:rPr lang="en-US" altLang="zh-CN" sz="2800" b="1"/>
              <a:t>) {</a:t>
            </a:r>
          </a:p>
          <a:p>
            <a:pPr>
              <a:spcBef>
                <a:spcPct val="0"/>
              </a:spcBef>
              <a:buClrTx/>
              <a:buSzTx/>
              <a:buFontTx/>
              <a:buNone/>
            </a:pPr>
            <a:r>
              <a:rPr lang="en-US" altLang="zh-CN" sz="2800" b="1"/>
              <a:t>        </a:t>
            </a:r>
            <a:r>
              <a:rPr lang="zh-CN" altLang="en-US" sz="2800" b="1"/>
              <a:t>计算节点</a:t>
            </a:r>
            <a:r>
              <a:rPr lang="en-US" altLang="zh-CN" sz="2800" b="1" i="1"/>
              <a:t>M</a:t>
            </a:r>
            <a:r>
              <a:rPr lang="zh-CN" altLang="en-US" sz="2800" b="1"/>
              <a:t>的继承属性</a:t>
            </a:r>
            <a:r>
              <a:rPr lang="en-US" altLang="zh-CN" sz="2800" b="1"/>
              <a:t>;</a:t>
            </a:r>
          </a:p>
          <a:p>
            <a:pPr>
              <a:spcBef>
                <a:spcPct val="0"/>
              </a:spcBef>
              <a:buClrTx/>
              <a:buSzTx/>
              <a:buFontTx/>
              <a:buNone/>
            </a:pPr>
            <a:r>
              <a:rPr lang="en-US" altLang="zh-CN" sz="2800" b="1" i="1"/>
              <a:t>        visit</a:t>
            </a:r>
            <a:r>
              <a:rPr lang="en-US" altLang="zh-CN" sz="2800" b="1"/>
              <a:t> (</a:t>
            </a:r>
            <a:r>
              <a:rPr lang="en-US" altLang="zh-CN" sz="2800" b="1" i="1"/>
              <a:t>M</a:t>
            </a:r>
            <a:r>
              <a:rPr lang="en-US" altLang="zh-CN" sz="2800" b="1"/>
              <a:t>);</a:t>
            </a:r>
          </a:p>
          <a:p>
            <a:pPr>
              <a:spcBef>
                <a:spcPct val="0"/>
              </a:spcBef>
              <a:buClrTx/>
              <a:buSzTx/>
              <a:buFontTx/>
              <a:buNone/>
            </a:pPr>
            <a:r>
              <a:rPr lang="en-US" altLang="zh-CN" sz="2800" b="1"/>
              <a:t>	}</a:t>
            </a:r>
          </a:p>
          <a:p>
            <a:pPr>
              <a:spcBef>
                <a:spcPct val="0"/>
              </a:spcBef>
              <a:buClrTx/>
              <a:buSzTx/>
              <a:buFontTx/>
              <a:buNone/>
            </a:pPr>
            <a:r>
              <a:rPr lang="en-US" altLang="zh-CN" sz="2800" b="1"/>
              <a:t>        </a:t>
            </a:r>
            <a:r>
              <a:rPr lang="zh-CN" altLang="en-US" sz="2800" b="1"/>
              <a:t>计算节点</a:t>
            </a:r>
            <a:r>
              <a:rPr lang="en-US" altLang="zh-CN" sz="2800" b="1" i="1"/>
              <a:t>N</a:t>
            </a:r>
            <a:r>
              <a:rPr lang="zh-CN" altLang="en-US" sz="2800" b="1"/>
              <a:t>的综合属性</a:t>
            </a:r>
            <a:r>
              <a:rPr lang="en-US" altLang="zh-CN" sz="2800" b="1"/>
              <a:t>;</a:t>
            </a:r>
          </a:p>
          <a:p>
            <a:pPr>
              <a:spcBef>
                <a:spcPct val="0"/>
              </a:spcBef>
              <a:buClrTx/>
              <a:buSzTx/>
              <a:buFontTx/>
              <a:buNone/>
            </a:pPr>
            <a:r>
              <a:rPr lang="en-US" altLang="zh-CN" sz="2800" b="1"/>
              <a:t>};</a:t>
            </a:r>
          </a:p>
        </p:txBody>
      </p:sp>
      <p:sp>
        <p:nvSpPr>
          <p:cNvPr id="71684" name="TextBox 6">
            <a:extLst>
              <a:ext uri="{FF2B5EF4-FFF2-40B4-BE49-F238E27FC236}">
                <a16:creationId xmlns:a16="http://schemas.microsoft.com/office/drawing/2014/main" id="{35C83B22-392D-3FE3-B358-00AE1DA8D7CA}"/>
              </a:ext>
            </a:extLst>
          </p:cNvPr>
          <p:cNvSpPr txBox="1">
            <a:spLocks noChangeArrowheads="1"/>
          </p:cNvSpPr>
          <p:nvPr/>
        </p:nvSpPr>
        <p:spPr bwMode="auto">
          <a:xfrm>
            <a:off x="2208213" y="1916114"/>
            <a:ext cx="7848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r>
              <a:rPr lang="zh-CN" altLang="en-US" sz="2800" b="1"/>
              <a:t>对于</a:t>
            </a:r>
            <a:r>
              <a:rPr lang="en-US" altLang="zh-CN" sz="2800" b="1"/>
              <a:t>L-</a:t>
            </a:r>
            <a:r>
              <a:rPr lang="zh-CN" altLang="en-US" sz="2800" b="1"/>
              <a:t>属性文法，可以采用自顶向下深度优先从左至右遍历分析树的方法计算所有属性值。</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1026">
            <a:extLst>
              <a:ext uri="{FF2B5EF4-FFF2-40B4-BE49-F238E27FC236}">
                <a16:creationId xmlns:a16="http://schemas.microsoft.com/office/drawing/2014/main" id="{DBBE6FE5-11BA-BD9C-257C-2DF64244806E}"/>
              </a:ext>
            </a:extLst>
          </p:cNvPr>
          <p:cNvSpPr>
            <a:spLocks noGrp="1" noChangeArrowheads="1"/>
          </p:cNvSpPr>
          <p:nvPr>
            <p:ph type="title"/>
          </p:nvPr>
        </p:nvSpPr>
        <p:spPr>
          <a:xfrm>
            <a:off x="2424114" y="981075"/>
            <a:ext cx="7920037" cy="762000"/>
          </a:xfrm>
        </p:spPr>
        <p:txBody>
          <a:bodyPr/>
          <a:lstStyle/>
          <a:p>
            <a:pPr eaLnBrk="1" hangingPunct="1"/>
            <a:r>
              <a:rPr lang="en-US" altLang="zh-CN" sz="3600" b="1">
                <a:effectLst>
                  <a:outerShdw blurRad="38100" dist="38100" dir="2700000" algn="tl">
                    <a:srgbClr val="C0C0C0"/>
                  </a:outerShdw>
                </a:effectLst>
                <a:latin typeface="Times New Roman" panose="02020603050405020304" pitchFamily="18" charset="0"/>
              </a:rPr>
              <a:t>6.3 </a:t>
            </a:r>
            <a:r>
              <a:rPr lang="zh-CN" altLang="en-US" sz="3600" b="1">
                <a:effectLst>
                  <a:outerShdw blurRad="38100" dist="38100" dir="2700000" algn="tl">
                    <a:srgbClr val="C0C0C0"/>
                  </a:outerShdw>
                </a:effectLst>
                <a:latin typeface="Times New Roman" panose="02020603050405020304" pitchFamily="18" charset="0"/>
              </a:rPr>
              <a:t>翻译模式的语义计算</a:t>
            </a:r>
            <a:endParaRPr lang="en-US" altLang="zh-CN" sz="3600" b="1">
              <a:effectLst>
                <a:outerShdw blurRad="38100" dist="38100" dir="2700000" algn="tl">
                  <a:srgbClr val="C0C0C0"/>
                </a:outerShdw>
              </a:effectLst>
              <a:latin typeface="Times New Roman" panose="02020603050405020304" pitchFamily="18" charset="0"/>
            </a:endParaRPr>
          </a:p>
        </p:txBody>
      </p:sp>
      <p:sp>
        <p:nvSpPr>
          <p:cNvPr id="73730" name="Rectangle 1027">
            <a:extLst>
              <a:ext uri="{FF2B5EF4-FFF2-40B4-BE49-F238E27FC236}">
                <a16:creationId xmlns:a16="http://schemas.microsoft.com/office/drawing/2014/main" id="{38CD4D80-6E9F-739D-5263-F3498AA48E84}"/>
              </a:ext>
            </a:extLst>
          </p:cNvPr>
          <p:cNvSpPr>
            <a:spLocks noGrp="1" noChangeArrowheads="1"/>
          </p:cNvSpPr>
          <p:nvPr>
            <p:ph idx="1"/>
          </p:nvPr>
        </p:nvSpPr>
        <p:spPr>
          <a:xfrm>
            <a:off x="1919288" y="1844676"/>
            <a:ext cx="8520112" cy="4251325"/>
          </a:xfrm>
        </p:spPr>
        <p:txBody>
          <a:bodyPr/>
          <a:lstStyle/>
          <a:p>
            <a:pPr>
              <a:spcBef>
                <a:spcPct val="50000"/>
              </a:spcBef>
              <a:buClr>
                <a:srgbClr val="1E05B3"/>
              </a:buClr>
              <a:buSzPct val="65000"/>
            </a:pPr>
            <a:r>
              <a:rPr kumimoji="1" lang="zh-CN" altLang="en-US" sz="2800" b="1">
                <a:solidFill>
                  <a:srgbClr val="FF0000"/>
                </a:solidFill>
              </a:rPr>
              <a:t>    翻译模式</a:t>
            </a:r>
            <a:r>
              <a:rPr kumimoji="1" lang="zh-CN" altLang="en-US" sz="2800" b="1"/>
              <a:t>是语法制导语义计算的一种便于实现的书写形式。其中属性与文法符号相关联，语义规则或语义动作用花括号</a:t>
            </a:r>
            <a:r>
              <a:rPr kumimoji="1" lang="en-US" altLang="zh-CN" sz="2800" b="1"/>
              <a:t>{ }</a:t>
            </a:r>
            <a:r>
              <a:rPr kumimoji="1" lang="zh-CN" altLang="en-US" sz="2800" b="1"/>
              <a:t> 括起来，并可被插入到产生式右部的任何合适的位置上。</a:t>
            </a:r>
          </a:p>
          <a:p>
            <a:r>
              <a:rPr kumimoji="1" lang="zh-CN" altLang="en-US" sz="2800" b="1"/>
              <a:t>   这是一种语法分析和语义动作交错的表示法，它表达在按深度优先遍历分析树的过程中何时执行语义动作。</a:t>
            </a:r>
          </a:p>
          <a:p>
            <a:pPr algn="just"/>
            <a:r>
              <a:rPr kumimoji="1" lang="zh-CN" altLang="en-US" sz="2800" b="1"/>
              <a:t>   翻译模式给出了使用语义规则进行计算的顺序。可看成是分析过程中翻译的注释。</a:t>
            </a:r>
          </a:p>
        </p:txBody>
      </p:sp>
      <p:sp>
        <p:nvSpPr>
          <p:cNvPr id="73731" name="灯片编号占位符 5">
            <a:extLst>
              <a:ext uri="{FF2B5EF4-FFF2-40B4-BE49-F238E27FC236}">
                <a16:creationId xmlns:a16="http://schemas.microsoft.com/office/drawing/2014/main" id="{16DF9672-ACBC-5D1A-00F1-E13A500CBCAF}"/>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5A8CFEED-8CF4-4C07-B45F-AF89EE088F37}"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32</a:t>
            </a:fld>
            <a:endParaRPr lang="en-US" altLang="zh-CN" sz="140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1026">
            <a:extLst>
              <a:ext uri="{FF2B5EF4-FFF2-40B4-BE49-F238E27FC236}">
                <a16:creationId xmlns:a16="http://schemas.microsoft.com/office/drawing/2014/main" id="{B8AABEFF-62D3-3B2E-7DAE-F2706E3D84D7}"/>
              </a:ext>
            </a:extLst>
          </p:cNvPr>
          <p:cNvSpPr>
            <a:spLocks noGrp="1" noChangeArrowheads="1"/>
          </p:cNvSpPr>
          <p:nvPr>
            <p:ph type="title"/>
          </p:nvPr>
        </p:nvSpPr>
        <p:spPr>
          <a:xfrm>
            <a:off x="2424114" y="981075"/>
            <a:ext cx="7920037" cy="762000"/>
          </a:xfrm>
        </p:spPr>
        <p:txBody>
          <a:bodyPr/>
          <a:lstStyle/>
          <a:p>
            <a:pPr eaLnBrk="1" hangingPunct="1"/>
            <a:r>
              <a:rPr lang="en-US" altLang="zh-CN" sz="3600" b="1">
                <a:effectLst>
                  <a:outerShdw blurRad="38100" dist="38100" dir="2700000" algn="tl">
                    <a:srgbClr val="C0C0C0"/>
                  </a:outerShdw>
                </a:effectLst>
                <a:latin typeface="Times New Roman" panose="02020603050405020304" pitchFamily="18" charset="0"/>
              </a:rPr>
              <a:t>6.3 </a:t>
            </a:r>
            <a:r>
              <a:rPr lang="zh-CN" altLang="en-US" sz="3600" b="1">
                <a:effectLst>
                  <a:outerShdw blurRad="38100" dist="38100" dir="2700000" algn="tl">
                    <a:srgbClr val="C0C0C0"/>
                  </a:outerShdw>
                </a:effectLst>
                <a:latin typeface="Times New Roman" panose="02020603050405020304" pitchFamily="18" charset="0"/>
              </a:rPr>
              <a:t>翻译模式的语义计算</a:t>
            </a:r>
            <a:endParaRPr lang="en-US" altLang="zh-CN" sz="3600" b="1">
              <a:effectLst>
                <a:outerShdw blurRad="38100" dist="38100" dir="2700000" algn="tl">
                  <a:srgbClr val="C0C0C0"/>
                </a:outerShdw>
              </a:effectLst>
              <a:latin typeface="Times New Roman" panose="02020603050405020304" pitchFamily="18" charset="0"/>
            </a:endParaRPr>
          </a:p>
        </p:txBody>
      </p:sp>
      <p:sp>
        <p:nvSpPr>
          <p:cNvPr id="75778" name="Rectangle 1027">
            <a:extLst>
              <a:ext uri="{FF2B5EF4-FFF2-40B4-BE49-F238E27FC236}">
                <a16:creationId xmlns:a16="http://schemas.microsoft.com/office/drawing/2014/main" id="{3AD14667-F386-4464-6569-A778D2FD2EA8}"/>
              </a:ext>
            </a:extLst>
          </p:cNvPr>
          <p:cNvSpPr>
            <a:spLocks noGrp="1" noChangeArrowheads="1"/>
          </p:cNvSpPr>
          <p:nvPr>
            <p:ph idx="1"/>
          </p:nvPr>
        </p:nvSpPr>
        <p:spPr>
          <a:xfrm>
            <a:off x="1991544" y="1844676"/>
            <a:ext cx="8447856" cy="4608661"/>
          </a:xfrm>
        </p:spPr>
        <p:txBody>
          <a:bodyPr/>
          <a:lstStyle/>
          <a:p>
            <a:pPr eaLnBrk="1" hangingPunct="1"/>
            <a:r>
              <a:rPr lang="zh-CN" altLang="en-US" b="1" dirty="0">
                <a:latin typeface="Times New Roman" panose="02020603050405020304" pitchFamily="18" charset="0"/>
              </a:rPr>
              <a:t>表示形式：</a:t>
            </a:r>
            <a:r>
              <a:rPr lang="en-US" altLang="zh-CN" b="1" dirty="0">
                <a:latin typeface="Times New Roman" panose="02020603050405020304" pitchFamily="18" charset="0"/>
              </a:rPr>
              <a:t>{……}</a:t>
            </a:r>
            <a:r>
              <a:rPr lang="zh-CN" altLang="en-US" b="1" dirty="0">
                <a:latin typeface="Times New Roman" panose="02020603050405020304" pitchFamily="18" charset="0"/>
              </a:rPr>
              <a:t>，如：</a:t>
            </a:r>
            <a:endParaRPr lang="en-US" altLang="zh-CN" b="1" dirty="0">
              <a:latin typeface="Times New Roman" panose="02020603050405020304" pitchFamily="18" charset="0"/>
            </a:endParaRPr>
          </a:p>
          <a:p>
            <a:pPr lvl="1" eaLnBrk="1" hangingPunct="1">
              <a:lnSpc>
                <a:spcPct val="90000"/>
              </a:lnSpc>
            </a:pPr>
            <a:r>
              <a:rPr lang="en-US" altLang="zh-CN" sz="1600" b="1" dirty="0">
                <a:latin typeface="Times New Roman" panose="02020603050405020304" pitchFamily="18" charset="0"/>
              </a:rPr>
              <a:t>D → T { L.in := </a:t>
            </a:r>
            <a:r>
              <a:rPr lang="en-US" altLang="zh-CN" sz="1600" b="1" dirty="0" err="1">
                <a:latin typeface="Times New Roman" panose="02020603050405020304" pitchFamily="18" charset="0"/>
              </a:rPr>
              <a:t>T.type</a:t>
            </a:r>
            <a:r>
              <a:rPr lang="en-US" altLang="zh-CN" sz="1600" b="1" dirty="0">
                <a:latin typeface="Times New Roman" panose="02020603050405020304" pitchFamily="18" charset="0"/>
              </a:rPr>
              <a:t> } L</a:t>
            </a:r>
          </a:p>
          <a:p>
            <a:pPr lvl="1" eaLnBrk="1" hangingPunct="1">
              <a:lnSpc>
                <a:spcPct val="90000"/>
              </a:lnSpc>
            </a:pPr>
            <a:r>
              <a:rPr lang="en-US" altLang="zh-CN" sz="1600" b="1" dirty="0">
                <a:latin typeface="Times New Roman" panose="02020603050405020304" pitchFamily="18" charset="0"/>
              </a:rPr>
              <a:t>T → </a:t>
            </a:r>
            <a:r>
              <a:rPr lang="en-US" altLang="zh-CN" sz="1600" b="1" dirty="0" err="1">
                <a:latin typeface="Times New Roman" panose="02020603050405020304" pitchFamily="18" charset="0"/>
              </a:rPr>
              <a:t>int</a:t>
            </a:r>
            <a:r>
              <a:rPr lang="en-US" altLang="zh-CN" sz="1600" b="1" dirty="0">
                <a:latin typeface="Times New Roman" panose="02020603050405020304" pitchFamily="18" charset="0"/>
              </a:rPr>
              <a:t> { </a:t>
            </a:r>
            <a:r>
              <a:rPr lang="en-US" altLang="zh-CN" sz="1600" b="1" dirty="0" err="1">
                <a:latin typeface="Times New Roman" panose="02020603050405020304" pitchFamily="18" charset="0"/>
              </a:rPr>
              <a:t>T.type</a:t>
            </a:r>
            <a:r>
              <a:rPr lang="en-US" altLang="zh-CN" sz="1600" b="1" dirty="0">
                <a:latin typeface="Times New Roman" panose="02020603050405020304" pitchFamily="18" charset="0"/>
              </a:rPr>
              <a:t> := integer }</a:t>
            </a:r>
          </a:p>
          <a:p>
            <a:pPr lvl="1" eaLnBrk="1" hangingPunct="1">
              <a:lnSpc>
                <a:spcPct val="90000"/>
              </a:lnSpc>
            </a:pPr>
            <a:r>
              <a:rPr lang="en-US" altLang="zh-CN" sz="1600" b="1" dirty="0">
                <a:latin typeface="Times New Roman" panose="02020603050405020304" pitchFamily="18" charset="0"/>
              </a:rPr>
              <a:t>T → real { </a:t>
            </a:r>
            <a:r>
              <a:rPr lang="en-US" altLang="zh-CN" sz="1600" b="1" dirty="0" err="1">
                <a:latin typeface="Times New Roman" panose="02020603050405020304" pitchFamily="18" charset="0"/>
              </a:rPr>
              <a:t>T.type</a:t>
            </a:r>
            <a:r>
              <a:rPr lang="en-US" altLang="zh-CN" sz="1600" b="1" dirty="0">
                <a:latin typeface="Times New Roman" panose="02020603050405020304" pitchFamily="18" charset="0"/>
              </a:rPr>
              <a:t> := real }</a:t>
            </a:r>
          </a:p>
          <a:p>
            <a:pPr lvl="1" eaLnBrk="1" hangingPunct="1">
              <a:lnSpc>
                <a:spcPct val="90000"/>
              </a:lnSpc>
            </a:pPr>
            <a:r>
              <a:rPr lang="en-US" altLang="zh-CN" sz="1600" b="1" dirty="0">
                <a:latin typeface="Times New Roman" panose="02020603050405020304" pitchFamily="18" charset="0"/>
              </a:rPr>
              <a:t>L → { L</a:t>
            </a:r>
            <a:r>
              <a:rPr lang="en-US" altLang="zh-CN" sz="1600" b="1" baseline="-25000" dirty="0">
                <a:latin typeface="Times New Roman" panose="02020603050405020304" pitchFamily="18" charset="0"/>
              </a:rPr>
              <a:t>1</a:t>
            </a:r>
            <a:r>
              <a:rPr lang="en-US" altLang="zh-CN" sz="1600" b="1" dirty="0">
                <a:latin typeface="Times New Roman" panose="02020603050405020304" pitchFamily="18" charset="0"/>
              </a:rPr>
              <a:t>.in := L.in }L</a:t>
            </a:r>
            <a:r>
              <a:rPr lang="en-US" altLang="zh-CN" sz="1600" b="1" baseline="-25000" dirty="0">
                <a:latin typeface="Times New Roman" panose="02020603050405020304" pitchFamily="18" charset="0"/>
              </a:rPr>
              <a:t>1</a:t>
            </a:r>
            <a:r>
              <a:rPr lang="en-US" altLang="zh-CN" sz="1600" b="1" dirty="0">
                <a:latin typeface="Times New Roman" panose="02020603050405020304" pitchFamily="18" charset="0"/>
              </a:rPr>
              <a:t>,id{…}</a:t>
            </a:r>
          </a:p>
          <a:p>
            <a:pPr lvl="1" eaLnBrk="1" hangingPunct="1">
              <a:lnSpc>
                <a:spcPct val="90000"/>
              </a:lnSpc>
            </a:pPr>
            <a:r>
              <a:rPr lang="en-US" altLang="zh-CN" sz="1600" b="1" dirty="0">
                <a:latin typeface="Times New Roman" panose="02020603050405020304" pitchFamily="18" charset="0"/>
              </a:rPr>
              <a:t>L → id{…}</a:t>
            </a:r>
          </a:p>
          <a:p>
            <a:pPr eaLnBrk="1" hangingPunct="1"/>
            <a:r>
              <a:rPr lang="zh-CN" altLang="en-US" b="1" dirty="0">
                <a:latin typeface="Times New Roman" panose="02020603050405020304" pitchFamily="18" charset="0"/>
              </a:rPr>
              <a:t>特征</a:t>
            </a:r>
          </a:p>
          <a:p>
            <a:pPr lvl="1" eaLnBrk="1" hangingPunct="1"/>
            <a:r>
              <a:rPr lang="zh-CN" altLang="en-US" b="1" dirty="0">
                <a:latin typeface="Times New Roman" panose="02020603050405020304" pitchFamily="18" charset="0"/>
              </a:rPr>
              <a:t>规定在语法分析中使用语义规则进行计算的次序</a:t>
            </a:r>
          </a:p>
          <a:p>
            <a:pPr lvl="1" eaLnBrk="1" hangingPunct="1"/>
            <a:r>
              <a:rPr lang="zh-CN" altLang="en-US" b="1" dirty="0">
                <a:latin typeface="Times New Roman" panose="02020603050405020304" pitchFamily="18" charset="0"/>
              </a:rPr>
              <a:t>保证当动作使用某属性时，该属性必须是有效的</a:t>
            </a:r>
            <a:r>
              <a:rPr lang="en-US" altLang="zh-CN" b="1" dirty="0">
                <a:latin typeface="Times New Roman" panose="02020603050405020304" pitchFamily="18" charset="0"/>
              </a:rPr>
              <a:t>——</a:t>
            </a:r>
            <a:r>
              <a:rPr lang="zh-CN" altLang="en-US" b="1" dirty="0">
                <a:latin typeface="Times New Roman" panose="02020603050405020304" pitchFamily="18" charset="0"/>
              </a:rPr>
              <a:t>最左派生</a:t>
            </a:r>
          </a:p>
        </p:txBody>
      </p:sp>
      <p:sp>
        <p:nvSpPr>
          <p:cNvPr id="75779" name="灯片编号占位符 5">
            <a:extLst>
              <a:ext uri="{FF2B5EF4-FFF2-40B4-BE49-F238E27FC236}">
                <a16:creationId xmlns:a16="http://schemas.microsoft.com/office/drawing/2014/main" id="{8BAE96BD-B1F3-FEF5-0E23-76E0DEBEDD0D}"/>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5978DF32-C130-422B-AB3A-43BA524D5AC9}"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33</a:t>
            </a:fld>
            <a:endParaRPr lang="en-US" altLang="zh-CN" sz="140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1026">
            <a:extLst>
              <a:ext uri="{FF2B5EF4-FFF2-40B4-BE49-F238E27FC236}">
                <a16:creationId xmlns:a16="http://schemas.microsoft.com/office/drawing/2014/main" id="{E2BAB3D3-4487-15FB-51EE-08E86887B013}"/>
              </a:ext>
            </a:extLst>
          </p:cNvPr>
          <p:cNvSpPr>
            <a:spLocks noGrp="1" noChangeArrowheads="1"/>
          </p:cNvSpPr>
          <p:nvPr>
            <p:ph type="title"/>
          </p:nvPr>
        </p:nvSpPr>
        <p:spPr>
          <a:xfrm>
            <a:off x="2424114" y="981075"/>
            <a:ext cx="7920037" cy="762000"/>
          </a:xfrm>
        </p:spPr>
        <p:txBody>
          <a:bodyPr/>
          <a:lstStyle/>
          <a:p>
            <a:pPr eaLnBrk="1" hangingPunct="1"/>
            <a:r>
              <a:rPr lang="en-US" altLang="zh-CN" sz="3600" b="1">
                <a:effectLst>
                  <a:outerShdw blurRad="38100" dist="38100" dir="2700000" algn="tl">
                    <a:srgbClr val="C0C0C0"/>
                  </a:outerShdw>
                </a:effectLst>
                <a:latin typeface="Times New Roman" panose="02020603050405020304" pitchFamily="18" charset="0"/>
              </a:rPr>
              <a:t>6.3 </a:t>
            </a:r>
            <a:r>
              <a:rPr lang="zh-CN" altLang="en-US" sz="3600" b="1">
                <a:effectLst>
                  <a:outerShdw blurRad="38100" dist="38100" dir="2700000" algn="tl">
                    <a:srgbClr val="C0C0C0"/>
                  </a:outerShdw>
                </a:effectLst>
                <a:latin typeface="Times New Roman" panose="02020603050405020304" pitchFamily="18" charset="0"/>
              </a:rPr>
              <a:t>翻译模式的语义计算</a:t>
            </a:r>
            <a:endParaRPr lang="en-US" altLang="zh-CN" sz="3600" b="1">
              <a:effectLst>
                <a:outerShdw blurRad="38100" dist="38100" dir="2700000" algn="tl">
                  <a:srgbClr val="C0C0C0"/>
                </a:outerShdw>
              </a:effectLst>
              <a:latin typeface="Times New Roman" panose="02020603050405020304" pitchFamily="18" charset="0"/>
            </a:endParaRPr>
          </a:p>
        </p:txBody>
      </p:sp>
      <p:sp>
        <p:nvSpPr>
          <p:cNvPr id="77826" name="Rectangle 1027">
            <a:extLst>
              <a:ext uri="{FF2B5EF4-FFF2-40B4-BE49-F238E27FC236}">
                <a16:creationId xmlns:a16="http://schemas.microsoft.com/office/drawing/2014/main" id="{6A40E0FE-39B5-C470-FF83-735FBCCAC5EC}"/>
              </a:ext>
            </a:extLst>
          </p:cNvPr>
          <p:cNvSpPr>
            <a:spLocks noGrp="1" noChangeArrowheads="1"/>
          </p:cNvSpPr>
          <p:nvPr>
            <p:ph idx="1"/>
          </p:nvPr>
        </p:nvSpPr>
        <p:spPr>
          <a:xfrm>
            <a:off x="2133600" y="1844676"/>
            <a:ext cx="8305800" cy="4251325"/>
          </a:xfrm>
        </p:spPr>
        <p:txBody>
          <a:bodyPr/>
          <a:lstStyle/>
          <a:p>
            <a:pPr eaLnBrk="1" hangingPunct="1"/>
            <a:r>
              <a:rPr lang="en-US" altLang="zh-CN" b="1">
                <a:solidFill>
                  <a:srgbClr val="FF0000"/>
                </a:solidFill>
                <a:latin typeface="Times New Roman" panose="02020603050405020304" pitchFamily="18" charset="0"/>
              </a:rPr>
              <a:t>S-</a:t>
            </a:r>
            <a:r>
              <a:rPr lang="zh-CN" altLang="en-US" b="1">
                <a:solidFill>
                  <a:srgbClr val="FF0000"/>
                </a:solidFill>
                <a:latin typeface="Times New Roman" panose="02020603050405020304" pitchFamily="18" charset="0"/>
              </a:rPr>
              <a:t>翻译模式：</a:t>
            </a:r>
            <a:r>
              <a:rPr lang="zh-CN" altLang="en-US" b="1">
                <a:latin typeface="Times New Roman" panose="02020603050405020304" pitchFamily="18" charset="0"/>
              </a:rPr>
              <a:t>是一种仅涉及综合属性的情形，通常将语义动作集合置于相应产生式右端的末端。</a:t>
            </a:r>
            <a:endParaRPr lang="en-US" altLang="zh-CN" b="1">
              <a:latin typeface="Times New Roman" panose="02020603050405020304" pitchFamily="18" charset="0"/>
            </a:endParaRPr>
          </a:p>
          <a:p>
            <a:pPr eaLnBrk="1" hangingPunct="1"/>
            <a:r>
              <a:rPr lang="zh-CN" altLang="en-US" b="1">
                <a:solidFill>
                  <a:srgbClr val="FF0000"/>
                </a:solidFill>
                <a:latin typeface="Times New Roman" panose="02020603050405020304" pitchFamily="18" charset="0"/>
              </a:rPr>
              <a:t>基于</a:t>
            </a:r>
            <a:r>
              <a:rPr lang="en-US" altLang="zh-CN" b="1">
                <a:solidFill>
                  <a:srgbClr val="FF0000"/>
                </a:solidFill>
                <a:latin typeface="Times New Roman" panose="02020603050405020304" pitchFamily="18" charset="0"/>
              </a:rPr>
              <a:t>S-</a:t>
            </a:r>
            <a:r>
              <a:rPr lang="zh-CN" altLang="en-US" b="1">
                <a:solidFill>
                  <a:srgbClr val="FF0000"/>
                </a:solidFill>
                <a:latin typeface="Times New Roman" panose="02020603050405020304" pitchFamily="18" charset="0"/>
              </a:rPr>
              <a:t>翻译模式的语义计算</a:t>
            </a:r>
            <a:endParaRPr lang="en-US" altLang="zh-CN" b="1">
              <a:solidFill>
                <a:srgbClr val="FF0000"/>
              </a:solidFill>
              <a:latin typeface="Times New Roman" panose="02020603050405020304" pitchFamily="18" charset="0"/>
            </a:endParaRPr>
          </a:p>
          <a:p>
            <a:pPr eaLnBrk="1" hangingPunct="1">
              <a:buFont typeface="Wingdings" panose="05000000000000000000" pitchFamily="2" charset="2"/>
              <a:buNone/>
            </a:pPr>
            <a:r>
              <a:rPr lang="zh-CN" altLang="en-US" b="1">
                <a:latin typeface="Times New Roman" panose="02020603050405020304" pitchFamily="18" charset="0"/>
              </a:rPr>
              <a:t>   与基于</a:t>
            </a:r>
            <a:r>
              <a:rPr lang="en-US" altLang="zh-CN" b="1">
                <a:latin typeface="Times New Roman" panose="02020603050405020304" pitchFamily="18" charset="0"/>
              </a:rPr>
              <a:t>S-</a:t>
            </a:r>
            <a:r>
              <a:rPr lang="zh-CN" altLang="en-US" b="1">
                <a:latin typeface="Times New Roman" panose="02020603050405020304" pitchFamily="18" charset="0"/>
              </a:rPr>
              <a:t>属性文法的语义计算类似，一般采用基于自底向上语法分析过程，通过增加存放属性值域的语义栈来实现。</a:t>
            </a:r>
            <a:endParaRPr lang="en-US" altLang="zh-CN" b="1">
              <a:latin typeface="Times New Roman" panose="02020603050405020304" pitchFamily="18" charset="0"/>
            </a:endParaRPr>
          </a:p>
        </p:txBody>
      </p:sp>
      <p:sp>
        <p:nvSpPr>
          <p:cNvPr id="77827" name="灯片编号占位符 5">
            <a:extLst>
              <a:ext uri="{FF2B5EF4-FFF2-40B4-BE49-F238E27FC236}">
                <a16:creationId xmlns:a16="http://schemas.microsoft.com/office/drawing/2014/main" id="{2939A520-F3C6-4DD7-E2A5-B374146BAA63}"/>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4BAE6B8C-6021-438D-9124-009E74FD9B75}"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34</a:t>
            </a:fld>
            <a:endParaRPr lang="en-US" altLang="zh-CN" sz="140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1026">
            <a:extLst>
              <a:ext uri="{FF2B5EF4-FFF2-40B4-BE49-F238E27FC236}">
                <a16:creationId xmlns:a16="http://schemas.microsoft.com/office/drawing/2014/main" id="{492D29C8-EB98-35FB-5C7A-22D2EA702C52}"/>
              </a:ext>
            </a:extLst>
          </p:cNvPr>
          <p:cNvSpPr>
            <a:spLocks noGrp="1" noChangeArrowheads="1"/>
          </p:cNvSpPr>
          <p:nvPr>
            <p:ph type="title"/>
          </p:nvPr>
        </p:nvSpPr>
        <p:spPr>
          <a:xfrm>
            <a:off x="2424114" y="981075"/>
            <a:ext cx="7920037" cy="762000"/>
          </a:xfrm>
        </p:spPr>
        <p:txBody>
          <a:bodyPr/>
          <a:lstStyle/>
          <a:p>
            <a:pPr eaLnBrk="1" hangingPunct="1"/>
            <a:r>
              <a:rPr lang="en-US" altLang="zh-CN" sz="3600" b="1">
                <a:effectLst>
                  <a:outerShdw blurRad="38100" dist="38100" dir="2700000" algn="tl">
                    <a:srgbClr val="C0C0C0"/>
                  </a:outerShdw>
                </a:effectLst>
                <a:latin typeface="Times New Roman" panose="02020603050405020304" pitchFamily="18" charset="0"/>
              </a:rPr>
              <a:t>6.3 </a:t>
            </a:r>
            <a:r>
              <a:rPr lang="zh-CN" altLang="en-US" sz="3600" b="1">
                <a:effectLst>
                  <a:outerShdw blurRad="38100" dist="38100" dir="2700000" algn="tl">
                    <a:srgbClr val="C0C0C0"/>
                  </a:outerShdw>
                </a:effectLst>
                <a:latin typeface="Times New Roman" panose="02020603050405020304" pitchFamily="18" charset="0"/>
              </a:rPr>
              <a:t>翻译模式的语义计算</a:t>
            </a:r>
            <a:endParaRPr lang="en-US" altLang="zh-CN" sz="3600" b="1">
              <a:effectLst>
                <a:outerShdw blurRad="38100" dist="38100" dir="2700000" algn="tl">
                  <a:srgbClr val="C0C0C0"/>
                </a:outerShdw>
              </a:effectLst>
              <a:latin typeface="Times New Roman" panose="02020603050405020304" pitchFamily="18" charset="0"/>
            </a:endParaRPr>
          </a:p>
        </p:txBody>
      </p:sp>
      <p:sp>
        <p:nvSpPr>
          <p:cNvPr id="79874" name="Rectangle 1027">
            <a:extLst>
              <a:ext uri="{FF2B5EF4-FFF2-40B4-BE49-F238E27FC236}">
                <a16:creationId xmlns:a16="http://schemas.microsoft.com/office/drawing/2014/main" id="{C599C5FE-8E3E-4CE1-87A9-6E9127626F7F}"/>
              </a:ext>
            </a:extLst>
          </p:cNvPr>
          <p:cNvSpPr>
            <a:spLocks noGrp="1" noChangeArrowheads="1"/>
          </p:cNvSpPr>
          <p:nvPr>
            <p:ph idx="1"/>
          </p:nvPr>
        </p:nvSpPr>
        <p:spPr>
          <a:xfrm>
            <a:off x="2133600" y="1844676"/>
            <a:ext cx="8305800" cy="4251325"/>
          </a:xfrm>
        </p:spPr>
        <p:txBody>
          <a:bodyPr/>
          <a:lstStyle/>
          <a:p>
            <a:pPr eaLnBrk="1" hangingPunct="1"/>
            <a:r>
              <a:rPr lang="en-US" altLang="zh-CN" b="1">
                <a:solidFill>
                  <a:srgbClr val="FF0000"/>
                </a:solidFill>
                <a:latin typeface="Times New Roman" panose="02020603050405020304" pitchFamily="18" charset="0"/>
              </a:rPr>
              <a:t>L-</a:t>
            </a:r>
            <a:r>
              <a:rPr lang="zh-CN" altLang="en-US" b="1">
                <a:solidFill>
                  <a:srgbClr val="FF0000"/>
                </a:solidFill>
                <a:latin typeface="Times New Roman" panose="02020603050405020304" pitchFamily="18" charset="0"/>
              </a:rPr>
              <a:t>翻译模式：</a:t>
            </a:r>
            <a:r>
              <a:rPr lang="zh-CN" altLang="en-US" b="1">
                <a:latin typeface="Times New Roman" panose="02020603050405020304" pitchFamily="18" charset="0"/>
              </a:rPr>
              <a:t>既可以包含综合属性，也可以包含继承属性，但需要满足两个条件：</a:t>
            </a:r>
            <a:endParaRPr lang="en-US" altLang="zh-CN" b="1">
              <a:latin typeface="Times New Roman" panose="02020603050405020304" pitchFamily="18" charset="0"/>
            </a:endParaRPr>
          </a:p>
          <a:p>
            <a:pPr lvl="1" eaLnBrk="1" hangingPunct="1">
              <a:buFont typeface="Wingdings" panose="05000000000000000000" pitchFamily="2" charset="2"/>
              <a:buNone/>
            </a:pPr>
            <a:r>
              <a:rPr lang="zh-CN" altLang="en-US" b="1">
                <a:latin typeface="Times New Roman" panose="02020603050405020304" pitchFamily="18" charset="0"/>
              </a:rPr>
              <a:t>（</a:t>
            </a:r>
            <a:r>
              <a:rPr lang="en-US" altLang="zh-CN" b="1">
                <a:latin typeface="Times New Roman" panose="02020603050405020304" pitchFamily="18" charset="0"/>
              </a:rPr>
              <a:t>1</a:t>
            </a:r>
            <a:r>
              <a:rPr lang="zh-CN" altLang="en-US" b="1">
                <a:latin typeface="Times New Roman" panose="02020603050405020304" pitchFamily="18" charset="0"/>
              </a:rPr>
              <a:t>）产生式右端某个符号继承属性的计算必须位于该符号之前，其语义动作不访问位于它右边符号的属性；</a:t>
            </a:r>
            <a:endParaRPr lang="en-US" altLang="zh-CN" b="1">
              <a:latin typeface="Times New Roman" panose="02020603050405020304" pitchFamily="18" charset="0"/>
            </a:endParaRPr>
          </a:p>
          <a:p>
            <a:pPr lvl="1" eaLnBrk="1" hangingPunct="1">
              <a:buFont typeface="Wingdings" panose="05000000000000000000" pitchFamily="2" charset="2"/>
              <a:buNone/>
            </a:pPr>
            <a:r>
              <a:rPr lang="zh-CN" altLang="en-US" b="1">
                <a:latin typeface="Times New Roman" panose="02020603050405020304" pitchFamily="18" charset="0"/>
              </a:rPr>
              <a:t>（</a:t>
            </a:r>
            <a:r>
              <a:rPr lang="en-US" altLang="zh-CN" b="1">
                <a:latin typeface="Times New Roman" panose="02020603050405020304" pitchFamily="18" charset="0"/>
              </a:rPr>
              <a:t>2</a:t>
            </a:r>
            <a:r>
              <a:rPr lang="zh-CN" altLang="en-US" b="1">
                <a:latin typeface="Times New Roman" panose="02020603050405020304" pitchFamily="18" charset="0"/>
              </a:rPr>
              <a:t>）产生式左部非终结符的综合属性的计算只能在所用到的属性都已经计算出来之后进行，通常将相应的语义动作置于产生式的尾部。</a:t>
            </a:r>
            <a:endParaRPr lang="en-US" altLang="zh-CN" b="1">
              <a:latin typeface="Times New Roman" panose="02020603050405020304" pitchFamily="18" charset="0"/>
            </a:endParaRPr>
          </a:p>
        </p:txBody>
      </p:sp>
      <p:sp>
        <p:nvSpPr>
          <p:cNvPr id="79875" name="灯片编号占位符 5">
            <a:extLst>
              <a:ext uri="{FF2B5EF4-FFF2-40B4-BE49-F238E27FC236}">
                <a16:creationId xmlns:a16="http://schemas.microsoft.com/office/drawing/2014/main" id="{A0706380-01C9-174F-79A1-A30F65E2AA44}"/>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27C70AFB-F9BD-4FD2-98B2-80B2D77A6598}"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35</a:t>
            </a:fld>
            <a:endParaRPr lang="en-US" altLang="zh-CN" sz="140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1026">
            <a:extLst>
              <a:ext uri="{FF2B5EF4-FFF2-40B4-BE49-F238E27FC236}">
                <a16:creationId xmlns:a16="http://schemas.microsoft.com/office/drawing/2014/main" id="{C600B0ED-BBCB-254A-7999-292780F904DE}"/>
              </a:ext>
            </a:extLst>
          </p:cNvPr>
          <p:cNvSpPr>
            <a:spLocks noGrp="1" noChangeArrowheads="1"/>
          </p:cNvSpPr>
          <p:nvPr>
            <p:ph type="title"/>
          </p:nvPr>
        </p:nvSpPr>
        <p:spPr>
          <a:xfrm>
            <a:off x="2424114" y="981075"/>
            <a:ext cx="7920037" cy="762000"/>
          </a:xfrm>
        </p:spPr>
        <p:txBody>
          <a:bodyPr/>
          <a:lstStyle/>
          <a:p>
            <a:pPr eaLnBrk="1" hangingPunct="1"/>
            <a:r>
              <a:rPr lang="en-US" altLang="zh-CN" sz="3600" b="1">
                <a:effectLst>
                  <a:outerShdw blurRad="38100" dist="38100" dir="2700000" algn="tl">
                    <a:srgbClr val="C0C0C0"/>
                  </a:outerShdw>
                </a:effectLst>
                <a:latin typeface="Times New Roman" panose="02020603050405020304" pitchFamily="18" charset="0"/>
              </a:rPr>
              <a:t>6.3 </a:t>
            </a:r>
            <a:r>
              <a:rPr lang="zh-CN" altLang="en-US" sz="3600" b="1">
                <a:effectLst>
                  <a:outerShdw blurRad="38100" dist="38100" dir="2700000" algn="tl">
                    <a:srgbClr val="C0C0C0"/>
                  </a:outerShdw>
                </a:effectLst>
                <a:latin typeface="Times New Roman" panose="02020603050405020304" pitchFamily="18" charset="0"/>
              </a:rPr>
              <a:t>翻译模式的语义计算</a:t>
            </a:r>
            <a:endParaRPr lang="en-US" altLang="zh-CN" sz="3600" b="1">
              <a:effectLst>
                <a:outerShdw blurRad="38100" dist="38100" dir="2700000" algn="tl">
                  <a:srgbClr val="C0C0C0"/>
                </a:outerShdw>
              </a:effectLst>
              <a:latin typeface="Times New Roman" panose="02020603050405020304" pitchFamily="18" charset="0"/>
            </a:endParaRPr>
          </a:p>
        </p:txBody>
      </p:sp>
      <p:sp>
        <p:nvSpPr>
          <p:cNvPr id="81922" name="Rectangle 1027">
            <a:extLst>
              <a:ext uri="{FF2B5EF4-FFF2-40B4-BE49-F238E27FC236}">
                <a16:creationId xmlns:a16="http://schemas.microsoft.com/office/drawing/2014/main" id="{D455CE13-414F-FEC5-1F70-64616E24FEC7}"/>
              </a:ext>
            </a:extLst>
          </p:cNvPr>
          <p:cNvSpPr>
            <a:spLocks noGrp="1" noChangeArrowheads="1"/>
          </p:cNvSpPr>
          <p:nvPr>
            <p:ph idx="1"/>
          </p:nvPr>
        </p:nvSpPr>
        <p:spPr>
          <a:xfrm>
            <a:off x="2133600" y="1844676"/>
            <a:ext cx="8305800" cy="4537075"/>
          </a:xfrm>
        </p:spPr>
        <p:txBody>
          <a:bodyPr/>
          <a:lstStyle/>
          <a:p>
            <a:pPr eaLnBrk="1" hangingPunct="1"/>
            <a:r>
              <a:rPr lang="zh-CN" altLang="en-US" b="1">
                <a:solidFill>
                  <a:srgbClr val="FF0000"/>
                </a:solidFill>
                <a:latin typeface="Times New Roman" panose="02020603050405020304" pitchFamily="18" charset="0"/>
              </a:rPr>
              <a:t>基于</a:t>
            </a:r>
            <a:r>
              <a:rPr lang="en-US" altLang="zh-CN" b="1">
                <a:solidFill>
                  <a:srgbClr val="FF0000"/>
                </a:solidFill>
                <a:latin typeface="Times New Roman" panose="02020603050405020304" pitchFamily="18" charset="0"/>
              </a:rPr>
              <a:t>L-</a:t>
            </a:r>
            <a:r>
              <a:rPr lang="zh-CN" altLang="en-US" b="1">
                <a:solidFill>
                  <a:srgbClr val="FF0000"/>
                </a:solidFill>
                <a:latin typeface="Times New Roman" panose="02020603050405020304" pitchFamily="18" charset="0"/>
              </a:rPr>
              <a:t>翻译模式的语义计算：</a:t>
            </a:r>
            <a:endParaRPr lang="en-US" altLang="zh-CN" b="1">
              <a:solidFill>
                <a:srgbClr val="FF0000"/>
              </a:solidFill>
              <a:latin typeface="Times New Roman" panose="02020603050405020304" pitchFamily="18" charset="0"/>
            </a:endParaRPr>
          </a:p>
          <a:p>
            <a:pPr eaLnBrk="1" hangingPunct="1">
              <a:buFont typeface="Wingdings" panose="05000000000000000000" pitchFamily="2" charset="2"/>
              <a:buNone/>
            </a:pPr>
            <a:r>
              <a:rPr lang="zh-CN" altLang="en-US" b="1">
                <a:latin typeface="Times New Roman" panose="02020603050405020304" pitchFamily="18" charset="0"/>
              </a:rPr>
              <a:t>可分为：</a:t>
            </a:r>
            <a:endParaRPr lang="en-US" altLang="zh-CN" b="1">
              <a:latin typeface="Times New Roman" panose="02020603050405020304" pitchFamily="18" charset="0"/>
            </a:endParaRPr>
          </a:p>
          <a:p>
            <a:pPr eaLnBrk="1" hangingPunct="1"/>
            <a:r>
              <a:rPr lang="zh-CN" altLang="en-US" b="1">
                <a:latin typeface="Times New Roman" panose="02020603050405020304" pitchFamily="18" charset="0"/>
              </a:rPr>
              <a:t>基于</a:t>
            </a:r>
            <a:r>
              <a:rPr lang="en-US" altLang="zh-CN" b="1">
                <a:latin typeface="Times New Roman" panose="02020603050405020304" pitchFamily="18" charset="0"/>
              </a:rPr>
              <a:t>L-</a:t>
            </a:r>
            <a:r>
              <a:rPr lang="zh-CN" altLang="en-US" b="1">
                <a:latin typeface="Times New Roman" panose="02020603050405020304" pitchFamily="18" charset="0"/>
              </a:rPr>
              <a:t>翻译模式的自顶向下语义计算：</a:t>
            </a:r>
            <a:endParaRPr lang="en-US" altLang="zh-CN" b="1">
              <a:latin typeface="Times New Roman" panose="02020603050405020304" pitchFamily="18" charset="0"/>
            </a:endParaRPr>
          </a:p>
          <a:p>
            <a:pPr lvl="1" eaLnBrk="1" hangingPunct="1"/>
            <a:r>
              <a:rPr lang="zh-CN" altLang="en-US" b="1">
                <a:latin typeface="Times New Roman" panose="02020603050405020304" pitchFamily="18" charset="0"/>
              </a:rPr>
              <a:t>递归下降分析</a:t>
            </a:r>
            <a:endParaRPr lang="en-US" altLang="zh-CN" b="1">
              <a:latin typeface="Times New Roman" panose="02020603050405020304" pitchFamily="18" charset="0"/>
            </a:endParaRPr>
          </a:p>
          <a:p>
            <a:pPr lvl="1" eaLnBrk="1" hangingPunct="1"/>
            <a:r>
              <a:rPr lang="en-US" altLang="zh-CN" b="1">
                <a:latin typeface="Times New Roman" panose="02020603050405020304" pitchFamily="18" charset="0"/>
              </a:rPr>
              <a:t>LL(1)</a:t>
            </a:r>
            <a:r>
              <a:rPr lang="zh-CN" altLang="en-US" b="1">
                <a:latin typeface="Times New Roman" panose="02020603050405020304" pitchFamily="18" charset="0"/>
              </a:rPr>
              <a:t>分析</a:t>
            </a:r>
            <a:endParaRPr lang="en-US" altLang="zh-CN" b="1">
              <a:latin typeface="Times New Roman" panose="02020603050405020304" pitchFamily="18" charset="0"/>
            </a:endParaRPr>
          </a:p>
          <a:p>
            <a:pPr eaLnBrk="1" hangingPunct="1"/>
            <a:r>
              <a:rPr lang="zh-CN" altLang="en-US" b="1">
                <a:latin typeface="Times New Roman" panose="02020603050405020304" pitchFamily="18" charset="0"/>
              </a:rPr>
              <a:t>基于</a:t>
            </a:r>
            <a:r>
              <a:rPr lang="en-US" altLang="zh-CN" b="1">
                <a:latin typeface="Times New Roman" panose="02020603050405020304" pitchFamily="18" charset="0"/>
              </a:rPr>
              <a:t>L-</a:t>
            </a:r>
            <a:r>
              <a:rPr lang="zh-CN" altLang="en-US" b="1">
                <a:latin typeface="Times New Roman" panose="02020603050405020304" pitchFamily="18" charset="0"/>
              </a:rPr>
              <a:t>翻译模式的自底向上语义计算：</a:t>
            </a:r>
            <a:endParaRPr lang="en-US" altLang="zh-CN" b="1">
              <a:latin typeface="Times New Roman" panose="02020603050405020304" pitchFamily="18" charset="0"/>
            </a:endParaRPr>
          </a:p>
          <a:p>
            <a:pPr lvl="1" eaLnBrk="1" hangingPunct="1"/>
            <a:r>
              <a:rPr lang="zh-CN" altLang="en-US" b="1">
                <a:latin typeface="Times New Roman" panose="02020603050405020304" pitchFamily="18" charset="0"/>
              </a:rPr>
              <a:t>只有综合属性的情况</a:t>
            </a:r>
            <a:endParaRPr lang="en-US" altLang="zh-CN" b="1">
              <a:latin typeface="Times New Roman" panose="02020603050405020304" pitchFamily="18" charset="0"/>
            </a:endParaRPr>
          </a:p>
          <a:p>
            <a:pPr lvl="1" eaLnBrk="1" hangingPunct="1"/>
            <a:r>
              <a:rPr lang="zh-CN" altLang="en-US" b="1">
                <a:latin typeface="Times New Roman" panose="02020603050405020304" pitchFamily="18" charset="0"/>
              </a:rPr>
              <a:t>既有综合属性又有继承属性的情况</a:t>
            </a:r>
            <a:endParaRPr lang="en-US" altLang="zh-CN" b="1">
              <a:latin typeface="Times New Roman" panose="02020603050405020304" pitchFamily="18" charset="0"/>
            </a:endParaRPr>
          </a:p>
          <a:p>
            <a:pPr eaLnBrk="1" hangingPunct="1"/>
            <a:endParaRPr lang="en-US" altLang="zh-CN" b="1">
              <a:latin typeface="Times New Roman" panose="02020603050405020304" pitchFamily="18" charset="0"/>
            </a:endParaRPr>
          </a:p>
          <a:p>
            <a:pPr eaLnBrk="1" hangingPunct="1"/>
            <a:endParaRPr lang="en-US" altLang="zh-CN" b="1">
              <a:solidFill>
                <a:srgbClr val="FF0000"/>
              </a:solidFill>
              <a:latin typeface="Times New Roman" panose="02020603050405020304" pitchFamily="18" charset="0"/>
            </a:endParaRPr>
          </a:p>
        </p:txBody>
      </p:sp>
      <p:sp>
        <p:nvSpPr>
          <p:cNvPr id="81923" name="灯片编号占位符 5">
            <a:extLst>
              <a:ext uri="{FF2B5EF4-FFF2-40B4-BE49-F238E27FC236}">
                <a16:creationId xmlns:a16="http://schemas.microsoft.com/office/drawing/2014/main" id="{16E90FED-BDB1-EC6E-4CC4-3737749CC4D7}"/>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E0723C31-361B-4833-A559-247ED8D07C4A}"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36</a:t>
            </a:fld>
            <a:endParaRPr lang="en-US" altLang="zh-CN" sz="140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灯片编号占位符 3">
            <a:extLst>
              <a:ext uri="{FF2B5EF4-FFF2-40B4-BE49-F238E27FC236}">
                <a16:creationId xmlns:a16="http://schemas.microsoft.com/office/drawing/2014/main" id="{6E044817-2017-CBB4-7B86-4725D38BDA96}"/>
              </a:ext>
            </a:extLst>
          </p:cNvPr>
          <p:cNvSpPr>
            <a:spLocks noGrp="1" noChangeArrowheads="1"/>
          </p:cNvSpPr>
          <p:nvPr>
            <p:ph type="sldNum" sz="quarter" idx="11"/>
          </p:nvPr>
        </p:nvSpPr>
        <p:spPr>
          <a:xfrm>
            <a:off x="807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C1B397AB-6785-4775-B5B4-04A04CBD6544}" type="slidenum">
              <a:rPr lang="en-US" altLang="zh-CN" sz="1400">
                <a:solidFill>
                  <a:schemeClr val="folHlink"/>
                </a:solidFill>
                <a:latin typeface="Tahoma" panose="020B0604030504040204" pitchFamily="34" charset="0"/>
                <a:ea typeface="宋体" panose="02010600030101010101" pitchFamily="2" charset="-122"/>
              </a:rPr>
              <a:pPr>
                <a:spcBef>
                  <a:spcPct val="0"/>
                </a:spcBef>
                <a:buClrTx/>
                <a:buSzTx/>
                <a:buFontTx/>
                <a:buNone/>
              </a:pPr>
              <a:t>37</a:t>
            </a:fld>
            <a:endParaRPr lang="en-US" altLang="zh-CN" sz="1400">
              <a:solidFill>
                <a:schemeClr val="folHlink"/>
              </a:solidFill>
              <a:latin typeface="Tahoma" panose="020B0604030504040204" pitchFamily="34" charset="0"/>
              <a:ea typeface="宋体" panose="02010600030101010101" pitchFamily="2" charset="-122"/>
            </a:endParaRPr>
          </a:p>
        </p:txBody>
      </p:sp>
      <p:sp>
        <p:nvSpPr>
          <p:cNvPr id="83970" name="Text Box 2">
            <a:extLst>
              <a:ext uri="{FF2B5EF4-FFF2-40B4-BE49-F238E27FC236}">
                <a16:creationId xmlns:a16="http://schemas.microsoft.com/office/drawing/2014/main" id="{02B71CF5-D3C3-F665-ECDE-709FB7DEAECC}"/>
              </a:ext>
            </a:extLst>
          </p:cNvPr>
          <p:cNvSpPr txBox="1">
            <a:spLocks noChangeArrowheads="1"/>
          </p:cNvSpPr>
          <p:nvPr/>
        </p:nvSpPr>
        <p:spPr bwMode="auto">
          <a:xfrm>
            <a:off x="2027239" y="1916114"/>
            <a:ext cx="8137525"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
                <a:schemeClr val="tx1"/>
              </a:buClr>
              <a:buSzPct val="85000"/>
              <a:buFontTx/>
              <a:buNone/>
            </a:pPr>
            <a:r>
              <a:rPr lang="zh-CN" altLang="en-US" b="1" dirty="0">
                <a:solidFill>
                  <a:schemeClr val="folHlink"/>
                </a:solidFill>
              </a:rPr>
              <a:t>对于自顶向下语法分析，将语义动作看作终结符号，当其处在栈顶时将被弹出执行，而且</a:t>
            </a:r>
            <a:r>
              <a:rPr lang="zh-CN" altLang="en-US" b="1" dirty="0">
                <a:solidFill>
                  <a:srgbClr val="FF0000"/>
                </a:solidFill>
              </a:rPr>
              <a:t>不考虑继承属性的处理</a:t>
            </a:r>
            <a:r>
              <a:rPr lang="zh-CN" altLang="en-US" b="1" dirty="0">
                <a:solidFill>
                  <a:schemeClr val="folHlink"/>
                </a:solidFill>
              </a:rPr>
              <a:t>。</a:t>
            </a:r>
            <a:endParaRPr lang="en-US" altLang="zh-CN" b="1">
              <a:solidFill>
                <a:schemeClr val="folHlink"/>
              </a:solidFill>
            </a:endParaRPr>
          </a:p>
          <a:p>
            <a:pPr>
              <a:spcBef>
                <a:spcPct val="50000"/>
              </a:spcBef>
              <a:buClr>
                <a:schemeClr val="tx1"/>
              </a:buClr>
              <a:buSzPct val="85000"/>
              <a:buFontTx/>
              <a:buNone/>
            </a:pPr>
            <a:r>
              <a:rPr lang="zh-CN" altLang="en-US" b="1">
                <a:solidFill>
                  <a:schemeClr val="folHlink"/>
                </a:solidFill>
              </a:rPr>
              <a:t>对于</a:t>
            </a:r>
            <a:r>
              <a:rPr lang="zh-CN" altLang="en-US" b="1" dirty="0">
                <a:solidFill>
                  <a:schemeClr val="folHlink"/>
                </a:solidFill>
              </a:rPr>
              <a:t>一个翻译模式，若采用自顶向下分析，必须消除左递归和提取左公因子，在改写基础文法时考虑属性值的计算。</a:t>
            </a:r>
          </a:p>
          <a:p>
            <a:pPr>
              <a:spcBef>
                <a:spcPct val="50000"/>
              </a:spcBef>
              <a:buClrTx/>
              <a:buSzTx/>
              <a:buFontTx/>
              <a:buNone/>
            </a:pPr>
            <a:endParaRPr lang="zh-CN" altLang="en-US" b="1" dirty="0">
              <a:solidFill>
                <a:schemeClr val="folHlink"/>
              </a:solidFill>
            </a:endParaRPr>
          </a:p>
        </p:txBody>
      </p:sp>
      <p:sp>
        <p:nvSpPr>
          <p:cNvPr id="83971" name="Rectangle 3">
            <a:extLst>
              <a:ext uri="{FF2B5EF4-FFF2-40B4-BE49-F238E27FC236}">
                <a16:creationId xmlns:a16="http://schemas.microsoft.com/office/drawing/2014/main" id="{4EEE43FA-7BF9-ED6A-A452-DFE9FB15D845}"/>
              </a:ext>
            </a:extLst>
          </p:cNvPr>
          <p:cNvSpPr>
            <a:spLocks noChangeArrowheads="1"/>
          </p:cNvSpPr>
          <p:nvPr/>
        </p:nvSpPr>
        <p:spPr bwMode="auto">
          <a:xfrm>
            <a:off x="2424114" y="981075"/>
            <a:ext cx="8137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r>
              <a:rPr lang="en-US" altLang="zh-CN" b="1">
                <a:solidFill>
                  <a:schemeClr val="folHlink"/>
                </a:solidFill>
              </a:rPr>
              <a:t>6.3.1 </a:t>
            </a:r>
            <a:r>
              <a:rPr lang="zh-CN" altLang="en-US" b="1">
                <a:solidFill>
                  <a:schemeClr val="folHlink"/>
                </a:solidFill>
              </a:rPr>
              <a:t>基于</a:t>
            </a:r>
            <a:r>
              <a:rPr lang="en-US" altLang="zh-CN" b="1" i="1">
                <a:solidFill>
                  <a:schemeClr val="folHlink"/>
                </a:solidFill>
              </a:rPr>
              <a:t>L</a:t>
            </a:r>
            <a:r>
              <a:rPr lang="en-US" altLang="zh-CN" b="1">
                <a:solidFill>
                  <a:schemeClr val="folHlink"/>
                </a:solidFill>
              </a:rPr>
              <a:t>-</a:t>
            </a:r>
            <a:r>
              <a:rPr lang="zh-CN" altLang="en-US" b="1">
                <a:solidFill>
                  <a:schemeClr val="folHlink"/>
                </a:solidFill>
              </a:rPr>
              <a:t>翻译模式的自顶向下语义计算</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灯片编号占位符 3">
            <a:extLst>
              <a:ext uri="{FF2B5EF4-FFF2-40B4-BE49-F238E27FC236}">
                <a16:creationId xmlns:a16="http://schemas.microsoft.com/office/drawing/2014/main" id="{EB01BA69-C24D-0850-053D-71C8FF9FECDA}"/>
              </a:ext>
            </a:extLst>
          </p:cNvPr>
          <p:cNvSpPr>
            <a:spLocks noGrp="1" noChangeArrowheads="1"/>
          </p:cNvSpPr>
          <p:nvPr>
            <p:ph type="sldNum" sz="quarter" idx="11"/>
          </p:nvPr>
        </p:nvSpPr>
        <p:spPr>
          <a:xfrm>
            <a:off x="807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91BBC703-9BB3-4A84-9DE4-DE7FC25A8A4A}" type="slidenum">
              <a:rPr lang="en-US" altLang="zh-CN" sz="1400">
                <a:solidFill>
                  <a:schemeClr val="folHlink"/>
                </a:solidFill>
                <a:latin typeface="Tahoma" panose="020B0604030504040204" pitchFamily="34" charset="0"/>
                <a:ea typeface="宋体" panose="02010600030101010101" pitchFamily="2" charset="-122"/>
              </a:rPr>
              <a:pPr>
                <a:spcBef>
                  <a:spcPct val="0"/>
                </a:spcBef>
                <a:buClrTx/>
                <a:buSzTx/>
                <a:buFontTx/>
                <a:buNone/>
              </a:pPr>
              <a:t>38</a:t>
            </a:fld>
            <a:endParaRPr lang="en-US" altLang="zh-CN" sz="1400">
              <a:solidFill>
                <a:schemeClr val="folHlink"/>
              </a:solidFill>
              <a:latin typeface="Tahoma" panose="020B0604030504040204" pitchFamily="34" charset="0"/>
              <a:ea typeface="宋体" panose="02010600030101010101" pitchFamily="2" charset="-122"/>
            </a:endParaRPr>
          </a:p>
        </p:txBody>
      </p:sp>
      <p:sp>
        <p:nvSpPr>
          <p:cNvPr id="84994" name="Text Box 2">
            <a:extLst>
              <a:ext uri="{FF2B5EF4-FFF2-40B4-BE49-F238E27FC236}">
                <a16:creationId xmlns:a16="http://schemas.microsoft.com/office/drawing/2014/main" id="{A968C6C4-B982-926E-43D5-F47B94782F7D}"/>
              </a:ext>
            </a:extLst>
          </p:cNvPr>
          <p:cNvSpPr txBox="1">
            <a:spLocks noChangeArrowheads="1"/>
          </p:cNvSpPr>
          <p:nvPr/>
        </p:nvSpPr>
        <p:spPr bwMode="auto">
          <a:xfrm>
            <a:off x="1847851" y="2060576"/>
            <a:ext cx="856932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35000"/>
              </a:spcBef>
              <a:buClr>
                <a:schemeClr val="tx1"/>
              </a:buClr>
              <a:buSzPct val="85000"/>
              <a:buFontTx/>
              <a:buNone/>
            </a:pPr>
            <a:r>
              <a:rPr lang="zh-CN" altLang="en-US" sz="2800" b="1">
                <a:solidFill>
                  <a:schemeClr val="folHlink"/>
                </a:solidFill>
              </a:rPr>
              <a:t>例：</a:t>
            </a:r>
            <a:r>
              <a:rPr lang="en-US" altLang="zh-CN" sz="2800" b="1">
                <a:solidFill>
                  <a:schemeClr val="folHlink"/>
                </a:solidFill>
              </a:rPr>
              <a:t> </a:t>
            </a:r>
            <a:r>
              <a:rPr lang="zh-CN" altLang="en-US" sz="2800" b="1">
                <a:solidFill>
                  <a:schemeClr val="folHlink"/>
                </a:solidFill>
              </a:rPr>
              <a:t>考虑如下将中缀表达式翻译为后缀表达式的翻译模式中的两个产生式：</a:t>
            </a:r>
            <a:endParaRPr lang="zh-CN" altLang="en-US" sz="2800" b="1" i="1">
              <a:solidFill>
                <a:schemeClr val="folHlink"/>
              </a:solidFill>
            </a:endParaRPr>
          </a:p>
          <a:p>
            <a:pPr>
              <a:spcBef>
                <a:spcPct val="30000"/>
              </a:spcBef>
              <a:buClrTx/>
              <a:buSzTx/>
              <a:buFontTx/>
              <a:buNone/>
            </a:pPr>
            <a:r>
              <a:rPr lang="zh-CN" altLang="en-US" sz="2800" b="1" i="1">
                <a:solidFill>
                  <a:schemeClr val="folHlink"/>
                </a:solidFill>
                <a:latin typeface="Times New Roman" panose="02020603050405020304" pitchFamily="18" charset="0"/>
                <a:ea typeface="楷体_GB2312" pitchFamily="49" charset="-122"/>
              </a:rPr>
              <a:t>	</a:t>
            </a:r>
            <a:r>
              <a:rPr lang="en-US" altLang="zh-CN" sz="2800" b="1" i="1">
                <a:solidFill>
                  <a:schemeClr val="folHlink"/>
                </a:solidFill>
                <a:latin typeface="Times New Roman" panose="02020603050405020304" pitchFamily="18" charset="0"/>
                <a:ea typeface="楷体_GB2312" pitchFamily="49" charset="-122"/>
              </a:rPr>
              <a:t>E </a:t>
            </a:r>
            <a:r>
              <a:rPr lang="en-US" altLang="zh-CN" sz="2800" b="1">
                <a:solidFill>
                  <a:schemeClr val="folHlink"/>
                </a:solidFill>
                <a:latin typeface="Times New Roman" panose="02020603050405020304" pitchFamily="18" charset="0"/>
                <a:ea typeface="楷体_GB2312" pitchFamily="49" charset="-122"/>
              </a:rPr>
              <a:t>→ </a:t>
            </a:r>
            <a:r>
              <a:rPr lang="en-US" altLang="zh-CN" sz="2800" b="1" i="1">
                <a:solidFill>
                  <a:schemeClr val="folHlink"/>
                </a:solidFill>
                <a:latin typeface="Times New Roman" panose="02020603050405020304" pitchFamily="18" charset="0"/>
                <a:ea typeface="楷体_GB2312" pitchFamily="49" charset="-122"/>
              </a:rPr>
              <a:t>E</a:t>
            </a:r>
            <a:r>
              <a:rPr lang="en-US" altLang="zh-CN" sz="2800" b="1" baseline="-25000">
                <a:solidFill>
                  <a:schemeClr val="folHlink"/>
                </a:solidFill>
                <a:latin typeface="Times New Roman" panose="02020603050405020304" pitchFamily="18" charset="0"/>
                <a:ea typeface="楷体_GB2312" pitchFamily="49" charset="-122"/>
              </a:rPr>
              <a:t>1</a:t>
            </a:r>
            <a:r>
              <a:rPr lang="en-US" altLang="zh-CN" sz="2800" b="1">
                <a:solidFill>
                  <a:schemeClr val="folHlink"/>
                </a:solidFill>
                <a:latin typeface="Times New Roman" panose="02020603050405020304" pitchFamily="18" charset="0"/>
                <a:ea typeface="楷体_GB2312" pitchFamily="49" charset="-122"/>
              </a:rPr>
              <a:t>+</a:t>
            </a:r>
            <a:r>
              <a:rPr lang="en-US" altLang="zh-CN" sz="2800" b="1" i="1">
                <a:solidFill>
                  <a:schemeClr val="folHlink"/>
                </a:solidFill>
                <a:latin typeface="Times New Roman" panose="02020603050405020304" pitchFamily="18" charset="0"/>
                <a:ea typeface="楷体_GB2312" pitchFamily="49" charset="-122"/>
              </a:rPr>
              <a:t>T</a:t>
            </a:r>
            <a:r>
              <a:rPr lang="en-US" altLang="zh-CN" sz="2800" b="1">
                <a:solidFill>
                  <a:schemeClr val="folHlink"/>
                </a:solidFill>
                <a:latin typeface="Times New Roman" panose="02020603050405020304" pitchFamily="18" charset="0"/>
                <a:ea typeface="楷体_GB2312" pitchFamily="49" charset="-122"/>
              </a:rPr>
              <a:t> {print(‘+’);}</a:t>
            </a:r>
            <a:endParaRPr lang="en-US" altLang="zh-CN" sz="2800" b="1" i="1">
              <a:solidFill>
                <a:schemeClr val="folHlink"/>
              </a:solidFill>
              <a:latin typeface="Times New Roman" panose="02020603050405020304" pitchFamily="18" charset="0"/>
              <a:ea typeface="楷体_GB2312" pitchFamily="49" charset="-122"/>
            </a:endParaRPr>
          </a:p>
          <a:p>
            <a:pPr>
              <a:spcBef>
                <a:spcPct val="0"/>
              </a:spcBef>
              <a:buClrTx/>
              <a:buSzTx/>
              <a:buFontTx/>
              <a:buNone/>
            </a:pPr>
            <a:r>
              <a:rPr lang="en-US" altLang="zh-CN" sz="2800" b="1" i="1">
                <a:solidFill>
                  <a:schemeClr val="folHlink"/>
                </a:solidFill>
                <a:latin typeface="Times New Roman" panose="02020603050405020304" pitchFamily="18" charset="0"/>
                <a:ea typeface="楷体_GB2312" pitchFamily="49" charset="-122"/>
              </a:rPr>
              <a:t>	E </a:t>
            </a:r>
            <a:r>
              <a:rPr lang="en-US" altLang="zh-CN" sz="2800" b="1">
                <a:solidFill>
                  <a:schemeClr val="folHlink"/>
                </a:solidFill>
                <a:latin typeface="Times New Roman" panose="02020603050405020304" pitchFamily="18" charset="0"/>
                <a:ea typeface="楷体_GB2312" pitchFamily="49" charset="-122"/>
              </a:rPr>
              <a:t>→ </a:t>
            </a:r>
            <a:r>
              <a:rPr lang="en-US" altLang="zh-CN" sz="2800" b="1" i="1">
                <a:solidFill>
                  <a:schemeClr val="folHlink"/>
                </a:solidFill>
                <a:latin typeface="Times New Roman" panose="02020603050405020304" pitchFamily="18" charset="0"/>
                <a:ea typeface="楷体_GB2312" pitchFamily="49" charset="-122"/>
              </a:rPr>
              <a:t>T</a:t>
            </a:r>
            <a:endParaRPr lang="en-US" altLang="zh-CN" sz="2800" b="1">
              <a:solidFill>
                <a:schemeClr val="folHlink"/>
              </a:solidFill>
              <a:latin typeface="Times New Roman" panose="02020603050405020304" pitchFamily="18" charset="0"/>
              <a:ea typeface="楷体_GB2312" pitchFamily="49" charset="-122"/>
            </a:endParaRPr>
          </a:p>
          <a:p>
            <a:pPr>
              <a:spcBef>
                <a:spcPct val="0"/>
              </a:spcBef>
              <a:buClrTx/>
              <a:buSzTx/>
              <a:buFontTx/>
              <a:buNone/>
            </a:pPr>
            <a:r>
              <a:rPr lang="en-US" altLang="zh-CN" sz="4400" b="1">
                <a:solidFill>
                  <a:srgbClr val="FF0000"/>
                </a:solidFill>
                <a:latin typeface="Times New Roman" panose="02020603050405020304" pitchFamily="18" charset="0"/>
                <a:ea typeface="楷体_GB2312" pitchFamily="49" charset="-122"/>
                <a:sym typeface="Symbol" panose="05050102010706020507" pitchFamily="18" charset="2"/>
              </a:rPr>
              <a:t>   </a:t>
            </a:r>
            <a:endParaRPr lang="en-US" altLang="zh-CN" sz="4400" b="1" i="1">
              <a:solidFill>
                <a:srgbClr val="FF0000"/>
              </a:solidFill>
              <a:latin typeface="Times New Roman" panose="02020603050405020304" pitchFamily="18" charset="0"/>
              <a:ea typeface="楷体_GB2312" pitchFamily="49" charset="-122"/>
              <a:sym typeface="Symbol" panose="05050102010706020507" pitchFamily="18" charset="2"/>
            </a:endParaRPr>
          </a:p>
          <a:p>
            <a:pPr>
              <a:spcBef>
                <a:spcPct val="0"/>
              </a:spcBef>
              <a:buClrTx/>
              <a:buSzTx/>
              <a:buFontTx/>
              <a:buNone/>
            </a:pPr>
            <a:r>
              <a:rPr lang="en-US" altLang="zh-CN" sz="2800" b="1" i="1">
                <a:solidFill>
                  <a:schemeClr val="folHlink"/>
                </a:solidFill>
                <a:latin typeface="Times New Roman" panose="02020603050405020304" pitchFamily="18" charset="0"/>
                <a:ea typeface="楷体_GB2312" pitchFamily="49" charset="-122"/>
              </a:rPr>
              <a:t>	E </a:t>
            </a:r>
            <a:r>
              <a:rPr lang="en-US" altLang="zh-CN" sz="2800" b="1">
                <a:solidFill>
                  <a:schemeClr val="folHlink"/>
                </a:solidFill>
                <a:latin typeface="Times New Roman" panose="02020603050405020304" pitchFamily="18" charset="0"/>
                <a:ea typeface="楷体_GB2312" pitchFamily="49" charset="-122"/>
              </a:rPr>
              <a:t>→ </a:t>
            </a:r>
            <a:r>
              <a:rPr lang="en-US" altLang="zh-CN" sz="2800" b="1" i="1">
                <a:solidFill>
                  <a:schemeClr val="folHlink"/>
                </a:solidFill>
                <a:latin typeface="Times New Roman" panose="02020603050405020304" pitchFamily="18" charset="0"/>
                <a:ea typeface="楷体_GB2312" pitchFamily="49" charset="-122"/>
              </a:rPr>
              <a:t>TR</a:t>
            </a:r>
          </a:p>
          <a:p>
            <a:pPr>
              <a:spcBef>
                <a:spcPct val="0"/>
              </a:spcBef>
              <a:buClrTx/>
              <a:buSzTx/>
              <a:buFontTx/>
              <a:buNone/>
            </a:pPr>
            <a:r>
              <a:rPr lang="en-US" altLang="zh-CN" sz="2800" b="1" i="1">
                <a:solidFill>
                  <a:schemeClr val="folHlink"/>
                </a:solidFill>
                <a:latin typeface="Times New Roman" panose="02020603050405020304" pitchFamily="18" charset="0"/>
                <a:ea typeface="楷体_GB2312" pitchFamily="49" charset="-122"/>
              </a:rPr>
              <a:t>	R </a:t>
            </a:r>
            <a:r>
              <a:rPr lang="en-US" altLang="zh-CN" sz="2800" b="1">
                <a:solidFill>
                  <a:schemeClr val="folHlink"/>
                </a:solidFill>
                <a:latin typeface="Times New Roman" panose="02020603050405020304" pitchFamily="18" charset="0"/>
                <a:ea typeface="楷体_GB2312" pitchFamily="49" charset="-122"/>
              </a:rPr>
              <a:t>→ +</a:t>
            </a:r>
            <a:r>
              <a:rPr lang="en-US" altLang="zh-CN" sz="2800" b="1" i="1">
                <a:solidFill>
                  <a:schemeClr val="folHlink"/>
                </a:solidFill>
                <a:latin typeface="Times New Roman" panose="02020603050405020304" pitchFamily="18" charset="0"/>
                <a:ea typeface="楷体_GB2312" pitchFamily="49" charset="-122"/>
              </a:rPr>
              <a:t>T</a:t>
            </a:r>
            <a:r>
              <a:rPr lang="en-US" altLang="zh-CN" sz="2800" b="1">
                <a:solidFill>
                  <a:schemeClr val="folHlink"/>
                </a:solidFill>
                <a:latin typeface="Times New Roman" panose="02020603050405020304" pitchFamily="18" charset="0"/>
                <a:ea typeface="楷体_GB2312" pitchFamily="49" charset="-122"/>
              </a:rPr>
              <a:t> {print(‘+’);} </a:t>
            </a:r>
            <a:r>
              <a:rPr lang="en-US" altLang="zh-CN" sz="2800" b="1" i="1">
                <a:solidFill>
                  <a:schemeClr val="folHlink"/>
                </a:solidFill>
                <a:latin typeface="Times New Roman" panose="02020603050405020304" pitchFamily="18" charset="0"/>
                <a:ea typeface="楷体_GB2312" pitchFamily="49" charset="-122"/>
              </a:rPr>
              <a:t>R</a:t>
            </a:r>
          </a:p>
          <a:p>
            <a:pPr>
              <a:spcBef>
                <a:spcPct val="0"/>
              </a:spcBef>
              <a:buClrTx/>
              <a:buSzTx/>
              <a:buFontTx/>
              <a:buNone/>
            </a:pPr>
            <a:r>
              <a:rPr lang="en-US" altLang="zh-CN" sz="2800" b="1" i="1">
                <a:solidFill>
                  <a:schemeClr val="folHlink"/>
                </a:solidFill>
                <a:latin typeface="Times New Roman" panose="02020603050405020304" pitchFamily="18" charset="0"/>
                <a:ea typeface="楷体_GB2312" pitchFamily="49" charset="-122"/>
              </a:rPr>
              <a:t>	R </a:t>
            </a:r>
            <a:r>
              <a:rPr lang="en-US" altLang="zh-CN" sz="2800" b="1">
                <a:solidFill>
                  <a:schemeClr val="folHlink"/>
                </a:solidFill>
                <a:latin typeface="Times New Roman" panose="02020603050405020304" pitchFamily="18" charset="0"/>
                <a:ea typeface="楷体_GB2312" pitchFamily="49" charset="-122"/>
              </a:rPr>
              <a:t>→ </a:t>
            </a:r>
            <a:r>
              <a:rPr lang="en-US" altLang="zh-CN" sz="2800" b="1" i="1">
                <a:solidFill>
                  <a:schemeClr val="folHlink"/>
                </a:solidFill>
                <a:latin typeface="Times New Roman" panose="02020603050405020304" pitchFamily="18" charset="0"/>
                <a:ea typeface="楷体_GB2312" pitchFamily="49" charset="-122"/>
              </a:rPr>
              <a:t>ε</a:t>
            </a:r>
            <a:r>
              <a:rPr lang="en-US" altLang="zh-CN" sz="2800" b="1">
                <a:solidFill>
                  <a:schemeClr val="folHlink"/>
                </a:solidFill>
                <a:latin typeface="Times New Roman" panose="02020603050405020304" pitchFamily="18" charset="0"/>
                <a:ea typeface="楷体_GB2312" pitchFamily="49" charset="-122"/>
              </a:rPr>
              <a:t> </a:t>
            </a:r>
          </a:p>
        </p:txBody>
      </p:sp>
      <p:sp>
        <p:nvSpPr>
          <p:cNvPr id="84995" name="Rectangle 3">
            <a:extLst>
              <a:ext uri="{FF2B5EF4-FFF2-40B4-BE49-F238E27FC236}">
                <a16:creationId xmlns:a16="http://schemas.microsoft.com/office/drawing/2014/main" id="{0FE4983B-06FF-D104-A66F-EAFE6AC6B325}"/>
              </a:ext>
            </a:extLst>
          </p:cNvPr>
          <p:cNvSpPr>
            <a:spLocks noChangeArrowheads="1"/>
          </p:cNvSpPr>
          <p:nvPr/>
        </p:nvSpPr>
        <p:spPr bwMode="auto">
          <a:xfrm>
            <a:off x="2495550" y="549275"/>
            <a:ext cx="72723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SzPct val="85000"/>
              <a:buFont typeface="Wingdings" panose="05000000000000000000" pitchFamily="2" charset="2"/>
              <a:buNone/>
            </a:pPr>
            <a:r>
              <a:rPr lang="en-US" altLang="zh-CN" sz="3600" b="1" dirty="0">
                <a:solidFill>
                  <a:schemeClr val="folHlink"/>
                </a:solidFill>
              </a:rPr>
              <a:t>1</a:t>
            </a:r>
            <a:r>
              <a:rPr lang="zh-CN" altLang="en-US" sz="3600" b="1" dirty="0">
                <a:solidFill>
                  <a:schemeClr val="folHlink"/>
                </a:solidFill>
              </a:rPr>
              <a:t>、文法改造：</a:t>
            </a:r>
            <a:endParaRPr lang="en-US" altLang="zh-CN" sz="3600" b="1" dirty="0">
              <a:solidFill>
                <a:schemeClr val="folHlink"/>
              </a:solidFill>
            </a:endParaRPr>
          </a:p>
          <a:p>
            <a:pPr>
              <a:spcBef>
                <a:spcPct val="0"/>
              </a:spcBef>
              <a:buSzPct val="85000"/>
              <a:buFont typeface="Wingdings" panose="05000000000000000000" pitchFamily="2" charset="2"/>
              <a:buNone/>
            </a:pPr>
            <a:r>
              <a:rPr lang="zh-CN" altLang="en-US" sz="3600" b="1" dirty="0">
                <a:solidFill>
                  <a:schemeClr val="folHlink"/>
                </a:solidFill>
              </a:rPr>
              <a:t>只有简单语义动作时的左递归消除</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灯片编号占位符 3">
            <a:extLst>
              <a:ext uri="{FF2B5EF4-FFF2-40B4-BE49-F238E27FC236}">
                <a16:creationId xmlns:a16="http://schemas.microsoft.com/office/drawing/2014/main" id="{929E2ED8-DD08-82A6-60AF-BA38BDCCFB48}"/>
              </a:ext>
            </a:extLst>
          </p:cNvPr>
          <p:cNvSpPr>
            <a:spLocks noGrp="1" noChangeArrowheads="1"/>
          </p:cNvSpPr>
          <p:nvPr>
            <p:ph type="sldNum" sz="quarter" idx="11"/>
          </p:nvPr>
        </p:nvSpPr>
        <p:spPr>
          <a:xfrm>
            <a:off x="807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21D4CFEC-BB91-4976-B68F-F7E00CA91A90}" type="slidenum">
              <a:rPr lang="en-US" altLang="zh-CN" sz="1400">
                <a:solidFill>
                  <a:schemeClr val="folHlink"/>
                </a:solidFill>
                <a:latin typeface="Tahoma" panose="020B0604030504040204" pitchFamily="34" charset="0"/>
                <a:ea typeface="宋体" panose="02010600030101010101" pitchFamily="2" charset="-122"/>
              </a:rPr>
              <a:pPr>
                <a:spcBef>
                  <a:spcPct val="0"/>
                </a:spcBef>
                <a:buClrTx/>
                <a:buSzTx/>
                <a:buFontTx/>
                <a:buNone/>
              </a:pPr>
              <a:t>39</a:t>
            </a:fld>
            <a:endParaRPr lang="en-US" altLang="zh-CN" sz="1400">
              <a:solidFill>
                <a:schemeClr val="folHlink"/>
              </a:solidFill>
              <a:latin typeface="Tahoma" panose="020B0604030504040204" pitchFamily="34" charset="0"/>
              <a:ea typeface="宋体" panose="02010600030101010101" pitchFamily="2" charset="-122"/>
            </a:endParaRPr>
          </a:p>
        </p:txBody>
      </p:sp>
      <p:sp>
        <p:nvSpPr>
          <p:cNvPr id="86018" name="Text Box 2">
            <a:extLst>
              <a:ext uri="{FF2B5EF4-FFF2-40B4-BE49-F238E27FC236}">
                <a16:creationId xmlns:a16="http://schemas.microsoft.com/office/drawing/2014/main" id="{0E66B93C-37A5-C541-5454-E67EEF02B30C}"/>
              </a:ext>
            </a:extLst>
          </p:cNvPr>
          <p:cNvSpPr txBox="1">
            <a:spLocks noChangeArrowheads="1"/>
          </p:cNvSpPr>
          <p:nvPr/>
        </p:nvSpPr>
        <p:spPr bwMode="auto">
          <a:xfrm>
            <a:off x="2063750" y="1700213"/>
            <a:ext cx="8077200" cy="465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nSpc>
                <a:spcPct val="140000"/>
              </a:lnSpc>
              <a:spcBef>
                <a:spcPct val="50000"/>
              </a:spcBef>
              <a:buClr>
                <a:schemeClr val="tx1"/>
              </a:buClr>
              <a:buSzPct val="80000"/>
              <a:buFont typeface="Wingdings" panose="05000000000000000000" pitchFamily="2" charset="2"/>
              <a:buChar char="l"/>
            </a:pPr>
            <a:r>
              <a:rPr lang="en-US" altLang="zh-CN" b="1">
                <a:solidFill>
                  <a:schemeClr val="folHlink"/>
                </a:solidFill>
                <a:latin typeface="Times New Roman" panose="02020603050405020304" pitchFamily="18" charset="0"/>
                <a:ea typeface="楷体_GB2312" pitchFamily="49" charset="-122"/>
              </a:rPr>
              <a:t> </a:t>
            </a:r>
            <a:r>
              <a:rPr lang="zh-CN" altLang="en-US" b="1">
                <a:solidFill>
                  <a:schemeClr val="folHlink"/>
                </a:solidFill>
              </a:rPr>
              <a:t>设有如下左递归翻译模式：</a:t>
            </a:r>
          </a:p>
          <a:p>
            <a:pPr>
              <a:spcBef>
                <a:spcPct val="0"/>
              </a:spcBef>
              <a:buClrTx/>
              <a:buSzTx/>
              <a:buFontTx/>
              <a:buNone/>
            </a:pPr>
            <a:r>
              <a:rPr lang="zh-CN" altLang="en-US" sz="2800" b="1">
                <a:solidFill>
                  <a:schemeClr val="folHlink"/>
                </a:solidFill>
                <a:latin typeface="Times New Roman" panose="02020603050405020304" pitchFamily="18" charset="0"/>
                <a:ea typeface="楷体_GB2312" pitchFamily="49" charset="-122"/>
              </a:rPr>
              <a:t>         </a:t>
            </a:r>
            <a:r>
              <a:rPr lang="en-US" altLang="zh-CN" sz="2800" b="1" i="1">
                <a:solidFill>
                  <a:schemeClr val="folHlink"/>
                </a:solidFill>
                <a:latin typeface="Times New Roman" panose="02020603050405020304" pitchFamily="18" charset="0"/>
                <a:ea typeface="楷体_GB2312" pitchFamily="49" charset="-122"/>
              </a:rPr>
              <a:t>A</a:t>
            </a:r>
            <a:r>
              <a:rPr lang="en-US" altLang="zh-CN" sz="2800" b="1">
                <a:solidFill>
                  <a:schemeClr val="folHlink"/>
                </a:solidFill>
                <a:latin typeface="Times New Roman" panose="02020603050405020304" pitchFamily="18" charset="0"/>
                <a:ea typeface="楷体_GB2312" pitchFamily="49" charset="-122"/>
              </a:rPr>
              <a:t>→</a:t>
            </a:r>
            <a:r>
              <a:rPr lang="en-US" altLang="zh-CN" sz="2800" b="1" i="1">
                <a:solidFill>
                  <a:schemeClr val="folHlink"/>
                </a:solidFill>
                <a:latin typeface="Times New Roman" panose="02020603050405020304" pitchFamily="18" charset="0"/>
                <a:ea typeface="楷体_GB2312" pitchFamily="49" charset="-122"/>
              </a:rPr>
              <a:t>A</a:t>
            </a:r>
            <a:r>
              <a:rPr lang="en-US" altLang="zh-CN" sz="2800" b="1" baseline="-25000">
                <a:solidFill>
                  <a:schemeClr val="folHlink"/>
                </a:solidFill>
                <a:latin typeface="Times New Roman" panose="02020603050405020304" pitchFamily="18" charset="0"/>
                <a:ea typeface="楷体_GB2312" pitchFamily="49" charset="-122"/>
              </a:rPr>
              <a:t>1</a:t>
            </a:r>
            <a:r>
              <a:rPr lang="en-US" altLang="zh-CN" sz="2800" b="1" i="1">
                <a:solidFill>
                  <a:schemeClr val="folHlink"/>
                </a:solidFill>
                <a:latin typeface="Times New Roman" panose="02020603050405020304" pitchFamily="18" charset="0"/>
                <a:ea typeface="楷体_GB2312" pitchFamily="49" charset="-122"/>
              </a:rPr>
              <a:t>Y</a:t>
            </a:r>
            <a:r>
              <a:rPr lang="zh-CN" altLang="en-US" sz="2800" b="1">
                <a:solidFill>
                  <a:schemeClr val="folHlink"/>
                </a:solidFill>
                <a:latin typeface="Times New Roman" panose="02020603050405020304" pitchFamily="18" charset="0"/>
                <a:ea typeface="楷体_GB2312" pitchFamily="49" charset="-122"/>
              </a:rPr>
              <a:t>｛</a:t>
            </a:r>
            <a:r>
              <a:rPr lang="en-US" altLang="zh-CN" sz="2800" b="1" i="1">
                <a:solidFill>
                  <a:schemeClr val="folHlink"/>
                </a:solidFill>
                <a:latin typeface="Times New Roman" panose="02020603050405020304" pitchFamily="18" charset="0"/>
                <a:ea typeface="楷体_GB2312" pitchFamily="49" charset="-122"/>
              </a:rPr>
              <a:t>A</a:t>
            </a:r>
            <a:r>
              <a:rPr lang="en-US" altLang="zh-CN" sz="2800" b="1">
                <a:solidFill>
                  <a:schemeClr val="folHlink"/>
                </a:solidFill>
                <a:latin typeface="Times New Roman" panose="02020603050405020304" pitchFamily="18" charset="0"/>
                <a:ea typeface="楷体_GB2312" pitchFamily="49" charset="-122"/>
              </a:rPr>
              <a:t>.</a:t>
            </a:r>
            <a:r>
              <a:rPr lang="en-US" altLang="zh-CN" sz="2800" b="1" i="1">
                <a:solidFill>
                  <a:schemeClr val="folHlink"/>
                </a:solidFill>
                <a:latin typeface="Times New Roman" panose="02020603050405020304" pitchFamily="18" charset="0"/>
                <a:ea typeface="楷体_GB2312" pitchFamily="49" charset="-122"/>
              </a:rPr>
              <a:t>a</a:t>
            </a:r>
            <a:r>
              <a:rPr lang="en-US" altLang="zh-CN" sz="2800" b="1">
                <a:solidFill>
                  <a:schemeClr val="folHlink"/>
                </a:solidFill>
                <a:latin typeface="Times New Roman" panose="02020603050405020304" pitchFamily="18" charset="0"/>
                <a:ea typeface="楷体_GB2312" pitchFamily="49" charset="-122"/>
              </a:rPr>
              <a:t>:=</a:t>
            </a:r>
            <a:r>
              <a:rPr lang="en-US" altLang="zh-CN" sz="2800" b="1" i="1">
                <a:solidFill>
                  <a:schemeClr val="folHlink"/>
                </a:solidFill>
                <a:latin typeface="Times New Roman" panose="02020603050405020304" pitchFamily="18" charset="0"/>
                <a:ea typeface="楷体_GB2312" pitchFamily="49" charset="-122"/>
              </a:rPr>
              <a:t>g</a:t>
            </a:r>
            <a:r>
              <a:rPr lang="en-US" altLang="zh-CN" sz="2800" b="1">
                <a:solidFill>
                  <a:schemeClr val="folHlink"/>
                </a:solidFill>
                <a:latin typeface="Times New Roman" panose="02020603050405020304" pitchFamily="18" charset="0"/>
                <a:ea typeface="楷体_GB2312" pitchFamily="49" charset="-122"/>
              </a:rPr>
              <a:t>(</a:t>
            </a:r>
            <a:r>
              <a:rPr lang="en-US" altLang="zh-CN" sz="2800" b="1" i="1">
                <a:solidFill>
                  <a:schemeClr val="folHlink"/>
                </a:solidFill>
                <a:latin typeface="Times New Roman" panose="02020603050405020304" pitchFamily="18" charset="0"/>
                <a:ea typeface="楷体_GB2312" pitchFamily="49" charset="-122"/>
              </a:rPr>
              <a:t>A</a:t>
            </a:r>
            <a:r>
              <a:rPr lang="en-US" altLang="zh-CN" sz="2800" b="1" baseline="-25000">
                <a:solidFill>
                  <a:schemeClr val="folHlink"/>
                </a:solidFill>
                <a:latin typeface="Times New Roman" panose="02020603050405020304" pitchFamily="18" charset="0"/>
                <a:ea typeface="楷体_GB2312" pitchFamily="49" charset="-122"/>
              </a:rPr>
              <a:t>1</a:t>
            </a:r>
            <a:r>
              <a:rPr lang="en-US" altLang="zh-CN" sz="2800" b="1">
                <a:solidFill>
                  <a:schemeClr val="folHlink"/>
                </a:solidFill>
                <a:latin typeface="Times New Roman" panose="02020603050405020304" pitchFamily="18" charset="0"/>
                <a:ea typeface="楷体_GB2312" pitchFamily="49" charset="-122"/>
              </a:rPr>
              <a:t>.</a:t>
            </a:r>
            <a:r>
              <a:rPr lang="en-US" altLang="zh-CN" sz="2800" b="1" i="1">
                <a:solidFill>
                  <a:schemeClr val="folHlink"/>
                </a:solidFill>
                <a:latin typeface="Times New Roman" panose="02020603050405020304" pitchFamily="18" charset="0"/>
                <a:ea typeface="楷体_GB2312" pitchFamily="49" charset="-122"/>
              </a:rPr>
              <a:t>a</a:t>
            </a:r>
            <a:r>
              <a:rPr lang="en-US" altLang="zh-CN" sz="2800" b="1">
                <a:solidFill>
                  <a:schemeClr val="folHlink"/>
                </a:solidFill>
                <a:latin typeface="Times New Roman" panose="02020603050405020304" pitchFamily="18" charset="0"/>
                <a:ea typeface="楷体_GB2312" pitchFamily="49" charset="-122"/>
              </a:rPr>
              <a:t>,</a:t>
            </a:r>
            <a:r>
              <a:rPr lang="en-US" altLang="zh-CN" sz="2800" b="1" i="1">
                <a:solidFill>
                  <a:schemeClr val="folHlink"/>
                </a:solidFill>
                <a:latin typeface="Times New Roman" panose="02020603050405020304" pitchFamily="18" charset="0"/>
                <a:ea typeface="楷体_GB2312" pitchFamily="49" charset="-122"/>
              </a:rPr>
              <a:t>Y</a:t>
            </a:r>
            <a:r>
              <a:rPr lang="en-US" altLang="zh-CN" sz="2800" b="1">
                <a:solidFill>
                  <a:schemeClr val="folHlink"/>
                </a:solidFill>
                <a:latin typeface="Times New Roman" panose="02020603050405020304" pitchFamily="18" charset="0"/>
                <a:ea typeface="楷体_GB2312" pitchFamily="49" charset="-122"/>
              </a:rPr>
              <a:t>.</a:t>
            </a:r>
            <a:r>
              <a:rPr lang="en-US" altLang="zh-CN" sz="2800" b="1" i="1">
                <a:solidFill>
                  <a:schemeClr val="folHlink"/>
                </a:solidFill>
                <a:latin typeface="Times New Roman" panose="02020603050405020304" pitchFamily="18" charset="0"/>
                <a:ea typeface="楷体_GB2312" pitchFamily="49" charset="-122"/>
              </a:rPr>
              <a:t>y</a:t>
            </a:r>
            <a:r>
              <a:rPr lang="en-US" altLang="zh-CN" sz="2800" b="1">
                <a:solidFill>
                  <a:schemeClr val="folHlink"/>
                </a:solidFill>
                <a:latin typeface="Times New Roman" panose="02020603050405020304" pitchFamily="18" charset="0"/>
                <a:ea typeface="楷体_GB2312" pitchFamily="49" charset="-122"/>
              </a:rPr>
              <a:t>)} </a:t>
            </a:r>
          </a:p>
          <a:p>
            <a:pPr>
              <a:spcBef>
                <a:spcPct val="0"/>
              </a:spcBef>
              <a:buClrTx/>
              <a:buSzTx/>
              <a:buFontTx/>
              <a:buNone/>
            </a:pPr>
            <a:r>
              <a:rPr lang="en-US" altLang="zh-CN" sz="2800" b="1">
                <a:solidFill>
                  <a:schemeClr val="folHlink"/>
                </a:solidFill>
                <a:latin typeface="Times New Roman" panose="02020603050405020304" pitchFamily="18" charset="0"/>
                <a:ea typeface="楷体_GB2312" pitchFamily="49" charset="-122"/>
              </a:rPr>
              <a:t>         </a:t>
            </a:r>
            <a:r>
              <a:rPr lang="en-US" altLang="zh-CN" sz="2800" b="1" i="1">
                <a:solidFill>
                  <a:schemeClr val="folHlink"/>
                </a:solidFill>
                <a:latin typeface="Times New Roman" panose="02020603050405020304" pitchFamily="18" charset="0"/>
                <a:ea typeface="楷体_GB2312" pitchFamily="49" charset="-122"/>
              </a:rPr>
              <a:t>A</a:t>
            </a:r>
            <a:r>
              <a:rPr lang="en-US" altLang="zh-CN" sz="2800" b="1">
                <a:solidFill>
                  <a:schemeClr val="folHlink"/>
                </a:solidFill>
                <a:latin typeface="Times New Roman" panose="02020603050405020304" pitchFamily="18" charset="0"/>
                <a:ea typeface="楷体_GB2312" pitchFamily="49" charset="-122"/>
              </a:rPr>
              <a:t>→</a:t>
            </a:r>
            <a:r>
              <a:rPr lang="en-US" altLang="zh-CN" sz="2800" b="1" i="1">
                <a:solidFill>
                  <a:schemeClr val="folHlink"/>
                </a:solidFill>
                <a:latin typeface="Times New Roman" panose="02020603050405020304" pitchFamily="18" charset="0"/>
                <a:ea typeface="楷体_GB2312" pitchFamily="49" charset="-122"/>
              </a:rPr>
              <a:t>X</a:t>
            </a:r>
            <a:r>
              <a:rPr lang="en-US" altLang="zh-CN" sz="2800" b="1">
                <a:solidFill>
                  <a:schemeClr val="folHlink"/>
                </a:solidFill>
                <a:latin typeface="Times New Roman" panose="02020603050405020304" pitchFamily="18" charset="0"/>
                <a:ea typeface="楷体_GB2312" pitchFamily="49" charset="-122"/>
              </a:rPr>
              <a:t> </a:t>
            </a:r>
            <a:r>
              <a:rPr lang="zh-CN" altLang="en-US" sz="2800" b="1">
                <a:solidFill>
                  <a:schemeClr val="folHlink"/>
                </a:solidFill>
                <a:latin typeface="Times New Roman" panose="02020603050405020304" pitchFamily="18" charset="0"/>
                <a:ea typeface="楷体_GB2312" pitchFamily="49" charset="-122"/>
              </a:rPr>
              <a:t>｛</a:t>
            </a:r>
            <a:r>
              <a:rPr lang="en-US" altLang="zh-CN" sz="2800" b="1" i="1">
                <a:solidFill>
                  <a:schemeClr val="folHlink"/>
                </a:solidFill>
                <a:latin typeface="Times New Roman" panose="02020603050405020304" pitchFamily="18" charset="0"/>
                <a:ea typeface="楷体_GB2312" pitchFamily="49" charset="-122"/>
              </a:rPr>
              <a:t>A</a:t>
            </a:r>
            <a:r>
              <a:rPr lang="en-US" altLang="zh-CN" sz="2800" b="1">
                <a:solidFill>
                  <a:schemeClr val="folHlink"/>
                </a:solidFill>
                <a:latin typeface="Times New Roman" panose="02020603050405020304" pitchFamily="18" charset="0"/>
                <a:ea typeface="楷体_GB2312" pitchFamily="49" charset="-122"/>
              </a:rPr>
              <a:t>.</a:t>
            </a:r>
            <a:r>
              <a:rPr lang="en-US" altLang="zh-CN" sz="2800" b="1" i="1">
                <a:solidFill>
                  <a:schemeClr val="folHlink"/>
                </a:solidFill>
                <a:latin typeface="Times New Roman" panose="02020603050405020304" pitchFamily="18" charset="0"/>
                <a:ea typeface="楷体_GB2312" pitchFamily="49" charset="-122"/>
              </a:rPr>
              <a:t>a</a:t>
            </a:r>
            <a:r>
              <a:rPr lang="en-US" altLang="zh-CN" sz="2800" b="1">
                <a:solidFill>
                  <a:schemeClr val="folHlink"/>
                </a:solidFill>
                <a:latin typeface="Times New Roman" panose="02020603050405020304" pitchFamily="18" charset="0"/>
                <a:ea typeface="楷体_GB2312" pitchFamily="49" charset="-122"/>
              </a:rPr>
              <a:t>:=</a:t>
            </a:r>
            <a:r>
              <a:rPr lang="en-US" altLang="zh-CN" sz="2800" b="1" i="1">
                <a:solidFill>
                  <a:schemeClr val="folHlink"/>
                </a:solidFill>
                <a:latin typeface="Times New Roman" panose="02020603050405020304" pitchFamily="18" charset="0"/>
                <a:ea typeface="楷体_GB2312" pitchFamily="49" charset="-122"/>
              </a:rPr>
              <a:t>f</a:t>
            </a:r>
            <a:r>
              <a:rPr lang="en-US" altLang="zh-CN" sz="2800" b="1">
                <a:solidFill>
                  <a:schemeClr val="folHlink"/>
                </a:solidFill>
                <a:latin typeface="Times New Roman" panose="02020603050405020304" pitchFamily="18" charset="0"/>
                <a:ea typeface="楷体_GB2312" pitchFamily="49" charset="-122"/>
              </a:rPr>
              <a:t>(</a:t>
            </a:r>
            <a:r>
              <a:rPr lang="en-US" altLang="zh-CN" sz="2800" b="1" i="1">
                <a:solidFill>
                  <a:schemeClr val="folHlink"/>
                </a:solidFill>
                <a:latin typeface="Times New Roman" panose="02020603050405020304" pitchFamily="18" charset="0"/>
                <a:ea typeface="楷体_GB2312" pitchFamily="49" charset="-122"/>
              </a:rPr>
              <a:t>X</a:t>
            </a:r>
            <a:r>
              <a:rPr lang="en-US" altLang="zh-CN" sz="2800" b="1">
                <a:solidFill>
                  <a:schemeClr val="folHlink"/>
                </a:solidFill>
                <a:latin typeface="Times New Roman" panose="02020603050405020304" pitchFamily="18" charset="0"/>
                <a:ea typeface="楷体_GB2312" pitchFamily="49" charset="-122"/>
              </a:rPr>
              <a:t>.</a:t>
            </a:r>
            <a:r>
              <a:rPr lang="en-US" altLang="zh-CN" sz="2800" b="1" i="1">
                <a:solidFill>
                  <a:schemeClr val="folHlink"/>
                </a:solidFill>
                <a:latin typeface="Times New Roman" panose="02020603050405020304" pitchFamily="18" charset="0"/>
                <a:ea typeface="楷体_GB2312" pitchFamily="49" charset="-122"/>
              </a:rPr>
              <a:t>x</a:t>
            </a:r>
            <a:r>
              <a:rPr lang="en-US" altLang="zh-CN" sz="2800" b="1">
                <a:solidFill>
                  <a:schemeClr val="folHlink"/>
                </a:solidFill>
                <a:latin typeface="Times New Roman" panose="02020603050405020304" pitchFamily="18" charset="0"/>
                <a:ea typeface="楷体_GB2312" pitchFamily="49" charset="-122"/>
              </a:rPr>
              <a:t>)}</a:t>
            </a:r>
          </a:p>
          <a:p>
            <a:pPr>
              <a:spcBef>
                <a:spcPct val="50000"/>
              </a:spcBef>
              <a:buClrTx/>
              <a:buSzTx/>
              <a:buFontTx/>
              <a:buNone/>
            </a:pPr>
            <a:r>
              <a:rPr lang="zh-CN" altLang="en-US" b="1">
                <a:solidFill>
                  <a:schemeClr val="folHlink"/>
                </a:solidFill>
              </a:rPr>
              <a:t>假设每个非终结符都有一个综合属性，用相应的小写字母表示，</a:t>
            </a:r>
            <a:r>
              <a:rPr lang="en-US" altLang="zh-CN" b="1" i="1">
                <a:solidFill>
                  <a:schemeClr val="folHlink"/>
                </a:solidFill>
              </a:rPr>
              <a:t>g</a:t>
            </a:r>
            <a:r>
              <a:rPr lang="zh-CN" altLang="en-US" b="1">
                <a:solidFill>
                  <a:schemeClr val="folHlink"/>
                </a:solidFill>
              </a:rPr>
              <a:t>和</a:t>
            </a:r>
            <a:r>
              <a:rPr lang="en-US" altLang="zh-CN" b="1" i="1">
                <a:solidFill>
                  <a:schemeClr val="folHlink"/>
                </a:solidFill>
              </a:rPr>
              <a:t>f</a:t>
            </a:r>
            <a:r>
              <a:rPr lang="zh-CN" altLang="en-US" b="1">
                <a:solidFill>
                  <a:schemeClr val="folHlink"/>
                </a:solidFill>
              </a:rPr>
              <a:t>是任意函数。 </a:t>
            </a:r>
          </a:p>
          <a:p>
            <a:pPr>
              <a:spcBef>
                <a:spcPct val="0"/>
              </a:spcBef>
              <a:buClrTx/>
              <a:buSzTx/>
              <a:buFontTx/>
              <a:buNone/>
            </a:pPr>
            <a:endParaRPr lang="zh-CN" altLang="en-US" sz="2800" b="1">
              <a:solidFill>
                <a:schemeClr val="folHlink"/>
              </a:solidFill>
              <a:latin typeface="Times New Roman" panose="02020603050405020304" pitchFamily="18" charset="0"/>
              <a:ea typeface="楷体_GB2312" pitchFamily="49" charset="-122"/>
            </a:endParaRPr>
          </a:p>
          <a:p>
            <a:pPr>
              <a:spcBef>
                <a:spcPct val="0"/>
              </a:spcBef>
              <a:buClr>
                <a:schemeClr val="tx1"/>
              </a:buClr>
              <a:buSzPct val="85000"/>
              <a:buFont typeface="Wingdings" panose="05000000000000000000" pitchFamily="2" charset="2"/>
              <a:buChar char="l"/>
            </a:pPr>
            <a:r>
              <a:rPr lang="zh-CN" altLang="en-US" sz="2800" b="1">
                <a:solidFill>
                  <a:schemeClr val="folHlink"/>
                </a:solidFill>
                <a:latin typeface="Times New Roman" panose="02020603050405020304" pitchFamily="18" charset="0"/>
                <a:ea typeface="楷体_GB2312" pitchFamily="49" charset="-122"/>
              </a:rPr>
              <a:t> </a:t>
            </a:r>
            <a:r>
              <a:rPr lang="zh-CN" altLang="en-US" b="1">
                <a:solidFill>
                  <a:schemeClr val="folHlink"/>
                </a:solidFill>
              </a:rPr>
              <a:t>消除左递归后，文法转换成</a:t>
            </a:r>
          </a:p>
          <a:p>
            <a:pPr>
              <a:spcBef>
                <a:spcPct val="0"/>
              </a:spcBef>
              <a:buClrTx/>
              <a:buSzTx/>
              <a:buFontTx/>
              <a:buNone/>
            </a:pPr>
            <a:r>
              <a:rPr lang="zh-CN" altLang="en-US" sz="2800" b="1">
                <a:solidFill>
                  <a:schemeClr val="folHlink"/>
                </a:solidFill>
                <a:latin typeface="Times New Roman" panose="02020603050405020304" pitchFamily="18" charset="0"/>
                <a:ea typeface="楷体_GB2312" pitchFamily="49" charset="-122"/>
              </a:rPr>
              <a:t>         </a:t>
            </a:r>
            <a:r>
              <a:rPr lang="en-US" altLang="zh-CN" sz="2800" b="1" i="1">
                <a:solidFill>
                  <a:schemeClr val="folHlink"/>
                </a:solidFill>
                <a:latin typeface="Times New Roman" panose="02020603050405020304" pitchFamily="18" charset="0"/>
                <a:ea typeface="楷体_GB2312" pitchFamily="49" charset="-122"/>
              </a:rPr>
              <a:t>A</a:t>
            </a:r>
            <a:r>
              <a:rPr lang="en-US" altLang="zh-CN" sz="2800" b="1">
                <a:solidFill>
                  <a:schemeClr val="folHlink"/>
                </a:solidFill>
                <a:latin typeface="Times New Roman" panose="02020603050405020304" pitchFamily="18" charset="0"/>
                <a:ea typeface="楷体_GB2312" pitchFamily="49" charset="-122"/>
              </a:rPr>
              <a:t>→</a:t>
            </a:r>
            <a:r>
              <a:rPr lang="en-US" altLang="zh-CN" sz="2800" b="1" i="1">
                <a:solidFill>
                  <a:schemeClr val="folHlink"/>
                </a:solidFill>
                <a:latin typeface="Times New Roman" panose="02020603050405020304" pitchFamily="18" charset="0"/>
                <a:ea typeface="楷体_GB2312" pitchFamily="49" charset="-122"/>
              </a:rPr>
              <a:t>X R</a:t>
            </a:r>
          </a:p>
          <a:p>
            <a:pPr>
              <a:spcBef>
                <a:spcPct val="0"/>
              </a:spcBef>
              <a:buClrTx/>
              <a:buSzTx/>
              <a:buFontTx/>
              <a:buNone/>
            </a:pPr>
            <a:r>
              <a:rPr lang="en-US" altLang="zh-CN" sz="2800" b="1">
                <a:solidFill>
                  <a:schemeClr val="folHlink"/>
                </a:solidFill>
                <a:latin typeface="Times New Roman" panose="02020603050405020304" pitchFamily="18" charset="0"/>
                <a:ea typeface="楷体_GB2312" pitchFamily="49" charset="-122"/>
              </a:rPr>
              <a:t>         </a:t>
            </a:r>
            <a:r>
              <a:rPr lang="en-US" altLang="zh-CN" sz="2800" b="1" i="1">
                <a:solidFill>
                  <a:schemeClr val="folHlink"/>
                </a:solidFill>
                <a:latin typeface="Times New Roman" panose="02020603050405020304" pitchFamily="18" charset="0"/>
                <a:ea typeface="楷体_GB2312" pitchFamily="49" charset="-122"/>
              </a:rPr>
              <a:t>R</a:t>
            </a:r>
            <a:r>
              <a:rPr lang="en-US" altLang="zh-CN" sz="2800" b="1">
                <a:solidFill>
                  <a:schemeClr val="folHlink"/>
                </a:solidFill>
                <a:latin typeface="Times New Roman" panose="02020603050405020304" pitchFamily="18" charset="0"/>
                <a:ea typeface="楷体_GB2312" pitchFamily="49" charset="-122"/>
              </a:rPr>
              <a:t>→</a:t>
            </a:r>
            <a:r>
              <a:rPr lang="en-US" altLang="zh-CN" sz="2800" b="1" i="1">
                <a:solidFill>
                  <a:schemeClr val="folHlink"/>
                </a:solidFill>
                <a:latin typeface="Times New Roman" panose="02020603050405020304" pitchFamily="18" charset="0"/>
                <a:ea typeface="楷体_GB2312" pitchFamily="49" charset="-122"/>
              </a:rPr>
              <a:t>Y R</a:t>
            </a:r>
            <a:r>
              <a:rPr lang="en-US" altLang="zh-CN" sz="2800" b="1">
                <a:solidFill>
                  <a:schemeClr val="folHlink"/>
                </a:solidFill>
                <a:latin typeface="Times New Roman" panose="02020603050405020304" pitchFamily="18" charset="0"/>
                <a:ea typeface="楷体_GB2312" pitchFamily="49" charset="-122"/>
              </a:rPr>
              <a:t>|</a:t>
            </a:r>
            <a:r>
              <a:rPr lang="en-US" altLang="zh-CN" sz="2800" b="1" i="1">
                <a:solidFill>
                  <a:schemeClr val="folHlink"/>
                </a:solidFill>
                <a:latin typeface="Times New Roman" panose="02020603050405020304" pitchFamily="18" charset="0"/>
                <a:ea typeface="楷体_GB2312" pitchFamily="49" charset="-122"/>
              </a:rPr>
              <a:t>ε</a:t>
            </a:r>
            <a:endParaRPr lang="en-US" altLang="zh-CN" sz="2800" b="1">
              <a:solidFill>
                <a:schemeClr val="folHlink"/>
              </a:solidFill>
              <a:latin typeface="Times New Roman" panose="02020603050405020304" pitchFamily="18" charset="0"/>
              <a:ea typeface="楷体_GB2312" pitchFamily="49" charset="-122"/>
            </a:endParaRPr>
          </a:p>
        </p:txBody>
      </p:sp>
      <p:sp>
        <p:nvSpPr>
          <p:cNvPr id="5" name="Rectangle 3">
            <a:extLst>
              <a:ext uri="{FF2B5EF4-FFF2-40B4-BE49-F238E27FC236}">
                <a16:creationId xmlns:a16="http://schemas.microsoft.com/office/drawing/2014/main" id="{0FE4983B-06FF-D104-A66F-EAFE6AC6B325}"/>
              </a:ext>
            </a:extLst>
          </p:cNvPr>
          <p:cNvSpPr>
            <a:spLocks noChangeArrowheads="1"/>
          </p:cNvSpPr>
          <p:nvPr/>
        </p:nvSpPr>
        <p:spPr bwMode="auto">
          <a:xfrm>
            <a:off x="2495550" y="549275"/>
            <a:ext cx="72723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SzPct val="85000"/>
              <a:buFont typeface="Wingdings" panose="05000000000000000000" pitchFamily="2" charset="2"/>
              <a:buNone/>
            </a:pPr>
            <a:r>
              <a:rPr lang="en-US" altLang="zh-CN" sz="3600" b="1" dirty="0">
                <a:solidFill>
                  <a:schemeClr val="folHlink"/>
                </a:solidFill>
              </a:rPr>
              <a:t>1</a:t>
            </a:r>
            <a:r>
              <a:rPr lang="zh-CN" altLang="en-US" sz="3600" b="1" dirty="0">
                <a:solidFill>
                  <a:schemeClr val="folHlink"/>
                </a:solidFill>
              </a:rPr>
              <a:t>、文法改造：</a:t>
            </a:r>
            <a:endParaRPr lang="en-US" altLang="zh-CN" sz="3600" b="1" dirty="0">
              <a:solidFill>
                <a:schemeClr val="folHlink"/>
              </a:solidFill>
            </a:endParaRPr>
          </a:p>
          <a:p>
            <a:pPr>
              <a:spcBef>
                <a:spcPct val="0"/>
              </a:spcBef>
              <a:buSzPct val="85000"/>
              <a:buFont typeface="Wingdings" panose="05000000000000000000" pitchFamily="2" charset="2"/>
              <a:buNone/>
            </a:pPr>
            <a:r>
              <a:rPr lang="zh-CN" altLang="en-US" sz="3600" b="1" dirty="0">
                <a:solidFill>
                  <a:schemeClr val="folHlink"/>
                </a:solidFill>
              </a:rPr>
              <a:t>只有简单语义动作时的左递归消除</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E89CAD6B-6226-95BB-0859-7A4BD3350040}"/>
              </a:ext>
            </a:extLst>
          </p:cNvPr>
          <p:cNvSpPr>
            <a:spLocks noGrp="1" noChangeArrowheads="1"/>
          </p:cNvSpPr>
          <p:nvPr>
            <p:ph type="title"/>
          </p:nvPr>
        </p:nvSpPr>
        <p:spPr>
          <a:xfrm>
            <a:off x="2495551" y="836614"/>
            <a:ext cx="6494463" cy="911225"/>
          </a:xfrm>
          <a:noFill/>
        </p:spPr>
        <p:txBody>
          <a:bodyPr vert="horz" wrap="square" lIns="92075" tIns="46037" rIns="92075" bIns="46037" numCol="1" anchor="ctr" anchorCtr="0" compatLnSpc="1">
            <a:prstTxWarp prst="textNoShape">
              <a:avLst/>
            </a:prstTxWarp>
          </a:bodyPr>
          <a:lstStyle/>
          <a:p>
            <a:pPr eaLnBrk="1" hangingPunct="1"/>
            <a:r>
              <a:rPr lang="en-US" altLang="zh-CN" sz="3600" b="1">
                <a:latin typeface="Times New Roman" panose="02020603050405020304" pitchFamily="18" charset="0"/>
              </a:rPr>
              <a:t>6.1 </a:t>
            </a:r>
            <a:r>
              <a:rPr lang="zh-CN" altLang="en-US" sz="3600" b="1">
                <a:latin typeface="Times New Roman" panose="02020603050405020304" pitchFamily="18" charset="0"/>
              </a:rPr>
              <a:t>语法制导翻译概述</a:t>
            </a:r>
          </a:p>
        </p:txBody>
      </p:sp>
      <p:sp>
        <p:nvSpPr>
          <p:cNvPr id="19458" name="Rectangle 3">
            <a:extLst>
              <a:ext uri="{FF2B5EF4-FFF2-40B4-BE49-F238E27FC236}">
                <a16:creationId xmlns:a16="http://schemas.microsoft.com/office/drawing/2014/main" id="{81FFF228-FC3F-AD12-0E6F-B421E5617079}"/>
              </a:ext>
            </a:extLst>
          </p:cNvPr>
          <p:cNvSpPr>
            <a:spLocks noGrp="1" noChangeArrowheads="1"/>
          </p:cNvSpPr>
          <p:nvPr>
            <p:ph idx="1"/>
          </p:nvPr>
        </p:nvSpPr>
        <p:spPr>
          <a:xfrm>
            <a:off x="2135188" y="2133600"/>
            <a:ext cx="8228012" cy="4114800"/>
          </a:xfrm>
        </p:spPr>
        <p:txBody>
          <a:bodyPr vert="horz" wrap="square" lIns="92075" tIns="46037" rIns="92075" bIns="46037" numCol="1" anchor="t" anchorCtr="0" compatLnSpc="1">
            <a:prstTxWarp prst="textNoShape">
              <a:avLst/>
            </a:prstTxWarp>
          </a:bodyPr>
          <a:lstStyle/>
          <a:p>
            <a:pPr eaLnBrk="1" hangingPunct="1">
              <a:spcBef>
                <a:spcPct val="40000"/>
              </a:spcBef>
            </a:pPr>
            <a:r>
              <a:rPr lang="zh-CN" altLang="en-US" b="1" dirty="0">
                <a:solidFill>
                  <a:srgbClr val="FF0000"/>
                </a:solidFill>
                <a:latin typeface="Times New Roman" panose="02020603050405020304" pitchFamily="18" charset="0"/>
              </a:rPr>
              <a:t>语法制导翻译</a:t>
            </a:r>
            <a:r>
              <a:rPr lang="zh-CN" altLang="en-US" b="1" dirty="0">
                <a:latin typeface="Times New Roman" panose="02020603050405020304" pitchFamily="18" charset="0"/>
              </a:rPr>
              <a:t>：</a:t>
            </a:r>
          </a:p>
          <a:p>
            <a:pPr lvl="1" eaLnBrk="1" hangingPunct="1">
              <a:spcBef>
                <a:spcPct val="40000"/>
              </a:spcBef>
            </a:pPr>
            <a:r>
              <a:rPr lang="zh-CN" altLang="en-US" b="1" dirty="0">
                <a:latin typeface="Times New Roman" panose="02020603050405020304" pitchFamily="18" charset="0"/>
              </a:rPr>
              <a:t>在进行语法分析的同时，完成相应的语义处理，即语义计算</a:t>
            </a:r>
          </a:p>
          <a:p>
            <a:pPr lvl="1" eaLnBrk="1" hangingPunct="1">
              <a:spcBef>
                <a:spcPct val="40000"/>
              </a:spcBef>
            </a:pPr>
            <a:r>
              <a:rPr lang="en-US" altLang="zh-CN" b="1" dirty="0">
                <a:latin typeface="Times New Roman" panose="02020603050405020304" pitchFamily="18" charset="0"/>
              </a:rPr>
              <a:t>E→E</a:t>
            </a:r>
            <a:r>
              <a:rPr lang="en-US" altLang="zh-CN" b="1" baseline="-25000" dirty="0">
                <a:latin typeface="Times New Roman" panose="02020603050405020304" pitchFamily="18" charset="0"/>
              </a:rPr>
              <a:t>1</a:t>
            </a:r>
            <a:r>
              <a:rPr lang="en-US" altLang="zh-CN" b="1" dirty="0">
                <a:latin typeface="Times New Roman" panose="02020603050405020304" pitchFamily="18" charset="0"/>
              </a:rPr>
              <a:t> + E</a:t>
            </a:r>
            <a:r>
              <a:rPr lang="en-US" altLang="zh-CN" b="1" baseline="-25000" dirty="0">
                <a:latin typeface="Times New Roman" panose="02020603050405020304" pitchFamily="18" charset="0"/>
              </a:rPr>
              <a:t>2</a:t>
            </a:r>
            <a:r>
              <a:rPr lang="en-US" altLang="zh-CN" b="1" dirty="0">
                <a:latin typeface="Times New Roman" panose="02020603050405020304" pitchFamily="18" charset="0"/>
              </a:rPr>
              <a:t>		</a:t>
            </a:r>
            <a:r>
              <a:rPr lang="en-US" altLang="zh-CN" b="1" dirty="0" err="1">
                <a:latin typeface="Times New Roman" panose="02020603050405020304" pitchFamily="18" charset="0"/>
              </a:rPr>
              <a:t>E.val</a:t>
            </a:r>
            <a:r>
              <a:rPr lang="en-US" altLang="zh-CN" b="1" dirty="0">
                <a:latin typeface="Times New Roman" panose="02020603050405020304" pitchFamily="18" charset="0"/>
              </a:rPr>
              <a:t>:=E</a:t>
            </a:r>
            <a:r>
              <a:rPr lang="en-US" altLang="zh-CN" b="1" baseline="-25000" dirty="0">
                <a:latin typeface="Times New Roman" panose="02020603050405020304" pitchFamily="18" charset="0"/>
              </a:rPr>
              <a:t>1</a:t>
            </a:r>
            <a:r>
              <a:rPr lang="en-US" altLang="zh-CN" b="1" dirty="0">
                <a:latin typeface="Times New Roman" panose="02020603050405020304" pitchFamily="18" charset="0"/>
              </a:rPr>
              <a:t>.val+E</a:t>
            </a:r>
            <a:r>
              <a:rPr lang="en-US" altLang="zh-CN" b="1" baseline="-25000" dirty="0">
                <a:latin typeface="Times New Roman" panose="02020603050405020304" pitchFamily="18" charset="0"/>
              </a:rPr>
              <a:t>2</a:t>
            </a:r>
            <a:r>
              <a:rPr lang="en-US" altLang="zh-CN" b="1" dirty="0">
                <a:latin typeface="Times New Roman" panose="02020603050405020304" pitchFamily="18" charset="0"/>
              </a:rPr>
              <a:t>.val</a:t>
            </a:r>
          </a:p>
          <a:p>
            <a:pPr eaLnBrk="1" hangingPunct="1">
              <a:lnSpc>
                <a:spcPct val="90000"/>
              </a:lnSpc>
            </a:pPr>
            <a:r>
              <a:rPr lang="zh-CN" altLang="en-US" b="1" dirty="0"/>
              <a:t>语句分类</a:t>
            </a:r>
          </a:p>
          <a:p>
            <a:pPr lvl="1" eaLnBrk="1" hangingPunct="1">
              <a:lnSpc>
                <a:spcPct val="90000"/>
              </a:lnSpc>
            </a:pPr>
            <a:r>
              <a:rPr lang="zh-CN" altLang="en-US" sz="3200" b="1" dirty="0"/>
              <a:t>说明语句</a:t>
            </a:r>
            <a:r>
              <a:rPr lang="en-US" altLang="zh-CN" sz="3200" b="1" dirty="0"/>
              <a:t>——</a:t>
            </a:r>
            <a:r>
              <a:rPr lang="zh-CN" altLang="en-US" sz="3200" b="1" dirty="0"/>
              <a:t>符号表的查填</a:t>
            </a:r>
          </a:p>
          <a:p>
            <a:pPr lvl="1" eaLnBrk="1" hangingPunct="1">
              <a:lnSpc>
                <a:spcPct val="90000"/>
              </a:lnSpc>
            </a:pPr>
            <a:r>
              <a:rPr lang="zh-CN" altLang="en-US" sz="3200" b="1" dirty="0"/>
              <a:t>可执行语句</a:t>
            </a:r>
            <a:r>
              <a:rPr lang="en-US" altLang="zh-CN" sz="3200" b="1" dirty="0"/>
              <a:t>——</a:t>
            </a:r>
            <a:r>
              <a:rPr lang="zh-CN" altLang="en-US" sz="3200" b="1" dirty="0"/>
              <a:t>生成指令代码</a:t>
            </a:r>
          </a:p>
        </p:txBody>
      </p:sp>
      <p:sp>
        <p:nvSpPr>
          <p:cNvPr id="19459" name="灯片编号占位符 5">
            <a:extLst>
              <a:ext uri="{FF2B5EF4-FFF2-40B4-BE49-F238E27FC236}">
                <a16:creationId xmlns:a16="http://schemas.microsoft.com/office/drawing/2014/main" id="{FF6B99A9-6672-1213-014A-F4934423879F}"/>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D52C421A-FA24-44C7-A7FE-95CD8E9D8A82}"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4</a:t>
            </a:fld>
            <a:endParaRPr lang="en-US" altLang="zh-CN" sz="140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1" name="灯片编号占位符 3">
            <a:extLst>
              <a:ext uri="{FF2B5EF4-FFF2-40B4-BE49-F238E27FC236}">
                <a16:creationId xmlns:a16="http://schemas.microsoft.com/office/drawing/2014/main" id="{75FFDE3B-280C-8445-9108-DD56EF3AD039}"/>
              </a:ext>
            </a:extLst>
          </p:cNvPr>
          <p:cNvSpPr>
            <a:spLocks noGrp="1" noChangeArrowheads="1"/>
          </p:cNvSpPr>
          <p:nvPr>
            <p:ph type="sldNum" sz="quarter" idx="11"/>
          </p:nvPr>
        </p:nvSpPr>
        <p:spPr>
          <a:xfrm>
            <a:off x="807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1FAE27BD-E568-4F92-B6C3-4E3F6344C4FE}" type="slidenum">
              <a:rPr lang="en-US" altLang="zh-CN" sz="1400">
                <a:solidFill>
                  <a:schemeClr val="folHlink"/>
                </a:solidFill>
                <a:latin typeface="Tahoma" panose="020B0604030504040204" pitchFamily="34" charset="0"/>
                <a:ea typeface="宋体" panose="02010600030101010101" pitchFamily="2" charset="-122"/>
              </a:rPr>
              <a:pPr>
                <a:spcBef>
                  <a:spcPct val="0"/>
                </a:spcBef>
                <a:buClrTx/>
                <a:buSzTx/>
                <a:buFontTx/>
                <a:buNone/>
              </a:pPr>
              <a:t>40</a:t>
            </a:fld>
            <a:endParaRPr lang="en-US" altLang="zh-CN" sz="1400">
              <a:solidFill>
                <a:schemeClr val="folHlink"/>
              </a:solidFill>
              <a:latin typeface="Tahoma" panose="020B0604030504040204" pitchFamily="34" charset="0"/>
              <a:ea typeface="宋体" panose="02010600030101010101" pitchFamily="2" charset="-122"/>
            </a:endParaRPr>
          </a:p>
        </p:txBody>
      </p:sp>
      <p:sp>
        <p:nvSpPr>
          <p:cNvPr id="1361922" name="Text Box 2">
            <a:extLst>
              <a:ext uri="{FF2B5EF4-FFF2-40B4-BE49-F238E27FC236}">
                <a16:creationId xmlns:a16="http://schemas.microsoft.com/office/drawing/2014/main" id="{EA1AB76E-879E-B65C-E825-64F673AEC5F4}"/>
              </a:ext>
            </a:extLst>
          </p:cNvPr>
          <p:cNvSpPr txBox="1">
            <a:spLocks noChangeArrowheads="1"/>
          </p:cNvSpPr>
          <p:nvPr/>
        </p:nvSpPr>
        <p:spPr bwMode="auto">
          <a:xfrm>
            <a:off x="1774826" y="2270126"/>
            <a:ext cx="8785225" cy="3935413"/>
          </a:xfrm>
          <a:prstGeom prst="rect">
            <a:avLst/>
          </a:prstGeom>
          <a:noFill/>
          <a:ln w="9525">
            <a:noFill/>
            <a:miter lim="800000"/>
            <a:headEnd/>
            <a:tailEnd/>
          </a:ln>
          <a:effec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
                <a:schemeClr val="tx1"/>
              </a:buClr>
              <a:buSzPct val="85000"/>
              <a:buFont typeface="Wingdings" panose="05000000000000000000" pitchFamily="2" charset="2"/>
              <a:buChar char="l"/>
            </a:pPr>
            <a:r>
              <a:rPr lang="en-US" altLang="zh-CN" sz="2800" b="1" dirty="0">
                <a:solidFill>
                  <a:schemeClr val="folHlink"/>
                </a:solidFill>
                <a:latin typeface="Times New Roman" panose="02020603050405020304" pitchFamily="18" charset="0"/>
                <a:ea typeface="楷体_GB2312" pitchFamily="49" charset="-122"/>
              </a:rPr>
              <a:t> </a:t>
            </a:r>
            <a:r>
              <a:rPr lang="zh-CN" altLang="en-US" sz="2800" b="1" dirty="0">
                <a:solidFill>
                  <a:schemeClr val="folHlink"/>
                </a:solidFill>
              </a:rPr>
              <a:t>再考虑语义动作，翻译模式变为： </a:t>
            </a:r>
          </a:p>
          <a:p>
            <a:pPr>
              <a:spcBef>
                <a:spcPct val="0"/>
              </a:spcBef>
              <a:buClrTx/>
              <a:buSzTx/>
              <a:buFontTx/>
              <a:buNone/>
            </a:pPr>
            <a:r>
              <a:rPr lang="zh-CN" altLang="en-US" sz="2800" b="1" dirty="0">
                <a:solidFill>
                  <a:schemeClr val="folHlink"/>
                </a:solidFill>
                <a:latin typeface="Times New Roman" panose="02020603050405020304" pitchFamily="18" charset="0"/>
                <a:ea typeface="楷体_GB2312" pitchFamily="49" charset="-122"/>
              </a:rPr>
              <a:t>         </a:t>
            </a:r>
            <a:r>
              <a:rPr lang="en-US" altLang="zh-CN" sz="2800" b="1" i="1" dirty="0">
                <a:solidFill>
                  <a:schemeClr val="folHlink"/>
                </a:solidFill>
                <a:latin typeface="Times New Roman" panose="02020603050405020304" pitchFamily="18" charset="0"/>
                <a:ea typeface="楷体_GB2312" pitchFamily="49" charset="-122"/>
              </a:rPr>
              <a:t>A</a:t>
            </a:r>
            <a:r>
              <a:rPr lang="en-US" altLang="zh-CN" sz="2800" b="1" dirty="0">
                <a:solidFill>
                  <a:schemeClr val="folHlink"/>
                </a:solidFill>
                <a:latin typeface="Times New Roman" panose="02020603050405020304" pitchFamily="18" charset="0"/>
                <a:ea typeface="楷体_GB2312" pitchFamily="49" charset="-122"/>
              </a:rPr>
              <a:t>→</a:t>
            </a:r>
            <a:r>
              <a:rPr lang="en-US" altLang="zh-CN" sz="2800" b="1" i="1" dirty="0">
                <a:solidFill>
                  <a:schemeClr val="folHlink"/>
                </a:solidFill>
                <a:latin typeface="Times New Roman" panose="02020603050405020304" pitchFamily="18" charset="0"/>
                <a:ea typeface="楷体_GB2312" pitchFamily="49" charset="-122"/>
              </a:rPr>
              <a:t>X</a:t>
            </a:r>
            <a:r>
              <a:rPr lang="en-US" altLang="zh-CN" sz="2800" b="1" dirty="0">
                <a:solidFill>
                  <a:schemeClr val="folHlink"/>
                </a:solidFill>
                <a:latin typeface="Times New Roman" panose="02020603050405020304" pitchFamily="18" charset="0"/>
                <a:ea typeface="楷体_GB2312" pitchFamily="49" charset="-122"/>
              </a:rPr>
              <a:t>    </a:t>
            </a:r>
            <a:r>
              <a:rPr lang="zh-CN" altLang="en-US" sz="2800" b="1" dirty="0">
                <a:solidFill>
                  <a:schemeClr val="folHlink"/>
                </a:solidFill>
                <a:latin typeface="Times New Roman" panose="02020603050405020304" pitchFamily="18" charset="0"/>
                <a:ea typeface="楷体_GB2312" pitchFamily="49" charset="-122"/>
              </a:rPr>
              <a:t>｛</a:t>
            </a:r>
            <a:r>
              <a:rPr lang="en-US" altLang="zh-CN" sz="2800" b="1" i="1" dirty="0" err="1">
                <a:solidFill>
                  <a:srgbClr val="FF33CC"/>
                </a:solidFill>
                <a:latin typeface="Times New Roman" panose="02020603050405020304" pitchFamily="18" charset="0"/>
                <a:ea typeface="楷体_GB2312" pitchFamily="49" charset="-122"/>
              </a:rPr>
              <a:t>R</a:t>
            </a:r>
            <a:r>
              <a:rPr lang="en-US" altLang="zh-CN" sz="2800" b="1" dirty="0" err="1">
                <a:solidFill>
                  <a:srgbClr val="FF33CC"/>
                </a:solidFill>
                <a:latin typeface="Times New Roman" panose="02020603050405020304" pitchFamily="18" charset="0"/>
                <a:ea typeface="楷体_GB2312" pitchFamily="49" charset="-122"/>
                <a:sym typeface="Symbol" panose="05050102010706020507" pitchFamily="18" charset="2"/>
              </a:rPr>
              <a:t></a:t>
            </a:r>
            <a:r>
              <a:rPr lang="en-US" altLang="zh-CN" sz="2800" b="1" i="1" dirty="0" err="1">
                <a:solidFill>
                  <a:srgbClr val="FF33CC"/>
                </a:solidFill>
                <a:latin typeface="Times New Roman" panose="02020603050405020304" pitchFamily="18" charset="0"/>
                <a:ea typeface="楷体_GB2312" pitchFamily="49" charset="-122"/>
              </a:rPr>
              <a:t>i</a:t>
            </a:r>
            <a:r>
              <a:rPr lang="en-US" altLang="zh-CN" sz="2800" b="1" dirty="0">
                <a:solidFill>
                  <a:srgbClr val="FF33CC"/>
                </a:solidFill>
                <a:latin typeface="Times New Roman" panose="02020603050405020304" pitchFamily="18" charset="0"/>
                <a:ea typeface="楷体_GB2312" pitchFamily="49" charset="-122"/>
              </a:rPr>
              <a:t>:=</a:t>
            </a:r>
            <a:r>
              <a:rPr lang="en-US" altLang="zh-CN" sz="2800" b="1" i="1" dirty="0">
                <a:solidFill>
                  <a:srgbClr val="FF33CC"/>
                </a:solidFill>
                <a:latin typeface="Times New Roman" panose="02020603050405020304" pitchFamily="18" charset="0"/>
                <a:ea typeface="楷体_GB2312" pitchFamily="49" charset="-122"/>
              </a:rPr>
              <a:t>f</a:t>
            </a:r>
            <a:r>
              <a:rPr lang="en-US" altLang="zh-CN" sz="2800" b="1" dirty="0">
                <a:solidFill>
                  <a:srgbClr val="FF33CC"/>
                </a:solidFill>
                <a:latin typeface="Times New Roman" panose="02020603050405020304" pitchFamily="18" charset="0"/>
                <a:ea typeface="楷体_GB2312" pitchFamily="49" charset="-122"/>
              </a:rPr>
              <a:t>(</a:t>
            </a:r>
            <a:r>
              <a:rPr lang="en-US" altLang="zh-CN" sz="2800" b="1" i="1" dirty="0" err="1">
                <a:solidFill>
                  <a:srgbClr val="FF33CC"/>
                </a:solidFill>
                <a:latin typeface="Times New Roman" panose="02020603050405020304" pitchFamily="18" charset="0"/>
                <a:ea typeface="楷体_GB2312" pitchFamily="49" charset="-122"/>
              </a:rPr>
              <a:t>X</a:t>
            </a:r>
            <a:r>
              <a:rPr lang="en-US" altLang="zh-CN" sz="2800" b="1" dirty="0" err="1">
                <a:solidFill>
                  <a:srgbClr val="FF33CC"/>
                </a:solidFill>
                <a:latin typeface="Times New Roman" panose="02020603050405020304" pitchFamily="18" charset="0"/>
                <a:ea typeface="楷体_GB2312" pitchFamily="49" charset="-122"/>
                <a:sym typeface="Symbol" panose="05050102010706020507" pitchFamily="18" charset="2"/>
              </a:rPr>
              <a:t></a:t>
            </a:r>
            <a:r>
              <a:rPr lang="en-US" altLang="zh-CN" sz="2800" b="1" i="1" dirty="0" err="1">
                <a:solidFill>
                  <a:srgbClr val="FF33CC"/>
                </a:solidFill>
                <a:latin typeface="Times New Roman" panose="02020603050405020304" pitchFamily="18" charset="0"/>
                <a:ea typeface="楷体_GB2312" pitchFamily="49" charset="-122"/>
              </a:rPr>
              <a:t>x</a:t>
            </a:r>
            <a:r>
              <a:rPr lang="en-US" altLang="zh-CN" sz="2800" b="1" dirty="0">
                <a:solidFill>
                  <a:srgbClr val="FF33CC"/>
                </a:solidFill>
                <a:latin typeface="Times New Roman" panose="02020603050405020304" pitchFamily="18" charset="0"/>
                <a:ea typeface="楷体_GB2312" pitchFamily="49" charset="-122"/>
              </a:rPr>
              <a:t>)</a:t>
            </a:r>
            <a:r>
              <a:rPr lang="en-US" altLang="zh-CN" sz="2800" b="1" dirty="0">
                <a:solidFill>
                  <a:schemeClr val="folHlink"/>
                </a:solidFill>
                <a:latin typeface="Times New Roman" panose="02020603050405020304" pitchFamily="18" charset="0"/>
                <a:ea typeface="楷体_GB2312" pitchFamily="49" charset="-122"/>
              </a:rPr>
              <a:t>} </a:t>
            </a:r>
          </a:p>
          <a:p>
            <a:pPr>
              <a:spcBef>
                <a:spcPct val="0"/>
              </a:spcBef>
              <a:buClrTx/>
              <a:buSzTx/>
              <a:buFontTx/>
              <a:buNone/>
            </a:pPr>
            <a:r>
              <a:rPr lang="en-US" altLang="zh-CN" sz="2800" b="1" dirty="0">
                <a:solidFill>
                  <a:schemeClr val="folHlink"/>
                </a:solidFill>
                <a:latin typeface="Times New Roman" panose="02020603050405020304" pitchFamily="18" charset="0"/>
                <a:ea typeface="楷体_GB2312" pitchFamily="49" charset="-122"/>
              </a:rPr>
              <a:t>                </a:t>
            </a:r>
            <a:r>
              <a:rPr lang="en-US" altLang="zh-CN" sz="2800" b="1" i="1" dirty="0">
                <a:solidFill>
                  <a:schemeClr val="folHlink"/>
                </a:solidFill>
                <a:latin typeface="Times New Roman" panose="02020603050405020304" pitchFamily="18" charset="0"/>
                <a:ea typeface="楷体_GB2312" pitchFamily="49" charset="-122"/>
              </a:rPr>
              <a:t>R</a:t>
            </a:r>
            <a:r>
              <a:rPr lang="en-US" altLang="zh-CN" sz="2800" b="1" dirty="0">
                <a:solidFill>
                  <a:schemeClr val="folHlink"/>
                </a:solidFill>
                <a:latin typeface="Times New Roman" panose="02020603050405020304" pitchFamily="18" charset="0"/>
                <a:ea typeface="楷体_GB2312" pitchFamily="49" charset="-122"/>
              </a:rPr>
              <a:t>    </a:t>
            </a:r>
            <a:r>
              <a:rPr lang="zh-CN" altLang="en-US" sz="2800" b="1" dirty="0">
                <a:solidFill>
                  <a:schemeClr val="folHlink"/>
                </a:solidFill>
                <a:latin typeface="Times New Roman" panose="02020603050405020304" pitchFamily="18" charset="0"/>
                <a:ea typeface="楷体_GB2312" pitchFamily="49" charset="-122"/>
              </a:rPr>
              <a:t>｛</a:t>
            </a:r>
            <a:r>
              <a:rPr lang="en-US" altLang="zh-CN" sz="2800" b="1" i="1" dirty="0" err="1">
                <a:solidFill>
                  <a:schemeClr val="folHlink"/>
                </a:solidFill>
                <a:latin typeface="Times New Roman" panose="02020603050405020304" pitchFamily="18" charset="0"/>
                <a:ea typeface="楷体_GB2312" pitchFamily="49" charset="-122"/>
              </a:rPr>
              <a:t>A</a:t>
            </a:r>
            <a:r>
              <a:rPr lang="en-US" altLang="zh-CN" sz="2800" b="1" dirty="0" err="1">
                <a:solidFill>
                  <a:schemeClr val="folHlink"/>
                </a:solidFill>
                <a:latin typeface="Times New Roman" panose="02020603050405020304" pitchFamily="18" charset="0"/>
                <a:ea typeface="楷体_GB2312" pitchFamily="49" charset="-122"/>
                <a:sym typeface="Symbol" panose="05050102010706020507" pitchFamily="18" charset="2"/>
              </a:rPr>
              <a:t></a:t>
            </a:r>
            <a:r>
              <a:rPr lang="en-US" altLang="zh-CN" sz="2800" b="1" i="1" dirty="0" err="1">
                <a:solidFill>
                  <a:schemeClr val="folHlink"/>
                </a:solidFill>
                <a:latin typeface="Times New Roman" panose="02020603050405020304" pitchFamily="18" charset="0"/>
                <a:ea typeface="楷体_GB2312" pitchFamily="49" charset="-122"/>
              </a:rPr>
              <a:t>a</a:t>
            </a:r>
            <a:r>
              <a:rPr lang="en-US" altLang="zh-CN" sz="2800" b="1" dirty="0">
                <a:solidFill>
                  <a:schemeClr val="folHlink"/>
                </a:solidFill>
                <a:latin typeface="Times New Roman" panose="02020603050405020304" pitchFamily="18" charset="0"/>
                <a:ea typeface="楷体_GB2312" pitchFamily="49" charset="-122"/>
              </a:rPr>
              <a:t>:=</a:t>
            </a:r>
            <a:r>
              <a:rPr lang="en-US" altLang="zh-CN" sz="2800" b="1" i="1" dirty="0">
                <a:solidFill>
                  <a:schemeClr val="folHlink"/>
                </a:solidFill>
                <a:latin typeface="Times New Roman" panose="02020603050405020304" pitchFamily="18" charset="0"/>
                <a:ea typeface="楷体_GB2312" pitchFamily="49" charset="-122"/>
              </a:rPr>
              <a:t>R</a:t>
            </a:r>
            <a:r>
              <a:rPr lang="en-US" altLang="zh-CN" sz="2800" b="1" dirty="0">
                <a:solidFill>
                  <a:schemeClr val="folHlink"/>
                </a:solidFill>
                <a:latin typeface="Times New Roman" panose="02020603050405020304" pitchFamily="18" charset="0"/>
                <a:ea typeface="楷体_GB2312" pitchFamily="49" charset="-122"/>
                <a:sym typeface="Symbol" panose="05050102010706020507" pitchFamily="18" charset="2"/>
              </a:rPr>
              <a:t></a:t>
            </a:r>
            <a:r>
              <a:rPr lang="en-US" altLang="zh-CN" sz="2800" b="1" i="1" dirty="0">
                <a:solidFill>
                  <a:schemeClr val="folHlink"/>
                </a:solidFill>
                <a:latin typeface="Times New Roman" panose="02020603050405020304" pitchFamily="18" charset="0"/>
                <a:ea typeface="楷体_GB2312" pitchFamily="49" charset="-122"/>
              </a:rPr>
              <a:t>s</a:t>
            </a:r>
            <a:r>
              <a:rPr lang="en-US" altLang="zh-CN" sz="2800" b="1" dirty="0">
                <a:solidFill>
                  <a:schemeClr val="folHlink"/>
                </a:solidFill>
                <a:latin typeface="Times New Roman" panose="02020603050405020304" pitchFamily="18" charset="0"/>
                <a:ea typeface="楷体_GB2312" pitchFamily="49" charset="-122"/>
              </a:rPr>
              <a:t>} </a:t>
            </a:r>
          </a:p>
          <a:p>
            <a:pPr>
              <a:spcBef>
                <a:spcPct val="0"/>
              </a:spcBef>
              <a:buClrTx/>
              <a:buSzTx/>
              <a:buFontTx/>
              <a:buNone/>
            </a:pPr>
            <a:r>
              <a:rPr lang="en-US" altLang="zh-CN" sz="2800" b="1" dirty="0">
                <a:solidFill>
                  <a:schemeClr val="folHlink"/>
                </a:solidFill>
                <a:latin typeface="Times New Roman" panose="02020603050405020304" pitchFamily="18" charset="0"/>
                <a:ea typeface="楷体_GB2312" pitchFamily="49" charset="-122"/>
              </a:rPr>
              <a:t>         </a:t>
            </a:r>
            <a:r>
              <a:rPr lang="en-US" altLang="zh-CN" sz="2800" b="1" i="1" dirty="0">
                <a:solidFill>
                  <a:schemeClr val="folHlink"/>
                </a:solidFill>
                <a:latin typeface="Times New Roman" panose="02020603050405020304" pitchFamily="18" charset="0"/>
                <a:ea typeface="楷体_GB2312" pitchFamily="49" charset="-122"/>
              </a:rPr>
              <a:t>R</a:t>
            </a:r>
            <a:r>
              <a:rPr lang="en-US" altLang="zh-CN" sz="2800" b="1" dirty="0">
                <a:solidFill>
                  <a:schemeClr val="folHlink"/>
                </a:solidFill>
                <a:latin typeface="Times New Roman" panose="02020603050405020304" pitchFamily="18" charset="0"/>
                <a:ea typeface="楷体_GB2312" pitchFamily="49" charset="-122"/>
              </a:rPr>
              <a:t>→</a:t>
            </a:r>
            <a:r>
              <a:rPr lang="en-US" altLang="zh-CN" sz="2800" b="1" i="1" dirty="0">
                <a:solidFill>
                  <a:schemeClr val="folHlink"/>
                </a:solidFill>
                <a:latin typeface="Times New Roman" panose="02020603050405020304" pitchFamily="18" charset="0"/>
                <a:ea typeface="楷体_GB2312" pitchFamily="49" charset="-122"/>
              </a:rPr>
              <a:t>Y</a:t>
            </a:r>
            <a:r>
              <a:rPr lang="en-US" altLang="zh-CN" sz="2800" b="1" dirty="0">
                <a:solidFill>
                  <a:schemeClr val="folHlink"/>
                </a:solidFill>
                <a:latin typeface="Times New Roman" panose="02020603050405020304" pitchFamily="18" charset="0"/>
                <a:ea typeface="楷体_GB2312" pitchFamily="49" charset="-122"/>
              </a:rPr>
              <a:t>    </a:t>
            </a:r>
            <a:r>
              <a:rPr lang="zh-CN" altLang="en-US" sz="2800" b="1" dirty="0">
                <a:solidFill>
                  <a:schemeClr val="folHlink"/>
                </a:solidFill>
                <a:latin typeface="Times New Roman" panose="02020603050405020304" pitchFamily="18" charset="0"/>
                <a:ea typeface="楷体_GB2312" pitchFamily="49" charset="-122"/>
              </a:rPr>
              <a:t>｛</a:t>
            </a:r>
            <a:r>
              <a:rPr lang="en-US" altLang="zh-CN" sz="2800" b="1" i="1" dirty="0">
                <a:solidFill>
                  <a:srgbClr val="FF0000"/>
                </a:solidFill>
                <a:latin typeface="Times New Roman" panose="02020603050405020304" pitchFamily="18" charset="0"/>
                <a:ea typeface="楷体_GB2312" pitchFamily="49" charset="-122"/>
              </a:rPr>
              <a:t>R</a:t>
            </a:r>
            <a:r>
              <a:rPr lang="en-US" altLang="zh-CN" sz="2800" b="1" baseline="-25000" dirty="0">
                <a:solidFill>
                  <a:srgbClr val="FF0000"/>
                </a:solidFill>
                <a:latin typeface="Times New Roman" panose="02020603050405020304" pitchFamily="18" charset="0"/>
                <a:ea typeface="楷体_GB2312" pitchFamily="49" charset="-122"/>
              </a:rPr>
              <a:t>1</a:t>
            </a:r>
            <a:r>
              <a:rPr lang="en-US" altLang="zh-CN" sz="2800" b="1" dirty="0">
                <a:solidFill>
                  <a:srgbClr val="FF0000"/>
                </a:solidFill>
                <a:latin typeface="Times New Roman" panose="02020603050405020304" pitchFamily="18" charset="0"/>
                <a:ea typeface="楷体_GB2312" pitchFamily="49" charset="-122"/>
                <a:sym typeface="Symbol" panose="05050102010706020507" pitchFamily="18" charset="2"/>
              </a:rPr>
              <a:t></a:t>
            </a:r>
            <a:r>
              <a:rPr lang="en-US" altLang="zh-CN" sz="2800" b="1" i="1" dirty="0">
                <a:solidFill>
                  <a:srgbClr val="FF0000"/>
                </a:solidFill>
                <a:latin typeface="Times New Roman" panose="02020603050405020304" pitchFamily="18" charset="0"/>
                <a:ea typeface="楷体_GB2312" pitchFamily="49" charset="-122"/>
              </a:rPr>
              <a:t>i</a:t>
            </a:r>
            <a:r>
              <a:rPr lang="en-US" altLang="zh-CN" sz="2800" b="1" dirty="0">
                <a:solidFill>
                  <a:srgbClr val="FF0000"/>
                </a:solidFill>
                <a:latin typeface="Times New Roman" panose="02020603050405020304" pitchFamily="18" charset="0"/>
                <a:ea typeface="楷体_GB2312" pitchFamily="49" charset="-122"/>
              </a:rPr>
              <a:t>:=</a:t>
            </a:r>
            <a:r>
              <a:rPr lang="en-US" altLang="zh-CN" sz="2800" b="1" i="1" dirty="0">
                <a:solidFill>
                  <a:srgbClr val="FF0000"/>
                </a:solidFill>
                <a:latin typeface="Times New Roman" panose="02020603050405020304" pitchFamily="18" charset="0"/>
                <a:ea typeface="楷体_GB2312" pitchFamily="49" charset="-122"/>
              </a:rPr>
              <a:t>g</a:t>
            </a:r>
            <a:r>
              <a:rPr lang="en-US" altLang="zh-CN" sz="2800" b="1" dirty="0">
                <a:solidFill>
                  <a:srgbClr val="FF0000"/>
                </a:solidFill>
                <a:latin typeface="Times New Roman" panose="02020603050405020304" pitchFamily="18" charset="0"/>
                <a:ea typeface="楷体_GB2312" pitchFamily="49" charset="-122"/>
              </a:rPr>
              <a:t>(</a:t>
            </a:r>
            <a:r>
              <a:rPr lang="en-US" altLang="zh-CN" sz="2800" b="1" i="1" dirty="0" err="1">
                <a:solidFill>
                  <a:srgbClr val="FF0000"/>
                </a:solidFill>
                <a:latin typeface="Times New Roman" panose="02020603050405020304" pitchFamily="18" charset="0"/>
                <a:ea typeface="楷体_GB2312" pitchFamily="49" charset="-122"/>
              </a:rPr>
              <a:t>R</a:t>
            </a:r>
            <a:r>
              <a:rPr lang="en-US" altLang="zh-CN" sz="2800" b="1" dirty="0" err="1">
                <a:solidFill>
                  <a:srgbClr val="FF0000"/>
                </a:solidFill>
                <a:latin typeface="Times New Roman" panose="02020603050405020304" pitchFamily="18" charset="0"/>
                <a:ea typeface="楷体_GB2312" pitchFamily="49" charset="-122"/>
                <a:sym typeface="Symbol" panose="05050102010706020507" pitchFamily="18" charset="2"/>
              </a:rPr>
              <a:t></a:t>
            </a:r>
            <a:r>
              <a:rPr lang="en-US" altLang="zh-CN" sz="2800" b="1" i="1" dirty="0" err="1">
                <a:solidFill>
                  <a:srgbClr val="FF0000"/>
                </a:solidFill>
                <a:latin typeface="Times New Roman" panose="02020603050405020304" pitchFamily="18" charset="0"/>
                <a:ea typeface="楷体_GB2312" pitchFamily="49" charset="-122"/>
              </a:rPr>
              <a:t>i</a:t>
            </a:r>
            <a:r>
              <a:rPr lang="en-US" altLang="zh-CN" sz="2800" b="1" dirty="0" err="1">
                <a:solidFill>
                  <a:srgbClr val="FF0000"/>
                </a:solidFill>
                <a:latin typeface="Times New Roman" panose="02020603050405020304" pitchFamily="18" charset="0"/>
                <a:ea typeface="楷体_GB2312" pitchFamily="49" charset="-122"/>
              </a:rPr>
              <a:t>,</a:t>
            </a:r>
            <a:r>
              <a:rPr lang="en-US" altLang="zh-CN" sz="2800" b="1" i="1" dirty="0" err="1">
                <a:solidFill>
                  <a:srgbClr val="FF0000"/>
                </a:solidFill>
                <a:latin typeface="Times New Roman" panose="02020603050405020304" pitchFamily="18" charset="0"/>
                <a:ea typeface="楷体_GB2312" pitchFamily="49" charset="-122"/>
              </a:rPr>
              <a:t>Y</a:t>
            </a:r>
            <a:r>
              <a:rPr lang="en-US" altLang="zh-CN" sz="2800" b="1" dirty="0" err="1">
                <a:solidFill>
                  <a:srgbClr val="FF0000"/>
                </a:solidFill>
                <a:latin typeface="Times New Roman" panose="02020603050405020304" pitchFamily="18" charset="0"/>
                <a:ea typeface="楷体_GB2312" pitchFamily="49" charset="-122"/>
                <a:sym typeface="Symbol" panose="05050102010706020507" pitchFamily="18" charset="2"/>
              </a:rPr>
              <a:t></a:t>
            </a:r>
            <a:r>
              <a:rPr lang="en-US" altLang="zh-CN" sz="2800" b="1" i="1" dirty="0" err="1">
                <a:solidFill>
                  <a:srgbClr val="FF0000"/>
                </a:solidFill>
                <a:latin typeface="Times New Roman" panose="02020603050405020304" pitchFamily="18" charset="0"/>
                <a:ea typeface="楷体_GB2312" pitchFamily="49" charset="-122"/>
              </a:rPr>
              <a:t>y</a:t>
            </a:r>
            <a:r>
              <a:rPr lang="en-US" altLang="zh-CN" sz="2800" b="1" dirty="0">
                <a:solidFill>
                  <a:srgbClr val="FF0000"/>
                </a:solidFill>
                <a:latin typeface="Times New Roman" panose="02020603050405020304" pitchFamily="18" charset="0"/>
                <a:ea typeface="楷体_GB2312" pitchFamily="49" charset="-122"/>
              </a:rPr>
              <a:t>)</a:t>
            </a:r>
            <a:r>
              <a:rPr lang="en-US" altLang="zh-CN" sz="2800" b="1" dirty="0">
                <a:solidFill>
                  <a:schemeClr val="folHlink"/>
                </a:solidFill>
                <a:latin typeface="Times New Roman" panose="02020603050405020304" pitchFamily="18" charset="0"/>
                <a:ea typeface="楷体_GB2312" pitchFamily="49" charset="-122"/>
              </a:rPr>
              <a:t>} </a:t>
            </a:r>
          </a:p>
          <a:p>
            <a:pPr>
              <a:spcBef>
                <a:spcPct val="0"/>
              </a:spcBef>
              <a:buClrTx/>
              <a:buSzTx/>
              <a:buFontTx/>
              <a:buNone/>
            </a:pPr>
            <a:r>
              <a:rPr lang="en-US" altLang="zh-CN" sz="2800" b="1" dirty="0">
                <a:solidFill>
                  <a:schemeClr val="folHlink"/>
                </a:solidFill>
                <a:latin typeface="Times New Roman" panose="02020603050405020304" pitchFamily="18" charset="0"/>
                <a:ea typeface="楷体_GB2312" pitchFamily="49" charset="-122"/>
              </a:rPr>
              <a:t>               </a:t>
            </a:r>
            <a:r>
              <a:rPr lang="en-US" altLang="zh-CN" sz="2800" b="1" i="1" dirty="0">
                <a:solidFill>
                  <a:schemeClr val="folHlink"/>
                </a:solidFill>
                <a:latin typeface="Times New Roman" panose="02020603050405020304" pitchFamily="18" charset="0"/>
                <a:ea typeface="楷体_GB2312" pitchFamily="49" charset="-122"/>
              </a:rPr>
              <a:t>R</a:t>
            </a:r>
            <a:r>
              <a:rPr lang="en-US" altLang="zh-CN" sz="2800" b="1" baseline="-25000" dirty="0">
                <a:solidFill>
                  <a:schemeClr val="folHlink"/>
                </a:solidFill>
                <a:latin typeface="Times New Roman" panose="02020603050405020304" pitchFamily="18" charset="0"/>
                <a:ea typeface="楷体_GB2312" pitchFamily="49" charset="-122"/>
              </a:rPr>
              <a:t>1</a:t>
            </a:r>
            <a:r>
              <a:rPr lang="en-US" altLang="zh-CN" sz="2800" b="1" dirty="0">
                <a:solidFill>
                  <a:schemeClr val="folHlink"/>
                </a:solidFill>
                <a:latin typeface="Times New Roman" panose="02020603050405020304" pitchFamily="18" charset="0"/>
                <a:ea typeface="楷体_GB2312" pitchFamily="49" charset="-122"/>
              </a:rPr>
              <a:t>   </a:t>
            </a:r>
            <a:r>
              <a:rPr lang="zh-CN" altLang="en-US" sz="2800" b="1" dirty="0">
                <a:solidFill>
                  <a:schemeClr val="folHlink"/>
                </a:solidFill>
                <a:latin typeface="Times New Roman" panose="02020603050405020304" pitchFamily="18" charset="0"/>
                <a:ea typeface="楷体_GB2312" pitchFamily="49" charset="-122"/>
              </a:rPr>
              <a:t>｛</a:t>
            </a:r>
            <a:r>
              <a:rPr lang="en-US" altLang="zh-CN" sz="2800" b="1" i="1" dirty="0">
                <a:solidFill>
                  <a:schemeClr val="folHlink"/>
                </a:solidFill>
                <a:latin typeface="Times New Roman" panose="02020603050405020304" pitchFamily="18" charset="0"/>
                <a:ea typeface="楷体_GB2312" pitchFamily="49" charset="-122"/>
              </a:rPr>
              <a:t>R</a:t>
            </a:r>
            <a:r>
              <a:rPr lang="en-US" altLang="zh-CN" sz="2800" b="1" dirty="0">
                <a:solidFill>
                  <a:schemeClr val="folHlink"/>
                </a:solidFill>
                <a:latin typeface="Times New Roman" panose="02020603050405020304" pitchFamily="18" charset="0"/>
                <a:ea typeface="楷体_GB2312" pitchFamily="49" charset="-122"/>
                <a:sym typeface="Symbol" panose="05050102010706020507" pitchFamily="18" charset="2"/>
              </a:rPr>
              <a:t></a:t>
            </a:r>
            <a:r>
              <a:rPr lang="en-US" altLang="zh-CN" sz="2800" b="1" i="1" dirty="0">
                <a:solidFill>
                  <a:schemeClr val="folHlink"/>
                </a:solidFill>
                <a:latin typeface="Times New Roman" panose="02020603050405020304" pitchFamily="18" charset="0"/>
                <a:ea typeface="楷体_GB2312" pitchFamily="49" charset="-122"/>
              </a:rPr>
              <a:t>s</a:t>
            </a:r>
            <a:r>
              <a:rPr lang="en-US" altLang="zh-CN" sz="2800" b="1" dirty="0">
                <a:solidFill>
                  <a:schemeClr val="folHlink"/>
                </a:solidFill>
                <a:latin typeface="Times New Roman" panose="02020603050405020304" pitchFamily="18" charset="0"/>
                <a:ea typeface="楷体_GB2312" pitchFamily="49" charset="-122"/>
              </a:rPr>
              <a:t>:=</a:t>
            </a:r>
            <a:r>
              <a:rPr lang="en-US" altLang="zh-CN" sz="2800" b="1" i="1" dirty="0">
                <a:solidFill>
                  <a:schemeClr val="folHlink"/>
                </a:solidFill>
                <a:latin typeface="Times New Roman" panose="02020603050405020304" pitchFamily="18" charset="0"/>
                <a:ea typeface="楷体_GB2312" pitchFamily="49" charset="-122"/>
              </a:rPr>
              <a:t>R</a:t>
            </a:r>
            <a:r>
              <a:rPr lang="en-US" altLang="zh-CN" sz="2800" b="1" baseline="-25000" dirty="0">
                <a:solidFill>
                  <a:schemeClr val="folHlink"/>
                </a:solidFill>
                <a:latin typeface="Times New Roman" panose="02020603050405020304" pitchFamily="18" charset="0"/>
                <a:ea typeface="楷体_GB2312" pitchFamily="49" charset="-122"/>
              </a:rPr>
              <a:t>1</a:t>
            </a:r>
            <a:r>
              <a:rPr lang="en-US" altLang="zh-CN" sz="2800" b="1" dirty="0">
                <a:solidFill>
                  <a:schemeClr val="folHlink"/>
                </a:solidFill>
                <a:latin typeface="Times New Roman" panose="02020603050405020304" pitchFamily="18" charset="0"/>
                <a:ea typeface="楷体_GB2312" pitchFamily="49" charset="-122"/>
                <a:sym typeface="Symbol" panose="05050102010706020507" pitchFamily="18" charset="2"/>
              </a:rPr>
              <a:t></a:t>
            </a:r>
            <a:r>
              <a:rPr lang="en-US" altLang="zh-CN" sz="2800" b="1" i="1" dirty="0">
                <a:solidFill>
                  <a:schemeClr val="folHlink"/>
                </a:solidFill>
                <a:latin typeface="Times New Roman" panose="02020603050405020304" pitchFamily="18" charset="0"/>
                <a:ea typeface="楷体_GB2312" pitchFamily="49" charset="-122"/>
              </a:rPr>
              <a:t>s</a:t>
            </a:r>
            <a:r>
              <a:rPr lang="en-US" altLang="zh-CN" sz="2800" b="1" dirty="0">
                <a:solidFill>
                  <a:schemeClr val="folHlink"/>
                </a:solidFill>
                <a:latin typeface="Times New Roman" panose="02020603050405020304" pitchFamily="18" charset="0"/>
                <a:ea typeface="楷体_GB2312" pitchFamily="49" charset="-122"/>
              </a:rPr>
              <a:t>} </a:t>
            </a:r>
          </a:p>
          <a:p>
            <a:pPr>
              <a:spcBef>
                <a:spcPct val="0"/>
              </a:spcBef>
              <a:buClrTx/>
              <a:buSzTx/>
              <a:buFontTx/>
              <a:buNone/>
            </a:pPr>
            <a:r>
              <a:rPr lang="en-US" altLang="zh-CN" sz="2800" b="1" dirty="0">
                <a:solidFill>
                  <a:schemeClr val="folHlink"/>
                </a:solidFill>
                <a:latin typeface="Times New Roman" panose="02020603050405020304" pitchFamily="18" charset="0"/>
                <a:ea typeface="楷体_GB2312" pitchFamily="49" charset="-122"/>
              </a:rPr>
              <a:t>         </a:t>
            </a:r>
            <a:r>
              <a:rPr lang="en-US" altLang="zh-CN" sz="2800" b="1" i="1" dirty="0" err="1">
                <a:solidFill>
                  <a:schemeClr val="folHlink"/>
                </a:solidFill>
                <a:latin typeface="Times New Roman" panose="02020603050405020304" pitchFamily="18" charset="0"/>
                <a:ea typeface="楷体_GB2312" pitchFamily="49" charset="-122"/>
              </a:rPr>
              <a:t>R</a:t>
            </a:r>
            <a:r>
              <a:rPr lang="en-US" altLang="zh-CN" sz="2800" b="1" dirty="0" err="1">
                <a:solidFill>
                  <a:schemeClr val="folHlink"/>
                </a:solidFill>
                <a:latin typeface="Times New Roman" panose="02020603050405020304" pitchFamily="18" charset="0"/>
                <a:ea typeface="楷体_GB2312" pitchFamily="49" charset="-122"/>
              </a:rPr>
              <a:t>→</a:t>
            </a:r>
            <a:r>
              <a:rPr lang="en-US" altLang="zh-CN" sz="2800" b="1" i="1" dirty="0" err="1">
                <a:solidFill>
                  <a:schemeClr val="folHlink"/>
                </a:solidFill>
                <a:latin typeface="Times New Roman" panose="02020603050405020304" pitchFamily="18" charset="0"/>
                <a:ea typeface="楷体_GB2312" pitchFamily="49" charset="-122"/>
              </a:rPr>
              <a:t>ε</a:t>
            </a:r>
            <a:r>
              <a:rPr lang="en-US" altLang="zh-CN" sz="2800" b="1" dirty="0">
                <a:solidFill>
                  <a:schemeClr val="folHlink"/>
                </a:solidFill>
                <a:latin typeface="Times New Roman" panose="02020603050405020304" pitchFamily="18" charset="0"/>
                <a:ea typeface="楷体_GB2312" pitchFamily="49" charset="-122"/>
              </a:rPr>
              <a:t>  </a:t>
            </a:r>
            <a:r>
              <a:rPr lang="zh-CN" altLang="en-US" sz="2800" b="1" dirty="0">
                <a:solidFill>
                  <a:schemeClr val="folHlink"/>
                </a:solidFill>
                <a:latin typeface="Times New Roman" panose="02020603050405020304" pitchFamily="18" charset="0"/>
                <a:ea typeface="楷体_GB2312" pitchFamily="49" charset="-122"/>
              </a:rPr>
              <a:t>｛</a:t>
            </a:r>
            <a:r>
              <a:rPr lang="en-US" altLang="zh-CN" sz="2800" b="1" i="1" dirty="0">
                <a:solidFill>
                  <a:schemeClr val="folHlink"/>
                </a:solidFill>
                <a:latin typeface="Times New Roman" panose="02020603050405020304" pitchFamily="18" charset="0"/>
                <a:ea typeface="楷体_GB2312" pitchFamily="49" charset="-122"/>
              </a:rPr>
              <a:t>R</a:t>
            </a:r>
            <a:r>
              <a:rPr lang="en-US" altLang="zh-CN" sz="2800" b="1" dirty="0">
                <a:solidFill>
                  <a:schemeClr val="folHlink"/>
                </a:solidFill>
                <a:latin typeface="Times New Roman" panose="02020603050405020304" pitchFamily="18" charset="0"/>
                <a:ea typeface="楷体_GB2312" pitchFamily="49" charset="-122"/>
                <a:sym typeface="Symbol" panose="05050102010706020507" pitchFamily="18" charset="2"/>
              </a:rPr>
              <a:t></a:t>
            </a:r>
            <a:r>
              <a:rPr lang="en-US" altLang="zh-CN" sz="2800" b="1" i="1" dirty="0">
                <a:solidFill>
                  <a:schemeClr val="folHlink"/>
                </a:solidFill>
                <a:latin typeface="Times New Roman" panose="02020603050405020304" pitchFamily="18" charset="0"/>
                <a:ea typeface="楷体_GB2312" pitchFamily="49" charset="-122"/>
              </a:rPr>
              <a:t>s</a:t>
            </a:r>
            <a:r>
              <a:rPr lang="en-US" altLang="zh-CN" sz="2800" b="1" dirty="0">
                <a:solidFill>
                  <a:schemeClr val="folHlink"/>
                </a:solidFill>
                <a:latin typeface="Times New Roman" panose="02020603050405020304" pitchFamily="18" charset="0"/>
                <a:ea typeface="楷体_GB2312" pitchFamily="49" charset="-122"/>
              </a:rPr>
              <a:t>:=</a:t>
            </a:r>
            <a:r>
              <a:rPr lang="en-US" altLang="zh-CN" sz="2800" b="1" i="1" dirty="0" err="1">
                <a:solidFill>
                  <a:schemeClr val="folHlink"/>
                </a:solidFill>
                <a:latin typeface="Times New Roman" panose="02020603050405020304" pitchFamily="18" charset="0"/>
                <a:ea typeface="楷体_GB2312" pitchFamily="49" charset="-122"/>
              </a:rPr>
              <a:t>R</a:t>
            </a:r>
            <a:r>
              <a:rPr lang="en-US" altLang="zh-CN" sz="2800" b="1" dirty="0" err="1">
                <a:solidFill>
                  <a:schemeClr val="folHlink"/>
                </a:solidFill>
                <a:latin typeface="Times New Roman" panose="02020603050405020304" pitchFamily="18" charset="0"/>
                <a:ea typeface="楷体_GB2312" pitchFamily="49" charset="-122"/>
                <a:sym typeface="Symbol" panose="05050102010706020507" pitchFamily="18" charset="2"/>
              </a:rPr>
              <a:t></a:t>
            </a:r>
            <a:r>
              <a:rPr lang="en-US" altLang="zh-CN" sz="2800" b="1" i="1" dirty="0" err="1">
                <a:solidFill>
                  <a:schemeClr val="folHlink"/>
                </a:solidFill>
                <a:latin typeface="Times New Roman" panose="02020603050405020304" pitchFamily="18" charset="0"/>
                <a:ea typeface="楷体_GB2312" pitchFamily="49" charset="-122"/>
              </a:rPr>
              <a:t>i</a:t>
            </a:r>
            <a:r>
              <a:rPr lang="en-US" altLang="zh-CN" sz="2800" b="1" dirty="0">
                <a:solidFill>
                  <a:schemeClr val="folHlink"/>
                </a:solidFill>
                <a:latin typeface="Times New Roman" panose="02020603050405020304" pitchFamily="18" charset="0"/>
                <a:ea typeface="楷体_GB2312" pitchFamily="49" charset="-122"/>
              </a:rPr>
              <a:t>} </a:t>
            </a:r>
          </a:p>
          <a:p>
            <a:pPr>
              <a:spcBef>
                <a:spcPct val="0"/>
              </a:spcBef>
              <a:buClrTx/>
              <a:buSzTx/>
              <a:buFontTx/>
              <a:buNone/>
            </a:pPr>
            <a:r>
              <a:rPr lang="zh-CN" altLang="en-US" sz="2800" b="1" dirty="0">
                <a:solidFill>
                  <a:schemeClr val="folHlink"/>
                </a:solidFill>
              </a:rPr>
              <a:t>经过转换的翻译模式使用</a:t>
            </a:r>
            <a:r>
              <a:rPr lang="en-US" altLang="zh-CN" sz="2800" b="1" i="1" dirty="0">
                <a:solidFill>
                  <a:schemeClr val="folHlink"/>
                </a:solidFill>
              </a:rPr>
              <a:t>R</a:t>
            </a:r>
            <a:r>
              <a:rPr lang="zh-CN" altLang="en-US" sz="2800" b="1" dirty="0">
                <a:solidFill>
                  <a:schemeClr val="folHlink"/>
                </a:solidFill>
              </a:rPr>
              <a:t>的继承属性</a:t>
            </a:r>
            <a:r>
              <a:rPr lang="en-US" altLang="zh-CN" sz="2800" b="1" i="1" dirty="0" err="1">
                <a:solidFill>
                  <a:schemeClr val="folHlink"/>
                </a:solidFill>
              </a:rPr>
              <a:t>i</a:t>
            </a:r>
            <a:r>
              <a:rPr lang="zh-CN" altLang="en-US" sz="2800" b="1" dirty="0">
                <a:solidFill>
                  <a:schemeClr val="folHlink"/>
                </a:solidFill>
              </a:rPr>
              <a:t>和综合属性</a:t>
            </a:r>
            <a:r>
              <a:rPr lang="en-US" altLang="zh-CN" sz="2800" b="1" i="1" dirty="0">
                <a:solidFill>
                  <a:schemeClr val="folHlink"/>
                </a:solidFill>
              </a:rPr>
              <a:t>s</a:t>
            </a:r>
            <a:r>
              <a:rPr lang="zh-CN" altLang="en-US" sz="2800" b="1" dirty="0">
                <a:solidFill>
                  <a:schemeClr val="folHlink"/>
                </a:solidFill>
              </a:rPr>
              <a:t>。</a:t>
            </a:r>
          </a:p>
          <a:p>
            <a:pPr>
              <a:spcBef>
                <a:spcPct val="0"/>
              </a:spcBef>
              <a:buClrTx/>
              <a:buSzTx/>
              <a:buFontTx/>
              <a:buNone/>
            </a:pPr>
            <a:r>
              <a:rPr lang="zh-CN" altLang="en-US" sz="2800" b="1" dirty="0">
                <a:solidFill>
                  <a:schemeClr val="folHlink"/>
                </a:solidFill>
              </a:rPr>
              <a:t>转换前后的结果是一样的</a:t>
            </a:r>
            <a:r>
              <a:rPr lang="en-US" altLang="zh-CN" sz="2800" b="1" dirty="0">
                <a:solidFill>
                  <a:schemeClr val="folHlink"/>
                </a:solidFill>
              </a:rPr>
              <a:t>,</a:t>
            </a:r>
          </a:p>
          <a:p>
            <a:pPr>
              <a:spcBef>
                <a:spcPct val="0"/>
              </a:spcBef>
              <a:buClrTx/>
              <a:buSzTx/>
              <a:buFontTx/>
              <a:buNone/>
            </a:pPr>
            <a:r>
              <a:rPr lang="zh-CN" altLang="en-US" sz="2800" b="1" dirty="0">
                <a:solidFill>
                  <a:srgbClr val="FF0000"/>
                </a:solidFill>
                <a:effectLst>
                  <a:outerShdw blurRad="38100" dist="38100" dir="2700000" algn="tl">
                    <a:srgbClr val="C0C0C0"/>
                  </a:outerShdw>
                </a:effectLst>
              </a:rPr>
              <a:t>为什么？</a:t>
            </a:r>
          </a:p>
        </p:txBody>
      </p:sp>
      <p:sp>
        <p:nvSpPr>
          <p:cNvPr id="87043" name="Rectangle 4">
            <a:extLst>
              <a:ext uri="{FF2B5EF4-FFF2-40B4-BE49-F238E27FC236}">
                <a16:creationId xmlns:a16="http://schemas.microsoft.com/office/drawing/2014/main" id="{99E4B883-106D-CB27-EE13-0FECDDCA8110}"/>
              </a:ext>
            </a:extLst>
          </p:cNvPr>
          <p:cNvSpPr>
            <a:spLocks noChangeArrowheads="1"/>
          </p:cNvSpPr>
          <p:nvPr/>
        </p:nvSpPr>
        <p:spPr bwMode="auto">
          <a:xfrm>
            <a:off x="2351088" y="836613"/>
            <a:ext cx="37449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r>
              <a:rPr lang="en-US" altLang="zh-CN" sz="2400" b="1" i="1">
                <a:solidFill>
                  <a:srgbClr val="FF0000"/>
                </a:solidFill>
                <a:latin typeface="Times New Roman" panose="02020603050405020304" pitchFamily="18" charset="0"/>
                <a:ea typeface="宋体" panose="02010600030101010101" pitchFamily="2" charset="-122"/>
              </a:rPr>
              <a:t>A</a:t>
            </a:r>
            <a:r>
              <a:rPr lang="en-US" altLang="zh-CN" sz="2400" b="1">
                <a:solidFill>
                  <a:srgbClr val="FF0000"/>
                </a:solidFill>
                <a:latin typeface="Times New Roman" panose="02020603050405020304" pitchFamily="18" charset="0"/>
                <a:ea typeface="宋体" panose="02010600030101010101" pitchFamily="2" charset="-122"/>
              </a:rPr>
              <a:t>→</a:t>
            </a:r>
            <a:r>
              <a:rPr lang="en-US" altLang="zh-CN" sz="2400" b="1" i="1">
                <a:solidFill>
                  <a:srgbClr val="FF0000"/>
                </a:solidFill>
                <a:latin typeface="Times New Roman" panose="02020603050405020304" pitchFamily="18" charset="0"/>
                <a:ea typeface="宋体" panose="02010600030101010101" pitchFamily="2" charset="-122"/>
              </a:rPr>
              <a:t>A</a:t>
            </a:r>
            <a:r>
              <a:rPr lang="en-US" altLang="zh-CN" sz="2400" b="1" baseline="-25000">
                <a:solidFill>
                  <a:srgbClr val="FF0000"/>
                </a:solidFill>
                <a:latin typeface="Times New Roman" panose="02020603050405020304" pitchFamily="18" charset="0"/>
                <a:ea typeface="宋体" panose="02010600030101010101" pitchFamily="2" charset="-122"/>
              </a:rPr>
              <a:t>1</a:t>
            </a:r>
            <a:r>
              <a:rPr lang="en-US" altLang="zh-CN" sz="2400" b="1" i="1">
                <a:solidFill>
                  <a:srgbClr val="FF0000"/>
                </a:solidFill>
                <a:latin typeface="Times New Roman" panose="02020603050405020304" pitchFamily="18" charset="0"/>
                <a:ea typeface="宋体" panose="02010600030101010101" pitchFamily="2" charset="-122"/>
              </a:rPr>
              <a:t>Y</a:t>
            </a:r>
            <a:r>
              <a:rPr lang="en-US" altLang="zh-CN" sz="2400" b="1">
                <a:solidFill>
                  <a:srgbClr val="FF0000"/>
                </a:solidFill>
                <a:latin typeface="Times New Roman" panose="02020603050405020304" pitchFamily="18" charset="0"/>
                <a:ea typeface="宋体" panose="02010600030101010101" pitchFamily="2" charset="-122"/>
              </a:rPr>
              <a:t>  {</a:t>
            </a:r>
            <a:r>
              <a:rPr lang="en-US" altLang="zh-CN" sz="2400" b="1" i="1">
                <a:solidFill>
                  <a:srgbClr val="FF0000"/>
                </a:solidFill>
                <a:latin typeface="Times New Roman" panose="02020603050405020304" pitchFamily="18" charset="0"/>
                <a:ea typeface="宋体" panose="02010600030101010101" pitchFamily="2" charset="-122"/>
              </a:rPr>
              <a:t>A</a:t>
            </a:r>
            <a:r>
              <a:rPr lang="en-US" altLang="zh-CN" sz="2400" b="1">
                <a:solidFill>
                  <a:srgbClr val="FF0000"/>
                </a:solidFill>
                <a:latin typeface="Times New Roman" panose="02020603050405020304" pitchFamily="18" charset="0"/>
                <a:ea typeface="宋体" panose="02010600030101010101" pitchFamily="2" charset="-122"/>
              </a:rPr>
              <a:t>.</a:t>
            </a:r>
            <a:r>
              <a:rPr lang="en-US" altLang="zh-CN" sz="2400" b="1" i="1">
                <a:solidFill>
                  <a:srgbClr val="FF0000"/>
                </a:solidFill>
                <a:latin typeface="Times New Roman" panose="02020603050405020304" pitchFamily="18" charset="0"/>
                <a:ea typeface="宋体" panose="02010600030101010101" pitchFamily="2" charset="-122"/>
              </a:rPr>
              <a:t>a</a:t>
            </a:r>
            <a:r>
              <a:rPr lang="en-US" altLang="zh-CN" sz="2400" b="1">
                <a:solidFill>
                  <a:srgbClr val="FF0000"/>
                </a:solidFill>
                <a:latin typeface="Times New Roman" panose="02020603050405020304" pitchFamily="18" charset="0"/>
                <a:ea typeface="宋体" panose="02010600030101010101" pitchFamily="2" charset="-122"/>
              </a:rPr>
              <a:t>:=</a:t>
            </a:r>
            <a:r>
              <a:rPr lang="en-US" altLang="zh-CN" sz="2400" b="1" i="1">
                <a:solidFill>
                  <a:srgbClr val="FF0000"/>
                </a:solidFill>
                <a:latin typeface="Times New Roman" panose="02020603050405020304" pitchFamily="18" charset="0"/>
                <a:ea typeface="宋体" panose="02010600030101010101" pitchFamily="2" charset="-122"/>
              </a:rPr>
              <a:t>g</a:t>
            </a:r>
            <a:r>
              <a:rPr lang="en-US" altLang="zh-CN" sz="2400" b="1">
                <a:solidFill>
                  <a:srgbClr val="FF0000"/>
                </a:solidFill>
                <a:latin typeface="Times New Roman" panose="02020603050405020304" pitchFamily="18" charset="0"/>
                <a:ea typeface="宋体" panose="02010600030101010101" pitchFamily="2" charset="-122"/>
              </a:rPr>
              <a:t>(</a:t>
            </a:r>
            <a:r>
              <a:rPr lang="en-US" altLang="zh-CN" sz="2400" b="1" i="1">
                <a:solidFill>
                  <a:srgbClr val="FF0000"/>
                </a:solidFill>
                <a:latin typeface="Times New Roman" panose="02020603050405020304" pitchFamily="18" charset="0"/>
                <a:ea typeface="宋体" panose="02010600030101010101" pitchFamily="2" charset="-122"/>
              </a:rPr>
              <a:t>A</a:t>
            </a:r>
            <a:r>
              <a:rPr lang="en-US" altLang="zh-CN" sz="2400" b="1" baseline="-25000">
                <a:solidFill>
                  <a:srgbClr val="FF0000"/>
                </a:solidFill>
                <a:latin typeface="Times New Roman" panose="02020603050405020304" pitchFamily="18" charset="0"/>
                <a:ea typeface="宋体" panose="02010600030101010101" pitchFamily="2" charset="-122"/>
              </a:rPr>
              <a:t>1</a:t>
            </a:r>
            <a:r>
              <a:rPr lang="en-US" altLang="zh-CN" sz="2400" b="1">
                <a:solidFill>
                  <a:srgbClr val="FF0000"/>
                </a:solidFill>
                <a:latin typeface="Times New Roman" panose="02020603050405020304" pitchFamily="18" charset="0"/>
                <a:ea typeface="宋体" panose="02010600030101010101" pitchFamily="2" charset="-122"/>
              </a:rPr>
              <a:t>.</a:t>
            </a:r>
            <a:r>
              <a:rPr lang="en-US" altLang="zh-CN" sz="2400" b="1" i="1">
                <a:solidFill>
                  <a:srgbClr val="FF0000"/>
                </a:solidFill>
                <a:latin typeface="Times New Roman" panose="02020603050405020304" pitchFamily="18" charset="0"/>
                <a:ea typeface="宋体" panose="02010600030101010101" pitchFamily="2" charset="-122"/>
              </a:rPr>
              <a:t>a</a:t>
            </a:r>
            <a:r>
              <a:rPr lang="en-US" altLang="zh-CN" sz="2400" b="1">
                <a:solidFill>
                  <a:srgbClr val="FF0000"/>
                </a:solidFill>
                <a:latin typeface="Times New Roman" panose="02020603050405020304" pitchFamily="18" charset="0"/>
                <a:ea typeface="宋体" panose="02010600030101010101" pitchFamily="2" charset="-122"/>
              </a:rPr>
              <a:t>,</a:t>
            </a:r>
            <a:r>
              <a:rPr lang="en-US" altLang="zh-CN" sz="2400" b="1" i="1">
                <a:solidFill>
                  <a:srgbClr val="FF0000"/>
                </a:solidFill>
                <a:latin typeface="Times New Roman" panose="02020603050405020304" pitchFamily="18" charset="0"/>
                <a:ea typeface="宋体" panose="02010600030101010101" pitchFamily="2" charset="-122"/>
              </a:rPr>
              <a:t>Y</a:t>
            </a:r>
            <a:r>
              <a:rPr lang="en-US" altLang="zh-CN" sz="2400" b="1">
                <a:solidFill>
                  <a:srgbClr val="FF0000"/>
                </a:solidFill>
                <a:latin typeface="Times New Roman" panose="02020603050405020304" pitchFamily="18" charset="0"/>
                <a:ea typeface="宋体" panose="02010600030101010101" pitchFamily="2" charset="-122"/>
              </a:rPr>
              <a:t>.</a:t>
            </a:r>
            <a:r>
              <a:rPr lang="en-US" altLang="zh-CN" sz="2400" b="1" i="1">
                <a:solidFill>
                  <a:srgbClr val="FF0000"/>
                </a:solidFill>
                <a:latin typeface="Times New Roman" panose="02020603050405020304" pitchFamily="18" charset="0"/>
                <a:ea typeface="宋体" panose="02010600030101010101" pitchFamily="2" charset="-122"/>
              </a:rPr>
              <a:t>y</a:t>
            </a:r>
            <a:r>
              <a:rPr lang="en-US" altLang="zh-CN" sz="2400" b="1">
                <a:solidFill>
                  <a:srgbClr val="FF0000"/>
                </a:solidFill>
                <a:latin typeface="Times New Roman" panose="02020603050405020304" pitchFamily="18" charset="0"/>
                <a:ea typeface="宋体" panose="02010600030101010101" pitchFamily="2" charset="-122"/>
              </a:rPr>
              <a:t>)} </a:t>
            </a:r>
          </a:p>
          <a:p>
            <a:pPr>
              <a:spcBef>
                <a:spcPct val="0"/>
              </a:spcBef>
              <a:buClrTx/>
              <a:buSzTx/>
              <a:buFontTx/>
              <a:buNone/>
            </a:pPr>
            <a:r>
              <a:rPr lang="en-US" altLang="zh-CN" sz="2400" b="1" i="1">
                <a:solidFill>
                  <a:schemeClr val="hlink"/>
                </a:solidFill>
                <a:latin typeface="Times New Roman" panose="02020603050405020304" pitchFamily="18" charset="0"/>
                <a:ea typeface="宋体" panose="02010600030101010101" pitchFamily="2" charset="-122"/>
              </a:rPr>
              <a:t> </a:t>
            </a:r>
            <a:r>
              <a:rPr lang="en-US" altLang="zh-CN" sz="2400" b="1" i="1">
                <a:solidFill>
                  <a:srgbClr val="FF33CC"/>
                </a:solidFill>
                <a:latin typeface="Times New Roman" panose="02020603050405020304" pitchFamily="18" charset="0"/>
                <a:ea typeface="宋体" panose="02010600030101010101" pitchFamily="2" charset="-122"/>
              </a:rPr>
              <a:t>A</a:t>
            </a:r>
            <a:r>
              <a:rPr lang="en-US" altLang="zh-CN" sz="2400" b="1">
                <a:solidFill>
                  <a:srgbClr val="FF33CC"/>
                </a:solidFill>
                <a:latin typeface="Times New Roman" panose="02020603050405020304" pitchFamily="18" charset="0"/>
                <a:ea typeface="宋体" panose="02010600030101010101" pitchFamily="2" charset="-122"/>
              </a:rPr>
              <a:t>→</a:t>
            </a:r>
            <a:r>
              <a:rPr lang="en-US" altLang="zh-CN" sz="2400" b="1" i="1">
                <a:solidFill>
                  <a:srgbClr val="FF33CC"/>
                </a:solidFill>
                <a:latin typeface="Times New Roman" panose="02020603050405020304" pitchFamily="18" charset="0"/>
                <a:ea typeface="宋体" panose="02010600030101010101" pitchFamily="2" charset="-122"/>
              </a:rPr>
              <a:t>X</a:t>
            </a:r>
            <a:r>
              <a:rPr lang="en-US" altLang="zh-CN" sz="2400" b="1">
                <a:solidFill>
                  <a:srgbClr val="FF33CC"/>
                </a:solidFill>
                <a:latin typeface="Times New Roman" panose="02020603050405020304" pitchFamily="18" charset="0"/>
                <a:ea typeface="宋体" panose="02010600030101010101" pitchFamily="2" charset="-122"/>
              </a:rPr>
              <a:t>     {</a:t>
            </a:r>
            <a:r>
              <a:rPr lang="en-US" altLang="zh-CN" sz="2400" b="1" i="1">
                <a:solidFill>
                  <a:srgbClr val="FF33CC"/>
                </a:solidFill>
                <a:latin typeface="Times New Roman" panose="02020603050405020304" pitchFamily="18" charset="0"/>
                <a:ea typeface="宋体" panose="02010600030101010101" pitchFamily="2" charset="-122"/>
              </a:rPr>
              <a:t>A</a:t>
            </a:r>
            <a:r>
              <a:rPr lang="en-US" altLang="zh-CN" sz="2400" b="1">
                <a:solidFill>
                  <a:srgbClr val="FF33CC"/>
                </a:solidFill>
                <a:latin typeface="Times New Roman" panose="02020603050405020304" pitchFamily="18" charset="0"/>
                <a:ea typeface="宋体" panose="02010600030101010101" pitchFamily="2" charset="-122"/>
              </a:rPr>
              <a:t>.</a:t>
            </a:r>
            <a:r>
              <a:rPr lang="en-US" altLang="zh-CN" sz="2400" b="1" i="1">
                <a:solidFill>
                  <a:srgbClr val="FF33CC"/>
                </a:solidFill>
                <a:latin typeface="Times New Roman" panose="02020603050405020304" pitchFamily="18" charset="0"/>
                <a:ea typeface="宋体" panose="02010600030101010101" pitchFamily="2" charset="-122"/>
              </a:rPr>
              <a:t>a</a:t>
            </a:r>
            <a:r>
              <a:rPr lang="en-US" altLang="zh-CN" sz="2400" b="1">
                <a:solidFill>
                  <a:srgbClr val="FF33CC"/>
                </a:solidFill>
                <a:latin typeface="Times New Roman" panose="02020603050405020304" pitchFamily="18" charset="0"/>
                <a:ea typeface="宋体" panose="02010600030101010101" pitchFamily="2" charset="-122"/>
              </a:rPr>
              <a:t>:=</a:t>
            </a:r>
            <a:r>
              <a:rPr lang="en-US" altLang="zh-CN" sz="2400" b="1" i="1">
                <a:solidFill>
                  <a:srgbClr val="FF33CC"/>
                </a:solidFill>
                <a:latin typeface="Times New Roman" panose="02020603050405020304" pitchFamily="18" charset="0"/>
                <a:ea typeface="宋体" panose="02010600030101010101" pitchFamily="2" charset="-122"/>
              </a:rPr>
              <a:t>f</a:t>
            </a:r>
            <a:r>
              <a:rPr lang="en-US" altLang="zh-CN" sz="2400" b="1">
                <a:solidFill>
                  <a:srgbClr val="FF33CC"/>
                </a:solidFill>
                <a:latin typeface="Times New Roman" panose="02020603050405020304" pitchFamily="18" charset="0"/>
                <a:ea typeface="宋体" panose="02010600030101010101" pitchFamily="2" charset="-122"/>
              </a:rPr>
              <a:t>(</a:t>
            </a:r>
            <a:r>
              <a:rPr lang="en-US" altLang="zh-CN" sz="2400" b="1" i="1">
                <a:solidFill>
                  <a:srgbClr val="FF33CC"/>
                </a:solidFill>
                <a:latin typeface="Times New Roman" panose="02020603050405020304" pitchFamily="18" charset="0"/>
                <a:ea typeface="宋体" panose="02010600030101010101" pitchFamily="2" charset="-122"/>
              </a:rPr>
              <a:t>X</a:t>
            </a:r>
            <a:r>
              <a:rPr lang="en-US" altLang="zh-CN" sz="2400" b="1">
                <a:solidFill>
                  <a:srgbClr val="FF33CC"/>
                </a:solidFill>
                <a:latin typeface="Times New Roman" panose="02020603050405020304" pitchFamily="18" charset="0"/>
                <a:ea typeface="宋体" panose="02010600030101010101" pitchFamily="2" charset="-122"/>
              </a:rPr>
              <a:t>.</a:t>
            </a:r>
            <a:r>
              <a:rPr lang="en-US" altLang="zh-CN" sz="2400" b="1" i="1">
                <a:solidFill>
                  <a:srgbClr val="FF33CC"/>
                </a:solidFill>
                <a:latin typeface="Times New Roman" panose="02020603050405020304" pitchFamily="18" charset="0"/>
                <a:ea typeface="宋体" panose="02010600030101010101" pitchFamily="2" charset="-122"/>
              </a:rPr>
              <a:t>x</a:t>
            </a:r>
            <a:r>
              <a:rPr lang="en-US" altLang="zh-CN" sz="2400" b="1">
                <a:solidFill>
                  <a:srgbClr val="FF33CC"/>
                </a:solidFill>
                <a:latin typeface="Times New Roman" panose="02020603050405020304" pitchFamily="18" charset="0"/>
                <a:ea typeface="宋体" panose="02010600030101010101" pitchFamily="2" charset="-122"/>
              </a:rPr>
              <a:t>)}</a:t>
            </a:r>
          </a:p>
        </p:txBody>
      </p:sp>
      <p:sp>
        <p:nvSpPr>
          <p:cNvPr id="87044" name="AutoShape 5">
            <a:extLst>
              <a:ext uri="{FF2B5EF4-FFF2-40B4-BE49-F238E27FC236}">
                <a16:creationId xmlns:a16="http://schemas.microsoft.com/office/drawing/2014/main" id="{BBD583BA-AA8C-A1F6-6270-2FE3AA5B8701}"/>
              </a:ext>
            </a:extLst>
          </p:cNvPr>
          <p:cNvSpPr>
            <a:spLocks noChangeArrowheads="1"/>
          </p:cNvSpPr>
          <p:nvPr/>
        </p:nvSpPr>
        <p:spPr bwMode="auto">
          <a:xfrm>
            <a:off x="7608889" y="2278063"/>
            <a:ext cx="2808287" cy="2087562"/>
          </a:xfrm>
          <a:prstGeom prst="wedgeRoundRectCallout">
            <a:avLst>
              <a:gd name="adj1" fmla="val -80694"/>
              <a:gd name="adj2" fmla="val 28708"/>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zh-CN" altLang="en-US" sz="2400" b="1">
                <a:solidFill>
                  <a:schemeClr val="folHlink"/>
                </a:solidFill>
              </a:rPr>
              <a:t>引入继承属性</a:t>
            </a:r>
            <a:r>
              <a:rPr lang="en-US" altLang="zh-CN" sz="2400" b="1" i="1">
                <a:solidFill>
                  <a:schemeClr val="folHlink"/>
                </a:solidFill>
              </a:rPr>
              <a:t>R</a:t>
            </a:r>
            <a:r>
              <a:rPr lang="en-US" altLang="zh-CN" sz="2400" b="1">
                <a:solidFill>
                  <a:schemeClr val="folHlink"/>
                </a:solidFill>
              </a:rPr>
              <a:t>.</a:t>
            </a:r>
            <a:r>
              <a:rPr lang="en-US" altLang="zh-CN" sz="2400" b="1" i="1">
                <a:solidFill>
                  <a:schemeClr val="folHlink"/>
                </a:solidFill>
              </a:rPr>
              <a:t>i</a:t>
            </a:r>
            <a:r>
              <a:rPr lang="zh-CN" altLang="en-US" sz="2400" b="1">
                <a:solidFill>
                  <a:schemeClr val="folHlink"/>
                </a:solidFill>
              </a:rPr>
              <a:t>来收集应用函数</a:t>
            </a:r>
            <a:r>
              <a:rPr lang="en-US" altLang="zh-CN" sz="2400" b="1" i="1">
                <a:solidFill>
                  <a:schemeClr val="folHlink"/>
                </a:solidFill>
              </a:rPr>
              <a:t>g</a:t>
            </a:r>
            <a:r>
              <a:rPr lang="zh-CN" altLang="en-US" sz="2400" b="1">
                <a:solidFill>
                  <a:schemeClr val="folHlink"/>
                </a:solidFill>
              </a:rPr>
              <a:t>的计算结果。其初始值为</a:t>
            </a:r>
            <a:r>
              <a:rPr lang="en-US" altLang="zh-CN" sz="2400" b="1" i="1">
                <a:solidFill>
                  <a:schemeClr val="folHlink"/>
                </a:solidFill>
                <a:latin typeface="Times New Roman" panose="02020603050405020304" pitchFamily="18" charset="0"/>
                <a:ea typeface="楷体_GB2312" pitchFamily="49" charset="-122"/>
              </a:rPr>
              <a:t>A</a:t>
            </a:r>
            <a:r>
              <a:rPr lang="en-US" altLang="zh-CN" sz="2400" b="1">
                <a:solidFill>
                  <a:schemeClr val="folHlink"/>
                </a:solidFill>
                <a:latin typeface="Times New Roman" panose="02020603050405020304" pitchFamily="18" charset="0"/>
                <a:ea typeface="楷体_GB2312" pitchFamily="49" charset="-122"/>
              </a:rPr>
              <a:t>.</a:t>
            </a:r>
            <a:r>
              <a:rPr lang="en-US" altLang="zh-CN" sz="2400" b="1" i="1">
                <a:solidFill>
                  <a:schemeClr val="folHlink"/>
                </a:solidFill>
                <a:latin typeface="Times New Roman" panose="02020603050405020304" pitchFamily="18" charset="0"/>
                <a:ea typeface="楷体_GB2312" pitchFamily="49" charset="-122"/>
              </a:rPr>
              <a:t>a</a:t>
            </a:r>
            <a:r>
              <a:rPr lang="en-US" altLang="zh-CN" sz="2400" b="1">
                <a:solidFill>
                  <a:schemeClr val="folHlink"/>
                </a:solidFill>
                <a:latin typeface="Times New Roman" panose="02020603050405020304" pitchFamily="18" charset="0"/>
                <a:ea typeface="楷体_GB2312" pitchFamily="49" charset="-122"/>
              </a:rPr>
              <a:t>:=</a:t>
            </a:r>
            <a:r>
              <a:rPr lang="en-US" altLang="zh-CN" sz="2400" b="1" i="1">
                <a:solidFill>
                  <a:schemeClr val="folHlink"/>
                </a:solidFill>
                <a:latin typeface="Times New Roman" panose="02020603050405020304" pitchFamily="18" charset="0"/>
                <a:ea typeface="楷体_GB2312" pitchFamily="49" charset="-122"/>
              </a:rPr>
              <a:t>f</a:t>
            </a:r>
            <a:r>
              <a:rPr lang="en-US" altLang="zh-CN" sz="2400" b="1">
                <a:solidFill>
                  <a:schemeClr val="folHlink"/>
                </a:solidFill>
                <a:latin typeface="Times New Roman" panose="02020603050405020304" pitchFamily="18" charset="0"/>
                <a:ea typeface="楷体_GB2312" pitchFamily="49" charset="-122"/>
              </a:rPr>
              <a:t>(</a:t>
            </a:r>
            <a:r>
              <a:rPr lang="en-US" altLang="zh-CN" sz="2400" b="1" i="1">
                <a:solidFill>
                  <a:schemeClr val="folHlink"/>
                </a:solidFill>
                <a:latin typeface="Times New Roman" panose="02020603050405020304" pitchFamily="18" charset="0"/>
                <a:ea typeface="楷体_GB2312" pitchFamily="49" charset="-122"/>
              </a:rPr>
              <a:t>X</a:t>
            </a:r>
            <a:r>
              <a:rPr lang="en-US" altLang="zh-CN" sz="2400" b="1">
                <a:solidFill>
                  <a:schemeClr val="folHlink"/>
                </a:solidFill>
                <a:latin typeface="Times New Roman" panose="02020603050405020304" pitchFamily="18" charset="0"/>
                <a:ea typeface="楷体_GB2312" pitchFamily="49" charset="-122"/>
              </a:rPr>
              <a:t>.</a:t>
            </a:r>
            <a:r>
              <a:rPr lang="en-US" altLang="zh-CN" sz="2400" b="1" i="1">
                <a:solidFill>
                  <a:schemeClr val="folHlink"/>
                </a:solidFill>
                <a:latin typeface="Times New Roman" panose="02020603050405020304" pitchFamily="18" charset="0"/>
                <a:ea typeface="楷体_GB2312" pitchFamily="49" charset="-122"/>
              </a:rPr>
              <a:t>x</a:t>
            </a:r>
            <a:r>
              <a:rPr lang="zh-CN" altLang="en-US" sz="2400" b="1">
                <a:solidFill>
                  <a:schemeClr val="folHlink"/>
                </a:solidFill>
                <a:latin typeface="Times New Roman" panose="02020603050405020304" pitchFamily="18" charset="0"/>
                <a:ea typeface="楷体_GB2312" pitchFamily="49" charset="-122"/>
              </a:rPr>
              <a:t>）</a:t>
            </a:r>
          </a:p>
        </p:txBody>
      </p:sp>
      <p:sp>
        <p:nvSpPr>
          <p:cNvPr id="87045" name="AutoShape 6">
            <a:extLst>
              <a:ext uri="{FF2B5EF4-FFF2-40B4-BE49-F238E27FC236}">
                <a16:creationId xmlns:a16="http://schemas.microsoft.com/office/drawing/2014/main" id="{2B047E1B-D18B-147A-E037-9B25AE00B7E2}"/>
              </a:ext>
            </a:extLst>
          </p:cNvPr>
          <p:cNvSpPr>
            <a:spLocks noChangeArrowheads="1"/>
          </p:cNvSpPr>
          <p:nvPr/>
        </p:nvSpPr>
        <p:spPr bwMode="auto">
          <a:xfrm>
            <a:off x="7751764" y="5446714"/>
            <a:ext cx="2808287" cy="1366837"/>
          </a:xfrm>
          <a:prstGeom prst="wedgeRoundRectCallout">
            <a:avLst>
              <a:gd name="adj1" fmla="val -126653"/>
              <a:gd name="adj2" fmla="val -96574"/>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zh-CN" altLang="en-US" sz="2400" b="1">
                <a:solidFill>
                  <a:schemeClr val="folHlink"/>
                </a:solidFill>
              </a:rPr>
              <a:t>引入综合属性</a:t>
            </a:r>
            <a:r>
              <a:rPr lang="en-US" altLang="zh-CN" sz="2400" b="1" i="1">
                <a:solidFill>
                  <a:schemeClr val="folHlink"/>
                </a:solidFill>
              </a:rPr>
              <a:t>R</a:t>
            </a:r>
            <a:r>
              <a:rPr lang="en-US" altLang="zh-CN" sz="2400" b="1">
                <a:solidFill>
                  <a:schemeClr val="folHlink"/>
                </a:solidFill>
              </a:rPr>
              <a:t>.</a:t>
            </a:r>
            <a:r>
              <a:rPr lang="en-US" altLang="zh-CN" sz="2400" b="1" i="1">
                <a:solidFill>
                  <a:schemeClr val="folHlink"/>
                </a:solidFill>
              </a:rPr>
              <a:t>s</a:t>
            </a:r>
            <a:r>
              <a:rPr lang="zh-CN" altLang="en-US" sz="2400" b="1">
                <a:solidFill>
                  <a:schemeClr val="folHlink"/>
                </a:solidFill>
              </a:rPr>
              <a:t>在</a:t>
            </a:r>
            <a:r>
              <a:rPr lang="en-US" altLang="zh-CN" sz="2400" b="1" i="1">
                <a:solidFill>
                  <a:schemeClr val="folHlink"/>
                </a:solidFill>
              </a:rPr>
              <a:t>R</a:t>
            </a:r>
            <a:r>
              <a:rPr lang="zh-CN" altLang="en-US" sz="2400" b="1">
                <a:solidFill>
                  <a:schemeClr val="folHlink"/>
                </a:solidFill>
              </a:rPr>
              <a:t>结束生成</a:t>
            </a:r>
            <a:r>
              <a:rPr lang="en-US" altLang="zh-CN" sz="2400" b="1" i="1">
                <a:solidFill>
                  <a:schemeClr val="folHlink"/>
                </a:solidFill>
              </a:rPr>
              <a:t>Y</a:t>
            </a:r>
            <a:r>
              <a:rPr lang="zh-CN" altLang="en-US" sz="2400" b="1">
                <a:solidFill>
                  <a:schemeClr val="folHlink"/>
                </a:solidFill>
              </a:rPr>
              <a:t>时复制</a:t>
            </a:r>
            <a:r>
              <a:rPr lang="en-US" altLang="zh-CN" sz="2400" b="1" i="1">
                <a:solidFill>
                  <a:schemeClr val="folHlink"/>
                </a:solidFill>
              </a:rPr>
              <a:t>R</a:t>
            </a:r>
            <a:r>
              <a:rPr lang="en-US" altLang="zh-CN" sz="2400" b="1">
                <a:solidFill>
                  <a:schemeClr val="folHlink"/>
                </a:solidFill>
              </a:rPr>
              <a:t>.</a:t>
            </a:r>
            <a:r>
              <a:rPr lang="en-US" altLang="zh-CN" sz="2400" b="1" i="1">
                <a:solidFill>
                  <a:schemeClr val="folHlink"/>
                </a:solidFill>
              </a:rPr>
              <a:t>i</a:t>
            </a:r>
            <a:r>
              <a:rPr lang="zh-CN" altLang="en-US" sz="2400" b="1">
                <a:solidFill>
                  <a:schemeClr val="folHlink"/>
                </a:solidFill>
              </a:rPr>
              <a:t>的值。</a:t>
            </a:r>
          </a:p>
        </p:txBody>
      </p:sp>
      <p:sp>
        <p:nvSpPr>
          <p:cNvPr id="87046" name="Rectangle 4">
            <a:extLst>
              <a:ext uri="{FF2B5EF4-FFF2-40B4-BE49-F238E27FC236}">
                <a16:creationId xmlns:a16="http://schemas.microsoft.com/office/drawing/2014/main" id="{08A940DC-CECB-CADC-8D9C-626F8049A06C}"/>
              </a:ext>
            </a:extLst>
          </p:cNvPr>
          <p:cNvSpPr>
            <a:spLocks noChangeArrowheads="1"/>
          </p:cNvSpPr>
          <p:nvPr/>
        </p:nvSpPr>
        <p:spPr bwMode="auto">
          <a:xfrm>
            <a:off x="6600825" y="836613"/>
            <a:ext cx="25908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r>
              <a:rPr lang="en-US" altLang="zh-CN" sz="2400" b="1" i="1">
                <a:solidFill>
                  <a:schemeClr val="folHlink"/>
                </a:solidFill>
                <a:latin typeface="Times New Roman" panose="02020603050405020304" pitchFamily="18" charset="0"/>
                <a:ea typeface="楷体_GB2312" pitchFamily="49" charset="-122"/>
              </a:rPr>
              <a:t>A</a:t>
            </a:r>
            <a:r>
              <a:rPr lang="en-US" altLang="zh-CN" sz="2400" b="1">
                <a:solidFill>
                  <a:schemeClr val="folHlink"/>
                </a:solidFill>
                <a:latin typeface="Times New Roman" panose="02020603050405020304" pitchFamily="18" charset="0"/>
                <a:ea typeface="楷体_GB2312" pitchFamily="49" charset="-122"/>
              </a:rPr>
              <a:t>→</a:t>
            </a:r>
            <a:r>
              <a:rPr lang="en-US" altLang="zh-CN" sz="2400" b="1" i="1">
                <a:solidFill>
                  <a:schemeClr val="folHlink"/>
                </a:solidFill>
                <a:latin typeface="Times New Roman" panose="02020603050405020304" pitchFamily="18" charset="0"/>
                <a:ea typeface="楷体_GB2312" pitchFamily="49" charset="-122"/>
              </a:rPr>
              <a:t>X R</a:t>
            </a:r>
          </a:p>
          <a:p>
            <a:pPr>
              <a:spcBef>
                <a:spcPct val="0"/>
              </a:spcBef>
              <a:buClrTx/>
              <a:buSzTx/>
              <a:buFontTx/>
              <a:buNone/>
            </a:pPr>
            <a:r>
              <a:rPr lang="en-US" altLang="zh-CN" sz="2400" b="1" i="1">
                <a:solidFill>
                  <a:schemeClr val="folHlink"/>
                </a:solidFill>
                <a:latin typeface="Times New Roman" panose="02020603050405020304" pitchFamily="18" charset="0"/>
                <a:ea typeface="楷体_GB2312" pitchFamily="49" charset="-122"/>
              </a:rPr>
              <a:t>R</a:t>
            </a:r>
            <a:r>
              <a:rPr lang="en-US" altLang="zh-CN" sz="2400" b="1">
                <a:solidFill>
                  <a:schemeClr val="folHlink"/>
                </a:solidFill>
                <a:latin typeface="Times New Roman" panose="02020603050405020304" pitchFamily="18" charset="0"/>
                <a:ea typeface="楷体_GB2312" pitchFamily="49" charset="-122"/>
              </a:rPr>
              <a:t>→</a:t>
            </a:r>
            <a:r>
              <a:rPr lang="en-US" altLang="zh-CN" sz="2400" b="1" i="1">
                <a:solidFill>
                  <a:schemeClr val="folHlink"/>
                </a:solidFill>
                <a:latin typeface="Times New Roman" panose="02020603050405020304" pitchFamily="18" charset="0"/>
                <a:ea typeface="楷体_GB2312" pitchFamily="49" charset="-122"/>
              </a:rPr>
              <a:t>Y R</a:t>
            </a:r>
            <a:r>
              <a:rPr lang="en-US" altLang="zh-CN" sz="2400" b="1">
                <a:solidFill>
                  <a:schemeClr val="folHlink"/>
                </a:solidFill>
                <a:latin typeface="Times New Roman" panose="02020603050405020304" pitchFamily="18" charset="0"/>
                <a:ea typeface="楷体_GB2312" pitchFamily="49" charset="-122"/>
              </a:rPr>
              <a:t>|</a:t>
            </a:r>
            <a:r>
              <a:rPr lang="en-US" altLang="zh-CN" sz="2400" b="1" i="1">
                <a:solidFill>
                  <a:schemeClr val="folHlink"/>
                </a:solidFill>
                <a:latin typeface="Times New Roman" panose="02020603050405020304" pitchFamily="18" charset="0"/>
                <a:ea typeface="楷体_GB2312" pitchFamily="49" charset="-122"/>
              </a:rPr>
              <a:t>ε</a:t>
            </a:r>
            <a:endParaRPr lang="en-US" altLang="zh-CN" sz="2400" b="1">
              <a:solidFill>
                <a:schemeClr val="folHlink"/>
              </a:solidFill>
              <a:latin typeface="Times New Roman" panose="02020603050405020304" pitchFamily="18" charset="0"/>
              <a:ea typeface="楷体_GB2312" pitchFamily="49"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5" name="灯片编号占位符 3">
            <a:extLst>
              <a:ext uri="{FF2B5EF4-FFF2-40B4-BE49-F238E27FC236}">
                <a16:creationId xmlns:a16="http://schemas.microsoft.com/office/drawing/2014/main" id="{55580EA5-9363-2D33-9844-93E149F0AE7B}"/>
              </a:ext>
            </a:extLst>
          </p:cNvPr>
          <p:cNvSpPr>
            <a:spLocks noGrp="1" noChangeArrowheads="1"/>
          </p:cNvSpPr>
          <p:nvPr>
            <p:ph type="sldNum" sz="quarter" idx="11"/>
          </p:nvPr>
        </p:nvSpPr>
        <p:spPr>
          <a:xfrm>
            <a:off x="807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05C026BC-E3F0-4DE3-94E2-6856FF6B2BAF}" type="slidenum">
              <a:rPr lang="en-US" altLang="zh-CN" sz="1400">
                <a:solidFill>
                  <a:schemeClr val="folHlink"/>
                </a:solidFill>
                <a:latin typeface="Tahoma" panose="020B0604030504040204" pitchFamily="34" charset="0"/>
                <a:ea typeface="宋体" panose="02010600030101010101" pitchFamily="2" charset="-122"/>
              </a:rPr>
              <a:pPr>
                <a:spcBef>
                  <a:spcPct val="0"/>
                </a:spcBef>
                <a:buClrTx/>
                <a:buSzTx/>
                <a:buFontTx/>
                <a:buNone/>
              </a:pPr>
              <a:t>41</a:t>
            </a:fld>
            <a:endParaRPr lang="en-US" altLang="zh-CN" sz="1400">
              <a:solidFill>
                <a:schemeClr val="folHlink"/>
              </a:solidFill>
              <a:latin typeface="Tahoma" panose="020B0604030504040204" pitchFamily="34" charset="0"/>
              <a:ea typeface="宋体" panose="02010600030101010101" pitchFamily="2" charset="-122"/>
            </a:endParaRPr>
          </a:p>
        </p:txBody>
      </p:sp>
      <p:sp>
        <p:nvSpPr>
          <p:cNvPr id="88066" name="Rectangle 2">
            <a:extLst>
              <a:ext uri="{FF2B5EF4-FFF2-40B4-BE49-F238E27FC236}">
                <a16:creationId xmlns:a16="http://schemas.microsoft.com/office/drawing/2014/main" id="{8A65C064-2337-5904-315A-1AEE1024A858}"/>
              </a:ext>
            </a:extLst>
          </p:cNvPr>
          <p:cNvSpPr>
            <a:spLocks noChangeArrowheads="1"/>
          </p:cNvSpPr>
          <p:nvPr/>
        </p:nvSpPr>
        <p:spPr bwMode="auto">
          <a:xfrm>
            <a:off x="3048000" y="1352550"/>
            <a:ext cx="52578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b="1" i="1">
                <a:solidFill>
                  <a:schemeClr val="folHlink"/>
                </a:solidFill>
                <a:latin typeface="Times New Roman" panose="02020603050405020304" pitchFamily="18" charset="0"/>
                <a:ea typeface="楷体_GB2312" pitchFamily="49" charset="-122"/>
              </a:rPr>
              <a:t>A</a:t>
            </a:r>
            <a:r>
              <a:rPr lang="en-US" altLang="zh-CN" b="1">
                <a:solidFill>
                  <a:schemeClr val="folHlink"/>
                </a:solidFill>
                <a:latin typeface="Times New Roman" panose="02020603050405020304" pitchFamily="18" charset="0"/>
                <a:ea typeface="楷体_GB2312" pitchFamily="49" charset="-122"/>
                <a:sym typeface="Symbol" panose="05050102010706020507" pitchFamily="18" charset="2"/>
              </a:rPr>
              <a:t></a:t>
            </a:r>
            <a:r>
              <a:rPr lang="en-US" altLang="zh-CN" b="1" i="1">
                <a:solidFill>
                  <a:schemeClr val="folHlink"/>
                </a:solidFill>
                <a:latin typeface="Times New Roman" panose="02020603050405020304" pitchFamily="18" charset="0"/>
                <a:ea typeface="楷体_GB2312" pitchFamily="49" charset="-122"/>
              </a:rPr>
              <a:t>a</a:t>
            </a:r>
            <a:r>
              <a:rPr lang="en-US" altLang="zh-CN" b="1">
                <a:solidFill>
                  <a:schemeClr val="folHlink"/>
                </a:solidFill>
                <a:latin typeface="Times New Roman" panose="02020603050405020304" pitchFamily="18" charset="0"/>
                <a:ea typeface="楷体_GB2312" pitchFamily="49" charset="-122"/>
              </a:rPr>
              <a:t>=</a:t>
            </a:r>
            <a:r>
              <a:rPr lang="en-US" altLang="zh-CN" b="1" i="1">
                <a:solidFill>
                  <a:schemeClr val="folHlink"/>
                </a:solidFill>
                <a:latin typeface="Times New Roman" panose="02020603050405020304" pitchFamily="18" charset="0"/>
                <a:ea typeface="楷体_GB2312" pitchFamily="49" charset="-122"/>
              </a:rPr>
              <a:t>g</a:t>
            </a:r>
            <a:r>
              <a:rPr lang="en-US" altLang="zh-CN" b="1">
                <a:solidFill>
                  <a:schemeClr val="folHlink"/>
                </a:solidFill>
                <a:latin typeface="Times New Roman" panose="02020603050405020304" pitchFamily="18" charset="0"/>
                <a:ea typeface="楷体_GB2312" pitchFamily="49" charset="-122"/>
              </a:rPr>
              <a:t>(</a:t>
            </a:r>
            <a:r>
              <a:rPr lang="en-US" altLang="zh-CN" b="1" i="1">
                <a:solidFill>
                  <a:schemeClr val="folHlink"/>
                </a:solidFill>
                <a:latin typeface="Times New Roman" panose="02020603050405020304" pitchFamily="18" charset="0"/>
                <a:ea typeface="楷体_GB2312" pitchFamily="49" charset="-122"/>
              </a:rPr>
              <a:t>g</a:t>
            </a:r>
            <a:r>
              <a:rPr lang="en-US" altLang="zh-CN" b="1">
                <a:solidFill>
                  <a:schemeClr val="folHlink"/>
                </a:solidFill>
                <a:latin typeface="Times New Roman" panose="02020603050405020304" pitchFamily="18" charset="0"/>
                <a:ea typeface="楷体_GB2312" pitchFamily="49" charset="-122"/>
              </a:rPr>
              <a:t>(</a:t>
            </a:r>
            <a:r>
              <a:rPr lang="en-US" altLang="zh-CN" b="1" i="1">
                <a:solidFill>
                  <a:schemeClr val="folHlink"/>
                </a:solidFill>
                <a:latin typeface="Times New Roman" panose="02020603050405020304" pitchFamily="18" charset="0"/>
                <a:ea typeface="楷体_GB2312" pitchFamily="49" charset="-122"/>
              </a:rPr>
              <a:t>f</a:t>
            </a:r>
            <a:r>
              <a:rPr lang="en-US" altLang="zh-CN" b="1">
                <a:solidFill>
                  <a:schemeClr val="folHlink"/>
                </a:solidFill>
                <a:latin typeface="Times New Roman" panose="02020603050405020304" pitchFamily="18" charset="0"/>
                <a:ea typeface="楷体_GB2312" pitchFamily="49" charset="-122"/>
              </a:rPr>
              <a:t>(</a:t>
            </a:r>
            <a:r>
              <a:rPr lang="en-US" altLang="zh-CN" b="1" i="1">
                <a:solidFill>
                  <a:schemeClr val="folHlink"/>
                </a:solidFill>
                <a:latin typeface="Times New Roman" panose="02020603050405020304" pitchFamily="18" charset="0"/>
                <a:ea typeface="楷体_GB2312" pitchFamily="49" charset="-122"/>
              </a:rPr>
              <a:t>X</a:t>
            </a:r>
            <a:r>
              <a:rPr lang="en-US" altLang="zh-CN" b="1">
                <a:solidFill>
                  <a:schemeClr val="folHlink"/>
                </a:solidFill>
                <a:latin typeface="Times New Roman" panose="02020603050405020304" pitchFamily="18" charset="0"/>
                <a:ea typeface="楷体_GB2312" pitchFamily="49" charset="-122"/>
                <a:sym typeface="Symbol" panose="05050102010706020507" pitchFamily="18" charset="2"/>
              </a:rPr>
              <a:t></a:t>
            </a:r>
            <a:r>
              <a:rPr lang="en-US" altLang="zh-CN" b="1" i="1">
                <a:solidFill>
                  <a:schemeClr val="folHlink"/>
                </a:solidFill>
                <a:latin typeface="Times New Roman" panose="02020603050405020304" pitchFamily="18" charset="0"/>
                <a:ea typeface="楷体_GB2312" pitchFamily="49" charset="-122"/>
              </a:rPr>
              <a:t>x</a:t>
            </a:r>
            <a:r>
              <a:rPr lang="en-US" altLang="zh-CN" b="1">
                <a:solidFill>
                  <a:schemeClr val="folHlink"/>
                </a:solidFill>
                <a:latin typeface="Times New Roman" panose="02020603050405020304" pitchFamily="18" charset="0"/>
                <a:ea typeface="楷体_GB2312" pitchFamily="49" charset="-122"/>
              </a:rPr>
              <a:t>),</a:t>
            </a:r>
            <a:r>
              <a:rPr lang="en-US" altLang="zh-CN" b="1" i="1">
                <a:solidFill>
                  <a:schemeClr val="folHlink"/>
                </a:solidFill>
                <a:latin typeface="Times New Roman" panose="02020603050405020304" pitchFamily="18" charset="0"/>
                <a:ea typeface="楷体_GB2312" pitchFamily="49" charset="-122"/>
              </a:rPr>
              <a:t>Y</a:t>
            </a:r>
            <a:r>
              <a:rPr lang="en-US" altLang="zh-CN" b="1" baseline="-25000">
                <a:solidFill>
                  <a:schemeClr val="folHlink"/>
                </a:solidFill>
                <a:latin typeface="Times New Roman" panose="02020603050405020304" pitchFamily="18" charset="0"/>
                <a:ea typeface="楷体_GB2312" pitchFamily="49" charset="-122"/>
              </a:rPr>
              <a:t>1</a:t>
            </a:r>
            <a:r>
              <a:rPr lang="en-US" altLang="zh-CN" b="1">
                <a:solidFill>
                  <a:schemeClr val="folHlink"/>
                </a:solidFill>
                <a:latin typeface="Times New Roman" panose="02020603050405020304" pitchFamily="18" charset="0"/>
                <a:ea typeface="楷体_GB2312" pitchFamily="49" charset="-122"/>
                <a:sym typeface="Symbol" panose="05050102010706020507" pitchFamily="18" charset="2"/>
              </a:rPr>
              <a:t></a:t>
            </a:r>
            <a:r>
              <a:rPr lang="en-US" altLang="zh-CN" b="1" i="1">
                <a:solidFill>
                  <a:schemeClr val="folHlink"/>
                </a:solidFill>
                <a:latin typeface="Times New Roman" panose="02020603050405020304" pitchFamily="18" charset="0"/>
                <a:ea typeface="楷体_GB2312" pitchFamily="49" charset="-122"/>
              </a:rPr>
              <a:t>y</a:t>
            </a:r>
            <a:r>
              <a:rPr lang="en-US" altLang="zh-CN" b="1">
                <a:solidFill>
                  <a:schemeClr val="folHlink"/>
                </a:solidFill>
                <a:latin typeface="Times New Roman" panose="02020603050405020304" pitchFamily="18" charset="0"/>
                <a:ea typeface="楷体_GB2312" pitchFamily="49" charset="-122"/>
              </a:rPr>
              <a:t>),</a:t>
            </a:r>
            <a:r>
              <a:rPr lang="en-US" altLang="zh-CN" b="1" i="1">
                <a:solidFill>
                  <a:schemeClr val="folHlink"/>
                </a:solidFill>
                <a:latin typeface="Times New Roman" panose="02020603050405020304" pitchFamily="18" charset="0"/>
                <a:ea typeface="楷体_GB2312" pitchFamily="49" charset="-122"/>
              </a:rPr>
              <a:t>Y</a:t>
            </a:r>
            <a:r>
              <a:rPr lang="en-US" altLang="zh-CN" b="1" baseline="-25000">
                <a:solidFill>
                  <a:schemeClr val="folHlink"/>
                </a:solidFill>
                <a:latin typeface="Times New Roman" panose="02020603050405020304" pitchFamily="18" charset="0"/>
                <a:ea typeface="楷体_GB2312" pitchFamily="49" charset="-122"/>
              </a:rPr>
              <a:t>2</a:t>
            </a:r>
            <a:r>
              <a:rPr lang="en-US" altLang="zh-CN" b="1">
                <a:solidFill>
                  <a:schemeClr val="folHlink"/>
                </a:solidFill>
                <a:latin typeface="Times New Roman" panose="02020603050405020304" pitchFamily="18" charset="0"/>
                <a:ea typeface="楷体_GB2312" pitchFamily="49" charset="-122"/>
                <a:sym typeface="Symbol" panose="05050102010706020507" pitchFamily="18" charset="2"/>
              </a:rPr>
              <a:t></a:t>
            </a:r>
            <a:r>
              <a:rPr lang="en-US" altLang="zh-CN" b="1" i="1">
                <a:solidFill>
                  <a:schemeClr val="folHlink"/>
                </a:solidFill>
                <a:latin typeface="Times New Roman" panose="02020603050405020304" pitchFamily="18" charset="0"/>
                <a:ea typeface="楷体_GB2312" pitchFamily="49" charset="-122"/>
              </a:rPr>
              <a:t>y</a:t>
            </a:r>
            <a:r>
              <a:rPr lang="en-US" altLang="zh-CN" b="1">
                <a:solidFill>
                  <a:schemeClr val="folHlink"/>
                </a:solidFill>
                <a:latin typeface="Times New Roman" panose="02020603050405020304" pitchFamily="18" charset="0"/>
                <a:ea typeface="楷体_GB2312" pitchFamily="49" charset="-122"/>
              </a:rPr>
              <a:t>)</a:t>
            </a:r>
          </a:p>
        </p:txBody>
      </p:sp>
      <p:sp>
        <p:nvSpPr>
          <p:cNvPr id="88067" name="Rectangle 3">
            <a:extLst>
              <a:ext uri="{FF2B5EF4-FFF2-40B4-BE49-F238E27FC236}">
                <a16:creationId xmlns:a16="http://schemas.microsoft.com/office/drawing/2014/main" id="{94AAC0C2-B1EA-78E7-9C96-98BA8ABA167E}"/>
              </a:ext>
            </a:extLst>
          </p:cNvPr>
          <p:cNvSpPr>
            <a:spLocks noChangeArrowheads="1"/>
          </p:cNvSpPr>
          <p:nvPr/>
        </p:nvSpPr>
        <p:spPr bwMode="auto">
          <a:xfrm>
            <a:off x="2133600" y="2952750"/>
            <a:ext cx="43434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b="1" i="1">
                <a:solidFill>
                  <a:schemeClr val="folHlink"/>
                </a:solidFill>
                <a:latin typeface="Times New Roman" panose="02020603050405020304" pitchFamily="18" charset="0"/>
                <a:ea typeface="楷体_GB2312" pitchFamily="49" charset="-122"/>
              </a:rPr>
              <a:t>A</a:t>
            </a:r>
            <a:r>
              <a:rPr lang="en-US" altLang="zh-CN" b="1">
                <a:solidFill>
                  <a:schemeClr val="folHlink"/>
                </a:solidFill>
                <a:latin typeface="Times New Roman" panose="02020603050405020304" pitchFamily="18" charset="0"/>
                <a:ea typeface="楷体_GB2312" pitchFamily="49" charset="-122"/>
                <a:sym typeface="Symbol" panose="05050102010706020507" pitchFamily="18" charset="2"/>
              </a:rPr>
              <a:t></a:t>
            </a:r>
            <a:r>
              <a:rPr lang="en-US" altLang="zh-CN" b="1" i="1">
                <a:solidFill>
                  <a:schemeClr val="folHlink"/>
                </a:solidFill>
                <a:latin typeface="Times New Roman" panose="02020603050405020304" pitchFamily="18" charset="0"/>
                <a:ea typeface="楷体_GB2312" pitchFamily="49" charset="-122"/>
              </a:rPr>
              <a:t>a</a:t>
            </a:r>
            <a:r>
              <a:rPr lang="en-US" altLang="zh-CN" b="1">
                <a:solidFill>
                  <a:schemeClr val="folHlink"/>
                </a:solidFill>
                <a:latin typeface="Times New Roman" panose="02020603050405020304" pitchFamily="18" charset="0"/>
                <a:ea typeface="楷体_GB2312" pitchFamily="49" charset="-122"/>
              </a:rPr>
              <a:t>=</a:t>
            </a:r>
            <a:r>
              <a:rPr lang="en-US" altLang="zh-CN" b="1" i="1">
                <a:solidFill>
                  <a:schemeClr val="folHlink"/>
                </a:solidFill>
                <a:latin typeface="Times New Roman" panose="02020603050405020304" pitchFamily="18" charset="0"/>
                <a:ea typeface="楷体_GB2312" pitchFamily="49" charset="-122"/>
              </a:rPr>
              <a:t>g</a:t>
            </a:r>
            <a:r>
              <a:rPr lang="en-US" altLang="zh-CN" b="1">
                <a:solidFill>
                  <a:schemeClr val="folHlink"/>
                </a:solidFill>
                <a:latin typeface="Times New Roman" panose="02020603050405020304" pitchFamily="18" charset="0"/>
                <a:ea typeface="楷体_GB2312" pitchFamily="49" charset="-122"/>
              </a:rPr>
              <a:t>(</a:t>
            </a:r>
            <a:r>
              <a:rPr lang="en-US" altLang="zh-CN" b="1" i="1">
                <a:solidFill>
                  <a:schemeClr val="folHlink"/>
                </a:solidFill>
                <a:latin typeface="Times New Roman" panose="02020603050405020304" pitchFamily="18" charset="0"/>
                <a:ea typeface="楷体_GB2312" pitchFamily="49" charset="-122"/>
              </a:rPr>
              <a:t>f</a:t>
            </a:r>
            <a:r>
              <a:rPr lang="en-US" altLang="zh-CN" b="1">
                <a:solidFill>
                  <a:schemeClr val="folHlink"/>
                </a:solidFill>
                <a:latin typeface="Times New Roman" panose="02020603050405020304" pitchFamily="18" charset="0"/>
                <a:ea typeface="楷体_GB2312" pitchFamily="49" charset="-122"/>
              </a:rPr>
              <a:t>(</a:t>
            </a:r>
            <a:r>
              <a:rPr lang="en-US" altLang="zh-CN" b="1" i="1">
                <a:solidFill>
                  <a:schemeClr val="folHlink"/>
                </a:solidFill>
                <a:latin typeface="Times New Roman" panose="02020603050405020304" pitchFamily="18" charset="0"/>
                <a:ea typeface="楷体_GB2312" pitchFamily="49" charset="-122"/>
              </a:rPr>
              <a:t>X</a:t>
            </a:r>
            <a:r>
              <a:rPr lang="en-US" altLang="zh-CN" b="1">
                <a:solidFill>
                  <a:schemeClr val="folHlink"/>
                </a:solidFill>
                <a:latin typeface="Times New Roman" panose="02020603050405020304" pitchFamily="18" charset="0"/>
                <a:ea typeface="楷体_GB2312" pitchFamily="49" charset="-122"/>
                <a:sym typeface="Symbol" panose="05050102010706020507" pitchFamily="18" charset="2"/>
              </a:rPr>
              <a:t></a:t>
            </a:r>
            <a:r>
              <a:rPr lang="en-US" altLang="zh-CN" b="1" i="1">
                <a:solidFill>
                  <a:schemeClr val="folHlink"/>
                </a:solidFill>
                <a:latin typeface="Times New Roman" panose="02020603050405020304" pitchFamily="18" charset="0"/>
                <a:ea typeface="楷体_GB2312" pitchFamily="49" charset="-122"/>
              </a:rPr>
              <a:t>x</a:t>
            </a:r>
            <a:r>
              <a:rPr lang="en-US" altLang="zh-CN" b="1">
                <a:solidFill>
                  <a:schemeClr val="folHlink"/>
                </a:solidFill>
                <a:latin typeface="Times New Roman" panose="02020603050405020304" pitchFamily="18" charset="0"/>
                <a:ea typeface="楷体_GB2312" pitchFamily="49" charset="-122"/>
              </a:rPr>
              <a:t>),</a:t>
            </a:r>
            <a:r>
              <a:rPr lang="en-US" altLang="zh-CN" b="1" i="1">
                <a:solidFill>
                  <a:schemeClr val="folHlink"/>
                </a:solidFill>
                <a:latin typeface="Times New Roman" panose="02020603050405020304" pitchFamily="18" charset="0"/>
                <a:ea typeface="楷体_GB2312" pitchFamily="49" charset="-122"/>
              </a:rPr>
              <a:t>Y</a:t>
            </a:r>
            <a:r>
              <a:rPr lang="en-US" altLang="zh-CN" b="1" baseline="-25000">
                <a:solidFill>
                  <a:schemeClr val="folHlink"/>
                </a:solidFill>
                <a:latin typeface="Times New Roman" panose="02020603050405020304" pitchFamily="18" charset="0"/>
                <a:ea typeface="楷体_GB2312" pitchFamily="49" charset="-122"/>
              </a:rPr>
              <a:t>1</a:t>
            </a:r>
            <a:r>
              <a:rPr lang="en-US" altLang="zh-CN" b="1">
                <a:solidFill>
                  <a:schemeClr val="folHlink"/>
                </a:solidFill>
                <a:latin typeface="Times New Roman" panose="02020603050405020304" pitchFamily="18" charset="0"/>
                <a:ea typeface="楷体_GB2312" pitchFamily="49" charset="-122"/>
                <a:sym typeface="Symbol" panose="05050102010706020507" pitchFamily="18" charset="2"/>
              </a:rPr>
              <a:t></a:t>
            </a:r>
            <a:r>
              <a:rPr lang="en-US" altLang="zh-CN" b="1" i="1">
                <a:solidFill>
                  <a:schemeClr val="folHlink"/>
                </a:solidFill>
                <a:latin typeface="Times New Roman" panose="02020603050405020304" pitchFamily="18" charset="0"/>
                <a:ea typeface="楷体_GB2312" pitchFamily="49" charset="-122"/>
              </a:rPr>
              <a:t>y</a:t>
            </a:r>
            <a:r>
              <a:rPr lang="en-US" altLang="zh-CN" b="1">
                <a:solidFill>
                  <a:schemeClr val="folHlink"/>
                </a:solidFill>
                <a:latin typeface="Times New Roman" panose="02020603050405020304" pitchFamily="18" charset="0"/>
                <a:ea typeface="楷体_GB2312" pitchFamily="49" charset="-122"/>
              </a:rPr>
              <a:t>)</a:t>
            </a:r>
          </a:p>
        </p:txBody>
      </p:sp>
      <p:sp>
        <p:nvSpPr>
          <p:cNvPr id="88068" name="Rectangle 4">
            <a:extLst>
              <a:ext uri="{FF2B5EF4-FFF2-40B4-BE49-F238E27FC236}">
                <a16:creationId xmlns:a16="http://schemas.microsoft.com/office/drawing/2014/main" id="{393A7C84-FD7C-F8E5-EFF4-D31BF94E5194}"/>
              </a:ext>
            </a:extLst>
          </p:cNvPr>
          <p:cNvSpPr>
            <a:spLocks noChangeArrowheads="1"/>
          </p:cNvSpPr>
          <p:nvPr/>
        </p:nvSpPr>
        <p:spPr bwMode="auto">
          <a:xfrm>
            <a:off x="2362200" y="4552950"/>
            <a:ext cx="30480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b="1" i="1">
                <a:solidFill>
                  <a:schemeClr val="folHlink"/>
                </a:solidFill>
                <a:latin typeface="Times New Roman" panose="02020603050405020304" pitchFamily="18" charset="0"/>
                <a:ea typeface="楷体_GB2312" pitchFamily="49" charset="-122"/>
              </a:rPr>
              <a:t>A</a:t>
            </a:r>
            <a:r>
              <a:rPr lang="en-US" altLang="zh-CN" b="1">
                <a:solidFill>
                  <a:schemeClr val="folHlink"/>
                </a:solidFill>
                <a:latin typeface="Times New Roman" panose="02020603050405020304" pitchFamily="18" charset="0"/>
                <a:ea typeface="楷体_GB2312" pitchFamily="49" charset="-122"/>
                <a:sym typeface="Symbol" panose="05050102010706020507" pitchFamily="18" charset="2"/>
              </a:rPr>
              <a:t></a:t>
            </a:r>
            <a:r>
              <a:rPr lang="en-US" altLang="zh-CN" b="1" i="1">
                <a:solidFill>
                  <a:schemeClr val="folHlink"/>
                </a:solidFill>
                <a:latin typeface="Times New Roman" panose="02020603050405020304" pitchFamily="18" charset="0"/>
                <a:ea typeface="楷体_GB2312" pitchFamily="49" charset="-122"/>
              </a:rPr>
              <a:t>a</a:t>
            </a:r>
            <a:r>
              <a:rPr lang="en-US" altLang="zh-CN" b="1">
                <a:solidFill>
                  <a:schemeClr val="folHlink"/>
                </a:solidFill>
                <a:latin typeface="Times New Roman" panose="02020603050405020304" pitchFamily="18" charset="0"/>
                <a:ea typeface="楷体_GB2312" pitchFamily="49" charset="-122"/>
              </a:rPr>
              <a:t>=</a:t>
            </a:r>
            <a:r>
              <a:rPr lang="en-US" altLang="zh-CN" b="1" i="1">
                <a:solidFill>
                  <a:schemeClr val="folHlink"/>
                </a:solidFill>
                <a:latin typeface="Times New Roman" panose="02020603050405020304" pitchFamily="18" charset="0"/>
                <a:ea typeface="楷体_GB2312" pitchFamily="49" charset="-122"/>
              </a:rPr>
              <a:t>f</a:t>
            </a:r>
            <a:r>
              <a:rPr lang="en-US" altLang="zh-CN" b="1">
                <a:solidFill>
                  <a:schemeClr val="folHlink"/>
                </a:solidFill>
                <a:latin typeface="Times New Roman" panose="02020603050405020304" pitchFamily="18" charset="0"/>
                <a:ea typeface="楷体_GB2312" pitchFamily="49" charset="-122"/>
              </a:rPr>
              <a:t>(</a:t>
            </a:r>
            <a:r>
              <a:rPr lang="en-US" altLang="zh-CN" b="1" i="1">
                <a:solidFill>
                  <a:schemeClr val="folHlink"/>
                </a:solidFill>
                <a:latin typeface="Times New Roman" panose="02020603050405020304" pitchFamily="18" charset="0"/>
                <a:ea typeface="楷体_GB2312" pitchFamily="49" charset="-122"/>
              </a:rPr>
              <a:t>X</a:t>
            </a:r>
            <a:r>
              <a:rPr lang="en-US" altLang="zh-CN" b="1">
                <a:solidFill>
                  <a:schemeClr val="folHlink"/>
                </a:solidFill>
                <a:latin typeface="Times New Roman" panose="02020603050405020304" pitchFamily="18" charset="0"/>
                <a:ea typeface="楷体_GB2312" pitchFamily="49" charset="-122"/>
                <a:sym typeface="Symbol" panose="05050102010706020507" pitchFamily="18" charset="2"/>
              </a:rPr>
              <a:t></a:t>
            </a:r>
            <a:r>
              <a:rPr lang="en-US" altLang="zh-CN" b="1" i="1">
                <a:solidFill>
                  <a:schemeClr val="folHlink"/>
                </a:solidFill>
                <a:latin typeface="Times New Roman" panose="02020603050405020304" pitchFamily="18" charset="0"/>
                <a:ea typeface="楷体_GB2312" pitchFamily="49" charset="-122"/>
              </a:rPr>
              <a:t>x</a:t>
            </a:r>
            <a:r>
              <a:rPr lang="en-US" altLang="zh-CN" b="1">
                <a:solidFill>
                  <a:schemeClr val="folHlink"/>
                </a:solidFill>
                <a:latin typeface="Times New Roman" panose="02020603050405020304" pitchFamily="18" charset="0"/>
                <a:ea typeface="楷体_GB2312" pitchFamily="49" charset="-122"/>
              </a:rPr>
              <a:t>)</a:t>
            </a:r>
          </a:p>
        </p:txBody>
      </p:sp>
      <p:sp>
        <p:nvSpPr>
          <p:cNvPr id="88069" name="Oval 5">
            <a:extLst>
              <a:ext uri="{FF2B5EF4-FFF2-40B4-BE49-F238E27FC236}">
                <a16:creationId xmlns:a16="http://schemas.microsoft.com/office/drawing/2014/main" id="{E275C753-7035-C5E4-CD30-D4802FB1B6A9}"/>
              </a:ext>
            </a:extLst>
          </p:cNvPr>
          <p:cNvSpPr>
            <a:spLocks noChangeArrowheads="1"/>
          </p:cNvSpPr>
          <p:nvPr/>
        </p:nvSpPr>
        <p:spPr bwMode="auto">
          <a:xfrm>
            <a:off x="7620000" y="3028950"/>
            <a:ext cx="1371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b="1" i="1">
                <a:solidFill>
                  <a:schemeClr val="folHlink"/>
                </a:solidFill>
                <a:latin typeface="Times New Roman" panose="02020603050405020304" pitchFamily="18" charset="0"/>
                <a:ea typeface="楷体_GB2312" pitchFamily="49" charset="-122"/>
              </a:rPr>
              <a:t>Y</a:t>
            </a:r>
            <a:r>
              <a:rPr lang="en-US" altLang="zh-CN" b="1" baseline="-25000">
                <a:solidFill>
                  <a:schemeClr val="folHlink"/>
                </a:solidFill>
                <a:latin typeface="Times New Roman" panose="02020603050405020304" pitchFamily="18" charset="0"/>
                <a:ea typeface="楷体_GB2312" pitchFamily="49" charset="-122"/>
              </a:rPr>
              <a:t>2</a:t>
            </a:r>
            <a:endParaRPr lang="en-US" altLang="zh-CN" b="1">
              <a:solidFill>
                <a:schemeClr val="folHlink"/>
              </a:solidFill>
              <a:latin typeface="Times New Roman" panose="02020603050405020304" pitchFamily="18" charset="0"/>
              <a:ea typeface="楷体_GB2312" pitchFamily="49" charset="-122"/>
            </a:endParaRPr>
          </a:p>
        </p:txBody>
      </p:sp>
      <p:sp>
        <p:nvSpPr>
          <p:cNvPr id="88070" name="Oval 6">
            <a:extLst>
              <a:ext uri="{FF2B5EF4-FFF2-40B4-BE49-F238E27FC236}">
                <a16:creationId xmlns:a16="http://schemas.microsoft.com/office/drawing/2014/main" id="{58F27F8E-29BC-F559-259F-20401E95EA64}"/>
              </a:ext>
            </a:extLst>
          </p:cNvPr>
          <p:cNvSpPr>
            <a:spLocks noChangeArrowheads="1"/>
          </p:cNvSpPr>
          <p:nvPr/>
        </p:nvSpPr>
        <p:spPr bwMode="auto">
          <a:xfrm>
            <a:off x="6172200" y="4781550"/>
            <a:ext cx="1371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b="1" i="1">
                <a:solidFill>
                  <a:schemeClr val="folHlink"/>
                </a:solidFill>
                <a:latin typeface="Times New Roman" panose="02020603050405020304" pitchFamily="18" charset="0"/>
                <a:ea typeface="楷体_GB2312" pitchFamily="49" charset="-122"/>
              </a:rPr>
              <a:t>Y</a:t>
            </a:r>
            <a:r>
              <a:rPr lang="en-US" altLang="zh-CN" b="1" baseline="-25000">
                <a:solidFill>
                  <a:schemeClr val="folHlink"/>
                </a:solidFill>
                <a:latin typeface="Times New Roman" panose="02020603050405020304" pitchFamily="18" charset="0"/>
                <a:ea typeface="楷体_GB2312" pitchFamily="49" charset="-122"/>
              </a:rPr>
              <a:t>1</a:t>
            </a:r>
            <a:endParaRPr lang="en-US" altLang="zh-CN" b="1">
              <a:solidFill>
                <a:schemeClr val="folHlink"/>
              </a:solidFill>
              <a:latin typeface="Times New Roman" panose="02020603050405020304" pitchFamily="18" charset="0"/>
              <a:ea typeface="楷体_GB2312" pitchFamily="49" charset="-122"/>
            </a:endParaRPr>
          </a:p>
        </p:txBody>
      </p:sp>
      <p:sp>
        <p:nvSpPr>
          <p:cNvPr id="88071" name="Oval 7">
            <a:extLst>
              <a:ext uri="{FF2B5EF4-FFF2-40B4-BE49-F238E27FC236}">
                <a16:creationId xmlns:a16="http://schemas.microsoft.com/office/drawing/2014/main" id="{BC9D58AB-A770-ACF9-6426-CC53F0C4220D}"/>
              </a:ext>
            </a:extLst>
          </p:cNvPr>
          <p:cNvSpPr>
            <a:spLocks noChangeArrowheads="1"/>
          </p:cNvSpPr>
          <p:nvPr/>
        </p:nvSpPr>
        <p:spPr bwMode="auto">
          <a:xfrm>
            <a:off x="3048000" y="5848350"/>
            <a:ext cx="1371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b="1" i="1">
                <a:solidFill>
                  <a:schemeClr val="folHlink"/>
                </a:solidFill>
                <a:latin typeface="Times New Roman" panose="02020603050405020304" pitchFamily="18" charset="0"/>
                <a:ea typeface="楷体_GB2312" pitchFamily="49" charset="-122"/>
              </a:rPr>
              <a:t>X</a:t>
            </a:r>
          </a:p>
        </p:txBody>
      </p:sp>
      <p:sp>
        <p:nvSpPr>
          <p:cNvPr id="88072" name="Line 8">
            <a:extLst>
              <a:ext uri="{FF2B5EF4-FFF2-40B4-BE49-F238E27FC236}">
                <a16:creationId xmlns:a16="http://schemas.microsoft.com/office/drawing/2014/main" id="{8F9FD501-F51B-9A34-1DAF-1EE9BDAB0CE5}"/>
              </a:ext>
            </a:extLst>
          </p:cNvPr>
          <p:cNvSpPr>
            <a:spLocks noChangeShapeType="1"/>
          </p:cNvSpPr>
          <p:nvPr/>
        </p:nvSpPr>
        <p:spPr bwMode="auto">
          <a:xfrm>
            <a:off x="3733800" y="516255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73" name="Line 9">
            <a:extLst>
              <a:ext uri="{FF2B5EF4-FFF2-40B4-BE49-F238E27FC236}">
                <a16:creationId xmlns:a16="http://schemas.microsoft.com/office/drawing/2014/main" id="{0EDB9351-4AAE-2C8B-F824-A62C979E274A}"/>
              </a:ext>
            </a:extLst>
          </p:cNvPr>
          <p:cNvSpPr>
            <a:spLocks noChangeShapeType="1"/>
          </p:cNvSpPr>
          <p:nvPr/>
        </p:nvSpPr>
        <p:spPr bwMode="auto">
          <a:xfrm flipV="1">
            <a:off x="3733800" y="5238750"/>
            <a:ext cx="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74" name="Line 10">
            <a:extLst>
              <a:ext uri="{FF2B5EF4-FFF2-40B4-BE49-F238E27FC236}">
                <a16:creationId xmlns:a16="http://schemas.microsoft.com/office/drawing/2014/main" id="{5876E282-96AC-65F6-21E0-05CD65968F4F}"/>
              </a:ext>
            </a:extLst>
          </p:cNvPr>
          <p:cNvSpPr>
            <a:spLocks noChangeShapeType="1"/>
          </p:cNvSpPr>
          <p:nvPr/>
        </p:nvSpPr>
        <p:spPr bwMode="auto">
          <a:xfrm flipV="1">
            <a:off x="3886200" y="3867150"/>
            <a:ext cx="3048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75" name="Line 11">
            <a:extLst>
              <a:ext uri="{FF2B5EF4-FFF2-40B4-BE49-F238E27FC236}">
                <a16:creationId xmlns:a16="http://schemas.microsoft.com/office/drawing/2014/main" id="{1754722F-7485-5204-7CA7-F657D54FF4A9}"/>
              </a:ext>
            </a:extLst>
          </p:cNvPr>
          <p:cNvSpPr>
            <a:spLocks noChangeShapeType="1"/>
          </p:cNvSpPr>
          <p:nvPr/>
        </p:nvSpPr>
        <p:spPr bwMode="auto">
          <a:xfrm flipV="1">
            <a:off x="4648200" y="2266950"/>
            <a:ext cx="3810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76" name="Line 12">
            <a:extLst>
              <a:ext uri="{FF2B5EF4-FFF2-40B4-BE49-F238E27FC236}">
                <a16:creationId xmlns:a16="http://schemas.microsoft.com/office/drawing/2014/main" id="{1B8819F7-0CA0-C2DB-EC53-87FE350B0F88}"/>
              </a:ext>
            </a:extLst>
          </p:cNvPr>
          <p:cNvSpPr>
            <a:spLocks noChangeShapeType="1"/>
          </p:cNvSpPr>
          <p:nvPr/>
        </p:nvSpPr>
        <p:spPr bwMode="auto">
          <a:xfrm flipH="1" flipV="1">
            <a:off x="7391400" y="2266950"/>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77" name="Line 13">
            <a:extLst>
              <a:ext uri="{FF2B5EF4-FFF2-40B4-BE49-F238E27FC236}">
                <a16:creationId xmlns:a16="http://schemas.microsoft.com/office/drawing/2014/main" id="{82EE3274-D2AD-5C0F-51A4-52527618EF26}"/>
              </a:ext>
            </a:extLst>
          </p:cNvPr>
          <p:cNvSpPr>
            <a:spLocks noChangeShapeType="1"/>
          </p:cNvSpPr>
          <p:nvPr/>
        </p:nvSpPr>
        <p:spPr bwMode="auto">
          <a:xfrm flipV="1">
            <a:off x="3581400" y="5314950"/>
            <a:ext cx="0" cy="4572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78" name="Line 14">
            <a:extLst>
              <a:ext uri="{FF2B5EF4-FFF2-40B4-BE49-F238E27FC236}">
                <a16:creationId xmlns:a16="http://schemas.microsoft.com/office/drawing/2014/main" id="{1F842F6F-545F-C8CC-56C5-30B6632CEA22}"/>
              </a:ext>
            </a:extLst>
          </p:cNvPr>
          <p:cNvSpPr>
            <a:spLocks noChangeShapeType="1"/>
          </p:cNvSpPr>
          <p:nvPr/>
        </p:nvSpPr>
        <p:spPr bwMode="auto">
          <a:xfrm flipH="1" flipV="1">
            <a:off x="7086600" y="2343150"/>
            <a:ext cx="914400" cy="6858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79" name="Line 15">
            <a:extLst>
              <a:ext uri="{FF2B5EF4-FFF2-40B4-BE49-F238E27FC236}">
                <a16:creationId xmlns:a16="http://schemas.microsoft.com/office/drawing/2014/main" id="{BBC415D0-2579-5AB5-6EAF-376E566A2EF0}"/>
              </a:ext>
            </a:extLst>
          </p:cNvPr>
          <p:cNvSpPr>
            <a:spLocks noChangeShapeType="1"/>
          </p:cNvSpPr>
          <p:nvPr/>
        </p:nvSpPr>
        <p:spPr bwMode="auto">
          <a:xfrm flipV="1">
            <a:off x="4267200" y="2266950"/>
            <a:ext cx="381000" cy="6096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80" name="Line 16">
            <a:extLst>
              <a:ext uri="{FF2B5EF4-FFF2-40B4-BE49-F238E27FC236}">
                <a16:creationId xmlns:a16="http://schemas.microsoft.com/office/drawing/2014/main" id="{2967441F-1298-E36C-AA36-62FC96ABA0EF}"/>
              </a:ext>
            </a:extLst>
          </p:cNvPr>
          <p:cNvSpPr>
            <a:spLocks noChangeShapeType="1"/>
          </p:cNvSpPr>
          <p:nvPr/>
        </p:nvSpPr>
        <p:spPr bwMode="auto">
          <a:xfrm flipH="1" flipV="1">
            <a:off x="5715000" y="3943350"/>
            <a:ext cx="990600" cy="8382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81" name="Line 17">
            <a:extLst>
              <a:ext uri="{FF2B5EF4-FFF2-40B4-BE49-F238E27FC236}">
                <a16:creationId xmlns:a16="http://schemas.microsoft.com/office/drawing/2014/main" id="{74DC98A7-2F6B-1604-769A-0DF9D17F0B42}"/>
              </a:ext>
            </a:extLst>
          </p:cNvPr>
          <p:cNvSpPr>
            <a:spLocks noChangeShapeType="1"/>
          </p:cNvSpPr>
          <p:nvPr/>
        </p:nvSpPr>
        <p:spPr bwMode="auto">
          <a:xfrm flipV="1">
            <a:off x="3581400" y="3867150"/>
            <a:ext cx="381000" cy="6096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82" name="Text Box 18">
            <a:extLst>
              <a:ext uri="{FF2B5EF4-FFF2-40B4-BE49-F238E27FC236}">
                <a16:creationId xmlns:a16="http://schemas.microsoft.com/office/drawing/2014/main" id="{98789CAA-AE43-3745-278A-F6FB307B9A43}"/>
              </a:ext>
            </a:extLst>
          </p:cNvPr>
          <p:cNvSpPr txBox="1">
            <a:spLocks noChangeArrowheads="1"/>
          </p:cNvSpPr>
          <p:nvPr/>
        </p:nvSpPr>
        <p:spPr bwMode="auto">
          <a:xfrm>
            <a:off x="8664576" y="5710239"/>
            <a:ext cx="6572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50000"/>
              </a:spcBef>
              <a:buClrTx/>
              <a:buSzTx/>
              <a:buFontTx/>
              <a:buNone/>
            </a:pPr>
            <a:r>
              <a:rPr lang="en-US" altLang="zh-CN" b="1">
                <a:solidFill>
                  <a:schemeClr val="folHlink"/>
                </a:solidFill>
                <a:latin typeface="Times New Roman" panose="02020603050405020304" pitchFamily="18" charset="0"/>
                <a:ea typeface="楷体_GB2312" pitchFamily="49" charset="-122"/>
              </a:rPr>
              <a:t>(a)</a:t>
            </a:r>
          </a:p>
        </p:txBody>
      </p:sp>
      <p:sp>
        <p:nvSpPr>
          <p:cNvPr id="88083" name="Line 19">
            <a:extLst>
              <a:ext uri="{FF2B5EF4-FFF2-40B4-BE49-F238E27FC236}">
                <a16:creationId xmlns:a16="http://schemas.microsoft.com/office/drawing/2014/main" id="{7EFC4EE9-9A67-4641-775F-90DB99F1064A}"/>
              </a:ext>
            </a:extLst>
          </p:cNvPr>
          <p:cNvSpPr>
            <a:spLocks noChangeShapeType="1"/>
          </p:cNvSpPr>
          <p:nvPr/>
        </p:nvSpPr>
        <p:spPr bwMode="auto">
          <a:xfrm>
            <a:off x="6019800" y="3790950"/>
            <a:ext cx="990600" cy="83820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88084" name="Text Box 20">
            <a:extLst>
              <a:ext uri="{FF2B5EF4-FFF2-40B4-BE49-F238E27FC236}">
                <a16:creationId xmlns:a16="http://schemas.microsoft.com/office/drawing/2014/main" id="{D0BEFE67-1914-A69B-85FC-693D7EF04936}"/>
              </a:ext>
            </a:extLst>
          </p:cNvPr>
          <p:cNvSpPr txBox="1">
            <a:spLocks noChangeArrowheads="1"/>
          </p:cNvSpPr>
          <p:nvPr/>
        </p:nvSpPr>
        <p:spPr bwMode="auto">
          <a:xfrm>
            <a:off x="3429000" y="438151"/>
            <a:ext cx="3352800" cy="588963"/>
          </a:xfrm>
          <a:prstGeom prst="rect">
            <a:avLst/>
          </a:prstGeom>
          <a:noFill/>
          <a:ln w="952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zh-CN" altLang="en-US" b="1">
                <a:solidFill>
                  <a:schemeClr val="folHlink"/>
                </a:solidFill>
              </a:rPr>
              <a:t>输入：</a:t>
            </a:r>
            <a:r>
              <a:rPr lang="en-US" altLang="zh-CN" b="1">
                <a:solidFill>
                  <a:schemeClr val="folHlink"/>
                </a:solidFill>
                <a:latin typeface="Times New Roman" panose="02020603050405020304" pitchFamily="18" charset="0"/>
                <a:ea typeface="楷体_GB2312" pitchFamily="49" charset="-122"/>
              </a:rPr>
              <a:t>XY</a:t>
            </a:r>
            <a:r>
              <a:rPr lang="en-US" altLang="zh-CN" b="1" baseline="-25000">
                <a:solidFill>
                  <a:schemeClr val="folHlink"/>
                </a:solidFill>
                <a:latin typeface="Times New Roman" panose="02020603050405020304" pitchFamily="18" charset="0"/>
                <a:ea typeface="楷体_GB2312" pitchFamily="49" charset="-122"/>
              </a:rPr>
              <a:t>1</a:t>
            </a:r>
            <a:r>
              <a:rPr lang="en-US" altLang="zh-CN" b="1">
                <a:solidFill>
                  <a:schemeClr val="folHlink"/>
                </a:solidFill>
                <a:latin typeface="Times New Roman" panose="02020603050405020304" pitchFamily="18" charset="0"/>
                <a:ea typeface="楷体_GB2312" pitchFamily="49" charset="-122"/>
              </a:rPr>
              <a:t>Y</a:t>
            </a:r>
            <a:r>
              <a:rPr lang="en-US" altLang="zh-CN" b="1" baseline="-25000">
                <a:solidFill>
                  <a:schemeClr val="folHlink"/>
                </a:solidFill>
                <a:latin typeface="Times New Roman" panose="02020603050405020304" pitchFamily="18" charset="0"/>
                <a:ea typeface="楷体_GB2312" pitchFamily="49" charset="-122"/>
              </a:rPr>
              <a:t>2</a:t>
            </a:r>
          </a:p>
        </p:txBody>
      </p:sp>
      <p:sp>
        <p:nvSpPr>
          <p:cNvPr id="88085" name="TextBox 21">
            <a:extLst>
              <a:ext uri="{FF2B5EF4-FFF2-40B4-BE49-F238E27FC236}">
                <a16:creationId xmlns:a16="http://schemas.microsoft.com/office/drawing/2014/main" id="{5AD23FBD-4F72-7B62-00C9-3A9154B9044B}"/>
              </a:ext>
            </a:extLst>
          </p:cNvPr>
          <p:cNvSpPr txBox="1">
            <a:spLocks noChangeArrowheads="1"/>
          </p:cNvSpPr>
          <p:nvPr/>
        </p:nvSpPr>
        <p:spPr bwMode="auto">
          <a:xfrm>
            <a:off x="4800600" y="6092826"/>
            <a:ext cx="1511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zh-CN" altLang="en-US" sz="2800">
                <a:solidFill>
                  <a:schemeClr val="folHlink"/>
                </a:solidFill>
              </a:rPr>
              <a:t>改造前</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89" name="灯片编号占位符 3">
            <a:extLst>
              <a:ext uri="{FF2B5EF4-FFF2-40B4-BE49-F238E27FC236}">
                <a16:creationId xmlns:a16="http://schemas.microsoft.com/office/drawing/2014/main" id="{60052E72-84FC-99A3-9F39-69A8FA8882BF}"/>
              </a:ext>
            </a:extLst>
          </p:cNvPr>
          <p:cNvSpPr>
            <a:spLocks noGrp="1" noChangeArrowheads="1"/>
          </p:cNvSpPr>
          <p:nvPr>
            <p:ph type="sldNum" sz="quarter" idx="11"/>
          </p:nvPr>
        </p:nvSpPr>
        <p:spPr>
          <a:xfrm>
            <a:off x="807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F899FEF2-5BEC-48CD-82AD-D12070002B6C}" type="slidenum">
              <a:rPr lang="en-US" altLang="zh-CN" sz="1400">
                <a:solidFill>
                  <a:schemeClr val="folHlink"/>
                </a:solidFill>
                <a:latin typeface="Tahoma" panose="020B0604030504040204" pitchFamily="34" charset="0"/>
                <a:ea typeface="宋体" panose="02010600030101010101" pitchFamily="2" charset="-122"/>
              </a:rPr>
              <a:pPr>
                <a:spcBef>
                  <a:spcPct val="0"/>
                </a:spcBef>
                <a:buClrTx/>
                <a:buSzTx/>
                <a:buFontTx/>
                <a:buNone/>
              </a:pPr>
              <a:t>42</a:t>
            </a:fld>
            <a:endParaRPr lang="en-US" altLang="zh-CN" sz="1400">
              <a:solidFill>
                <a:schemeClr val="folHlink"/>
              </a:solidFill>
              <a:latin typeface="Tahoma" panose="020B0604030504040204" pitchFamily="34" charset="0"/>
              <a:ea typeface="宋体" panose="02010600030101010101" pitchFamily="2" charset="-122"/>
            </a:endParaRPr>
          </a:p>
        </p:txBody>
      </p:sp>
      <p:sp>
        <p:nvSpPr>
          <p:cNvPr id="89090" name="Rectangle 2">
            <a:extLst>
              <a:ext uri="{FF2B5EF4-FFF2-40B4-BE49-F238E27FC236}">
                <a16:creationId xmlns:a16="http://schemas.microsoft.com/office/drawing/2014/main" id="{4786B596-DD49-7989-93E4-C5F431583FC0}"/>
              </a:ext>
            </a:extLst>
          </p:cNvPr>
          <p:cNvSpPr>
            <a:spLocks noChangeArrowheads="1"/>
          </p:cNvSpPr>
          <p:nvPr/>
        </p:nvSpPr>
        <p:spPr bwMode="auto">
          <a:xfrm>
            <a:off x="4572000" y="260350"/>
            <a:ext cx="6096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b="1" i="1">
                <a:solidFill>
                  <a:schemeClr val="folHlink"/>
                </a:solidFill>
                <a:latin typeface="Times New Roman" panose="02020603050405020304" pitchFamily="18" charset="0"/>
                <a:ea typeface="宋体" panose="02010600030101010101" pitchFamily="2" charset="-122"/>
              </a:rPr>
              <a:t>A</a:t>
            </a:r>
          </a:p>
        </p:txBody>
      </p:sp>
      <p:sp>
        <p:nvSpPr>
          <p:cNvPr id="89091" name="Rectangle 3">
            <a:extLst>
              <a:ext uri="{FF2B5EF4-FFF2-40B4-BE49-F238E27FC236}">
                <a16:creationId xmlns:a16="http://schemas.microsoft.com/office/drawing/2014/main" id="{E239AF33-633B-C81B-B9B7-E9F7E1B1EBA8}"/>
              </a:ext>
            </a:extLst>
          </p:cNvPr>
          <p:cNvSpPr>
            <a:spLocks noChangeArrowheads="1"/>
          </p:cNvSpPr>
          <p:nvPr/>
        </p:nvSpPr>
        <p:spPr bwMode="auto">
          <a:xfrm>
            <a:off x="5181600" y="1479550"/>
            <a:ext cx="22098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b="1" i="1">
                <a:solidFill>
                  <a:schemeClr val="folHlink"/>
                </a:solidFill>
                <a:latin typeface="Times New Roman" panose="02020603050405020304" pitchFamily="18" charset="0"/>
                <a:ea typeface="宋体" panose="02010600030101010101" pitchFamily="2" charset="-122"/>
              </a:rPr>
              <a:t>R</a:t>
            </a:r>
            <a:r>
              <a:rPr lang="en-US" altLang="zh-CN" b="1">
                <a:solidFill>
                  <a:schemeClr val="folHlink"/>
                </a:solidFill>
                <a:latin typeface="Times New Roman" panose="02020603050405020304" pitchFamily="18" charset="0"/>
                <a:ea typeface="宋体" panose="02010600030101010101" pitchFamily="2" charset="-122"/>
                <a:sym typeface="Symbol" panose="05050102010706020507" pitchFamily="18" charset="2"/>
              </a:rPr>
              <a:t></a:t>
            </a:r>
            <a:r>
              <a:rPr lang="en-US" altLang="zh-CN" b="1" i="1">
                <a:solidFill>
                  <a:schemeClr val="folHlink"/>
                </a:solidFill>
                <a:latin typeface="Times New Roman" panose="02020603050405020304" pitchFamily="18" charset="0"/>
                <a:ea typeface="宋体" panose="02010600030101010101" pitchFamily="2" charset="-122"/>
              </a:rPr>
              <a:t>i</a:t>
            </a:r>
            <a:r>
              <a:rPr lang="en-US" altLang="zh-CN" b="1">
                <a:solidFill>
                  <a:schemeClr val="folHlink"/>
                </a:solidFill>
                <a:latin typeface="Times New Roman" panose="02020603050405020304" pitchFamily="18" charset="0"/>
                <a:ea typeface="宋体" panose="02010600030101010101" pitchFamily="2" charset="-122"/>
              </a:rPr>
              <a:t>=</a:t>
            </a:r>
            <a:r>
              <a:rPr lang="en-US" altLang="zh-CN" b="1" i="1">
                <a:solidFill>
                  <a:schemeClr val="folHlink"/>
                </a:solidFill>
                <a:latin typeface="Times New Roman" panose="02020603050405020304" pitchFamily="18" charset="0"/>
                <a:ea typeface="宋体" panose="02010600030101010101" pitchFamily="2" charset="-122"/>
              </a:rPr>
              <a:t>f(X</a:t>
            </a:r>
            <a:r>
              <a:rPr lang="en-US" altLang="zh-CN" b="1">
                <a:solidFill>
                  <a:schemeClr val="folHlink"/>
                </a:solidFill>
                <a:latin typeface="Times New Roman" panose="02020603050405020304" pitchFamily="18" charset="0"/>
                <a:ea typeface="宋体" panose="02010600030101010101" pitchFamily="2" charset="-122"/>
                <a:sym typeface="Symbol" panose="05050102010706020507" pitchFamily="18" charset="2"/>
              </a:rPr>
              <a:t></a:t>
            </a:r>
            <a:r>
              <a:rPr lang="en-US" altLang="zh-CN" b="1" i="1">
                <a:solidFill>
                  <a:schemeClr val="folHlink"/>
                </a:solidFill>
                <a:latin typeface="Times New Roman" panose="02020603050405020304" pitchFamily="18" charset="0"/>
                <a:ea typeface="宋体" panose="02010600030101010101" pitchFamily="2" charset="-122"/>
              </a:rPr>
              <a:t>x</a:t>
            </a:r>
            <a:r>
              <a:rPr lang="en-US" altLang="zh-CN" b="1">
                <a:solidFill>
                  <a:schemeClr val="folHlink"/>
                </a:solidFill>
                <a:latin typeface="Times New Roman" panose="02020603050405020304" pitchFamily="18" charset="0"/>
                <a:ea typeface="宋体" panose="02010600030101010101" pitchFamily="2" charset="-122"/>
              </a:rPr>
              <a:t>)</a:t>
            </a:r>
          </a:p>
        </p:txBody>
      </p:sp>
      <p:sp>
        <p:nvSpPr>
          <p:cNvPr id="89092" name="Rectangle 4">
            <a:extLst>
              <a:ext uri="{FF2B5EF4-FFF2-40B4-BE49-F238E27FC236}">
                <a16:creationId xmlns:a16="http://schemas.microsoft.com/office/drawing/2014/main" id="{D749E4EC-9FB6-3805-DBEE-43C80960A3D0}"/>
              </a:ext>
            </a:extLst>
          </p:cNvPr>
          <p:cNvSpPr>
            <a:spLocks noChangeArrowheads="1"/>
          </p:cNvSpPr>
          <p:nvPr/>
        </p:nvSpPr>
        <p:spPr bwMode="auto">
          <a:xfrm>
            <a:off x="5181600" y="2927350"/>
            <a:ext cx="38100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b="1" i="1">
                <a:solidFill>
                  <a:schemeClr val="folHlink"/>
                </a:solidFill>
                <a:latin typeface="Times New Roman" panose="02020603050405020304" pitchFamily="18" charset="0"/>
                <a:ea typeface="宋体" panose="02010600030101010101" pitchFamily="2" charset="-122"/>
              </a:rPr>
              <a:t>R</a:t>
            </a:r>
            <a:r>
              <a:rPr lang="en-US" altLang="zh-CN" b="1">
                <a:solidFill>
                  <a:schemeClr val="folHlink"/>
                </a:solidFill>
                <a:latin typeface="Times New Roman" panose="02020603050405020304" pitchFamily="18" charset="0"/>
                <a:ea typeface="宋体" panose="02010600030101010101" pitchFamily="2" charset="-122"/>
                <a:sym typeface="Symbol" panose="05050102010706020507" pitchFamily="18" charset="2"/>
              </a:rPr>
              <a:t></a:t>
            </a:r>
            <a:r>
              <a:rPr lang="en-US" altLang="zh-CN" b="1" i="1">
                <a:solidFill>
                  <a:schemeClr val="folHlink"/>
                </a:solidFill>
                <a:latin typeface="Times New Roman" panose="02020603050405020304" pitchFamily="18" charset="0"/>
                <a:ea typeface="宋体" panose="02010600030101010101" pitchFamily="2" charset="-122"/>
              </a:rPr>
              <a:t>i</a:t>
            </a:r>
            <a:r>
              <a:rPr lang="en-US" altLang="zh-CN" b="1">
                <a:solidFill>
                  <a:schemeClr val="folHlink"/>
                </a:solidFill>
                <a:latin typeface="Times New Roman" panose="02020603050405020304" pitchFamily="18" charset="0"/>
                <a:ea typeface="宋体" panose="02010600030101010101" pitchFamily="2" charset="-122"/>
              </a:rPr>
              <a:t>=</a:t>
            </a:r>
            <a:r>
              <a:rPr lang="en-US" altLang="zh-CN" b="1" i="1">
                <a:solidFill>
                  <a:schemeClr val="folHlink"/>
                </a:solidFill>
                <a:latin typeface="Times New Roman" panose="02020603050405020304" pitchFamily="18" charset="0"/>
                <a:ea typeface="宋体" panose="02010600030101010101" pitchFamily="2" charset="-122"/>
              </a:rPr>
              <a:t>g</a:t>
            </a:r>
            <a:r>
              <a:rPr lang="en-US" altLang="zh-CN" b="1">
                <a:solidFill>
                  <a:schemeClr val="folHlink"/>
                </a:solidFill>
                <a:latin typeface="Times New Roman" panose="02020603050405020304" pitchFamily="18" charset="0"/>
                <a:ea typeface="宋体" panose="02010600030101010101" pitchFamily="2" charset="-122"/>
              </a:rPr>
              <a:t>(</a:t>
            </a:r>
            <a:r>
              <a:rPr lang="en-US" altLang="zh-CN" b="1" i="1">
                <a:solidFill>
                  <a:schemeClr val="folHlink"/>
                </a:solidFill>
                <a:latin typeface="Times New Roman" panose="02020603050405020304" pitchFamily="18" charset="0"/>
                <a:ea typeface="宋体" panose="02010600030101010101" pitchFamily="2" charset="-122"/>
              </a:rPr>
              <a:t>f</a:t>
            </a:r>
            <a:r>
              <a:rPr lang="en-US" altLang="zh-CN" b="1">
                <a:solidFill>
                  <a:schemeClr val="folHlink"/>
                </a:solidFill>
                <a:latin typeface="Times New Roman" panose="02020603050405020304" pitchFamily="18" charset="0"/>
                <a:ea typeface="宋体" panose="02010600030101010101" pitchFamily="2" charset="-122"/>
              </a:rPr>
              <a:t>(</a:t>
            </a:r>
            <a:r>
              <a:rPr lang="en-US" altLang="zh-CN" b="1" i="1">
                <a:solidFill>
                  <a:schemeClr val="folHlink"/>
                </a:solidFill>
                <a:latin typeface="Times New Roman" panose="02020603050405020304" pitchFamily="18" charset="0"/>
                <a:ea typeface="宋体" panose="02010600030101010101" pitchFamily="2" charset="-122"/>
              </a:rPr>
              <a:t>X</a:t>
            </a:r>
            <a:r>
              <a:rPr lang="en-US" altLang="zh-CN" b="1">
                <a:solidFill>
                  <a:schemeClr val="folHlink"/>
                </a:solidFill>
                <a:latin typeface="Times New Roman" panose="02020603050405020304" pitchFamily="18" charset="0"/>
                <a:ea typeface="宋体" panose="02010600030101010101" pitchFamily="2" charset="-122"/>
                <a:sym typeface="Symbol" panose="05050102010706020507" pitchFamily="18" charset="2"/>
              </a:rPr>
              <a:t></a:t>
            </a:r>
            <a:r>
              <a:rPr lang="en-US" altLang="zh-CN" b="1" i="1">
                <a:solidFill>
                  <a:schemeClr val="folHlink"/>
                </a:solidFill>
                <a:latin typeface="Times New Roman" panose="02020603050405020304" pitchFamily="18" charset="0"/>
                <a:ea typeface="宋体" panose="02010600030101010101" pitchFamily="2" charset="-122"/>
              </a:rPr>
              <a:t>x</a:t>
            </a:r>
            <a:r>
              <a:rPr lang="en-US" altLang="zh-CN" b="1">
                <a:solidFill>
                  <a:schemeClr val="folHlink"/>
                </a:solidFill>
                <a:latin typeface="Times New Roman" panose="02020603050405020304" pitchFamily="18" charset="0"/>
                <a:ea typeface="宋体" panose="02010600030101010101" pitchFamily="2" charset="-122"/>
              </a:rPr>
              <a:t>),</a:t>
            </a:r>
            <a:r>
              <a:rPr lang="en-US" altLang="zh-CN" b="1" i="1">
                <a:solidFill>
                  <a:schemeClr val="folHlink"/>
                </a:solidFill>
                <a:latin typeface="Times New Roman" panose="02020603050405020304" pitchFamily="18" charset="0"/>
                <a:ea typeface="宋体" panose="02010600030101010101" pitchFamily="2" charset="-122"/>
              </a:rPr>
              <a:t>Y</a:t>
            </a:r>
            <a:r>
              <a:rPr lang="en-US" altLang="zh-CN" b="1" baseline="-25000">
                <a:solidFill>
                  <a:schemeClr val="folHlink"/>
                </a:solidFill>
                <a:latin typeface="Times New Roman" panose="02020603050405020304" pitchFamily="18" charset="0"/>
                <a:ea typeface="宋体" panose="02010600030101010101" pitchFamily="2" charset="-122"/>
              </a:rPr>
              <a:t>1</a:t>
            </a:r>
            <a:r>
              <a:rPr lang="en-US" altLang="zh-CN" b="1">
                <a:solidFill>
                  <a:schemeClr val="folHlink"/>
                </a:solidFill>
                <a:latin typeface="Times New Roman" panose="02020603050405020304" pitchFamily="18" charset="0"/>
                <a:ea typeface="宋体" panose="02010600030101010101" pitchFamily="2" charset="-122"/>
                <a:sym typeface="Symbol" panose="05050102010706020507" pitchFamily="18" charset="2"/>
              </a:rPr>
              <a:t></a:t>
            </a:r>
            <a:r>
              <a:rPr lang="en-US" altLang="zh-CN" b="1" i="1">
                <a:solidFill>
                  <a:schemeClr val="folHlink"/>
                </a:solidFill>
                <a:latin typeface="Times New Roman" panose="02020603050405020304" pitchFamily="18" charset="0"/>
                <a:ea typeface="宋体" panose="02010600030101010101" pitchFamily="2" charset="-122"/>
              </a:rPr>
              <a:t>y</a:t>
            </a:r>
            <a:r>
              <a:rPr lang="en-US" altLang="zh-CN" b="1">
                <a:solidFill>
                  <a:schemeClr val="folHlink"/>
                </a:solidFill>
                <a:latin typeface="Times New Roman" panose="02020603050405020304" pitchFamily="18" charset="0"/>
                <a:ea typeface="宋体" panose="02010600030101010101" pitchFamily="2" charset="-122"/>
              </a:rPr>
              <a:t>)</a:t>
            </a:r>
          </a:p>
        </p:txBody>
      </p:sp>
      <p:sp>
        <p:nvSpPr>
          <p:cNvPr id="89093" name="Rectangle 5">
            <a:extLst>
              <a:ext uri="{FF2B5EF4-FFF2-40B4-BE49-F238E27FC236}">
                <a16:creationId xmlns:a16="http://schemas.microsoft.com/office/drawing/2014/main" id="{0323100C-2C2E-8A8E-7B40-FACB85996369}"/>
              </a:ext>
            </a:extLst>
          </p:cNvPr>
          <p:cNvSpPr>
            <a:spLocks noChangeArrowheads="1"/>
          </p:cNvSpPr>
          <p:nvPr/>
        </p:nvSpPr>
        <p:spPr bwMode="auto">
          <a:xfrm>
            <a:off x="5181600" y="4603750"/>
            <a:ext cx="49530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b="1" i="1">
                <a:solidFill>
                  <a:schemeClr val="folHlink"/>
                </a:solidFill>
                <a:latin typeface="Times New Roman" panose="02020603050405020304" pitchFamily="18" charset="0"/>
                <a:ea typeface="宋体" panose="02010600030101010101" pitchFamily="2" charset="-122"/>
              </a:rPr>
              <a:t>R</a:t>
            </a:r>
            <a:r>
              <a:rPr lang="en-US" altLang="zh-CN" b="1">
                <a:solidFill>
                  <a:schemeClr val="folHlink"/>
                </a:solidFill>
                <a:latin typeface="Times New Roman" panose="02020603050405020304" pitchFamily="18" charset="0"/>
                <a:ea typeface="宋体" panose="02010600030101010101" pitchFamily="2" charset="-122"/>
                <a:sym typeface="Symbol" panose="05050102010706020507" pitchFamily="18" charset="2"/>
              </a:rPr>
              <a:t></a:t>
            </a:r>
            <a:r>
              <a:rPr lang="en-US" altLang="zh-CN" b="1" i="1">
                <a:solidFill>
                  <a:schemeClr val="folHlink"/>
                </a:solidFill>
                <a:latin typeface="Times New Roman" panose="02020603050405020304" pitchFamily="18" charset="0"/>
                <a:ea typeface="宋体" panose="02010600030101010101" pitchFamily="2" charset="-122"/>
              </a:rPr>
              <a:t>i</a:t>
            </a:r>
            <a:r>
              <a:rPr lang="en-US" altLang="zh-CN" b="1">
                <a:solidFill>
                  <a:schemeClr val="folHlink"/>
                </a:solidFill>
                <a:latin typeface="Times New Roman" panose="02020603050405020304" pitchFamily="18" charset="0"/>
                <a:ea typeface="宋体" panose="02010600030101010101" pitchFamily="2" charset="-122"/>
              </a:rPr>
              <a:t>=</a:t>
            </a:r>
            <a:r>
              <a:rPr lang="en-US" altLang="zh-CN" b="1" i="1">
                <a:solidFill>
                  <a:schemeClr val="folHlink"/>
                </a:solidFill>
                <a:latin typeface="Times New Roman" panose="02020603050405020304" pitchFamily="18" charset="0"/>
                <a:ea typeface="宋体" panose="02010600030101010101" pitchFamily="2" charset="-122"/>
              </a:rPr>
              <a:t>g</a:t>
            </a:r>
            <a:r>
              <a:rPr lang="en-US" altLang="zh-CN" b="1">
                <a:solidFill>
                  <a:schemeClr val="folHlink"/>
                </a:solidFill>
                <a:latin typeface="Times New Roman" panose="02020603050405020304" pitchFamily="18" charset="0"/>
                <a:ea typeface="宋体" panose="02010600030101010101" pitchFamily="2" charset="-122"/>
              </a:rPr>
              <a:t>(</a:t>
            </a:r>
            <a:r>
              <a:rPr lang="en-US" altLang="zh-CN" b="1" i="1">
                <a:solidFill>
                  <a:schemeClr val="folHlink"/>
                </a:solidFill>
                <a:latin typeface="Times New Roman" panose="02020603050405020304" pitchFamily="18" charset="0"/>
                <a:ea typeface="宋体" panose="02010600030101010101" pitchFamily="2" charset="-122"/>
              </a:rPr>
              <a:t>g</a:t>
            </a:r>
            <a:r>
              <a:rPr lang="en-US" altLang="zh-CN" b="1">
                <a:solidFill>
                  <a:schemeClr val="folHlink"/>
                </a:solidFill>
                <a:latin typeface="Times New Roman" panose="02020603050405020304" pitchFamily="18" charset="0"/>
                <a:ea typeface="宋体" panose="02010600030101010101" pitchFamily="2" charset="-122"/>
              </a:rPr>
              <a:t>(</a:t>
            </a:r>
            <a:r>
              <a:rPr lang="en-US" altLang="zh-CN" b="1" i="1">
                <a:solidFill>
                  <a:schemeClr val="folHlink"/>
                </a:solidFill>
                <a:latin typeface="Times New Roman" panose="02020603050405020304" pitchFamily="18" charset="0"/>
                <a:ea typeface="宋体" panose="02010600030101010101" pitchFamily="2" charset="-122"/>
              </a:rPr>
              <a:t>f</a:t>
            </a:r>
            <a:r>
              <a:rPr lang="en-US" altLang="zh-CN" b="1">
                <a:solidFill>
                  <a:schemeClr val="folHlink"/>
                </a:solidFill>
                <a:latin typeface="Times New Roman" panose="02020603050405020304" pitchFamily="18" charset="0"/>
                <a:ea typeface="宋体" panose="02010600030101010101" pitchFamily="2" charset="-122"/>
              </a:rPr>
              <a:t>(</a:t>
            </a:r>
            <a:r>
              <a:rPr lang="en-US" altLang="zh-CN" b="1" i="1">
                <a:solidFill>
                  <a:schemeClr val="folHlink"/>
                </a:solidFill>
                <a:latin typeface="Times New Roman" panose="02020603050405020304" pitchFamily="18" charset="0"/>
                <a:ea typeface="宋体" panose="02010600030101010101" pitchFamily="2" charset="-122"/>
              </a:rPr>
              <a:t>X</a:t>
            </a:r>
            <a:r>
              <a:rPr lang="en-US" altLang="zh-CN" b="1">
                <a:solidFill>
                  <a:schemeClr val="folHlink"/>
                </a:solidFill>
                <a:latin typeface="Times New Roman" panose="02020603050405020304" pitchFamily="18" charset="0"/>
                <a:ea typeface="宋体" panose="02010600030101010101" pitchFamily="2" charset="-122"/>
                <a:sym typeface="Symbol" panose="05050102010706020507" pitchFamily="18" charset="2"/>
              </a:rPr>
              <a:t></a:t>
            </a:r>
            <a:r>
              <a:rPr lang="en-US" altLang="zh-CN" b="1" i="1">
                <a:solidFill>
                  <a:schemeClr val="folHlink"/>
                </a:solidFill>
                <a:latin typeface="Times New Roman" panose="02020603050405020304" pitchFamily="18" charset="0"/>
                <a:ea typeface="宋体" panose="02010600030101010101" pitchFamily="2" charset="-122"/>
              </a:rPr>
              <a:t>x</a:t>
            </a:r>
            <a:r>
              <a:rPr lang="en-US" altLang="zh-CN" b="1">
                <a:solidFill>
                  <a:schemeClr val="folHlink"/>
                </a:solidFill>
                <a:latin typeface="Times New Roman" panose="02020603050405020304" pitchFamily="18" charset="0"/>
                <a:ea typeface="宋体" panose="02010600030101010101" pitchFamily="2" charset="-122"/>
              </a:rPr>
              <a:t>),</a:t>
            </a:r>
            <a:r>
              <a:rPr lang="en-US" altLang="zh-CN" b="1" i="1">
                <a:solidFill>
                  <a:schemeClr val="folHlink"/>
                </a:solidFill>
                <a:latin typeface="Times New Roman" panose="02020603050405020304" pitchFamily="18" charset="0"/>
                <a:ea typeface="宋体" panose="02010600030101010101" pitchFamily="2" charset="-122"/>
              </a:rPr>
              <a:t>Y</a:t>
            </a:r>
            <a:r>
              <a:rPr lang="en-US" altLang="zh-CN" b="1" baseline="-25000">
                <a:solidFill>
                  <a:schemeClr val="folHlink"/>
                </a:solidFill>
                <a:latin typeface="Times New Roman" panose="02020603050405020304" pitchFamily="18" charset="0"/>
                <a:ea typeface="宋体" panose="02010600030101010101" pitchFamily="2" charset="-122"/>
              </a:rPr>
              <a:t>1</a:t>
            </a:r>
            <a:r>
              <a:rPr lang="en-US" altLang="zh-CN" b="1">
                <a:solidFill>
                  <a:schemeClr val="folHlink"/>
                </a:solidFill>
                <a:latin typeface="Times New Roman" panose="02020603050405020304" pitchFamily="18" charset="0"/>
                <a:ea typeface="宋体" panose="02010600030101010101" pitchFamily="2" charset="-122"/>
                <a:sym typeface="Symbol" panose="05050102010706020507" pitchFamily="18" charset="2"/>
              </a:rPr>
              <a:t></a:t>
            </a:r>
            <a:r>
              <a:rPr lang="en-US" altLang="zh-CN" b="1" i="1">
                <a:solidFill>
                  <a:schemeClr val="folHlink"/>
                </a:solidFill>
                <a:latin typeface="Times New Roman" panose="02020603050405020304" pitchFamily="18" charset="0"/>
                <a:ea typeface="宋体" panose="02010600030101010101" pitchFamily="2" charset="-122"/>
              </a:rPr>
              <a:t>y</a:t>
            </a:r>
            <a:r>
              <a:rPr lang="en-US" altLang="zh-CN" b="1">
                <a:solidFill>
                  <a:schemeClr val="folHlink"/>
                </a:solidFill>
                <a:latin typeface="Times New Roman" panose="02020603050405020304" pitchFamily="18" charset="0"/>
                <a:ea typeface="宋体" panose="02010600030101010101" pitchFamily="2" charset="-122"/>
              </a:rPr>
              <a:t>),</a:t>
            </a:r>
            <a:r>
              <a:rPr lang="en-US" altLang="zh-CN" b="1" i="1">
                <a:solidFill>
                  <a:schemeClr val="folHlink"/>
                </a:solidFill>
                <a:latin typeface="Times New Roman" panose="02020603050405020304" pitchFamily="18" charset="0"/>
                <a:ea typeface="宋体" panose="02010600030101010101" pitchFamily="2" charset="-122"/>
              </a:rPr>
              <a:t>Y</a:t>
            </a:r>
            <a:r>
              <a:rPr lang="en-US" altLang="zh-CN" b="1" baseline="-25000">
                <a:solidFill>
                  <a:schemeClr val="folHlink"/>
                </a:solidFill>
                <a:latin typeface="Times New Roman" panose="02020603050405020304" pitchFamily="18" charset="0"/>
                <a:ea typeface="宋体" panose="02010600030101010101" pitchFamily="2" charset="-122"/>
              </a:rPr>
              <a:t>2</a:t>
            </a:r>
            <a:r>
              <a:rPr lang="en-US" altLang="zh-CN" b="1">
                <a:solidFill>
                  <a:schemeClr val="folHlink"/>
                </a:solidFill>
                <a:latin typeface="Times New Roman" panose="02020603050405020304" pitchFamily="18" charset="0"/>
                <a:ea typeface="宋体" panose="02010600030101010101" pitchFamily="2" charset="-122"/>
                <a:sym typeface="Symbol" panose="05050102010706020507" pitchFamily="18" charset="2"/>
              </a:rPr>
              <a:t></a:t>
            </a:r>
            <a:r>
              <a:rPr lang="en-US" altLang="zh-CN" b="1" i="1">
                <a:solidFill>
                  <a:schemeClr val="folHlink"/>
                </a:solidFill>
                <a:latin typeface="Times New Roman" panose="02020603050405020304" pitchFamily="18" charset="0"/>
                <a:ea typeface="宋体" panose="02010600030101010101" pitchFamily="2" charset="-122"/>
              </a:rPr>
              <a:t>y</a:t>
            </a:r>
            <a:r>
              <a:rPr lang="en-US" altLang="zh-CN" b="1">
                <a:solidFill>
                  <a:schemeClr val="folHlink"/>
                </a:solidFill>
                <a:latin typeface="Times New Roman" panose="02020603050405020304" pitchFamily="18" charset="0"/>
                <a:ea typeface="宋体" panose="02010600030101010101" pitchFamily="2" charset="-122"/>
              </a:rPr>
              <a:t>)</a:t>
            </a:r>
          </a:p>
        </p:txBody>
      </p:sp>
      <p:sp>
        <p:nvSpPr>
          <p:cNvPr id="89094" name="Oval 6">
            <a:extLst>
              <a:ext uri="{FF2B5EF4-FFF2-40B4-BE49-F238E27FC236}">
                <a16:creationId xmlns:a16="http://schemas.microsoft.com/office/drawing/2014/main" id="{11AA4D42-E52A-61B3-0DE8-95271EA09E53}"/>
              </a:ext>
            </a:extLst>
          </p:cNvPr>
          <p:cNvSpPr>
            <a:spLocks noChangeArrowheads="1"/>
          </p:cNvSpPr>
          <p:nvPr/>
        </p:nvSpPr>
        <p:spPr bwMode="auto">
          <a:xfrm>
            <a:off x="6858000" y="5746750"/>
            <a:ext cx="1219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3600" b="1" i="1">
                <a:solidFill>
                  <a:schemeClr val="folHlink"/>
                </a:solidFill>
                <a:latin typeface="宋体" panose="02010600030101010101" pitchFamily="2" charset="-122"/>
                <a:ea typeface="宋体" panose="02010600030101010101" pitchFamily="2" charset="-122"/>
              </a:rPr>
              <a:t>ε</a:t>
            </a:r>
            <a:endParaRPr lang="en-US" altLang="zh-CN" sz="2400" b="1" i="1">
              <a:solidFill>
                <a:schemeClr val="folHlink"/>
              </a:solidFill>
              <a:latin typeface="宋体" panose="02010600030101010101" pitchFamily="2" charset="-122"/>
              <a:ea typeface="宋体" panose="02010600030101010101" pitchFamily="2" charset="-122"/>
            </a:endParaRPr>
          </a:p>
        </p:txBody>
      </p:sp>
      <p:sp>
        <p:nvSpPr>
          <p:cNvPr id="89095" name="Oval 7">
            <a:extLst>
              <a:ext uri="{FF2B5EF4-FFF2-40B4-BE49-F238E27FC236}">
                <a16:creationId xmlns:a16="http://schemas.microsoft.com/office/drawing/2014/main" id="{EC86EB31-0D68-8051-4998-6834BB30BB9B}"/>
              </a:ext>
            </a:extLst>
          </p:cNvPr>
          <p:cNvSpPr>
            <a:spLocks noChangeArrowheads="1"/>
          </p:cNvSpPr>
          <p:nvPr/>
        </p:nvSpPr>
        <p:spPr bwMode="auto">
          <a:xfrm>
            <a:off x="4038600" y="3917950"/>
            <a:ext cx="10668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b="1" i="1">
                <a:solidFill>
                  <a:schemeClr val="folHlink"/>
                </a:solidFill>
                <a:latin typeface="Times New Roman" panose="02020603050405020304" pitchFamily="18" charset="0"/>
                <a:ea typeface="宋体" panose="02010600030101010101" pitchFamily="2" charset="-122"/>
              </a:rPr>
              <a:t>Y</a:t>
            </a:r>
            <a:r>
              <a:rPr lang="en-US" altLang="zh-CN" b="1" baseline="-25000">
                <a:solidFill>
                  <a:schemeClr val="folHlink"/>
                </a:solidFill>
                <a:latin typeface="Times New Roman" panose="02020603050405020304" pitchFamily="18" charset="0"/>
                <a:ea typeface="宋体" panose="02010600030101010101" pitchFamily="2" charset="-122"/>
              </a:rPr>
              <a:t>2</a:t>
            </a:r>
            <a:endParaRPr lang="en-US" altLang="zh-CN" sz="2400" b="1">
              <a:solidFill>
                <a:schemeClr val="folHlink"/>
              </a:solidFill>
              <a:latin typeface="Times New Roman" panose="02020603050405020304" pitchFamily="18" charset="0"/>
              <a:ea typeface="宋体" panose="02010600030101010101" pitchFamily="2" charset="-122"/>
            </a:endParaRPr>
          </a:p>
        </p:txBody>
      </p:sp>
      <p:sp>
        <p:nvSpPr>
          <p:cNvPr id="89096" name="Oval 8">
            <a:extLst>
              <a:ext uri="{FF2B5EF4-FFF2-40B4-BE49-F238E27FC236}">
                <a16:creationId xmlns:a16="http://schemas.microsoft.com/office/drawing/2014/main" id="{89B21191-FEB3-C2B3-BAFD-027F1AC49B33}"/>
              </a:ext>
            </a:extLst>
          </p:cNvPr>
          <p:cNvSpPr>
            <a:spLocks noChangeArrowheads="1"/>
          </p:cNvSpPr>
          <p:nvPr/>
        </p:nvSpPr>
        <p:spPr bwMode="auto">
          <a:xfrm>
            <a:off x="3352800" y="2470150"/>
            <a:ext cx="1066800" cy="685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b="1" i="1">
                <a:solidFill>
                  <a:schemeClr val="folHlink"/>
                </a:solidFill>
                <a:latin typeface="Times New Roman" panose="02020603050405020304" pitchFamily="18" charset="0"/>
                <a:ea typeface="宋体" panose="02010600030101010101" pitchFamily="2" charset="-122"/>
              </a:rPr>
              <a:t>Y</a:t>
            </a:r>
            <a:r>
              <a:rPr lang="en-US" altLang="zh-CN" b="1" baseline="-25000">
                <a:solidFill>
                  <a:schemeClr val="folHlink"/>
                </a:solidFill>
                <a:latin typeface="Times New Roman" panose="02020603050405020304" pitchFamily="18" charset="0"/>
                <a:ea typeface="宋体" panose="02010600030101010101" pitchFamily="2" charset="-122"/>
              </a:rPr>
              <a:t>1</a:t>
            </a:r>
            <a:endParaRPr lang="en-US" altLang="zh-CN" sz="2400" b="1">
              <a:solidFill>
                <a:schemeClr val="folHlink"/>
              </a:solidFill>
              <a:latin typeface="Times New Roman" panose="02020603050405020304" pitchFamily="18" charset="0"/>
              <a:ea typeface="宋体" panose="02010600030101010101" pitchFamily="2" charset="-122"/>
            </a:endParaRPr>
          </a:p>
        </p:txBody>
      </p:sp>
      <p:sp>
        <p:nvSpPr>
          <p:cNvPr id="89097" name="Oval 9">
            <a:extLst>
              <a:ext uri="{FF2B5EF4-FFF2-40B4-BE49-F238E27FC236}">
                <a16:creationId xmlns:a16="http://schemas.microsoft.com/office/drawing/2014/main" id="{BA216B4B-B69A-661E-3FE1-32910FFC22CF}"/>
              </a:ext>
            </a:extLst>
          </p:cNvPr>
          <p:cNvSpPr>
            <a:spLocks noChangeArrowheads="1"/>
          </p:cNvSpPr>
          <p:nvPr/>
        </p:nvSpPr>
        <p:spPr bwMode="auto">
          <a:xfrm>
            <a:off x="3048000" y="1174750"/>
            <a:ext cx="990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b="1" i="1">
                <a:solidFill>
                  <a:schemeClr val="folHlink"/>
                </a:solidFill>
                <a:latin typeface="Times New Roman" panose="02020603050405020304" pitchFamily="18" charset="0"/>
                <a:ea typeface="宋体" panose="02010600030101010101" pitchFamily="2" charset="-122"/>
              </a:rPr>
              <a:t>X</a:t>
            </a:r>
          </a:p>
        </p:txBody>
      </p:sp>
      <p:sp>
        <p:nvSpPr>
          <p:cNvPr id="89098" name="Line 10">
            <a:extLst>
              <a:ext uri="{FF2B5EF4-FFF2-40B4-BE49-F238E27FC236}">
                <a16:creationId xmlns:a16="http://schemas.microsoft.com/office/drawing/2014/main" id="{77D6DC2C-1DCD-CC3E-03EB-3057724970EE}"/>
              </a:ext>
            </a:extLst>
          </p:cNvPr>
          <p:cNvSpPr>
            <a:spLocks noChangeShapeType="1"/>
          </p:cNvSpPr>
          <p:nvPr/>
        </p:nvSpPr>
        <p:spPr bwMode="auto">
          <a:xfrm>
            <a:off x="7467600" y="5365750"/>
            <a:ext cx="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099" name="Line 11">
            <a:extLst>
              <a:ext uri="{FF2B5EF4-FFF2-40B4-BE49-F238E27FC236}">
                <a16:creationId xmlns:a16="http://schemas.microsoft.com/office/drawing/2014/main" id="{BF1C1EE1-BCA7-1235-998C-373467EE5D24}"/>
              </a:ext>
            </a:extLst>
          </p:cNvPr>
          <p:cNvSpPr>
            <a:spLocks noChangeShapeType="1"/>
          </p:cNvSpPr>
          <p:nvPr/>
        </p:nvSpPr>
        <p:spPr bwMode="auto">
          <a:xfrm>
            <a:off x="6934200" y="3689350"/>
            <a:ext cx="533400" cy="838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0" name="Line 12">
            <a:extLst>
              <a:ext uri="{FF2B5EF4-FFF2-40B4-BE49-F238E27FC236}">
                <a16:creationId xmlns:a16="http://schemas.microsoft.com/office/drawing/2014/main" id="{39414B4A-A37C-6D82-6B77-D0BCE762B440}"/>
              </a:ext>
            </a:extLst>
          </p:cNvPr>
          <p:cNvSpPr>
            <a:spLocks noChangeShapeType="1"/>
          </p:cNvSpPr>
          <p:nvPr/>
        </p:nvSpPr>
        <p:spPr bwMode="auto">
          <a:xfrm>
            <a:off x="6096000" y="2165350"/>
            <a:ext cx="3810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1" name="Line 13">
            <a:extLst>
              <a:ext uri="{FF2B5EF4-FFF2-40B4-BE49-F238E27FC236}">
                <a16:creationId xmlns:a16="http://schemas.microsoft.com/office/drawing/2014/main" id="{ED6B6BB4-81CA-15BF-A132-E8C71616FBFF}"/>
              </a:ext>
            </a:extLst>
          </p:cNvPr>
          <p:cNvSpPr>
            <a:spLocks noChangeShapeType="1"/>
          </p:cNvSpPr>
          <p:nvPr/>
        </p:nvSpPr>
        <p:spPr bwMode="auto">
          <a:xfrm>
            <a:off x="4876800" y="717550"/>
            <a:ext cx="8382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2" name="Line 14">
            <a:extLst>
              <a:ext uri="{FF2B5EF4-FFF2-40B4-BE49-F238E27FC236}">
                <a16:creationId xmlns:a16="http://schemas.microsoft.com/office/drawing/2014/main" id="{0B6CD81E-BF25-8C2E-7099-B15BFA7CD079}"/>
              </a:ext>
            </a:extLst>
          </p:cNvPr>
          <p:cNvSpPr>
            <a:spLocks noChangeShapeType="1"/>
          </p:cNvSpPr>
          <p:nvPr/>
        </p:nvSpPr>
        <p:spPr bwMode="auto">
          <a:xfrm flipH="1">
            <a:off x="3657600" y="717550"/>
            <a:ext cx="8382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3" name="Line 15">
            <a:extLst>
              <a:ext uri="{FF2B5EF4-FFF2-40B4-BE49-F238E27FC236}">
                <a16:creationId xmlns:a16="http://schemas.microsoft.com/office/drawing/2014/main" id="{3140C023-3993-071A-5E15-A7E4028D515C}"/>
              </a:ext>
            </a:extLst>
          </p:cNvPr>
          <p:cNvSpPr>
            <a:spLocks noChangeShapeType="1"/>
          </p:cNvSpPr>
          <p:nvPr/>
        </p:nvSpPr>
        <p:spPr bwMode="auto">
          <a:xfrm flipH="1">
            <a:off x="4267200" y="2165350"/>
            <a:ext cx="12192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4" name="Line 16">
            <a:extLst>
              <a:ext uri="{FF2B5EF4-FFF2-40B4-BE49-F238E27FC236}">
                <a16:creationId xmlns:a16="http://schemas.microsoft.com/office/drawing/2014/main" id="{371DC733-837B-3C26-5903-661A0B51C84B}"/>
              </a:ext>
            </a:extLst>
          </p:cNvPr>
          <p:cNvSpPr>
            <a:spLocks noChangeShapeType="1"/>
          </p:cNvSpPr>
          <p:nvPr/>
        </p:nvSpPr>
        <p:spPr bwMode="auto">
          <a:xfrm flipH="1">
            <a:off x="5029200" y="3765550"/>
            <a:ext cx="8382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useBgFill="1">
        <p:nvSpPr>
          <p:cNvPr id="89105" name="Freeform 17">
            <a:extLst>
              <a:ext uri="{FF2B5EF4-FFF2-40B4-BE49-F238E27FC236}">
                <a16:creationId xmlns:a16="http://schemas.microsoft.com/office/drawing/2014/main" id="{0DCF459D-9030-7F08-9447-8025834F782C}"/>
              </a:ext>
            </a:extLst>
          </p:cNvPr>
          <p:cNvSpPr>
            <a:spLocks/>
          </p:cNvSpPr>
          <p:nvPr/>
        </p:nvSpPr>
        <p:spPr bwMode="auto">
          <a:xfrm>
            <a:off x="4038600" y="946150"/>
            <a:ext cx="1371600" cy="457200"/>
          </a:xfrm>
          <a:custGeom>
            <a:avLst/>
            <a:gdLst>
              <a:gd name="T0" fmla="*/ 0 w 911"/>
              <a:gd name="T1" fmla="*/ 2147483646 h 378"/>
              <a:gd name="T2" fmla="*/ 2147483646 w 911"/>
              <a:gd name="T3" fmla="*/ 0 h 378"/>
              <a:gd name="T4" fmla="*/ 2147483646 w 911"/>
              <a:gd name="T5" fmla="*/ 2147483646 h 378"/>
              <a:gd name="T6" fmla="*/ 0 60000 65536"/>
              <a:gd name="T7" fmla="*/ 0 60000 65536"/>
              <a:gd name="T8" fmla="*/ 0 60000 65536"/>
              <a:gd name="T9" fmla="*/ 0 w 911"/>
              <a:gd name="T10" fmla="*/ 0 h 378"/>
              <a:gd name="T11" fmla="*/ 911 w 911"/>
              <a:gd name="T12" fmla="*/ 378 h 378"/>
            </a:gdLst>
            <a:ahLst/>
            <a:cxnLst>
              <a:cxn ang="T6">
                <a:pos x="T0" y="T1"/>
              </a:cxn>
              <a:cxn ang="T7">
                <a:pos x="T2" y="T3"/>
              </a:cxn>
              <a:cxn ang="T8">
                <a:pos x="T4" y="T5"/>
              </a:cxn>
            </a:cxnLst>
            <a:rect l="T9" t="T10" r="T11" b="T12"/>
            <a:pathLst>
              <a:path w="911" h="378">
                <a:moveTo>
                  <a:pt x="0" y="138"/>
                </a:moveTo>
                <a:lnTo>
                  <a:pt x="485" y="0"/>
                </a:lnTo>
                <a:lnTo>
                  <a:pt x="911" y="378"/>
                </a:lnTo>
              </a:path>
            </a:pathLst>
          </a:custGeom>
          <a:ln w="57150">
            <a:solidFill>
              <a:srgbClr val="FF0000"/>
            </a:solidFill>
            <a:round/>
            <a:headEnd/>
            <a:tailEnd type="stealth" w="lg" len="lg"/>
          </a:ln>
        </p:spPr>
        <p:txBody>
          <a:bodyPr wrap="none" anchor="ctr"/>
          <a:lstStyle/>
          <a:p>
            <a:endParaRPr lang="zh-CN" altLang="en-US"/>
          </a:p>
        </p:txBody>
      </p:sp>
      <p:sp>
        <p:nvSpPr>
          <p:cNvPr id="89106" name="Freeform 18">
            <a:extLst>
              <a:ext uri="{FF2B5EF4-FFF2-40B4-BE49-F238E27FC236}">
                <a16:creationId xmlns:a16="http://schemas.microsoft.com/office/drawing/2014/main" id="{A76005EB-1649-2D99-8E08-10F9CA7020B3}"/>
              </a:ext>
            </a:extLst>
          </p:cNvPr>
          <p:cNvSpPr>
            <a:spLocks/>
          </p:cNvSpPr>
          <p:nvPr/>
        </p:nvSpPr>
        <p:spPr bwMode="auto">
          <a:xfrm>
            <a:off x="4495800" y="2443164"/>
            <a:ext cx="1447800" cy="407987"/>
          </a:xfrm>
          <a:custGeom>
            <a:avLst/>
            <a:gdLst>
              <a:gd name="T0" fmla="*/ 0 w 1008"/>
              <a:gd name="T1" fmla="*/ 2147483646 h 401"/>
              <a:gd name="T2" fmla="*/ 2147483646 w 1008"/>
              <a:gd name="T3" fmla="*/ 0 h 401"/>
              <a:gd name="T4" fmla="*/ 2147483646 w 1008"/>
              <a:gd name="T5" fmla="*/ 2147483646 h 401"/>
              <a:gd name="T6" fmla="*/ 0 60000 65536"/>
              <a:gd name="T7" fmla="*/ 0 60000 65536"/>
              <a:gd name="T8" fmla="*/ 0 60000 65536"/>
              <a:gd name="T9" fmla="*/ 0 w 1008"/>
              <a:gd name="T10" fmla="*/ 0 h 401"/>
              <a:gd name="T11" fmla="*/ 1008 w 1008"/>
              <a:gd name="T12" fmla="*/ 401 h 401"/>
            </a:gdLst>
            <a:ahLst/>
            <a:cxnLst>
              <a:cxn ang="T6">
                <a:pos x="T0" y="T1"/>
              </a:cxn>
              <a:cxn ang="T7">
                <a:pos x="T2" y="T3"/>
              </a:cxn>
              <a:cxn ang="T8">
                <a:pos x="T4" y="T5"/>
              </a:cxn>
            </a:cxnLst>
            <a:rect l="T9" t="T10" r="T11" b="T12"/>
            <a:pathLst>
              <a:path w="1008" h="401">
                <a:moveTo>
                  <a:pt x="0" y="113"/>
                </a:moveTo>
                <a:lnTo>
                  <a:pt x="644" y="0"/>
                </a:lnTo>
                <a:lnTo>
                  <a:pt x="1008" y="401"/>
                </a:lnTo>
              </a:path>
            </a:pathLst>
          </a:custGeom>
          <a:noFill/>
          <a:ln w="57150">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9107" name="Line 19">
            <a:extLst>
              <a:ext uri="{FF2B5EF4-FFF2-40B4-BE49-F238E27FC236}">
                <a16:creationId xmlns:a16="http://schemas.microsoft.com/office/drawing/2014/main" id="{903ECDFD-3291-BBCA-EF59-A60D2D95042E}"/>
              </a:ext>
            </a:extLst>
          </p:cNvPr>
          <p:cNvSpPr>
            <a:spLocks noChangeShapeType="1"/>
          </p:cNvSpPr>
          <p:nvPr/>
        </p:nvSpPr>
        <p:spPr bwMode="auto">
          <a:xfrm>
            <a:off x="5791200" y="2165350"/>
            <a:ext cx="457200" cy="7620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8" name="Freeform 20">
            <a:extLst>
              <a:ext uri="{FF2B5EF4-FFF2-40B4-BE49-F238E27FC236}">
                <a16:creationId xmlns:a16="http://schemas.microsoft.com/office/drawing/2014/main" id="{EA4196CA-45F7-A02E-8F43-7AC665A08BCC}"/>
              </a:ext>
            </a:extLst>
          </p:cNvPr>
          <p:cNvSpPr>
            <a:spLocks/>
          </p:cNvSpPr>
          <p:nvPr/>
        </p:nvSpPr>
        <p:spPr bwMode="auto">
          <a:xfrm>
            <a:off x="5257800" y="4032250"/>
            <a:ext cx="1600200" cy="571500"/>
          </a:xfrm>
          <a:custGeom>
            <a:avLst/>
            <a:gdLst>
              <a:gd name="T0" fmla="*/ 0 w 1008"/>
              <a:gd name="T1" fmla="*/ 2147483646 h 360"/>
              <a:gd name="T2" fmla="*/ 2147483646 w 1008"/>
              <a:gd name="T3" fmla="*/ 0 h 360"/>
              <a:gd name="T4" fmla="*/ 2147483646 w 1008"/>
              <a:gd name="T5" fmla="*/ 2147483646 h 360"/>
              <a:gd name="T6" fmla="*/ 0 60000 65536"/>
              <a:gd name="T7" fmla="*/ 0 60000 65536"/>
              <a:gd name="T8" fmla="*/ 0 60000 65536"/>
              <a:gd name="T9" fmla="*/ 0 w 1008"/>
              <a:gd name="T10" fmla="*/ 0 h 360"/>
              <a:gd name="T11" fmla="*/ 1008 w 1008"/>
              <a:gd name="T12" fmla="*/ 360 h 360"/>
            </a:gdLst>
            <a:ahLst/>
            <a:cxnLst>
              <a:cxn ang="T6">
                <a:pos x="T0" y="T1"/>
              </a:cxn>
              <a:cxn ang="T7">
                <a:pos x="T2" y="T3"/>
              </a:cxn>
              <a:cxn ang="T8">
                <a:pos x="T4" y="T5"/>
              </a:cxn>
            </a:cxnLst>
            <a:rect l="T9" t="T10" r="T11" b="T12"/>
            <a:pathLst>
              <a:path w="1008" h="360">
                <a:moveTo>
                  <a:pt x="0" y="72"/>
                </a:moveTo>
                <a:lnTo>
                  <a:pt x="711" y="0"/>
                </a:lnTo>
                <a:lnTo>
                  <a:pt x="1008" y="360"/>
                </a:lnTo>
              </a:path>
            </a:pathLst>
          </a:custGeom>
          <a:noFill/>
          <a:ln w="57150">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9109" name="Line 21">
            <a:extLst>
              <a:ext uri="{FF2B5EF4-FFF2-40B4-BE49-F238E27FC236}">
                <a16:creationId xmlns:a16="http://schemas.microsoft.com/office/drawing/2014/main" id="{F3E836DB-B0E4-9129-3768-7B4FDEA48E45}"/>
              </a:ext>
            </a:extLst>
          </p:cNvPr>
          <p:cNvSpPr>
            <a:spLocks noChangeShapeType="1"/>
          </p:cNvSpPr>
          <p:nvPr/>
        </p:nvSpPr>
        <p:spPr bwMode="auto">
          <a:xfrm>
            <a:off x="6629400" y="3689350"/>
            <a:ext cx="457200" cy="8382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10" name="Line 22">
            <a:extLst>
              <a:ext uri="{FF2B5EF4-FFF2-40B4-BE49-F238E27FC236}">
                <a16:creationId xmlns:a16="http://schemas.microsoft.com/office/drawing/2014/main" id="{5149EC64-B991-E45A-8DF9-1823877C5F0B}"/>
              </a:ext>
            </a:extLst>
          </p:cNvPr>
          <p:cNvSpPr>
            <a:spLocks noChangeShapeType="1"/>
          </p:cNvSpPr>
          <p:nvPr/>
        </p:nvSpPr>
        <p:spPr bwMode="auto">
          <a:xfrm flipH="1" flipV="1">
            <a:off x="8610600" y="3689350"/>
            <a:ext cx="609600" cy="8382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11" name="Line 23">
            <a:extLst>
              <a:ext uri="{FF2B5EF4-FFF2-40B4-BE49-F238E27FC236}">
                <a16:creationId xmlns:a16="http://schemas.microsoft.com/office/drawing/2014/main" id="{D9D4ED0D-DFA3-55FE-41D4-9324FC15553E}"/>
              </a:ext>
            </a:extLst>
          </p:cNvPr>
          <p:cNvSpPr>
            <a:spLocks noChangeShapeType="1"/>
          </p:cNvSpPr>
          <p:nvPr/>
        </p:nvSpPr>
        <p:spPr bwMode="auto">
          <a:xfrm flipH="1" flipV="1">
            <a:off x="7239000" y="2089150"/>
            <a:ext cx="685800" cy="7620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12" name="Line 24">
            <a:extLst>
              <a:ext uri="{FF2B5EF4-FFF2-40B4-BE49-F238E27FC236}">
                <a16:creationId xmlns:a16="http://schemas.microsoft.com/office/drawing/2014/main" id="{0F4024F1-4290-71DF-3AEE-494673750C84}"/>
              </a:ext>
            </a:extLst>
          </p:cNvPr>
          <p:cNvSpPr>
            <a:spLocks noChangeShapeType="1"/>
          </p:cNvSpPr>
          <p:nvPr/>
        </p:nvSpPr>
        <p:spPr bwMode="auto">
          <a:xfrm flipH="1" flipV="1">
            <a:off x="5257800" y="565150"/>
            <a:ext cx="1219200" cy="8382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13" name="Text Box 25">
            <a:extLst>
              <a:ext uri="{FF2B5EF4-FFF2-40B4-BE49-F238E27FC236}">
                <a16:creationId xmlns:a16="http://schemas.microsoft.com/office/drawing/2014/main" id="{7CB56760-3289-2E5B-E5E0-26F4BDB05A53}"/>
              </a:ext>
            </a:extLst>
          </p:cNvPr>
          <p:cNvSpPr txBox="1">
            <a:spLocks noChangeArrowheads="1"/>
          </p:cNvSpPr>
          <p:nvPr/>
        </p:nvSpPr>
        <p:spPr bwMode="auto">
          <a:xfrm>
            <a:off x="2747963" y="5189539"/>
            <a:ext cx="679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type="none" w="lg" len="lg"/>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50000"/>
              </a:spcBef>
              <a:buClrTx/>
              <a:buSzTx/>
              <a:buFontTx/>
              <a:buNone/>
            </a:pPr>
            <a:r>
              <a:rPr lang="en-US" altLang="zh-CN" b="1">
                <a:solidFill>
                  <a:schemeClr val="folHlink"/>
                </a:solidFill>
                <a:latin typeface="Times New Roman" panose="02020603050405020304" pitchFamily="18" charset="0"/>
                <a:ea typeface="宋体" panose="02010600030101010101" pitchFamily="2" charset="-122"/>
              </a:rPr>
              <a:t>(b)</a:t>
            </a:r>
          </a:p>
        </p:txBody>
      </p:sp>
      <p:sp>
        <p:nvSpPr>
          <p:cNvPr id="89114" name="TextBox 26">
            <a:extLst>
              <a:ext uri="{FF2B5EF4-FFF2-40B4-BE49-F238E27FC236}">
                <a16:creationId xmlns:a16="http://schemas.microsoft.com/office/drawing/2014/main" id="{072E27F6-AA1C-6EC7-5377-F5AD8D2DCC8D}"/>
              </a:ext>
            </a:extLst>
          </p:cNvPr>
          <p:cNvSpPr txBox="1">
            <a:spLocks noChangeArrowheads="1"/>
          </p:cNvSpPr>
          <p:nvPr/>
        </p:nvSpPr>
        <p:spPr bwMode="auto">
          <a:xfrm>
            <a:off x="4800600" y="6092826"/>
            <a:ext cx="1511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zh-CN" altLang="en-US" sz="2800">
                <a:solidFill>
                  <a:schemeClr val="folHlink"/>
                </a:solidFill>
              </a:rPr>
              <a:t>改造后</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a:extLst>
              <a:ext uri="{FF2B5EF4-FFF2-40B4-BE49-F238E27FC236}">
                <a16:creationId xmlns:a16="http://schemas.microsoft.com/office/drawing/2014/main" id="{7045A9BB-8F3E-A93D-3ACB-B5BB3280D68C}"/>
              </a:ext>
            </a:extLst>
          </p:cNvPr>
          <p:cNvSpPr>
            <a:spLocks noGrp="1" noChangeArrowheads="1"/>
          </p:cNvSpPr>
          <p:nvPr>
            <p:ph type="sldNum" sz="quarter" idx="11"/>
          </p:nvPr>
        </p:nvSpPr>
        <p:spPr>
          <a:xfrm>
            <a:off x="807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FD471E16-527E-4A7D-A373-61B919B74EBD}" type="slidenum">
              <a:rPr lang="en-US" altLang="zh-CN" sz="1400">
                <a:solidFill>
                  <a:schemeClr val="folHlink"/>
                </a:solidFill>
                <a:latin typeface="Tahoma" panose="020B0604030504040204" pitchFamily="34" charset="0"/>
                <a:ea typeface="宋体" panose="02010600030101010101" pitchFamily="2" charset="-122"/>
              </a:rPr>
              <a:pPr>
                <a:spcBef>
                  <a:spcPct val="0"/>
                </a:spcBef>
                <a:buClrTx/>
                <a:buSzTx/>
                <a:buFontTx/>
                <a:buNone/>
              </a:pPr>
              <a:t>43</a:t>
            </a:fld>
            <a:endParaRPr lang="en-US" altLang="zh-CN" sz="1400">
              <a:solidFill>
                <a:schemeClr val="folHlink"/>
              </a:solidFill>
              <a:latin typeface="Tahoma" panose="020B0604030504040204" pitchFamily="34" charset="0"/>
              <a:ea typeface="宋体" panose="02010600030101010101" pitchFamily="2" charset="-122"/>
            </a:endParaRPr>
          </a:p>
        </p:txBody>
      </p:sp>
      <p:sp>
        <p:nvSpPr>
          <p:cNvPr id="90114" name="Text Box 2">
            <a:extLst>
              <a:ext uri="{FF2B5EF4-FFF2-40B4-BE49-F238E27FC236}">
                <a16:creationId xmlns:a16="http://schemas.microsoft.com/office/drawing/2014/main" id="{472ECC2B-A6C1-85A6-47B0-27111DE08880}"/>
              </a:ext>
            </a:extLst>
          </p:cNvPr>
          <p:cNvSpPr txBox="1">
            <a:spLocks noChangeArrowheads="1"/>
          </p:cNvSpPr>
          <p:nvPr/>
        </p:nvSpPr>
        <p:spPr bwMode="auto">
          <a:xfrm>
            <a:off x="1631505" y="2060576"/>
            <a:ext cx="8785672" cy="434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90000" tIns="46800" rIns="90000" bIns="46800"/>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en-US" altLang="zh-CN" b="1" i="1" dirty="0">
                <a:solidFill>
                  <a:srgbClr val="FF0000"/>
                </a:solidFill>
              </a:rPr>
              <a:t>L</a:t>
            </a:r>
            <a:r>
              <a:rPr lang="en-US" altLang="zh-CN" b="1" dirty="0">
                <a:solidFill>
                  <a:srgbClr val="FF0000"/>
                </a:solidFill>
              </a:rPr>
              <a:t>-</a:t>
            </a:r>
            <a:r>
              <a:rPr lang="zh-CN" altLang="en-US" b="1" dirty="0">
                <a:solidFill>
                  <a:srgbClr val="FF0000"/>
                </a:solidFill>
              </a:rPr>
              <a:t>翻译模式的递归下降翻译器的构造：</a:t>
            </a:r>
          </a:p>
          <a:p>
            <a:pPr lvl="1" algn="just">
              <a:spcBef>
                <a:spcPct val="0"/>
              </a:spcBef>
              <a:buClrTx/>
              <a:buSzTx/>
              <a:buFontTx/>
              <a:buNone/>
            </a:pPr>
            <a:r>
              <a:rPr lang="en-US" altLang="zh-CN" b="1" dirty="0"/>
              <a:t>1</a:t>
            </a:r>
            <a:r>
              <a:rPr lang="zh-CN" altLang="en-US" b="1" dirty="0"/>
              <a:t>．对每个非终结符</a:t>
            </a:r>
            <a:r>
              <a:rPr lang="en-US" altLang="zh-CN" b="1" i="1" dirty="0"/>
              <a:t>A</a:t>
            </a:r>
            <a:r>
              <a:rPr lang="zh-CN" altLang="en-US" b="1" dirty="0"/>
              <a:t>构造一个函数</a:t>
            </a:r>
            <a:r>
              <a:rPr lang="en-US" altLang="zh-CN" b="1" i="1" dirty="0"/>
              <a:t>A</a:t>
            </a:r>
            <a:r>
              <a:rPr lang="zh-CN" altLang="en-US" b="1" dirty="0"/>
              <a:t>，将非终结符</a:t>
            </a:r>
            <a:r>
              <a:rPr lang="en-US" altLang="zh-CN" b="1" i="1" dirty="0"/>
              <a:t>A</a:t>
            </a:r>
            <a:r>
              <a:rPr lang="zh-CN" altLang="en-US" b="1" dirty="0"/>
              <a:t>的各个继承属性当作函数</a:t>
            </a:r>
            <a:r>
              <a:rPr lang="en-US" altLang="zh-CN" b="1" i="1" dirty="0"/>
              <a:t>A</a:t>
            </a:r>
            <a:r>
              <a:rPr lang="zh-CN" altLang="en-US" b="1" dirty="0"/>
              <a:t>的形式参数，而将非终结符</a:t>
            </a:r>
            <a:r>
              <a:rPr lang="en-US" altLang="zh-CN" b="1" i="1" dirty="0"/>
              <a:t>A</a:t>
            </a:r>
            <a:r>
              <a:rPr lang="zh-CN" altLang="en-US" b="1" dirty="0"/>
              <a:t>的综合属性当作函数</a:t>
            </a:r>
            <a:r>
              <a:rPr lang="en-US" altLang="zh-CN" b="1" i="1" dirty="0"/>
              <a:t>A</a:t>
            </a:r>
            <a:r>
              <a:rPr lang="zh-CN" altLang="en-US" b="1" dirty="0"/>
              <a:t>的返回值，为了便于讨论，假设每个非终结符只具有一个综合属性。</a:t>
            </a:r>
          </a:p>
          <a:p>
            <a:pPr lvl="1" algn="just">
              <a:spcBef>
                <a:spcPct val="0"/>
              </a:spcBef>
              <a:buClrTx/>
              <a:buSzTx/>
              <a:buFontTx/>
              <a:buNone/>
            </a:pPr>
            <a:r>
              <a:rPr lang="en-US" altLang="zh-CN" b="1" dirty="0"/>
              <a:t>2</a:t>
            </a:r>
            <a:r>
              <a:rPr lang="zh-CN" altLang="en-US" b="1" dirty="0"/>
              <a:t>．在函数</a:t>
            </a:r>
            <a:r>
              <a:rPr lang="en-US" altLang="zh-CN" b="1" i="1" dirty="0"/>
              <a:t>A</a:t>
            </a:r>
            <a:r>
              <a:rPr lang="zh-CN" altLang="en-US" b="1" dirty="0"/>
              <a:t>的过程体中，不仅要进行语法分析，而且要处理相应的语义属性。函数</a:t>
            </a:r>
            <a:r>
              <a:rPr lang="en-US" altLang="zh-CN" b="1" i="1" dirty="0"/>
              <a:t>A</a:t>
            </a:r>
            <a:r>
              <a:rPr lang="zh-CN" altLang="en-US" b="1" dirty="0"/>
              <a:t>的代码首先根据当前输入确定用哪个产生式展开</a:t>
            </a:r>
            <a:r>
              <a:rPr lang="en-US" altLang="zh-CN" b="1" i="1" dirty="0"/>
              <a:t>A</a:t>
            </a:r>
            <a:r>
              <a:rPr lang="zh-CN" altLang="en-US" b="1" dirty="0"/>
              <a:t>，然后按照</a:t>
            </a:r>
            <a:r>
              <a:rPr lang="en-US" altLang="zh-CN" b="1" dirty="0"/>
              <a:t>3</a:t>
            </a:r>
            <a:r>
              <a:rPr lang="zh-CN" altLang="en-US" b="1" dirty="0"/>
              <a:t>中所给的方法对各产生式进行编码。</a:t>
            </a:r>
          </a:p>
        </p:txBody>
      </p:sp>
      <p:sp>
        <p:nvSpPr>
          <p:cNvPr id="90115" name="Rectangle 3">
            <a:extLst>
              <a:ext uri="{FF2B5EF4-FFF2-40B4-BE49-F238E27FC236}">
                <a16:creationId xmlns:a16="http://schemas.microsoft.com/office/drawing/2014/main" id="{6A7B91C0-D18D-9C6D-208D-E3C094DAE24D}"/>
              </a:ext>
            </a:extLst>
          </p:cNvPr>
          <p:cNvSpPr>
            <a:spLocks noChangeArrowheads="1"/>
          </p:cNvSpPr>
          <p:nvPr/>
        </p:nvSpPr>
        <p:spPr bwMode="auto">
          <a:xfrm>
            <a:off x="2424113" y="1052513"/>
            <a:ext cx="67040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r>
              <a:rPr lang="en-US" altLang="zh-CN" sz="3600" b="1">
                <a:solidFill>
                  <a:schemeClr val="folHlink"/>
                </a:solidFill>
              </a:rPr>
              <a:t>2.</a:t>
            </a:r>
            <a:r>
              <a:rPr lang="en-US" altLang="zh-CN" sz="3600" b="1" i="1">
                <a:solidFill>
                  <a:schemeClr val="folHlink"/>
                </a:solidFill>
              </a:rPr>
              <a:t> L</a:t>
            </a:r>
            <a:r>
              <a:rPr lang="en-US" altLang="zh-CN" sz="3600" b="1">
                <a:solidFill>
                  <a:schemeClr val="folHlink"/>
                </a:solidFill>
              </a:rPr>
              <a:t>-</a:t>
            </a:r>
            <a:r>
              <a:rPr lang="zh-CN" altLang="en-US" sz="3600" b="1">
                <a:solidFill>
                  <a:schemeClr val="folHlink"/>
                </a:solidFill>
              </a:rPr>
              <a:t>翻译模式的递归下降翻译法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灯片编号占位符 3">
            <a:extLst>
              <a:ext uri="{FF2B5EF4-FFF2-40B4-BE49-F238E27FC236}">
                <a16:creationId xmlns:a16="http://schemas.microsoft.com/office/drawing/2014/main" id="{AD2AF04A-F5F2-FD1E-640A-5C6EDD0A749C}"/>
              </a:ext>
            </a:extLst>
          </p:cNvPr>
          <p:cNvSpPr>
            <a:spLocks noGrp="1" noChangeArrowheads="1"/>
          </p:cNvSpPr>
          <p:nvPr>
            <p:ph type="sldNum" sz="quarter" idx="11"/>
          </p:nvPr>
        </p:nvSpPr>
        <p:spPr>
          <a:xfrm>
            <a:off x="807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0A3B1B70-28D7-455D-8EE0-0B0666286F5C}" type="slidenum">
              <a:rPr lang="en-US" altLang="zh-CN" sz="1400">
                <a:solidFill>
                  <a:schemeClr val="folHlink"/>
                </a:solidFill>
                <a:latin typeface="Tahoma" panose="020B0604030504040204" pitchFamily="34" charset="0"/>
                <a:ea typeface="宋体" panose="02010600030101010101" pitchFamily="2" charset="-122"/>
              </a:rPr>
              <a:pPr>
                <a:spcBef>
                  <a:spcPct val="0"/>
                </a:spcBef>
                <a:buClrTx/>
                <a:buSzTx/>
                <a:buFontTx/>
                <a:buNone/>
              </a:pPr>
              <a:t>44</a:t>
            </a:fld>
            <a:endParaRPr lang="en-US" altLang="zh-CN" sz="1400">
              <a:solidFill>
                <a:schemeClr val="folHlink"/>
              </a:solidFill>
              <a:latin typeface="Tahoma" panose="020B0604030504040204" pitchFamily="34" charset="0"/>
              <a:ea typeface="宋体" panose="02010600030101010101" pitchFamily="2" charset="-122"/>
            </a:endParaRPr>
          </a:p>
        </p:txBody>
      </p:sp>
      <p:sp>
        <p:nvSpPr>
          <p:cNvPr id="91138" name="Text Box 2">
            <a:extLst>
              <a:ext uri="{FF2B5EF4-FFF2-40B4-BE49-F238E27FC236}">
                <a16:creationId xmlns:a16="http://schemas.microsoft.com/office/drawing/2014/main" id="{5ADA3D31-8FD5-18F1-FD8A-D45B5E135CA6}"/>
              </a:ext>
            </a:extLst>
          </p:cNvPr>
          <p:cNvSpPr txBox="1">
            <a:spLocks noChangeArrowheads="1"/>
          </p:cNvSpPr>
          <p:nvPr/>
        </p:nvSpPr>
        <p:spPr bwMode="auto">
          <a:xfrm>
            <a:off x="1703388" y="1916113"/>
            <a:ext cx="8839200"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90000" tIns="46800" rIns="90000" bIns="46800"/>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r>
              <a:rPr lang="en-US" altLang="zh-CN" sz="2800" b="1">
                <a:solidFill>
                  <a:schemeClr val="folHlink"/>
                </a:solidFill>
              </a:rPr>
              <a:t>    </a:t>
            </a:r>
            <a:r>
              <a:rPr lang="en-US" altLang="zh-CN" sz="2800" b="1"/>
              <a:t>3</a:t>
            </a:r>
            <a:r>
              <a:rPr lang="zh-CN" altLang="en-US" sz="2800" b="1"/>
              <a:t>．与每个产生式对应的程序代码的工作过程为：按照从左到右的次序，依次对产生式右部的记号、非终结符和语义动作执行如下的动作：</a:t>
            </a:r>
          </a:p>
          <a:p>
            <a:pPr lvl="1">
              <a:spcBef>
                <a:spcPct val="0"/>
              </a:spcBef>
              <a:buClrTx/>
              <a:buSzTx/>
              <a:buFontTx/>
              <a:buNone/>
            </a:pPr>
            <a:r>
              <a:rPr lang="en-US" altLang="zh-CN" b="1"/>
              <a:t>1) </a:t>
            </a:r>
            <a:r>
              <a:rPr lang="zh-CN" altLang="en-US" b="1"/>
              <a:t>对带有综合属性</a:t>
            </a:r>
            <a:r>
              <a:rPr lang="en-US" altLang="zh-CN" b="1" i="1"/>
              <a:t>x</a:t>
            </a:r>
            <a:r>
              <a:rPr lang="zh-CN" altLang="en-US" b="1"/>
              <a:t>的符号</a:t>
            </a:r>
            <a:r>
              <a:rPr lang="en-US" altLang="zh-CN" b="1" i="1"/>
              <a:t>X</a:t>
            </a:r>
            <a:r>
              <a:rPr lang="zh-CN" altLang="en-US" b="1"/>
              <a:t>，将</a:t>
            </a:r>
            <a:r>
              <a:rPr lang="en-US" altLang="zh-CN" b="1" i="1"/>
              <a:t>x</a:t>
            </a:r>
            <a:r>
              <a:rPr lang="zh-CN" altLang="en-US" b="1"/>
              <a:t>的值保存在</a:t>
            </a:r>
            <a:r>
              <a:rPr lang="en-US" altLang="zh-CN" b="1" i="1"/>
              <a:t>X</a:t>
            </a:r>
            <a:r>
              <a:rPr lang="en-US" altLang="zh-CN" b="1"/>
              <a:t>.</a:t>
            </a:r>
            <a:r>
              <a:rPr lang="en-US" altLang="zh-CN" b="1" i="1"/>
              <a:t>x</a:t>
            </a:r>
            <a:r>
              <a:rPr lang="zh-CN" altLang="en-US" b="1"/>
              <a:t>中，并生成一个函数调用来匹配</a:t>
            </a:r>
            <a:r>
              <a:rPr lang="en-US" altLang="zh-CN" b="1" i="1"/>
              <a:t>X</a:t>
            </a:r>
            <a:r>
              <a:rPr lang="zh-CN" altLang="en-US" b="1"/>
              <a:t>，然后继续读入下一个输入符号；</a:t>
            </a:r>
          </a:p>
          <a:p>
            <a:pPr lvl="1">
              <a:spcBef>
                <a:spcPct val="0"/>
              </a:spcBef>
              <a:buClrTx/>
              <a:buSzTx/>
              <a:buFontTx/>
              <a:buNone/>
            </a:pPr>
            <a:r>
              <a:rPr lang="en-US" altLang="zh-CN" b="1"/>
              <a:t>2) </a:t>
            </a:r>
            <a:r>
              <a:rPr lang="zh-CN" altLang="en-US" b="1"/>
              <a:t>对非终结符</a:t>
            </a:r>
            <a:r>
              <a:rPr lang="en-US" altLang="zh-CN" b="1" i="1"/>
              <a:t>B</a:t>
            </a:r>
            <a:r>
              <a:rPr lang="zh-CN" altLang="en-US" b="1"/>
              <a:t>，生成一个右部带有函数调用的赋值语句</a:t>
            </a:r>
            <a:r>
              <a:rPr lang="en-US" altLang="zh-CN" b="1" i="1"/>
              <a:t>c</a:t>
            </a:r>
            <a:r>
              <a:rPr lang="en-US" altLang="zh-CN" b="1"/>
              <a:t>:=</a:t>
            </a:r>
            <a:r>
              <a:rPr lang="en-US" altLang="zh-CN" b="1" i="1"/>
              <a:t>B</a:t>
            </a:r>
            <a:r>
              <a:rPr lang="en-US" altLang="zh-CN" b="1"/>
              <a:t>(</a:t>
            </a:r>
            <a:r>
              <a:rPr lang="en-US" altLang="zh-CN" b="1" i="1"/>
              <a:t>b</a:t>
            </a:r>
            <a:r>
              <a:rPr lang="en-US" altLang="zh-CN" b="1" baseline="-25000"/>
              <a:t>1</a:t>
            </a:r>
            <a:r>
              <a:rPr lang="en-US" altLang="zh-CN" b="1"/>
              <a:t>,</a:t>
            </a:r>
            <a:r>
              <a:rPr lang="en-US" altLang="zh-CN" b="1" i="1"/>
              <a:t>b</a:t>
            </a:r>
            <a:r>
              <a:rPr lang="en-US" altLang="zh-CN" b="1" baseline="-25000"/>
              <a:t>2</a:t>
            </a:r>
            <a:r>
              <a:rPr lang="en-US" altLang="zh-CN" b="1"/>
              <a:t>,…,</a:t>
            </a:r>
            <a:r>
              <a:rPr lang="en-US" altLang="zh-CN" b="1" i="1"/>
              <a:t>b</a:t>
            </a:r>
            <a:r>
              <a:rPr lang="en-US" altLang="zh-CN" b="1" baseline="-25000"/>
              <a:t>k</a:t>
            </a:r>
            <a:r>
              <a:rPr lang="en-US" altLang="zh-CN" b="1"/>
              <a:t>)</a:t>
            </a:r>
            <a:r>
              <a:rPr lang="zh-CN" altLang="en-US" b="1"/>
              <a:t>，其中，</a:t>
            </a:r>
            <a:r>
              <a:rPr lang="en-US" altLang="zh-CN" b="1" i="1"/>
              <a:t>b</a:t>
            </a:r>
            <a:r>
              <a:rPr lang="en-US" altLang="zh-CN" b="1" baseline="-25000"/>
              <a:t>1</a:t>
            </a:r>
            <a:r>
              <a:rPr lang="en-US" altLang="zh-CN" b="1"/>
              <a:t>,</a:t>
            </a:r>
            <a:r>
              <a:rPr lang="en-US" altLang="zh-CN" b="1" i="1"/>
              <a:t>b</a:t>
            </a:r>
            <a:r>
              <a:rPr lang="en-US" altLang="zh-CN" b="1" baseline="-25000"/>
              <a:t>2</a:t>
            </a:r>
            <a:r>
              <a:rPr lang="en-US" altLang="zh-CN" b="1"/>
              <a:t>,…,</a:t>
            </a:r>
            <a:r>
              <a:rPr lang="en-US" altLang="zh-CN" b="1" i="1"/>
              <a:t>b</a:t>
            </a:r>
            <a:r>
              <a:rPr lang="en-US" altLang="zh-CN" b="1" baseline="-25000"/>
              <a:t>k</a:t>
            </a:r>
            <a:r>
              <a:rPr lang="zh-CN" altLang="en-US" b="1"/>
              <a:t>是代表</a:t>
            </a:r>
            <a:r>
              <a:rPr lang="en-US" altLang="zh-CN" b="1" i="1"/>
              <a:t>B</a:t>
            </a:r>
            <a:r>
              <a:rPr lang="zh-CN" altLang="en-US" b="1"/>
              <a:t>的继承属性的变量，</a:t>
            </a:r>
            <a:r>
              <a:rPr lang="en-US" altLang="zh-CN" b="1" i="1"/>
              <a:t>c</a:t>
            </a:r>
            <a:r>
              <a:rPr lang="zh-CN" altLang="en-US" b="1"/>
              <a:t>是代表</a:t>
            </a:r>
            <a:r>
              <a:rPr lang="en-US" altLang="zh-CN" b="1" i="1"/>
              <a:t>B</a:t>
            </a:r>
            <a:r>
              <a:rPr lang="zh-CN" altLang="en-US" b="1"/>
              <a:t>的综合属性的变量；</a:t>
            </a:r>
          </a:p>
          <a:p>
            <a:pPr lvl="1">
              <a:spcBef>
                <a:spcPct val="0"/>
              </a:spcBef>
              <a:buClrTx/>
              <a:buSzTx/>
              <a:buFontTx/>
              <a:buNone/>
            </a:pPr>
            <a:r>
              <a:rPr lang="en-US" altLang="zh-CN" b="1"/>
              <a:t>3) </a:t>
            </a:r>
            <a:r>
              <a:rPr lang="zh-CN" altLang="en-US" b="1"/>
              <a:t>对于语义动作，将其代码复制到语法分析器中，并将对属性的引用改为对相应变量的引用。</a:t>
            </a:r>
            <a:endParaRPr lang="zh-CN" altLang="en-US"/>
          </a:p>
        </p:txBody>
      </p:sp>
      <p:sp>
        <p:nvSpPr>
          <p:cNvPr id="91139" name="Rectangle 3">
            <a:extLst>
              <a:ext uri="{FF2B5EF4-FFF2-40B4-BE49-F238E27FC236}">
                <a16:creationId xmlns:a16="http://schemas.microsoft.com/office/drawing/2014/main" id="{DF5BE588-C5B5-029F-671D-C7FAF6121C51}"/>
              </a:ext>
            </a:extLst>
          </p:cNvPr>
          <p:cNvSpPr>
            <a:spLocks noChangeArrowheads="1"/>
          </p:cNvSpPr>
          <p:nvPr/>
        </p:nvSpPr>
        <p:spPr bwMode="auto">
          <a:xfrm>
            <a:off x="2424113" y="1125539"/>
            <a:ext cx="61045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r>
              <a:rPr lang="en-US" altLang="zh-CN" b="1">
                <a:solidFill>
                  <a:schemeClr val="folHlink"/>
                </a:solidFill>
              </a:rPr>
              <a:t>2.</a:t>
            </a:r>
            <a:r>
              <a:rPr lang="en-US" altLang="zh-CN" b="1" i="1">
                <a:solidFill>
                  <a:schemeClr val="folHlink"/>
                </a:solidFill>
              </a:rPr>
              <a:t> L</a:t>
            </a:r>
            <a:r>
              <a:rPr lang="en-US" altLang="zh-CN" b="1">
                <a:solidFill>
                  <a:schemeClr val="folHlink"/>
                </a:solidFill>
              </a:rPr>
              <a:t>-</a:t>
            </a:r>
            <a:r>
              <a:rPr lang="zh-CN" altLang="en-US" b="1">
                <a:solidFill>
                  <a:schemeClr val="folHlink"/>
                </a:solidFill>
              </a:rPr>
              <a:t>翻译模式的递归下降翻译法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灯片编号占位符 3">
            <a:extLst>
              <a:ext uri="{FF2B5EF4-FFF2-40B4-BE49-F238E27FC236}">
                <a16:creationId xmlns:a16="http://schemas.microsoft.com/office/drawing/2014/main" id="{8E69D85B-4BC2-59BA-57DB-059410CDC9E1}"/>
              </a:ext>
            </a:extLst>
          </p:cNvPr>
          <p:cNvSpPr>
            <a:spLocks noGrp="1" noChangeArrowheads="1"/>
          </p:cNvSpPr>
          <p:nvPr>
            <p:ph type="sldNum" sz="quarter" idx="11"/>
          </p:nvPr>
        </p:nvSpPr>
        <p:spPr>
          <a:xfrm>
            <a:off x="807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BCF52ECF-4F02-48A4-AA9E-E9C98EED6B9B}" type="slidenum">
              <a:rPr lang="en-US" altLang="zh-CN" sz="1400">
                <a:solidFill>
                  <a:schemeClr val="folHlink"/>
                </a:solidFill>
                <a:latin typeface="Tahoma" panose="020B0604030504040204" pitchFamily="34" charset="0"/>
                <a:ea typeface="宋体" panose="02010600030101010101" pitchFamily="2" charset="-122"/>
              </a:rPr>
              <a:pPr>
                <a:spcBef>
                  <a:spcPct val="0"/>
                </a:spcBef>
                <a:buClrTx/>
                <a:buSzTx/>
                <a:buFontTx/>
                <a:buNone/>
              </a:pPr>
              <a:t>45</a:t>
            </a:fld>
            <a:endParaRPr lang="en-US" altLang="zh-CN" sz="1400">
              <a:solidFill>
                <a:schemeClr val="folHlink"/>
              </a:solidFill>
              <a:latin typeface="Tahoma" panose="020B0604030504040204" pitchFamily="34" charset="0"/>
              <a:ea typeface="宋体" panose="02010600030101010101" pitchFamily="2" charset="-122"/>
            </a:endParaRPr>
          </a:p>
        </p:txBody>
      </p:sp>
      <p:sp>
        <p:nvSpPr>
          <p:cNvPr id="92162" name="Text Box 2">
            <a:extLst>
              <a:ext uri="{FF2B5EF4-FFF2-40B4-BE49-F238E27FC236}">
                <a16:creationId xmlns:a16="http://schemas.microsoft.com/office/drawing/2014/main" id="{F9EB6C0B-58A7-64D7-5157-B7127B98867C}"/>
              </a:ext>
            </a:extLst>
          </p:cNvPr>
          <p:cNvSpPr txBox="1">
            <a:spLocks noChangeArrowheads="1"/>
          </p:cNvSpPr>
          <p:nvPr/>
        </p:nvSpPr>
        <p:spPr bwMode="auto">
          <a:xfrm>
            <a:off x="2424114" y="981076"/>
            <a:ext cx="77755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50000"/>
              </a:spcBef>
              <a:buClrTx/>
              <a:buSzTx/>
              <a:buFontTx/>
              <a:buNone/>
            </a:pPr>
            <a:r>
              <a:rPr lang="zh-CN" altLang="en-US" sz="3600" b="1">
                <a:solidFill>
                  <a:schemeClr val="folHlink"/>
                </a:solidFill>
              </a:rPr>
              <a:t>例：带有乘除运算的算术表达式</a:t>
            </a:r>
          </a:p>
        </p:txBody>
      </p:sp>
      <p:graphicFrame>
        <p:nvGraphicFramePr>
          <p:cNvPr id="450596" name="Group 36">
            <a:extLst>
              <a:ext uri="{FF2B5EF4-FFF2-40B4-BE49-F238E27FC236}">
                <a16:creationId xmlns:a16="http://schemas.microsoft.com/office/drawing/2014/main" id="{A1951A7C-FA0A-6091-6E50-96B2A0638A91}"/>
              </a:ext>
            </a:extLst>
          </p:cNvPr>
          <p:cNvGraphicFramePr>
            <a:graphicFrameLocks noGrp="1"/>
          </p:cNvGraphicFramePr>
          <p:nvPr/>
        </p:nvGraphicFramePr>
        <p:xfrm>
          <a:off x="1847851" y="1844675"/>
          <a:ext cx="8424863" cy="4754880"/>
        </p:xfrm>
        <a:graphic>
          <a:graphicData uri="http://schemas.openxmlformats.org/drawingml/2006/table">
            <a:tbl>
              <a:tblPr/>
              <a:tblGrid>
                <a:gridCol w="2663825">
                  <a:extLst>
                    <a:ext uri="{9D8B030D-6E8A-4147-A177-3AD203B41FA5}">
                      <a16:colId xmlns:a16="http://schemas.microsoft.com/office/drawing/2014/main" val="1016886011"/>
                    </a:ext>
                  </a:extLst>
                </a:gridCol>
                <a:gridCol w="5761038">
                  <a:extLst>
                    <a:ext uri="{9D8B030D-6E8A-4147-A177-3AD203B41FA5}">
                      <a16:colId xmlns:a16="http://schemas.microsoft.com/office/drawing/2014/main" val="3163098553"/>
                    </a:ext>
                  </a:extLst>
                </a:gridCol>
              </a:tblGrid>
              <a:tr h="392113">
                <a:tc>
                  <a:txBody>
                    <a:bodyPr/>
                    <a:lstStyle>
                      <a:lvl1pPr>
                        <a:spcBef>
                          <a:spcPct val="20000"/>
                        </a:spcBef>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产生式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语义规则</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92520845"/>
                  </a:ext>
                </a:extLst>
              </a:tr>
              <a:tr h="709613">
                <a:tc>
                  <a:txBody>
                    <a:bodyPr/>
                    <a:lstStyle>
                      <a:lvl1pPr>
                        <a:spcBef>
                          <a:spcPct val="20000"/>
                        </a:spcBef>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⑴ </a:t>
                      </a: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FT</a:t>
                      </a:r>
                      <a:r>
                        <a:rPr kumimoji="1" lang="en-US"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syn</a:t>
                      </a:r>
                      <a:endPar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inh</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endPar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01640760"/>
                  </a:ext>
                </a:extLst>
              </a:tr>
              <a:tr h="709613">
                <a:tc>
                  <a:txBody>
                    <a:bodyPr/>
                    <a:lstStyle>
                      <a:lvl1pPr>
                        <a:spcBef>
                          <a:spcPct val="20000"/>
                        </a:spcBef>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⑵ </a:t>
                      </a: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FT</a:t>
                      </a:r>
                      <a:r>
                        <a:rPr kumimoji="1" lang="en-US" altLang="zh-CN" sz="2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de-DE" altLang="zh-CN" sz="2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inh</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mknode</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de-DE"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inh</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syn</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syn</a:t>
                      </a:r>
                      <a:endPar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44067639"/>
                  </a:ext>
                </a:extLst>
              </a:tr>
              <a:tr h="709613">
                <a:tc>
                  <a:txBody>
                    <a:bodyPr/>
                    <a:lstStyle>
                      <a:lvl1pPr>
                        <a:spcBef>
                          <a:spcPct val="20000"/>
                        </a:spcBef>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⑶ </a:t>
                      </a: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FT</a:t>
                      </a:r>
                      <a:r>
                        <a:rPr kumimoji="1" lang="en-US" altLang="zh-CN" sz="2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de-DE" altLang="zh-CN" sz="2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inh</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mknode</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de-DE"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inh</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syn</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syn</a:t>
                      </a:r>
                      <a:endPar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15725767"/>
                  </a:ext>
                </a:extLst>
              </a:tr>
              <a:tr h="392113">
                <a:tc>
                  <a:txBody>
                    <a:bodyPr/>
                    <a:lstStyle>
                      <a:lvl1pPr>
                        <a:spcBef>
                          <a:spcPct val="20000"/>
                        </a:spcBef>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⑷ </a:t>
                      </a: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ε</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syn </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inh</a:t>
                      </a:r>
                      <a:endPar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8311323"/>
                  </a:ext>
                </a:extLst>
              </a:tr>
              <a:tr h="392113">
                <a:tc>
                  <a:txBody>
                    <a:bodyPr/>
                    <a:lstStyle>
                      <a:lvl1pPr>
                        <a:spcBef>
                          <a:spcPct val="20000"/>
                        </a:spcBef>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⑸ </a:t>
                      </a: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 E</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27444313"/>
                  </a:ext>
                </a:extLst>
              </a:tr>
              <a:tr h="392113">
                <a:tc>
                  <a:txBody>
                    <a:bodyPr/>
                    <a:lstStyle>
                      <a:lvl1pPr>
                        <a:spcBef>
                          <a:spcPct val="20000"/>
                        </a:spcBef>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⑹ </a:t>
                      </a: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id</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mkleaf</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(id, id.</a:t>
                      </a: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entry</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51722860"/>
                  </a:ext>
                </a:extLst>
              </a:tr>
              <a:tr h="392113">
                <a:tc>
                  <a:txBody>
                    <a:bodyPr/>
                    <a:lstStyle>
                      <a:lvl1pPr>
                        <a:spcBef>
                          <a:spcPct val="20000"/>
                        </a:spcBef>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⑺ </a:t>
                      </a: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num</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pt-B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pt-B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pt-B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r>
                        <a:rPr kumimoji="1" lang="pt-B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pt-B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mkleaf</a:t>
                      </a:r>
                      <a:r>
                        <a:rPr kumimoji="1" lang="pt-B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(num, num.</a:t>
                      </a:r>
                      <a:r>
                        <a:rPr kumimoji="1" lang="pt-B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1" lang="pt-B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35457682"/>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灯片编号占位符 3">
            <a:extLst>
              <a:ext uri="{FF2B5EF4-FFF2-40B4-BE49-F238E27FC236}">
                <a16:creationId xmlns:a16="http://schemas.microsoft.com/office/drawing/2014/main" id="{83C99F0A-57D1-E599-00E0-9B247FAA657C}"/>
              </a:ext>
            </a:extLst>
          </p:cNvPr>
          <p:cNvSpPr>
            <a:spLocks noGrp="1" noChangeArrowheads="1"/>
          </p:cNvSpPr>
          <p:nvPr>
            <p:ph type="sldNum" sz="quarter" idx="11"/>
          </p:nvPr>
        </p:nvSpPr>
        <p:spPr>
          <a:xfrm>
            <a:off x="807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445C218E-C6D7-4EC0-B3B2-25694595A274}" type="slidenum">
              <a:rPr lang="en-US" altLang="zh-CN" sz="1400">
                <a:solidFill>
                  <a:schemeClr val="folHlink"/>
                </a:solidFill>
                <a:latin typeface="Tahoma" panose="020B0604030504040204" pitchFamily="34" charset="0"/>
                <a:ea typeface="宋体" panose="02010600030101010101" pitchFamily="2" charset="-122"/>
              </a:rPr>
              <a:pPr>
                <a:spcBef>
                  <a:spcPct val="0"/>
                </a:spcBef>
                <a:buClrTx/>
                <a:buSzTx/>
                <a:buFontTx/>
                <a:buNone/>
              </a:pPr>
              <a:t>46</a:t>
            </a:fld>
            <a:endParaRPr lang="en-US" altLang="zh-CN" sz="1400">
              <a:solidFill>
                <a:schemeClr val="folHlink"/>
              </a:solidFill>
              <a:latin typeface="Tahoma" panose="020B0604030504040204" pitchFamily="34" charset="0"/>
              <a:ea typeface="宋体" panose="02010600030101010101" pitchFamily="2" charset="-122"/>
            </a:endParaRPr>
          </a:p>
        </p:txBody>
      </p:sp>
      <p:sp>
        <p:nvSpPr>
          <p:cNvPr id="93186" name="Text Box 2">
            <a:extLst>
              <a:ext uri="{FF2B5EF4-FFF2-40B4-BE49-F238E27FC236}">
                <a16:creationId xmlns:a16="http://schemas.microsoft.com/office/drawing/2014/main" id="{09EE2811-5372-E97E-8E5C-E63E3CFEA656}"/>
              </a:ext>
            </a:extLst>
          </p:cNvPr>
          <p:cNvSpPr txBox="1">
            <a:spLocks noChangeArrowheads="1"/>
          </p:cNvSpPr>
          <p:nvPr/>
        </p:nvSpPr>
        <p:spPr bwMode="auto">
          <a:xfrm>
            <a:off x="2135189" y="1916114"/>
            <a:ext cx="8137525"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nSpc>
                <a:spcPct val="120000"/>
              </a:lnSpc>
              <a:spcBef>
                <a:spcPct val="0"/>
              </a:spcBef>
              <a:buClrTx/>
              <a:buSzTx/>
              <a:buFontTx/>
              <a:buNone/>
            </a:pPr>
            <a:r>
              <a:rPr lang="fr-FR" altLang="zh-CN" sz="2800" b="1" i="1">
                <a:solidFill>
                  <a:schemeClr val="folHlink"/>
                </a:solidFill>
                <a:latin typeface="Times New Roman" panose="02020603050405020304" pitchFamily="18" charset="0"/>
                <a:ea typeface="宋体" panose="02010600030101010101" pitchFamily="2" charset="-122"/>
              </a:rPr>
              <a:t>T</a:t>
            </a:r>
            <a:r>
              <a:rPr lang="fr-FR" altLang="zh-CN" sz="2800" b="1">
                <a:solidFill>
                  <a:schemeClr val="folHlink"/>
                </a:solidFill>
                <a:latin typeface="Times New Roman" panose="02020603050405020304" pitchFamily="18" charset="0"/>
                <a:ea typeface="宋体" panose="02010600030101010101" pitchFamily="2" charset="-122"/>
              </a:rPr>
              <a:t> → </a:t>
            </a:r>
            <a:r>
              <a:rPr lang="fr-FR" altLang="zh-CN" sz="2800" b="1" i="1">
                <a:solidFill>
                  <a:schemeClr val="folHlink"/>
                </a:solidFill>
                <a:latin typeface="Times New Roman" panose="02020603050405020304" pitchFamily="18" charset="0"/>
                <a:ea typeface="宋体" panose="02010600030101010101" pitchFamily="2" charset="-122"/>
              </a:rPr>
              <a:t>F</a:t>
            </a:r>
            <a:r>
              <a:rPr lang="fr-FR" altLang="zh-CN" sz="2800" b="1">
                <a:solidFill>
                  <a:schemeClr val="folHlink"/>
                </a:solidFill>
                <a:latin typeface="Times New Roman" panose="02020603050405020304" pitchFamily="18" charset="0"/>
                <a:ea typeface="宋体" panose="02010600030101010101" pitchFamily="2" charset="-122"/>
              </a:rPr>
              <a:t> {</a:t>
            </a:r>
            <a:r>
              <a:rPr lang="fr-FR" altLang="zh-CN" sz="2800" b="1" i="1">
                <a:solidFill>
                  <a:schemeClr val="folHlink"/>
                </a:solidFill>
                <a:latin typeface="Times New Roman" panose="02020603050405020304" pitchFamily="18" charset="0"/>
                <a:ea typeface="宋体" panose="02010600030101010101" pitchFamily="2" charset="-122"/>
              </a:rPr>
              <a:t>T </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inh</a:t>
            </a:r>
            <a:r>
              <a:rPr lang="fr-FR" altLang="zh-CN" sz="2800" b="1">
                <a:solidFill>
                  <a:schemeClr val="folHlink"/>
                </a:solidFill>
                <a:latin typeface="Times New Roman" panose="02020603050405020304" pitchFamily="18" charset="0"/>
                <a:ea typeface="宋体" panose="02010600030101010101" pitchFamily="2" charset="-122"/>
              </a:rPr>
              <a:t> := </a:t>
            </a:r>
            <a:r>
              <a:rPr lang="fr-FR" altLang="zh-CN" sz="2800" b="1" i="1">
                <a:solidFill>
                  <a:schemeClr val="folHlink"/>
                </a:solidFill>
                <a:latin typeface="Times New Roman" panose="02020603050405020304" pitchFamily="18" charset="0"/>
                <a:ea typeface="宋体" panose="02010600030101010101" pitchFamily="2" charset="-122"/>
              </a:rPr>
              <a:t>F</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node</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T </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T</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node</a:t>
            </a:r>
            <a:r>
              <a:rPr lang="fr-FR" altLang="zh-CN" sz="2800" b="1">
                <a:solidFill>
                  <a:schemeClr val="folHlink"/>
                </a:solidFill>
                <a:latin typeface="Times New Roman" panose="02020603050405020304" pitchFamily="18" charset="0"/>
                <a:ea typeface="宋体" panose="02010600030101010101" pitchFamily="2" charset="-122"/>
              </a:rPr>
              <a:t> := </a:t>
            </a:r>
            <a:r>
              <a:rPr lang="fr-FR" altLang="zh-CN" sz="2800" b="1" i="1">
                <a:solidFill>
                  <a:schemeClr val="folHlink"/>
                </a:solidFill>
                <a:latin typeface="Times New Roman" panose="02020603050405020304" pitchFamily="18" charset="0"/>
                <a:ea typeface="宋体" panose="02010600030101010101" pitchFamily="2" charset="-122"/>
              </a:rPr>
              <a:t>T </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syn</a:t>
            </a:r>
            <a:r>
              <a:rPr lang="fr-FR" altLang="zh-CN" sz="2800" b="1">
                <a:solidFill>
                  <a:schemeClr val="folHlink"/>
                </a:solidFill>
                <a:latin typeface="Times New Roman" panose="02020603050405020304" pitchFamily="18" charset="0"/>
                <a:ea typeface="宋体" panose="02010600030101010101" pitchFamily="2" charset="-122"/>
              </a:rPr>
              <a:t>}</a:t>
            </a:r>
            <a:endParaRPr lang="fr-FR" altLang="zh-CN" sz="2800" b="1" i="1">
              <a:solidFill>
                <a:schemeClr val="folHlink"/>
              </a:solidFill>
              <a:latin typeface="Times New Roman" panose="02020603050405020304" pitchFamily="18" charset="0"/>
              <a:ea typeface="宋体" panose="02010600030101010101" pitchFamily="2" charset="-122"/>
            </a:endParaRPr>
          </a:p>
          <a:p>
            <a:pPr>
              <a:lnSpc>
                <a:spcPct val="120000"/>
              </a:lnSpc>
              <a:spcBef>
                <a:spcPct val="0"/>
              </a:spcBef>
              <a:buClrTx/>
              <a:buSzTx/>
              <a:buFontTx/>
              <a:buNone/>
            </a:pPr>
            <a:r>
              <a:rPr lang="fr-FR" altLang="zh-CN" sz="2800" b="1" i="1">
                <a:solidFill>
                  <a:schemeClr val="folHlink"/>
                </a:solidFill>
                <a:latin typeface="Times New Roman" panose="02020603050405020304" pitchFamily="18" charset="0"/>
                <a:ea typeface="宋体" panose="02010600030101010101" pitchFamily="2" charset="-122"/>
              </a:rPr>
              <a:t>T </a:t>
            </a:r>
            <a:r>
              <a:rPr lang="fr-FR" altLang="zh-CN" sz="2800" b="1">
                <a:solidFill>
                  <a:schemeClr val="folHlink"/>
                </a:solidFill>
                <a:latin typeface="Times New Roman" panose="02020603050405020304" pitchFamily="18" charset="0"/>
                <a:ea typeface="宋体" panose="02010600030101010101" pitchFamily="2" charset="-122"/>
              </a:rPr>
              <a:t>' → *</a:t>
            </a:r>
            <a:r>
              <a:rPr lang="fr-FR" altLang="zh-CN" sz="2800" b="1" i="1">
                <a:solidFill>
                  <a:schemeClr val="folHlink"/>
                </a:solidFill>
                <a:latin typeface="Times New Roman" panose="02020603050405020304" pitchFamily="18" charset="0"/>
                <a:ea typeface="宋体" panose="02010600030101010101" pitchFamily="2" charset="-122"/>
              </a:rPr>
              <a:t>F</a:t>
            </a:r>
            <a:r>
              <a:rPr lang="fr-FR" altLang="zh-CN" sz="2800" b="1">
                <a:solidFill>
                  <a:schemeClr val="folHlink"/>
                </a:solidFill>
                <a:latin typeface="Times New Roman" panose="02020603050405020304" pitchFamily="18" charset="0"/>
                <a:ea typeface="宋体" panose="02010600030101010101" pitchFamily="2" charset="-122"/>
              </a:rPr>
              <a:t> {</a:t>
            </a:r>
            <a:r>
              <a:rPr lang="fr-FR" altLang="zh-CN" sz="2800" b="1" i="1">
                <a:solidFill>
                  <a:schemeClr val="folHlink"/>
                </a:solidFill>
                <a:latin typeface="Times New Roman" panose="02020603050405020304" pitchFamily="18" charset="0"/>
                <a:ea typeface="宋体" panose="02010600030101010101" pitchFamily="2" charset="-122"/>
              </a:rPr>
              <a:t>T</a:t>
            </a:r>
            <a:r>
              <a:rPr lang="fr-FR" altLang="zh-CN" sz="2800" b="1" baseline="-25000">
                <a:solidFill>
                  <a:schemeClr val="folHlink"/>
                </a:solidFill>
                <a:latin typeface="Times New Roman" panose="02020603050405020304" pitchFamily="18" charset="0"/>
                <a:ea typeface="宋体" panose="02010600030101010101" pitchFamily="2" charset="-122"/>
              </a:rPr>
              <a:t>1</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inh </a:t>
            </a:r>
            <a:r>
              <a:rPr lang="fr-FR" altLang="zh-CN" sz="2800" b="1">
                <a:solidFill>
                  <a:schemeClr val="folHlink"/>
                </a:solidFill>
                <a:latin typeface="Times New Roman" panose="02020603050405020304" pitchFamily="18" charset="0"/>
                <a:ea typeface="宋体" panose="02010600030101010101" pitchFamily="2" charset="-122"/>
              </a:rPr>
              <a:t>:= </a:t>
            </a:r>
            <a:r>
              <a:rPr lang="fr-FR" altLang="zh-CN" sz="2800" b="1" i="1">
                <a:solidFill>
                  <a:schemeClr val="folHlink"/>
                </a:solidFill>
                <a:latin typeface="Times New Roman" panose="02020603050405020304" pitchFamily="18" charset="0"/>
                <a:ea typeface="宋体" panose="02010600030101010101" pitchFamily="2" charset="-122"/>
              </a:rPr>
              <a:t>mknode</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 T </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inh</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F</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node</a:t>
            </a:r>
            <a:r>
              <a:rPr lang="fr-FR" altLang="zh-CN" sz="2800" b="1">
                <a:solidFill>
                  <a:schemeClr val="folHlink"/>
                </a:solidFill>
                <a:latin typeface="Times New Roman" panose="02020603050405020304" pitchFamily="18" charset="0"/>
                <a:ea typeface="宋体" panose="02010600030101010101" pitchFamily="2" charset="-122"/>
              </a:rPr>
              <a:t>)}</a:t>
            </a:r>
          </a:p>
          <a:p>
            <a:pPr>
              <a:lnSpc>
                <a:spcPct val="120000"/>
              </a:lnSpc>
              <a:spcBef>
                <a:spcPct val="0"/>
              </a:spcBef>
              <a:buClrTx/>
              <a:buSzTx/>
              <a:buFontTx/>
              <a:buNone/>
            </a:pPr>
            <a:r>
              <a:rPr lang="fr-FR" altLang="zh-CN" sz="2800" b="1">
                <a:solidFill>
                  <a:schemeClr val="folHlink"/>
                </a:solidFill>
                <a:latin typeface="Times New Roman" panose="02020603050405020304" pitchFamily="18" charset="0"/>
                <a:ea typeface="宋体" panose="02010600030101010101" pitchFamily="2" charset="-122"/>
              </a:rPr>
              <a:t>           </a:t>
            </a:r>
            <a:r>
              <a:rPr lang="fr-FR" altLang="zh-CN" sz="2800" b="1" i="1">
                <a:solidFill>
                  <a:schemeClr val="folHlink"/>
                </a:solidFill>
                <a:latin typeface="Times New Roman" panose="02020603050405020304" pitchFamily="18" charset="0"/>
                <a:ea typeface="宋体" panose="02010600030101010101" pitchFamily="2" charset="-122"/>
              </a:rPr>
              <a:t>T</a:t>
            </a:r>
            <a:r>
              <a:rPr lang="fr-FR" altLang="zh-CN" sz="2800" b="1" baseline="-25000">
                <a:solidFill>
                  <a:schemeClr val="folHlink"/>
                </a:solidFill>
                <a:latin typeface="Times New Roman" panose="02020603050405020304" pitchFamily="18" charset="0"/>
                <a:ea typeface="宋体" panose="02010600030101010101" pitchFamily="2" charset="-122"/>
              </a:rPr>
              <a:t>1</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T </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syn</a:t>
            </a:r>
            <a:r>
              <a:rPr lang="fr-FR" altLang="zh-CN" sz="2800" b="1">
                <a:solidFill>
                  <a:schemeClr val="folHlink"/>
                </a:solidFill>
                <a:latin typeface="Times New Roman" panose="02020603050405020304" pitchFamily="18" charset="0"/>
                <a:ea typeface="宋体" panose="02010600030101010101" pitchFamily="2" charset="-122"/>
              </a:rPr>
              <a:t> := </a:t>
            </a:r>
            <a:r>
              <a:rPr lang="fr-FR" altLang="zh-CN" sz="2800" b="1" i="1">
                <a:solidFill>
                  <a:schemeClr val="folHlink"/>
                </a:solidFill>
                <a:latin typeface="Times New Roman" panose="02020603050405020304" pitchFamily="18" charset="0"/>
                <a:ea typeface="宋体" panose="02010600030101010101" pitchFamily="2" charset="-122"/>
              </a:rPr>
              <a:t>T</a:t>
            </a:r>
            <a:r>
              <a:rPr lang="fr-FR" altLang="zh-CN" sz="2800" b="1" baseline="-25000">
                <a:solidFill>
                  <a:schemeClr val="folHlink"/>
                </a:solidFill>
                <a:latin typeface="Times New Roman" panose="02020603050405020304" pitchFamily="18" charset="0"/>
                <a:ea typeface="宋体" panose="02010600030101010101" pitchFamily="2" charset="-122"/>
              </a:rPr>
              <a:t>1</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syn</a:t>
            </a:r>
            <a:r>
              <a:rPr lang="fr-FR" altLang="zh-CN" sz="2800" b="1">
                <a:solidFill>
                  <a:schemeClr val="folHlink"/>
                </a:solidFill>
                <a:latin typeface="Times New Roman" panose="02020603050405020304" pitchFamily="18" charset="0"/>
                <a:ea typeface="宋体" panose="02010600030101010101" pitchFamily="2" charset="-122"/>
              </a:rPr>
              <a:t>}</a:t>
            </a:r>
            <a:endParaRPr lang="fr-FR" altLang="zh-CN" sz="2800" b="1" i="1">
              <a:solidFill>
                <a:schemeClr val="folHlink"/>
              </a:solidFill>
              <a:latin typeface="Times New Roman" panose="02020603050405020304" pitchFamily="18" charset="0"/>
              <a:ea typeface="宋体" panose="02010600030101010101" pitchFamily="2" charset="-122"/>
            </a:endParaRPr>
          </a:p>
          <a:p>
            <a:pPr>
              <a:lnSpc>
                <a:spcPct val="120000"/>
              </a:lnSpc>
              <a:spcBef>
                <a:spcPct val="0"/>
              </a:spcBef>
              <a:buClrTx/>
              <a:buSzTx/>
              <a:buFontTx/>
              <a:buNone/>
            </a:pPr>
            <a:r>
              <a:rPr lang="fr-FR" altLang="zh-CN" sz="2800" b="1" i="1">
                <a:solidFill>
                  <a:schemeClr val="folHlink"/>
                </a:solidFill>
                <a:latin typeface="Times New Roman" panose="02020603050405020304" pitchFamily="18" charset="0"/>
                <a:ea typeface="宋体" panose="02010600030101010101" pitchFamily="2" charset="-122"/>
              </a:rPr>
              <a:t>T </a:t>
            </a:r>
            <a:r>
              <a:rPr lang="fr-FR" altLang="zh-CN" sz="2800" b="1">
                <a:solidFill>
                  <a:schemeClr val="folHlink"/>
                </a:solidFill>
                <a:latin typeface="Times New Roman" panose="02020603050405020304" pitchFamily="18" charset="0"/>
                <a:ea typeface="宋体" panose="02010600030101010101" pitchFamily="2" charset="-122"/>
              </a:rPr>
              <a:t>' → /</a:t>
            </a:r>
            <a:r>
              <a:rPr lang="fr-FR" altLang="zh-CN" sz="2800" b="1" i="1">
                <a:solidFill>
                  <a:schemeClr val="folHlink"/>
                </a:solidFill>
                <a:latin typeface="Times New Roman" panose="02020603050405020304" pitchFamily="18" charset="0"/>
                <a:ea typeface="宋体" panose="02010600030101010101" pitchFamily="2" charset="-122"/>
              </a:rPr>
              <a:t>F</a:t>
            </a:r>
            <a:r>
              <a:rPr lang="fr-FR" altLang="zh-CN" sz="2800" b="1">
                <a:solidFill>
                  <a:schemeClr val="folHlink"/>
                </a:solidFill>
                <a:latin typeface="Times New Roman" panose="02020603050405020304" pitchFamily="18" charset="0"/>
                <a:ea typeface="宋体" panose="02010600030101010101" pitchFamily="2" charset="-122"/>
              </a:rPr>
              <a:t> {</a:t>
            </a:r>
            <a:r>
              <a:rPr lang="fr-FR" altLang="zh-CN" sz="2800" b="1" i="1">
                <a:solidFill>
                  <a:schemeClr val="folHlink"/>
                </a:solidFill>
                <a:latin typeface="Times New Roman" panose="02020603050405020304" pitchFamily="18" charset="0"/>
                <a:ea typeface="宋体" panose="02010600030101010101" pitchFamily="2" charset="-122"/>
              </a:rPr>
              <a:t>T</a:t>
            </a:r>
            <a:r>
              <a:rPr lang="fr-FR" altLang="zh-CN" sz="2800" b="1" baseline="-25000">
                <a:solidFill>
                  <a:schemeClr val="folHlink"/>
                </a:solidFill>
                <a:latin typeface="Times New Roman" panose="02020603050405020304" pitchFamily="18" charset="0"/>
                <a:ea typeface="宋体" panose="02010600030101010101" pitchFamily="2" charset="-122"/>
              </a:rPr>
              <a:t>1</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inh</a:t>
            </a:r>
            <a:r>
              <a:rPr lang="fr-FR" altLang="zh-CN" sz="2800" b="1">
                <a:solidFill>
                  <a:schemeClr val="folHlink"/>
                </a:solidFill>
                <a:latin typeface="Times New Roman" panose="02020603050405020304" pitchFamily="18" charset="0"/>
                <a:ea typeface="宋体" panose="02010600030101010101" pitchFamily="2" charset="-122"/>
              </a:rPr>
              <a:t> := </a:t>
            </a:r>
            <a:r>
              <a:rPr lang="fr-FR" altLang="zh-CN" sz="2800" b="1" i="1">
                <a:solidFill>
                  <a:schemeClr val="folHlink"/>
                </a:solidFill>
                <a:latin typeface="Times New Roman" panose="02020603050405020304" pitchFamily="18" charset="0"/>
                <a:ea typeface="宋体" panose="02010600030101010101" pitchFamily="2" charset="-122"/>
              </a:rPr>
              <a:t>mknode</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 T </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inh</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F</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node</a:t>
            </a:r>
            <a:r>
              <a:rPr lang="fr-FR" altLang="zh-CN" sz="2800" b="1">
                <a:solidFill>
                  <a:schemeClr val="folHlink"/>
                </a:solidFill>
                <a:latin typeface="Times New Roman" panose="02020603050405020304" pitchFamily="18" charset="0"/>
                <a:ea typeface="宋体" panose="02010600030101010101" pitchFamily="2" charset="-122"/>
              </a:rPr>
              <a:t>)}</a:t>
            </a:r>
          </a:p>
          <a:p>
            <a:pPr>
              <a:lnSpc>
                <a:spcPct val="120000"/>
              </a:lnSpc>
              <a:spcBef>
                <a:spcPct val="0"/>
              </a:spcBef>
              <a:buClrTx/>
              <a:buSzTx/>
              <a:buFontTx/>
              <a:buNone/>
            </a:pPr>
            <a:r>
              <a:rPr lang="fr-FR" altLang="zh-CN" sz="2800" b="1">
                <a:solidFill>
                  <a:schemeClr val="folHlink"/>
                </a:solidFill>
                <a:latin typeface="Times New Roman" panose="02020603050405020304" pitchFamily="18" charset="0"/>
                <a:ea typeface="宋体" panose="02010600030101010101" pitchFamily="2" charset="-122"/>
              </a:rPr>
              <a:t>           </a:t>
            </a:r>
            <a:r>
              <a:rPr lang="fr-FR" altLang="zh-CN" sz="2800" b="1" i="1">
                <a:solidFill>
                  <a:schemeClr val="folHlink"/>
                </a:solidFill>
                <a:latin typeface="Times New Roman" panose="02020603050405020304" pitchFamily="18" charset="0"/>
                <a:ea typeface="宋体" panose="02010600030101010101" pitchFamily="2" charset="-122"/>
              </a:rPr>
              <a:t>T</a:t>
            </a:r>
            <a:r>
              <a:rPr lang="fr-FR" altLang="zh-CN" sz="2800" b="1" baseline="-25000">
                <a:solidFill>
                  <a:schemeClr val="folHlink"/>
                </a:solidFill>
                <a:latin typeface="Times New Roman" panose="02020603050405020304" pitchFamily="18" charset="0"/>
                <a:ea typeface="宋体" panose="02010600030101010101" pitchFamily="2" charset="-122"/>
              </a:rPr>
              <a:t>1</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T </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syn</a:t>
            </a:r>
            <a:r>
              <a:rPr lang="fr-FR" altLang="zh-CN" sz="2800" b="1">
                <a:solidFill>
                  <a:schemeClr val="folHlink"/>
                </a:solidFill>
                <a:latin typeface="Times New Roman" panose="02020603050405020304" pitchFamily="18" charset="0"/>
                <a:ea typeface="宋体" panose="02010600030101010101" pitchFamily="2" charset="-122"/>
              </a:rPr>
              <a:t> := </a:t>
            </a:r>
            <a:r>
              <a:rPr lang="fr-FR" altLang="zh-CN" sz="2800" b="1" i="1">
                <a:solidFill>
                  <a:schemeClr val="folHlink"/>
                </a:solidFill>
                <a:latin typeface="Times New Roman" panose="02020603050405020304" pitchFamily="18" charset="0"/>
                <a:ea typeface="宋体" panose="02010600030101010101" pitchFamily="2" charset="-122"/>
              </a:rPr>
              <a:t>T</a:t>
            </a:r>
            <a:r>
              <a:rPr lang="fr-FR" altLang="zh-CN" sz="2800" b="1" baseline="-25000">
                <a:solidFill>
                  <a:schemeClr val="folHlink"/>
                </a:solidFill>
                <a:latin typeface="Times New Roman" panose="02020603050405020304" pitchFamily="18" charset="0"/>
                <a:ea typeface="宋体" panose="02010600030101010101" pitchFamily="2" charset="-122"/>
              </a:rPr>
              <a:t>1</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syn</a:t>
            </a:r>
            <a:r>
              <a:rPr lang="fr-FR" altLang="zh-CN" sz="2800" b="1">
                <a:solidFill>
                  <a:schemeClr val="folHlink"/>
                </a:solidFill>
                <a:latin typeface="Times New Roman" panose="02020603050405020304" pitchFamily="18" charset="0"/>
                <a:ea typeface="宋体" panose="02010600030101010101" pitchFamily="2" charset="-122"/>
              </a:rPr>
              <a:t>}</a:t>
            </a:r>
            <a:endParaRPr lang="fr-FR" altLang="zh-CN" sz="2800" b="1" i="1">
              <a:solidFill>
                <a:schemeClr val="folHlink"/>
              </a:solidFill>
              <a:latin typeface="Times New Roman" panose="02020603050405020304" pitchFamily="18" charset="0"/>
              <a:ea typeface="宋体" panose="02010600030101010101" pitchFamily="2" charset="-122"/>
            </a:endParaRPr>
          </a:p>
          <a:p>
            <a:pPr>
              <a:lnSpc>
                <a:spcPct val="120000"/>
              </a:lnSpc>
              <a:spcBef>
                <a:spcPct val="0"/>
              </a:spcBef>
              <a:buClrTx/>
              <a:buSzTx/>
              <a:buFontTx/>
              <a:buNone/>
            </a:pPr>
            <a:r>
              <a:rPr lang="fr-FR" altLang="zh-CN" sz="2800" b="1" i="1">
                <a:solidFill>
                  <a:schemeClr val="folHlink"/>
                </a:solidFill>
                <a:latin typeface="Times New Roman" panose="02020603050405020304" pitchFamily="18" charset="0"/>
                <a:ea typeface="宋体" panose="02010600030101010101" pitchFamily="2" charset="-122"/>
              </a:rPr>
              <a:t>T </a:t>
            </a:r>
            <a:r>
              <a:rPr lang="fr-FR" altLang="zh-CN" sz="2800" b="1">
                <a:solidFill>
                  <a:schemeClr val="folHlink"/>
                </a:solidFill>
                <a:latin typeface="Times New Roman" panose="02020603050405020304" pitchFamily="18" charset="0"/>
                <a:ea typeface="宋体" panose="02010600030101010101" pitchFamily="2" charset="-122"/>
              </a:rPr>
              <a:t>' →</a:t>
            </a:r>
            <a:r>
              <a:rPr lang="en-US" altLang="zh-CN" sz="2800" b="1" i="1">
                <a:solidFill>
                  <a:schemeClr val="folHlink"/>
                </a:solidFill>
                <a:latin typeface="Times New Roman" panose="02020603050405020304" pitchFamily="18" charset="0"/>
                <a:ea typeface="宋体" panose="02010600030101010101" pitchFamily="2" charset="-122"/>
              </a:rPr>
              <a:t>ε</a:t>
            </a:r>
            <a:r>
              <a:rPr lang="fr-FR" altLang="zh-CN" sz="2800" b="1">
                <a:solidFill>
                  <a:schemeClr val="folHlink"/>
                </a:solidFill>
                <a:latin typeface="Times New Roman" panose="02020603050405020304" pitchFamily="18" charset="0"/>
                <a:ea typeface="宋体" panose="02010600030101010101" pitchFamily="2" charset="-122"/>
              </a:rPr>
              <a:t> {</a:t>
            </a:r>
            <a:r>
              <a:rPr lang="fr-FR" altLang="zh-CN" sz="2800" b="1" i="1">
                <a:solidFill>
                  <a:schemeClr val="folHlink"/>
                </a:solidFill>
                <a:latin typeface="Times New Roman" panose="02020603050405020304" pitchFamily="18" charset="0"/>
                <a:ea typeface="宋体" panose="02010600030101010101" pitchFamily="2" charset="-122"/>
              </a:rPr>
              <a:t>T </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syn</a:t>
            </a:r>
            <a:r>
              <a:rPr lang="fr-FR" altLang="zh-CN" sz="2800" b="1">
                <a:solidFill>
                  <a:schemeClr val="folHlink"/>
                </a:solidFill>
                <a:latin typeface="Times New Roman" panose="02020603050405020304" pitchFamily="18" charset="0"/>
                <a:ea typeface="宋体" panose="02010600030101010101" pitchFamily="2" charset="-122"/>
              </a:rPr>
              <a:t> := </a:t>
            </a:r>
            <a:r>
              <a:rPr lang="fr-FR" altLang="zh-CN" sz="2800" b="1" i="1">
                <a:solidFill>
                  <a:schemeClr val="folHlink"/>
                </a:solidFill>
                <a:latin typeface="Times New Roman" panose="02020603050405020304" pitchFamily="18" charset="0"/>
                <a:ea typeface="宋体" panose="02010600030101010101" pitchFamily="2" charset="-122"/>
              </a:rPr>
              <a:t>T </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inh</a:t>
            </a:r>
            <a:r>
              <a:rPr lang="fr-FR" altLang="zh-CN" sz="2800" b="1">
                <a:solidFill>
                  <a:schemeClr val="folHlink"/>
                </a:solidFill>
                <a:latin typeface="Times New Roman" panose="02020603050405020304" pitchFamily="18" charset="0"/>
                <a:ea typeface="宋体" panose="02010600030101010101" pitchFamily="2" charset="-122"/>
              </a:rPr>
              <a:t>}</a:t>
            </a:r>
            <a:endParaRPr lang="fr-FR" altLang="zh-CN" sz="2800" b="1" i="1">
              <a:solidFill>
                <a:schemeClr val="folHlink"/>
              </a:solidFill>
              <a:latin typeface="Times New Roman" panose="02020603050405020304" pitchFamily="18" charset="0"/>
              <a:ea typeface="宋体" panose="02010600030101010101" pitchFamily="2" charset="-122"/>
            </a:endParaRPr>
          </a:p>
          <a:p>
            <a:pPr>
              <a:lnSpc>
                <a:spcPct val="120000"/>
              </a:lnSpc>
              <a:spcBef>
                <a:spcPct val="0"/>
              </a:spcBef>
              <a:buClrTx/>
              <a:buSzTx/>
              <a:buFontTx/>
              <a:buNone/>
            </a:pPr>
            <a:r>
              <a:rPr lang="fr-FR" altLang="zh-CN" sz="2800" b="1" i="1">
                <a:solidFill>
                  <a:schemeClr val="folHlink"/>
                </a:solidFill>
                <a:latin typeface="Times New Roman" panose="02020603050405020304" pitchFamily="18" charset="0"/>
                <a:ea typeface="宋体" panose="02010600030101010101" pitchFamily="2" charset="-122"/>
              </a:rPr>
              <a:t>F</a:t>
            </a:r>
            <a:r>
              <a:rPr lang="fr-FR" altLang="zh-CN" sz="2800" b="1">
                <a:solidFill>
                  <a:schemeClr val="folHlink"/>
                </a:solidFill>
                <a:latin typeface="Times New Roman" panose="02020603050405020304" pitchFamily="18" charset="0"/>
                <a:ea typeface="宋体" panose="02010600030101010101" pitchFamily="2" charset="-122"/>
              </a:rPr>
              <a:t> → (</a:t>
            </a:r>
            <a:r>
              <a:rPr lang="fr-FR" altLang="zh-CN" sz="2800" b="1" i="1">
                <a:solidFill>
                  <a:schemeClr val="folHlink"/>
                </a:solidFill>
                <a:latin typeface="Times New Roman" panose="02020603050405020304" pitchFamily="18" charset="0"/>
                <a:ea typeface="宋体" panose="02010600030101010101" pitchFamily="2" charset="-122"/>
              </a:rPr>
              <a:t>E </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F</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node</a:t>
            </a:r>
            <a:r>
              <a:rPr lang="fr-FR" altLang="zh-CN" sz="2800" b="1">
                <a:solidFill>
                  <a:schemeClr val="folHlink"/>
                </a:solidFill>
                <a:latin typeface="Times New Roman" panose="02020603050405020304" pitchFamily="18" charset="0"/>
                <a:ea typeface="宋体" panose="02010600030101010101" pitchFamily="2" charset="-122"/>
              </a:rPr>
              <a:t> := </a:t>
            </a:r>
            <a:r>
              <a:rPr lang="fr-FR" altLang="zh-CN" sz="2800" b="1" i="1">
                <a:solidFill>
                  <a:schemeClr val="folHlink"/>
                </a:solidFill>
                <a:latin typeface="Times New Roman" panose="02020603050405020304" pitchFamily="18" charset="0"/>
                <a:ea typeface="宋体" panose="02010600030101010101" pitchFamily="2" charset="-122"/>
              </a:rPr>
              <a:t>E</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node</a:t>
            </a:r>
            <a:r>
              <a:rPr lang="fr-FR" altLang="zh-CN" sz="2800" b="1">
                <a:solidFill>
                  <a:schemeClr val="folHlink"/>
                </a:solidFill>
                <a:latin typeface="Times New Roman" panose="02020603050405020304" pitchFamily="18" charset="0"/>
                <a:ea typeface="宋体" panose="02010600030101010101" pitchFamily="2" charset="-122"/>
              </a:rPr>
              <a:t>}</a:t>
            </a:r>
            <a:endParaRPr lang="fr-FR" altLang="zh-CN" sz="2800" b="1" i="1">
              <a:solidFill>
                <a:schemeClr val="folHlink"/>
              </a:solidFill>
              <a:latin typeface="Times New Roman" panose="02020603050405020304" pitchFamily="18" charset="0"/>
              <a:ea typeface="宋体" panose="02010600030101010101" pitchFamily="2" charset="-122"/>
            </a:endParaRPr>
          </a:p>
          <a:p>
            <a:pPr>
              <a:lnSpc>
                <a:spcPct val="120000"/>
              </a:lnSpc>
              <a:spcBef>
                <a:spcPct val="0"/>
              </a:spcBef>
              <a:buClrTx/>
              <a:buSzTx/>
              <a:buFontTx/>
              <a:buNone/>
            </a:pPr>
            <a:r>
              <a:rPr lang="fr-FR" altLang="zh-CN" sz="2800" b="1" i="1">
                <a:solidFill>
                  <a:schemeClr val="folHlink"/>
                </a:solidFill>
                <a:latin typeface="Times New Roman" panose="02020603050405020304" pitchFamily="18" charset="0"/>
                <a:ea typeface="宋体" panose="02010600030101010101" pitchFamily="2" charset="-122"/>
              </a:rPr>
              <a:t>F</a:t>
            </a:r>
            <a:r>
              <a:rPr lang="fr-FR" altLang="zh-CN" sz="2800" b="1">
                <a:solidFill>
                  <a:schemeClr val="folHlink"/>
                </a:solidFill>
                <a:latin typeface="Times New Roman" panose="02020603050405020304" pitchFamily="18" charset="0"/>
                <a:ea typeface="宋体" panose="02010600030101010101" pitchFamily="2" charset="-122"/>
              </a:rPr>
              <a:t>→ id {</a:t>
            </a:r>
            <a:r>
              <a:rPr lang="fr-FR" altLang="zh-CN" sz="2800" b="1" i="1">
                <a:solidFill>
                  <a:schemeClr val="folHlink"/>
                </a:solidFill>
                <a:latin typeface="Times New Roman" panose="02020603050405020304" pitchFamily="18" charset="0"/>
                <a:ea typeface="宋体" panose="02010600030101010101" pitchFamily="2" charset="-122"/>
              </a:rPr>
              <a:t>F</a:t>
            </a:r>
            <a:r>
              <a:rPr lang="fr-FR" altLang="zh-CN" sz="2800" b="1">
                <a:solidFill>
                  <a:schemeClr val="folHlink"/>
                </a:solidFill>
                <a:latin typeface="Times New Roman" panose="02020603050405020304" pitchFamily="18" charset="0"/>
                <a:ea typeface="宋体" panose="02010600030101010101" pitchFamily="2" charset="-122"/>
              </a:rPr>
              <a:t>.</a:t>
            </a:r>
            <a:r>
              <a:rPr lang="fr-FR" altLang="zh-CN" sz="2800" b="1" i="1">
                <a:solidFill>
                  <a:schemeClr val="folHlink"/>
                </a:solidFill>
                <a:latin typeface="Times New Roman" panose="02020603050405020304" pitchFamily="18" charset="0"/>
                <a:ea typeface="宋体" panose="02010600030101010101" pitchFamily="2" charset="-122"/>
              </a:rPr>
              <a:t>node</a:t>
            </a:r>
            <a:r>
              <a:rPr lang="fr-FR" altLang="zh-CN" sz="2800" b="1">
                <a:solidFill>
                  <a:schemeClr val="folHlink"/>
                </a:solidFill>
                <a:latin typeface="Times New Roman" panose="02020603050405020304" pitchFamily="18" charset="0"/>
                <a:ea typeface="宋体" panose="02010600030101010101" pitchFamily="2" charset="-122"/>
              </a:rPr>
              <a:t> := </a:t>
            </a:r>
            <a:r>
              <a:rPr lang="fr-FR" altLang="zh-CN" sz="2800" b="1" i="1">
                <a:solidFill>
                  <a:schemeClr val="folHlink"/>
                </a:solidFill>
                <a:latin typeface="Times New Roman" panose="02020603050405020304" pitchFamily="18" charset="0"/>
                <a:ea typeface="宋体" panose="02010600030101010101" pitchFamily="2" charset="-122"/>
              </a:rPr>
              <a:t>mkleaf</a:t>
            </a:r>
            <a:r>
              <a:rPr lang="fr-FR" altLang="zh-CN" sz="2800" b="1">
                <a:solidFill>
                  <a:schemeClr val="folHlink"/>
                </a:solidFill>
                <a:latin typeface="Times New Roman" panose="02020603050405020304" pitchFamily="18" charset="0"/>
                <a:ea typeface="宋体" panose="02010600030101010101" pitchFamily="2" charset="-122"/>
              </a:rPr>
              <a:t>(id, id.</a:t>
            </a:r>
            <a:r>
              <a:rPr lang="fr-FR" altLang="zh-CN" sz="2800" b="1" i="1">
                <a:solidFill>
                  <a:schemeClr val="folHlink"/>
                </a:solidFill>
                <a:latin typeface="Times New Roman" panose="02020603050405020304" pitchFamily="18" charset="0"/>
                <a:ea typeface="宋体" panose="02010600030101010101" pitchFamily="2" charset="-122"/>
              </a:rPr>
              <a:t>entry</a:t>
            </a:r>
            <a:r>
              <a:rPr lang="fr-FR" altLang="zh-CN" sz="2800" b="1">
                <a:solidFill>
                  <a:schemeClr val="folHlink"/>
                </a:solidFill>
                <a:latin typeface="Times New Roman" panose="02020603050405020304" pitchFamily="18" charset="0"/>
                <a:ea typeface="宋体" panose="02010600030101010101" pitchFamily="2" charset="-122"/>
              </a:rPr>
              <a:t>)}</a:t>
            </a:r>
            <a:endParaRPr lang="pt-BR" altLang="zh-CN" sz="2800" b="1" i="1">
              <a:solidFill>
                <a:schemeClr val="folHlink"/>
              </a:solidFill>
              <a:latin typeface="Times New Roman" panose="02020603050405020304" pitchFamily="18" charset="0"/>
              <a:ea typeface="宋体" panose="02010600030101010101" pitchFamily="2" charset="-122"/>
            </a:endParaRPr>
          </a:p>
          <a:p>
            <a:pPr>
              <a:lnSpc>
                <a:spcPct val="120000"/>
              </a:lnSpc>
              <a:spcBef>
                <a:spcPct val="0"/>
              </a:spcBef>
              <a:buClrTx/>
              <a:buSzTx/>
              <a:buFontTx/>
              <a:buNone/>
            </a:pPr>
            <a:r>
              <a:rPr lang="pt-BR" altLang="zh-CN" sz="2800" b="1" i="1">
                <a:solidFill>
                  <a:schemeClr val="folHlink"/>
                </a:solidFill>
                <a:latin typeface="Times New Roman" panose="02020603050405020304" pitchFamily="18" charset="0"/>
                <a:ea typeface="宋体" panose="02010600030101010101" pitchFamily="2" charset="-122"/>
              </a:rPr>
              <a:t>F</a:t>
            </a:r>
            <a:r>
              <a:rPr lang="pt-BR" altLang="zh-CN" sz="2800" b="1">
                <a:solidFill>
                  <a:schemeClr val="folHlink"/>
                </a:solidFill>
                <a:latin typeface="Times New Roman" panose="02020603050405020304" pitchFamily="18" charset="0"/>
                <a:ea typeface="宋体" panose="02010600030101010101" pitchFamily="2" charset="-122"/>
              </a:rPr>
              <a:t>→ num {</a:t>
            </a:r>
            <a:r>
              <a:rPr lang="pt-BR" altLang="zh-CN" sz="2800" b="1" i="1">
                <a:solidFill>
                  <a:schemeClr val="folHlink"/>
                </a:solidFill>
                <a:latin typeface="Times New Roman" panose="02020603050405020304" pitchFamily="18" charset="0"/>
                <a:ea typeface="宋体" panose="02010600030101010101" pitchFamily="2" charset="-122"/>
              </a:rPr>
              <a:t>F</a:t>
            </a:r>
            <a:r>
              <a:rPr lang="pt-BR" altLang="zh-CN" sz="2800" b="1">
                <a:solidFill>
                  <a:schemeClr val="folHlink"/>
                </a:solidFill>
                <a:latin typeface="Times New Roman" panose="02020603050405020304" pitchFamily="18" charset="0"/>
                <a:ea typeface="宋体" panose="02010600030101010101" pitchFamily="2" charset="-122"/>
              </a:rPr>
              <a:t>.</a:t>
            </a:r>
            <a:r>
              <a:rPr lang="pt-BR" altLang="zh-CN" sz="2800" b="1" i="1">
                <a:solidFill>
                  <a:schemeClr val="folHlink"/>
                </a:solidFill>
                <a:latin typeface="Times New Roman" panose="02020603050405020304" pitchFamily="18" charset="0"/>
                <a:ea typeface="宋体" panose="02010600030101010101" pitchFamily="2" charset="-122"/>
              </a:rPr>
              <a:t>node</a:t>
            </a:r>
            <a:r>
              <a:rPr lang="pt-BR" altLang="zh-CN" sz="2800" b="1">
                <a:solidFill>
                  <a:schemeClr val="folHlink"/>
                </a:solidFill>
                <a:latin typeface="Times New Roman" panose="02020603050405020304" pitchFamily="18" charset="0"/>
                <a:ea typeface="宋体" panose="02010600030101010101" pitchFamily="2" charset="-122"/>
              </a:rPr>
              <a:t> := </a:t>
            </a:r>
            <a:r>
              <a:rPr lang="pt-BR" altLang="zh-CN" sz="2800" b="1" i="1">
                <a:solidFill>
                  <a:schemeClr val="folHlink"/>
                </a:solidFill>
                <a:latin typeface="Times New Roman" panose="02020603050405020304" pitchFamily="18" charset="0"/>
                <a:ea typeface="宋体" panose="02010600030101010101" pitchFamily="2" charset="-122"/>
              </a:rPr>
              <a:t>mkleaf</a:t>
            </a:r>
            <a:r>
              <a:rPr lang="pt-BR" altLang="zh-CN" sz="2800" b="1">
                <a:solidFill>
                  <a:schemeClr val="folHlink"/>
                </a:solidFill>
                <a:latin typeface="Times New Roman" panose="02020603050405020304" pitchFamily="18" charset="0"/>
                <a:ea typeface="宋体" panose="02010600030101010101" pitchFamily="2" charset="-122"/>
              </a:rPr>
              <a:t>(num, num.</a:t>
            </a:r>
            <a:r>
              <a:rPr lang="pt-BR" altLang="zh-CN" sz="2800" b="1" i="1">
                <a:solidFill>
                  <a:schemeClr val="folHlink"/>
                </a:solidFill>
                <a:latin typeface="Times New Roman" panose="02020603050405020304" pitchFamily="18" charset="0"/>
                <a:ea typeface="宋体" panose="02010600030101010101" pitchFamily="2" charset="-122"/>
              </a:rPr>
              <a:t>val</a:t>
            </a:r>
            <a:r>
              <a:rPr lang="pt-BR" altLang="zh-CN" sz="2800" b="1">
                <a:solidFill>
                  <a:schemeClr val="folHlink"/>
                </a:solidFill>
                <a:latin typeface="Times New Roman" panose="02020603050405020304" pitchFamily="18" charset="0"/>
                <a:ea typeface="宋体" panose="02010600030101010101" pitchFamily="2" charset="-122"/>
              </a:rPr>
              <a:t>)}</a:t>
            </a:r>
            <a:endParaRPr lang="en-US" altLang="zh-CN" sz="2800" b="1">
              <a:solidFill>
                <a:schemeClr val="folHlink"/>
              </a:solidFill>
              <a:latin typeface="Times New Roman" panose="02020603050405020304" pitchFamily="18" charset="0"/>
              <a:ea typeface="宋体" panose="02010600030101010101" pitchFamily="2" charset="-122"/>
            </a:endParaRPr>
          </a:p>
        </p:txBody>
      </p:sp>
      <p:sp>
        <p:nvSpPr>
          <p:cNvPr id="93187" name="Rectangle 3">
            <a:extLst>
              <a:ext uri="{FF2B5EF4-FFF2-40B4-BE49-F238E27FC236}">
                <a16:creationId xmlns:a16="http://schemas.microsoft.com/office/drawing/2014/main" id="{45A3EF77-0C30-9902-C636-430BDCE7C599}"/>
              </a:ext>
            </a:extLst>
          </p:cNvPr>
          <p:cNvSpPr>
            <a:spLocks noChangeArrowheads="1"/>
          </p:cNvSpPr>
          <p:nvPr/>
        </p:nvSpPr>
        <p:spPr bwMode="auto">
          <a:xfrm>
            <a:off x="2932113" y="981076"/>
            <a:ext cx="34163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zh-CN" altLang="en-US" sz="3600" b="1">
                <a:solidFill>
                  <a:schemeClr val="folHlink"/>
                </a:solidFill>
              </a:rPr>
              <a:t>相应的翻译模式</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09" name="灯片编号占位符 3">
            <a:extLst>
              <a:ext uri="{FF2B5EF4-FFF2-40B4-BE49-F238E27FC236}">
                <a16:creationId xmlns:a16="http://schemas.microsoft.com/office/drawing/2014/main" id="{917DA7EE-8975-F188-F314-07911A069363}"/>
              </a:ext>
            </a:extLst>
          </p:cNvPr>
          <p:cNvSpPr>
            <a:spLocks noGrp="1" noChangeArrowheads="1"/>
          </p:cNvSpPr>
          <p:nvPr>
            <p:ph type="sldNum" sz="quarter" idx="11"/>
          </p:nvPr>
        </p:nvSpPr>
        <p:spPr>
          <a:xfrm>
            <a:off x="807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EB95CB93-53DE-44AD-A9A6-CE9D3B4B38BC}" type="slidenum">
              <a:rPr lang="en-US" altLang="zh-CN" sz="1400">
                <a:solidFill>
                  <a:schemeClr val="folHlink"/>
                </a:solidFill>
                <a:latin typeface="Tahoma" panose="020B0604030504040204" pitchFamily="34" charset="0"/>
                <a:ea typeface="宋体" panose="02010600030101010101" pitchFamily="2" charset="-122"/>
              </a:rPr>
              <a:pPr>
                <a:spcBef>
                  <a:spcPct val="0"/>
                </a:spcBef>
                <a:buClrTx/>
                <a:buSzTx/>
                <a:buFontTx/>
                <a:buNone/>
              </a:pPr>
              <a:t>47</a:t>
            </a:fld>
            <a:endParaRPr lang="en-US" altLang="zh-CN" sz="1400">
              <a:solidFill>
                <a:schemeClr val="folHlink"/>
              </a:solidFill>
              <a:latin typeface="Tahoma" panose="020B0604030504040204" pitchFamily="34" charset="0"/>
              <a:ea typeface="宋体" panose="02010600030101010101" pitchFamily="2" charset="-122"/>
            </a:endParaRPr>
          </a:p>
        </p:txBody>
      </p:sp>
      <p:sp>
        <p:nvSpPr>
          <p:cNvPr id="51203" name="Text Box 2">
            <a:extLst>
              <a:ext uri="{FF2B5EF4-FFF2-40B4-BE49-F238E27FC236}">
                <a16:creationId xmlns:a16="http://schemas.microsoft.com/office/drawing/2014/main" id="{73398189-C6C3-F943-4DC1-D01C31C9C26A}"/>
              </a:ext>
            </a:extLst>
          </p:cNvPr>
          <p:cNvSpPr txBox="1">
            <a:spLocks noChangeArrowheads="1"/>
          </p:cNvSpPr>
          <p:nvPr/>
        </p:nvSpPr>
        <p:spPr bwMode="auto">
          <a:xfrm>
            <a:off x="1703388" y="1125538"/>
            <a:ext cx="8515350" cy="5448300"/>
          </a:xfrm>
          <a:prstGeom prst="rect">
            <a:avLst/>
          </a:prstGeom>
          <a:noFill/>
          <a:ln w="9525">
            <a:solidFill>
              <a:schemeClr val="tx1"/>
            </a:solidFill>
            <a:miter lim="800000"/>
            <a:headEnd/>
            <a:tailEnd type="none" w="lg" len="lg"/>
          </a:ln>
        </p:spPr>
        <p:txBody>
          <a:bodyPr lIns="90000" tIns="46800" rIns="90000" bIns="46800">
            <a:spAutoFit/>
          </a:bodyPr>
          <a:lstStyle/>
          <a:p>
            <a:pPr>
              <a:defRPr/>
            </a:pPr>
            <a:r>
              <a:rPr lang="zh-CN" altLang="en-US" sz="4000" b="1" dirty="0">
                <a:latin typeface="黑体" pitchFamily="2" charset="-122"/>
                <a:ea typeface="黑体" pitchFamily="2" charset="-122"/>
              </a:rPr>
              <a:t> </a:t>
            </a:r>
            <a:r>
              <a:rPr lang="zh-CN" altLang="en-US" b="1" dirty="0">
                <a:ea typeface="宋体" charset="-122"/>
              </a:rPr>
              <a:t> </a:t>
            </a:r>
            <a:r>
              <a:rPr lang="en-US" altLang="zh-CN" sz="2800" b="1" dirty="0">
                <a:ea typeface="宋体" charset="-122"/>
              </a:rPr>
              <a:t>function </a:t>
            </a:r>
            <a:r>
              <a:rPr lang="en-US" altLang="zh-CN" sz="2800" b="1" i="1" dirty="0">
                <a:ea typeface="宋体" charset="-122"/>
              </a:rPr>
              <a:t>T</a:t>
            </a:r>
            <a:r>
              <a:rPr lang="en-US" altLang="zh-CN" sz="2800" b="1" dirty="0">
                <a:ea typeface="宋体" charset="-122"/>
              </a:rPr>
              <a:t>:↑</a:t>
            </a:r>
            <a:r>
              <a:rPr lang="en-US" altLang="zh-CN" sz="2800" b="1" dirty="0" err="1">
                <a:ea typeface="宋体" charset="-122"/>
              </a:rPr>
              <a:t>syntax_tree_node</a:t>
            </a:r>
            <a:r>
              <a:rPr lang="en-US" altLang="zh-CN" sz="2800" b="1" dirty="0">
                <a:ea typeface="宋体" charset="-122"/>
              </a:rPr>
              <a:t>;</a:t>
            </a:r>
          </a:p>
          <a:p>
            <a:pPr marL="2238375" indent="-2238375">
              <a:defRPr/>
            </a:pPr>
            <a:r>
              <a:rPr lang="en-US" altLang="zh-CN" sz="2800" b="1" dirty="0">
                <a:ea typeface="宋体" charset="-122"/>
              </a:rPr>
              <a:t>    function </a:t>
            </a:r>
            <a:r>
              <a:rPr lang="en-US" altLang="zh-CN" sz="2800" b="1" i="1" dirty="0">
                <a:ea typeface="宋体" charset="-122"/>
              </a:rPr>
              <a:t>T</a:t>
            </a:r>
            <a:r>
              <a:rPr lang="en-US" altLang="zh-CN" sz="2800" b="1" dirty="0">
                <a:ea typeface="宋体" charset="-122"/>
              </a:rPr>
              <a:t> '(</a:t>
            </a:r>
            <a:r>
              <a:rPr lang="en-US" altLang="zh-CN" sz="2800" b="1" i="1" dirty="0" err="1">
                <a:ea typeface="宋体" charset="-122"/>
              </a:rPr>
              <a:t>inh</a:t>
            </a:r>
            <a:r>
              <a:rPr lang="en-US" altLang="zh-CN" sz="2800" b="1" dirty="0">
                <a:ea typeface="宋体" charset="-122"/>
              </a:rPr>
              <a:t>:    ↑</a:t>
            </a:r>
            <a:r>
              <a:rPr lang="en-US" altLang="zh-CN" sz="2800" b="1" dirty="0" err="1">
                <a:ea typeface="宋体" charset="-122"/>
              </a:rPr>
              <a:t>syntax_tree_node</a:t>
            </a:r>
            <a:r>
              <a:rPr lang="en-US" altLang="zh-CN" sz="2800" b="1" dirty="0">
                <a:ea typeface="宋体" charset="-122"/>
              </a:rPr>
              <a:t>):↑</a:t>
            </a:r>
            <a:r>
              <a:rPr lang="en-US" altLang="zh-CN" sz="2800" b="1" dirty="0" err="1">
                <a:ea typeface="宋体" charset="-122"/>
              </a:rPr>
              <a:t>syntax_tree_node</a:t>
            </a:r>
            <a:r>
              <a:rPr lang="en-US" altLang="zh-CN" sz="2800" b="1" dirty="0">
                <a:ea typeface="宋体" charset="-122"/>
              </a:rPr>
              <a:t>;</a:t>
            </a:r>
          </a:p>
          <a:p>
            <a:pPr>
              <a:defRPr/>
            </a:pPr>
            <a:r>
              <a:rPr lang="en-US" altLang="zh-CN" sz="2800" b="1" dirty="0">
                <a:ea typeface="宋体" charset="-122"/>
              </a:rPr>
              <a:t>    function </a:t>
            </a:r>
            <a:r>
              <a:rPr lang="en-US" altLang="zh-CN" sz="2800" b="1" i="1" dirty="0">
                <a:ea typeface="宋体" charset="-122"/>
              </a:rPr>
              <a:t>F</a:t>
            </a:r>
            <a:r>
              <a:rPr lang="en-US" altLang="zh-CN" sz="2800" b="1" dirty="0">
                <a:ea typeface="宋体" charset="-122"/>
              </a:rPr>
              <a:t>:↑</a:t>
            </a:r>
            <a:r>
              <a:rPr lang="en-US" altLang="zh-CN" sz="2800" b="1" dirty="0" err="1">
                <a:ea typeface="宋体" charset="-122"/>
              </a:rPr>
              <a:t>syntax_tree_node</a:t>
            </a:r>
            <a:r>
              <a:rPr lang="en-US" altLang="zh-CN" sz="2800" b="1" dirty="0">
                <a:ea typeface="宋体" charset="-122"/>
              </a:rPr>
              <a:t>;</a:t>
            </a:r>
          </a:p>
          <a:p>
            <a:pPr>
              <a:defRPr/>
            </a:pPr>
            <a:endParaRPr lang="en-US" altLang="zh-CN" sz="2800" b="1" dirty="0">
              <a:ea typeface="宋体" charset="-122"/>
            </a:endParaRPr>
          </a:p>
          <a:p>
            <a:pPr>
              <a:defRPr/>
            </a:pPr>
            <a:r>
              <a:rPr lang="en-US" altLang="zh-CN" sz="2800" b="1" dirty="0">
                <a:ea typeface="宋体" charset="-122"/>
              </a:rPr>
              <a:t>    function </a:t>
            </a:r>
            <a:r>
              <a:rPr lang="en-US" altLang="zh-CN" sz="2800" b="1" i="1" dirty="0">
                <a:ea typeface="宋体" charset="-122"/>
              </a:rPr>
              <a:t>T</a:t>
            </a:r>
            <a:r>
              <a:rPr lang="en-US" altLang="zh-CN" sz="2800" b="1" dirty="0">
                <a:ea typeface="宋体" charset="-122"/>
              </a:rPr>
              <a:t>:↑</a:t>
            </a:r>
            <a:r>
              <a:rPr lang="en-US" altLang="zh-CN" sz="2800" b="1" dirty="0" err="1">
                <a:ea typeface="宋体" charset="-122"/>
              </a:rPr>
              <a:t>syntax_tree_node</a:t>
            </a:r>
            <a:r>
              <a:rPr lang="en-US" altLang="zh-CN" sz="2800" b="1" dirty="0">
                <a:ea typeface="宋体" charset="-122"/>
              </a:rPr>
              <a:t>;</a:t>
            </a:r>
          </a:p>
          <a:p>
            <a:pPr>
              <a:defRPr/>
            </a:pPr>
            <a:r>
              <a:rPr lang="en-US" altLang="zh-CN" sz="2800" b="1" dirty="0">
                <a:ea typeface="宋体" charset="-122"/>
              </a:rPr>
              <a:t>	</a:t>
            </a:r>
            <a:r>
              <a:rPr lang="en-US" altLang="zh-CN" sz="2800" b="1" dirty="0" err="1">
                <a:ea typeface="宋体" charset="-122"/>
              </a:rPr>
              <a:t>var</a:t>
            </a:r>
            <a:r>
              <a:rPr lang="en-US" altLang="zh-CN" sz="2800" b="1" i="1" dirty="0">
                <a:ea typeface="宋体" charset="-122"/>
              </a:rPr>
              <a:t> node</a:t>
            </a:r>
            <a:r>
              <a:rPr lang="en-US" altLang="zh-CN" sz="2800" b="1" dirty="0">
                <a:ea typeface="宋体" charset="-122"/>
              </a:rPr>
              <a:t>, </a:t>
            </a:r>
            <a:r>
              <a:rPr lang="en-US" altLang="zh-CN" sz="2800" b="1" i="1" dirty="0" err="1">
                <a:ea typeface="宋体" charset="-122"/>
              </a:rPr>
              <a:t>syn</a:t>
            </a:r>
            <a:r>
              <a:rPr lang="en-US" altLang="zh-CN" sz="2800" b="1" dirty="0">
                <a:ea typeface="宋体" charset="-122"/>
              </a:rPr>
              <a:t>: ↑</a:t>
            </a:r>
            <a:r>
              <a:rPr lang="en-US" altLang="zh-CN" sz="2800" b="1" dirty="0" err="1">
                <a:ea typeface="宋体" charset="-122"/>
              </a:rPr>
              <a:t>syntax_tree_node</a:t>
            </a:r>
            <a:r>
              <a:rPr lang="en-US" altLang="zh-CN" sz="2800" b="1" dirty="0">
                <a:ea typeface="宋体" charset="-122"/>
              </a:rPr>
              <a:t>;</a:t>
            </a:r>
          </a:p>
          <a:p>
            <a:pPr>
              <a:defRPr/>
            </a:pPr>
            <a:r>
              <a:rPr lang="en-US" altLang="zh-CN" sz="2800" b="1" dirty="0">
                <a:ea typeface="宋体" charset="-122"/>
              </a:rPr>
              <a:t>	begin</a:t>
            </a:r>
            <a:endParaRPr lang="fr-FR" altLang="zh-CN" sz="2800" b="1" i="1" dirty="0">
              <a:ea typeface="宋体" charset="-122"/>
            </a:endParaRPr>
          </a:p>
          <a:p>
            <a:pPr>
              <a:defRPr/>
            </a:pPr>
            <a:r>
              <a:rPr lang="fr-FR" altLang="zh-CN" sz="2800" b="1" i="1" dirty="0">
                <a:ea typeface="宋体" charset="-122"/>
              </a:rPr>
              <a:t>	node</a:t>
            </a:r>
            <a:r>
              <a:rPr lang="fr-FR" altLang="zh-CN" sz="2800" b="1" dirty="0">
                <a:ea typeface="宋体" charset="-122"/>
              </a:rPr>
              <a:t> := </a:t>
            </a:r>
            <a:r>
              <a:rPr lang="fr-FR" altLang="zh-CN" sz="2800" b="1" i="1" dirty="0">
                <a:ea typeface="宋体" charset="-122"/>
              </a:rPr>
              <a:t>F</a:t>
            </a:r>
            <a:r>
              <a:rPr lang="fr-FR" altLang="zh-CN" sz="2800" b="1" dirty="0">
                <a:ea typeface="宋体" charset="-122"/>
              </a:rPr>
              <a:t>;</a:t>
            </a:r>
            <a:endParaRPr lang="fr-FR" altLang="zh-CN" sz="2800" b="1" i="1" dirty="0">
              <a:ea typeface="宋体" charset="-122"/>
            </a:endParaRPr>
          </a:p>
          <a:p>
            <a:pPr>
              <a:defRPr/>
            </a:pPr>
            <a:r>
              <a:rPr lang="fr-FR" altLang="zh-CN" sz="2800" b="1" i="1" dirty="0">
                <a:ea typeface="宋体" charset="-122"/>
              </a:rPr>
              <a:t>	syn</a:t>
            </a:r>
            <a:r>
              <a:rPr lang="fr-FR" altLang="zh-CN" sz="2800" b="1" dirty="0">
                <a:ea typeface="宋体" charset="-122"/>
              </a:rPr>
              <a:t> := </a:t>
            </a:r>
            <a:r>
              <a:rPr lang="fr-FR" altLang="zh-CN" sz="2800" b="1" i="1" dirty="0">
                <a:ea typeface="宋体" charset="-122"/>
              </a:rPr>
              <a:t>T </a:t>
            </a:r>
            <a:r>
              <a:rPr lang="fr-FR" altLang="zh-CN" sz="2800" b="1" dirty="0">
                <a:ea typeface="宋体" charset="-122"/>
              </a:rPr>
              <a:t>'(</a:t>
            </a:r>
            <a:r>
              <a:rPr lang="fr-FR" altLang="zh-CN" sz="2800" b="1" i="1" dirty="0">
                <a:ea typeface="宋体" charset="-122"/>
              </a:rPr>
              <a:t>node</a:t>
            </a:r>
            <a:r>
              <a:rPr lang="fr-FR" altLang="zh-CN" sz="2800" b="1" dirty="0">
                <a:ea typeface="宋体" charset="-122"/>
              </a:rPr>
              <a:t>);</a:t>
            </a:r>
            <a:endParaRPr lang="en-US" altLang="zh-CN" sz="2800" b="1" dirty="0">
              <a:ea typeface="宋体" charset="-122"/>
            </a:endParaRPr>
          </a:p>
          <a:p>
            <a:pPr>
              <a:defRPr/>
            </a:pPr>
            <a:r>
              <a:rPr lang="en-US" altLang="zh-CN" sz="2800" b="1" dirty="0">
                <a:ea typeface="宋体" charset="-122"/>
              </a:rPr>
              <a:t>	return</a:t>
            </a:r>
            <a:r>
              <a:rPr lang="en-US" altLang="zh-CN" sz="2800" b="1" i="1" dirty="0">
                <a:ea typeface="宋体" charset="-122"/>
              </a:rPr>
              <a:t> </a:t>
            </a:r>
            <a:r>
              <a:rPr lang="en-US" altLang="zh-CN" sz="2800" b="1" i="1" dirty="0" err="1">
                <a:ea typeface="宋体" charset="-122"/>
              </a:rPr>
              <a:t>syn</a:t>
            </a:r>
            <a:endParaRPr lang="en-US" altLang="zh-CN" sz="2800" b="1" dirty="0">
              <a:ea typeface="宋体" charset="-122"/>
            </a:endParaRPr>
          </a:p>
          <a:p>
            <a:pPr>
              <a:defRPr/>
            </a:pPr>
            <a:r>
              <a:rPr lang="en-US" altLang="zh-CN" sz="2800" b="1" dirty="0">
                <a:ea typeface="宋体" charset="-122"/>
              </a:rPr>
              <a:t>    end;</a:t>
            </a:r>
          </a:p>
        </p:txBody>
      </p:sp>
      <p:sp>
        <p:nvSpPr>
          <p:cNvPr id="94211" name="矩形 3">
            <a:extLst>
              <a:ext uri="{FF2B5EF4-FFF2-40B4-BE49-F238E27FC236}">
                <a16:creationId xmlns:a16="http://schemas.microsoft.com/office/drawing/2014/main" id="{3A383F53-B256-EDAA-037C-02259C8F2F42}"/>
              </a:ext>
            </a:extLst>
          </p:cNvPr>
          <p:cNvSpPr>
            <a:spLocks noChangeArrowheads="1"/>
          </p:cNvSpPr>
          <p:nvPr/>
        </p:nvSpPr>
        <p:spPr bwMode="auto">
          <a:xfrm>
            <a:off x="2135188" y="260350"/>
            <a:ext cx="444341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r>
              <a:rPr lang="zh-CN" altLang="en-US" b="1">
                <a:solidFill>
                  <a:srgbClr val="3333CC"/>
                </a:solidFill>
              </a:rPr>
              <a:t>相应的递归下降翻译</a:t>
            </a:r>
            <a:r>
              <a:rPr lang="en-US" altLang="zh-CN" b="1">
                <a:solidFill>
                  <a:srgbClr val="3333CC"/>
                </a:solidFill>
              </a:rPr>
              <a:t> </a:t>
            </a:r>
            <a:endParaRPr lang="zh-CN" altLang="en-US" sz="180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3" name="灯片编号占位符 3">
            <a:extLst>
              <a:ext uri="{FF2B5EF4-FFF2-40B4-BE49-F238E27FC236}">
                <a16:creationId xmlns:a16="http://schemas.microsoft.com/office/drawing/2014/main" id="{29FC4519-4A09-933F-05FD-9FC7556FE4E3}"/>
              </a:ext>
            </a:extLst>
          </p:cNvPr>
          <p:cNvSpPr>
            <a:spLocks noGrp="1" noChangeArrowheads="1"/>
          </p:cNvSpPr>
          <p:nvPr>
            <p:ph type="sldNum" sz="quarter" idx="11"/>
          </p:nvPr>
        </p:nvSpPr>
        <p:spPr>
          <a:xfrm>
            <a:off x="807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BB73C686-1E2B-4DD6-8846-AEF159A0FB0D}" type="slidenum">
              <a:rPr lang="en-US" altLang="zh-CN" sz="1400">
                <a:solidFill>
                  <a:schemeClr val="folHlink"/>
                </a:solidFill>
                <a:latin typeface="Tahoma" panose="020B0604030504040204" pitchFamily="34" charset="0"/>
                <a:ea typeface="宋体" panose="02010600030101010101" pitchFamily="2" charset="-122"/>
              </a:rPr>
              <a:pPr>
                <a:spcBef>
                  <a:spcPct val="0"/>
                </a:spcBef>
                <a:buClrTx/>
                <a:buSzTx/>
                <a:buFontTx/>
                <a:buNone/>
              </a:pPr>
              <a:t>48</a:t>
            </a:fld>
            <a:endParaRPr lang="en-US" altLang="zh-CN" sz="1400">
              <a:solidFill>
                <a:schemeClr val="folHlink"/>
              </a:solidFill>
              <a:latin typeface="Tahoma" panose="020B0604030504040204" pitchFamily="34" charset="0"/>
              <a:ea typeface="宋体" panose="02010600030101010101" pitchFamily="2" charset="-122"/>
            </a:endParaRPr>
          </a:p>
        </p:txBody>
      </p:sp>
      <p:sp>
        <p:nvSpPr>
          <p:cNvPr id="95234" name="Text Box 2">
            <a:extLst>
              <a:ext uri="{FF2B5EF4-FFF2-40B4-BE49-F238E27FC236}">
                <a16:creationId xmlns:a16="http://schemas.microsoft.com/office/drawing/2014/main" id="{7587D11E-7E00-DD05-FC19-F4652691F3C1}"/>
              </a:ext>
            </a:extLst>
          </p:cNvPr>
          <p:cNvSpPr txBox="1">
            <a:spLocks noChangeArrowheads="1"/>
          </p:cNvSpPr>
          <p:nvPr/>
        </p:nvSpPr>
        <p:spPr bwMode="auto">
          <a:xfrm>
            <a:off x="1828800" y="149226"/>
            <a:ext cx="8534400" cy="6003925"/>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function </a:t>
            </a:r>
            <a:r>
              <a:rPr lang="en-US" altLang="zh-CN" sz="2400" b="1" i="1">
                <a:solidFill>
                  <a:schemeClr val="folHlink"/>
                </a:solidFill>
                <a:latin typeface="Times New Roman" panose="02020603050405020304" pitchFamily="18" charset="0"/>
                <a:ea typeface="宋体" panose="02010600030101010101" pitchFamily="2" charset="-122"/>
              </a:rPr>
              <a:t>T</a:t>
            </a:r>
            <a:r>
              <a:rPr lang="en-US" altLang="zh-CN" sz="2400" b="1">
                <a:solidFill>
                  <a:schemeClr val="folHlink"/>
                </a:solidFill>
                <a:latin typeface="Times New Roman" panose="02020603050405020304" pitchFamily="18" charset="0"/>
                <a:ea typeface="宋体" panose="02010600030101010101" pitchFamily="2" charset="-122"/>
              </a:rPr>
              <a:t> '(</a:t>
            </a:r>
            <a:r>
              <a:rPr lang="en-US" altLang="zh-CN" sz="2400" b="1" i="1">
                <a:solidFill>
                  <a:schemeClr val="folHlink"/>
                </a:solidFill>
                <a:latin typeface="Times New Roman" panose="02020603050405020304" pitchFamily="18" charset="0"/>
                <a:ea typeface="宋体" panose="02010600030101010101" pitchFamily="2" charset="-122"/>
              </a:rPr>
              <a:t>inh</a:t>
            </a:r>
            <a:r>
              <a:rPr lang="en-US" altLang="zh-CN" sz="2400" b="1">
                <a:solidFill>
                  <a:schemeClr val="folHlink"/>
                </a:solidFill>
                <a:latin typeface="Times New Roman" panose="02020603050405020304" pitchFamily="18" charset="0"/>
                <a:ea typeface="宋体" panose="02010600030101010101" pitchFamily="2" charset="-122"/>
              </a:rPr>
              <a:t>: ↑syntax_tree_node):↑syntax_tree_node;</a:t>
            </a: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var </a:t>
            </a:r>
            <a:r>
              <a:rPr lang="en-US" altLang="zh-CN" sz="2400" b="1" i="1">
                <a:solidFill>
                  <a:schemeClr val="folHlink"/>
                </a:solidFill>
                <a:latin typeface="Times New Roman" panose="02020603050405020304" pitchFamily="18" charset="0"/>
                <a:ea typeface="宋体" panose="02010600030101010101" pitchFamily="2" charset="-122"/>
              </a:rPr>
              <a:t>node</a:t>
            </a:r>
            <a:r>
              <a:rPr lang="en-US" altLang="zh-CN" sz="2400" b="1">
                <a:solidFill>
                  <a:schemeClr val="folHlink"/>
                </a:solidFill>
                <a:latin typeface="Times New Roman" panose="02020603050405020304" pitchFamily="18" charset="0"/>
                <a:ea typeface="宋体" panose="02010600030101010101" pitchFamily="2" charset="-122"/>
              </a:rPr>
              <a:t>,</a:t>
            </a:r>
            <a:r>
              <a:rPr lang="en-US" altLang="zh-CN" sz="2400" b="1" i="1">
                <a:solidFill>
                  <a:schemeClr val="folHlink"/>
                </a:solidFill>
                <a:latin typeface="Times New Roman" panose="02020603050405020304" pitchFamily="18" charset="0"/>
                <a:ea typeface="宋体" panose="02010600030101010101" pitchFamily="2" charset="-122"/>
              </a:rPr>
              <a:t>inh</a:t>
            </a:r>
            <a:r>
              <a:rPr lang="en-US" altLang="zh-CN" sz="2400" b="1">
                <a:solidFill>
                  <a:schemeClr val="folHlink"/>
                </a:solidFill>
                <a:latin typeface="Times New Roman" panose="02020603050405020304" pitchFamily="18" charset="0"/>
                <a:ea typeface="宋体" panose="02010600030101010101" pitchFamily="2" charset="-122"/>
              </a:rPr>
              <a:t>1,</a:t>
            </a:r>
            <a:r>
              <a:rPr lang="en-US" altLang="zh-CN" sz="2400" b="1" i="1">
                <a:solidFill>
                  <a:schemeClr val="folHlink"/>
                </a:solidFill>
                <a:latin typeface="Times New Roman" panose="02020603050405020304" pitchFamily="18" charset="0"/>
                <a:ea typeface="宋体" panose="02010600030101010101" pitchFamily="2" charset="-122"/>
              </a:rPr>
              <a:t>syn</a:t>
            </a:r>
            <a:r>
              <a:rPr lang="en-US" altLang="zh-CN" sz="2400" b="1">
                <a:solidFill>
                  <a:schemeClr val="folHlink"/>
                </a:solidFill>
                <a:latin typeface="Times New Roman" panose="02020603050405020304" pitchFamily="18" charset="0"/>
                <a:ea typeface="宋体" panose="02010600030101010101" pitchFamily="2" charset="-122"/>
              </a:rPr>
              <a:t>1: ↑syntax_tree_node; </a:t>
            </a:r>
            <a:r>
              <a:rPr lang="en-US" altLang="zh-CN" sz="2400" b="1" i="1">
                <a:solidFill>
                  <a:schemeClr val="folHlink"/>
                </a:solidFill>
                <a:latin typeface="Times New Roman" panose="02020603050405020304" pitchFamily="18" charset="0"/>
                <a:ea typeface="宋体" panose="02010600030101010101" pitchFamily="2" charset="-122"/>
              </a:rPr>
              <a:t>oplexeme</a:t>
            </a:r>
            <a:r>
              <a:rPr lang="en-US" altLang="zh-CN" sz="2400" b="1">
                <a:solidFill>
                  <a:schemeClr val="folHlink"/>
                </a:solidFill>
                <a:latin typeface="Times New Roman" panose="02020603050405020304" pitchFamily="18" charset="0"/>
                <a:ea typeface="宋体" panose="02010600030101010101" pitchFamily="2" charset="-122"/>
              </a:rPr>
              <a:t>:char;</a:t>
            </a: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begin	if </a:t>
            </a:r>
            <a:r>
              <a:rPr lang="en-US" altLang="zh-CN" sz="2400" b="1" i="1">
                <a:solidFill>
                  <a:schemeClr val="folHlink"/>
                </a:solidFill>
                <a:latin typeface="Times New Roman" panose="02020603050405020304" pitchFamily="18" charset="0"/>
                <a:ea typeface="宋体" panose="02010600030101010101" pitchFamily="2" charset="-122"/>
              </a:rPr>
              <a:t>lookahead</a:t>
            </a:r>
            <a:r>
              <a:rPr lang="en-US" altLang="zh-CN" sz="2400" b="1">
                <a:solidFill>
                  <a:schemeClr val="folHlink"/>
                </a:solidFill>
                <a:latin typeface="Times New Roman" panose="02020603050405020304" pitchFamily="18" charset="0"/>
                <a:ea typeface="宋体" panose="02010600030101010101" pitchFamily="2" charset="-122"/>
              </a:rPr>
              <a:t> = ‘*’ then begin</a:t>
            </a: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	/* </a:t>
            </a:r>
            <a:r>
              <a:rPr lang="zh-CN" altLang="en-US" sz="2400" b="1">
                <a:solidFill>
                  <a:schemeClr val="folHlink"/>
                </a:solidFill>
              </a:rPr>
              <a:t>匹配产生式</a:t>
            </a:r>
            <a:r>
              <a:rPr lang="en-US" altLang="zh-CN" sz="2400" b="1" i="1">
                <a:solidFill>
                  <a:schemeClr val="folHlink"/>
                </a:solidFill>
                <a:latin typeface="Times New Roman" panose="02020603050405020304" pitchFamily="18" charset="0"/>
                <a:ea typeface="宋体" panose="02010600030101010101" pitchFamily="2" charset="-122"/>
              </a:rPr>
              <a:t>T </a:t>
            </a:r>
            <a:r>
              <a:rPr lang="en-US" altLang="zh-CN" sz="2400" b="1">
                <a:solidFill>
                  <a:schemeClr val="folHlink"/>
                </a:solidFill>
                <a:latin typeface="Times New Roman" panose="02020603050405020304" pitchFamily="18" charset="0"/>
                <a:ea typeface="宋体" panose="02010600030101010101" pitchFamily="2" charset="-122"/>
              </a:rPr>
              <a:t>' → *</a:t>
            </a:r>
            <a:r>
              <a:rPr lang="en-US" altLang="zh-CN" sz="2400" b="1" i="1">
                <a:solidFill>
                  <a:schemeClr val="folHlink"/>
                </a:solidFill>
                <a:latin typeface="Times New Roman" panose="02020603050405020304" pitchFamily="18" charset="0"/>
                <a:ea typeface="宋体" panose="02010600030101010101" pitchFamily="2" charset="-122"/>
              </a:rPr>
              <a:t>FT </a:t>
            </a:r>
            <a:r>
              <a:rPr lang="en-US" altLang="zh-CN" sz="2400" b="1">
                <a:solidFill>
                  <a:schemeClr val="folHlink"/>
                </a:solidFill>
                <a:latin typeface="Times New Roman" panose="02020603050405020304" pitchFamily="18" charset="0"/>
                <a:ea typeface="宋体" panose="02010600030101010101" pitchFamily="2" charset="-122"/>
              </a:rPr>
              <a:t>' */</a:t>
            </a: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	    </a:t>
            </a:r>
            <a:r>
              <a:rPr lang="en-US" altLang="zh-CN" sz="2400" b="1" i="1">
                <a:solidFill>
                  <a:schemeClr val="folHlink"/>
                </a:solidFill>
                <a:latin typeface="Times New Roman" panose="02020603050405020304" pitchFamily="18" charset="0"/>
                <a:ea typeface="宋体" panose="02010600030101010101" pitchFamily="2" charset="-122"/>
              </a:rPr>
              <a:t>oplexeme</a:t>
            </a:r>
            <a:r>
              <a:rPr lang="en-US" altLang="zh-CN" sz="2400" b="1">
                <a:solidFill>
                  <a:schemeClr val="folHlink"/>
                </a:solidFill>
                <a:latin typeface="Times New Roman" panose="02020603050405020304" pitchFamily="18" charset="0"/>
                <a:ea typeface="宋体" panose="02010600030101010101" pitchFamily="2" charset="-122"/>
              </a:rPr>
              <a:t> := </a:t>
            </a:r>
            <a:r>
              <a:rPr lang="en-US" altLang="zh-CN" sz="2400" b="1" i="1">
                <a:solidFill>
                  <a:schemeClr val="folHlink"/>
                </a:solidFill>
                <a:latin typeface="Times New Roman" panose="02020603050405020304" pitchFamily="18" charset="0"/>
                <a:ea typeface="宋体" panose="02010600030101010101" pitchFamily="2" charset="-122"/>
              </a:rPr>
              <a:t>lexval</a:t>
            </a:r>
            <a:r>
              <a:rPr lang="en-US" altLang="zh-CN" sz="2400" b="1">
                <a:solidFill>
                  <a:schemeClr val="folHlink"/>
                </a:solidFill>
                <a:latin typeface="Times New Roman" panose="02020603050405020304" pitchFamily="18" charset="0"/>
                <a:ea typeface="宋体" panose="02010600030101010101" pitchFamily="2" charset="-122"/>
              </a:rPr>
              <a:t>;</a:t>
            </a: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	    </a:t>
            </a:r>
            <a:r>
              <a:rPr lang="en-US" altLang="zh-CN" sz="2400" b="1" i="1">
                <a:solidFill>
                  <a:schemeClr val="folHlink"/>
                </a:solidFill>
                <a:latin typeface="Times New Roman" panose="02020603050405020304" pitchFamily="18" charset="0"/>
                <a:ea typeface="宋体" panose="02010600030101010101" pitchFamily="2" charset="-122"/>
              </a:rPr>
              <a:t>match</a:t>
            </a:r>
            <a:r>
              <a:rPr lang="en-US" altLang="zh-CN" sz="2400" b="1">
                <a:solidFill>
                  <a:schemeClr val="folHlink"/>
                </a:solidFill>
                <a:latin typeface="Times New Roman" panose="02020603050405020304" pitchFamily="18" charset="0"/>
                <a:ea typeface="宋体" panose="02010600030101010101" pitchFamily="2" charset="-122"/>
              </a:rPr>
              <a:t>(‘*’);   </a:t>
            </a:r>
            <a:r>
              <a:rPr lang="en-US" altLang="zh-CN" sz="2400" b="1" i="1">
                <a:solidFill>
                  <a:schemeClr val="folHlink"/>
                </a:solidFill>
                <a:latin typeface="Times New Roman" panose="02020603050405020304" pitchFamily="18" charset="0"/>
                <a:ea typeface="宋体" panose="02010600030101010101" pitchFamily="2" charset="-122"/>
              </a:rPr>
              <a:t>node</a:t>
            </a:r>
            <a:r>
              <a:rPr lang="en-US" altLang="zh-CN" sz="2400" b="1">
                <a:solidFill>
                  <a:schemeClr val="folHlink"/>
                </a:solidFill>
                <a:latin typeface="Times New Roman" panose="02020603050405020304" pitchFamily="18" charset="0"/>
                <a:ea typeface="宋体" panose="02010600030101010101" pitchFamily="2" charset="-122"/>
              </a:rPr>
              <a:t> := </a:t>
            </a:r>
            <a:r>
              <a:rPr lang="en-US" altLang="zh-CN" sz="2400" b="1" i="1">
                <a:solidFill>
                  <a:schemeClr val="folHlink"/>
                </a:solidFill>
                <a:latin typeface="Times New Roman" panose="02020603050405020304" pitchFamily="18" charset="0"/>
                <a:ea typeface="宋体" panose="02010600030101010101" pitchFamily="2" charset="-122"/>
              </a:rPr>
              <a:t>F</a:t>
            </a:r>
            <a:r>
              <a:rPr lang="en-US" altLang="zh-CN" sz="2400" b="1">
                <a:solidFill>
                  <a:schemeClr val="folHlink"/>
                </a:solidFill>
                <a:latin typeface="Times New Roman" panose="02020603050405020304" pitchFamily="18" charset="0"/>
                <a:ea typeface="宋体" panose="02010600030101010101" pitchFamily="2" charset="-122"/>
              </a:rPr>
              <a:t>;</a:t>
            </a: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	    </a:t>
            </a:r>
            <a:r>
              <a:rPr lang="en-US" altLang="zh-CN" sz="2400" b="1" i="1">
                <a:solidFill>
                  <a:schemeClr val="folHlink"/>
                </a:solidFill>
                <a:latin typeface="Times New Roman" panose="02020603050405020304" pitchFamily="18" charset="0"/>
                <a:ea typeface="宋体" panose="02010600030101010101" pitchFamily="2" charset="-122"/>
              </a:rPr>
              <a:t>inh</a:t>
            </a:r>
            <a:r>
              <a:rPr lang="en-US" altLang="zh-CN" sz="2400" b="1">
                <a:solidFill>
                  <a:schemeClr val="folHlink"/>
                </a:solidFill>
                <a:latin typeface="Times New Roman" panose="02020603050405020304" pitchFamily="18" charset="0"/>
                <a:ea typeface="宋体" panose="02010600030101010101" pitchFamily="2" charset="-122"/>
              </a:rPr>
              <a:t>1:=</a:t>
            </a:r>
            <a:r>
              <a:rPr lang="en-US" altLang="zh-CN" sz="2400" b="1" i="1">
                <a:solidFill>
                  <a:schemeClr val="folHlink"/>
                </a:solidFill>
                <a:latin typeface="Times New Roman" panose="02020603050405020304" pitchFamily="18" charset="0"/>
                <a:ea typeface="宋体" panose="02010600030101010101" pitchFamily="2" charset="-122"/>
              </a:rPr>
              <a:t>mknode</a:t>
            </a:r>
            <a:r>
              <a:rPr lang="en-US" altLang="zh-CN" sz="2400" b="1">
                <a:solidFill>
                  <a:schemeClr val="folHlink"/>
                </a:solidFill>
                <a:latin typeface="Times New Roman" panose="02020603050405020304" pitchFamily="18" charset="0"/>
                <a:ea typeface="宋体" panose="02010600030101010101" pitchFamily="2" charset="-122"/>
              </a:rPr>
              <a:t>(‘*’,</a:t>
            </a:r>
            <a:r>
              <a:rPr lang="en-US" altLang="zh-CN" sz="2400" b="1" i="1">
                <a:solidFill>
                  <a:schemeClr val="folHlink"/>
                </a:solidFill>
                <a:latin typeface="Times New Roman" panose="02020603050405020304" pitchFamily="18" charset="0"/>
                <a:ea typeface="宋体" panose="02010600030101010101" pitchFamily="2" charset="-122"/>
              </a:rPr>
              <a:t> inh</a:t>
            </a:r>
            <a:r>
              <a:rPr lang="en-US" altLang="zh-CN" sz="2400" b="1">
                <a:solidFill>
                  <a:schemeClr val="folHlink"/>
                </a:solidFill>
                <a:latin typeface="Times New Roman" panose="02020603050405020304" pitchFamily="18" charset="0"/>
                <a:ea typeface="宋体" panose="02010600030101010101" pitchFamily="2" charset="-122"/>
              </a:rPr>
              <a:t>, </a:t>
            </a:r>
            <a:r>
              <a:rPr lang="en-US" altLang="zh-CN" sz="2400" b="1" i="1">
                <a:solidFill>
                  <a:schemeClr val="folHlink"/>
                </a:solidFill>
                <a:latin typeface="Times New Roman" panose="02020603050405020304" pitchFamily="18" charset="0"/>
                <a:ea typeface="宋体" panose="02010600030101010101" pitchFamily="2" charset="-122"/>
              </a:rPr>
              <a:t>node</a:t>
            </a:r>
            <a:r>
              <a:rPr lang="en-US" altLang="zh-CN" sz="2400" b="1">
                <a:solidFill>
                  <a:schemeClr val="folHlink"/>
                </a:solidFill>
                <a:latin typeface="Times New Roman" panose="02020603050405020304" pitchFamily="18" charset="0"/>
                <a:ea typeface="宋体" panose="02010600030101010101" pitchFamily="2" charset="-122"/>
              </a:rPr>
              <a:t>);</a:t>
            </a: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	    </a:t>
            </a:r>
            <a:r>
              <a:rPr lang="fi-FI" altLang="zh-CN" sz="2400" b="1" i="1">
                <a:solidFill>
                  <a:schemeClr val="folHlink"/>
                </a:solidFill>
                <a:latin typeface="Times New Roman" panose="02020603050405020304" pitchFamily="18" charset="0"/>
                <a:ea typeface="宋体" panose="02010600030101010101" pitchFamily="2" charset="-122"/>
              </a:rPr>
              <a:t>syn</a:t>
            </a:r>
            <a:r>
              <a:rPr lang="fi-FI" altLang="zh-CN" sz="2400" b="1">
                <a:solidFill>
                  <a:schemeClr val="folHlink"/>
                </a:solidFill>
                <a:latin typeface="Times New Roman" panose="02020603050405020304" pitchFamily="18" charset="0"/>
                <a:ea typeface="宋体" panose="02010600030101010101" pitchFamily="2" charset="-122"/>
              </a:rPr>
              <a:t>1 := </a:t>
            </a:r>
            <a:r>
              <a:rPr lang="fi-FI" altLang="zh-CN" sz="2400" b="1" i="1">
                <a:solidFill>
                  <a:schemeClr val="folHlink"/>
                </a:solidFill>
                <a:latin typeface="Times New Roman" panose="02020603050405020304" pitchFamily="18" charset="0"/>
                <a:ea typeface="宋体" panose="02010600030101010101" pitchFamily="2" charset="-122"/>
              </a:rPr>
              <a:t>T </a:t>
            </a:r>
            <a:r>
              <a:rPr lang="fi-FI" altLang="zh-CN" sz="2400" b="1">
                <a:solidFill>
                  <a:schemeClr val="folHlink"/>
                </a:solidFill>
                <a:latin typeface="Times New Roman" panose="02020603050405020304" pitchFamily="18" charset="0"/>
                <a:ea typeface="宋体" panose="02010600030101010101" pitchFamily="2" charset="-122"/>
              </a:rPr>
              <a:t>'(</a:t>
            </a:r>
            <a:r>
              <a:rPr lang="fi-FI" altLang="zh-CN" sz="2400" b="1" i="1">
                <a:solidFill>
                  <a:schemeClr val="folHlink"/>
                </a:solidFill>
                <a:latin typeface="Times New Roman" panose="02020603050405020304" pitchFamily="18" charset="0"/>
                <a:ea typeface="宋体" panose="02010600030101010101" pitchFamily="2" charset="-122"/>
              </a:rPr>
              <a:t>inh</a:t>
            </a:r>
            <a:r>
              <a:rPr lang="fi-FI" altLang="zh-CN" sz="2400" b="1">
                <a:solidFill>
                  <a:schemeClr val="folHlink"/>
                </a:solidFill>
                <a:latin typeface="Times New Roman" panose="02020603050405020304" pitchFamily="18" charset="0"/>
                <a:ea typeface="宋体" panose="02010600030101010101" pitchFamily="2" charset="-122"/>
              </a:rPr>
              <a:t>1);   </a:t>
            </a:r>
            <a:r>
              <a:rPr lang="fi-FI" altLang="zh-CN" sz="2400" b="1" i="1">
                <a:solidFill>
                  <a:schemeClr val="folHlink"/>
                </a:solidFill>
                <a:latin typeface="Times New Roman" panose="02020603050405020304" pitchFamily="18" charset="0"/>
                <a:ea typeface="宋体" panose="02010600030101010101" pitchFamily="2" charset="-122"/>
              </a:rPr>
              <a:t>syn</a:t>
            </a:r>
            <a:r>
              <a:rPr lang="fi-FI" altLang="zh-CN" sz="2400" b="1">
                <a:solidFill>
                  <a:schemeClr val="folHlink"/>
                </a:solidFill>
                <a:latin typeface="Times New Roman" panose="02020603050405020304" pitchFamily="18" charset="0"/>
                <a:ea typeface="宋体" panose="02010600030101010101" pitchFamily="2" charset="-122"/>
              </a:rPr>
              <a:t> := </a:t>
            </a:r>
            <a:r>
              <a:rPr lang="fi-FI" altLang="zh-CN" sz="2400" b="1" i="1">
                <a:solidFill>
                  <a:schemeClr val="folHlink"/>
                </a:solidFill>
                <a:latin typeface="Times New Roman" panose="02020603050405020304" pitchFamily="18" charset="0"/>
                <a:ea typeface="宋体" panose="02010600030101010101" pitchFamily="2" charset="-122"/>
              </a:rPr>
              <a:t>syn</a:t>
            </a:r>
            <a:r>
              <a:rPr lang="fi-FI" altLang="zh-CN" sz="2400" b="1">
                <a:solidFill>
                  <a:schemeClr val="folHlink"/>
                </a:solidFill>
                <a:latin typeface="Times New Roman" panose="02020603050405020304" pitchFamily="18" charset="0"/>
                <a:ea typeface="宋体" panose="02010600030101010101" pitchFamily="2" charset="-122"/>
              </a:rPr>
              <a:t>1</a:t>
            </a:r>
            <a:endParaRPr lang="en-US" altLang="zh-CN" sz="2400" b="1">
              <a:solidFill>
                <a:schemeClr val="folHlink"/>
              </a:solidFill>
              <a:latin typeface="Times New Roman" panose="02020603050405020304" pitchFamily="18" charset="0"/>
              <a:ea typeface="宋体" panose="02010600030101010101" pitchFamily="2" charset="-122"/>
            </a:endParaRP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end</a:t>
            </a: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else if </a:t>
            </a:r>
            <a:r>
              <a:rPr lang="en-US" altLang="zh-CN" sz="2400" b="1" i="1">
                <a:solidFill>
                  <a:schemeClr val="folHlink"/>
                </a:solidFill>
                <a:latin typeface="Times New Roman" panose="02020603050405020304" pitchFamily="18" charset="0"/>
                <a:ea typeface="宋体" panose="02010600030101010101" pitchFamily="2" charset="-122"/>
              </a:rPr>
              <a:t>lookahead</a:t>
            </a:r>
            <a:r>
              <a:rPr lang="en-US" altLang="zh-CN" sz="2400" b="1">
                <a:solidFill>
                  <a:schemeClr val="folHlink"/>
                </a:solidFill>
                <a:latin typeface="Times New Roman" panose="02020603050405020304" pitchFamily="18" charset="0"/>
                <a:ea typeface="宋体" panose="02010600030101010101" pitchFamily="2" charset="-122"/>
              </a:rPr>
              <a:t> = ‘/’ then begin</a:t>
            </a: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	/* </a:t>
            </a:r>
            <a:r>
              <a:rPr lang="zh-CN" altLang="en-US" sz="2400" b="1">
                <a:solidFill>
                  <a:schemeClr val="folHlink"/>
                </a:solidFill>
              </a:rPr>
              <a:t>匹配产生式</a:t>
            </a:r>
            <a:r>
              <a:rPr lang="en-US" altLang="zh-CN" sz="2400" b="1" i="1">
                <a:solidFill>
                  <a:schemeClr val="folHlink"/>
                </a:solidFill>
                <a:latin typeface="Times New Roman" panose="02020603050405020304" pitchFamily="18" charset="0"/>
                <a:ea typeface="宋体" panose="02010600030101010101" pitchFamily="2" charset="-122"/>
              </a:rPr>
              <a:t>T </a:t>
            </a:r>
            <a:r>
              <a:rPr lang="en-US" altLang="zh-CN" sz="2400" b="1">
                <a:solidFill>
                  <a:schemeClr val="folHlink"/>
                </a:solidFill>
                <a:latin typeface="Times New Roman" panose="02020603050405020304" pitchFamily="18" charset="0"/>
                <a:ea typeface="宋体" panose="02010600030101010101" pitchFamily="2" charset="-122"/>
              </a:rPr>
              <a:t>' → /</a:t>
            </a:r>
            <a:r>
              <a:rPr lang="en-US" altLang="zh-CN" sz="2400" b="1" i="1">
                <a:solidFill>
                  <a:schemeClr val="folHlink"/>
                </a:solidFill>
                <a:latin typeface="Times New Roman" panose="02020603050405020304" pitchFamily="18" charset="0"/>
                <a:ea typeface="宋体" panose="02010600030101010101" pitchFamily="2" charset="-122"/>
              </a:rPr>
              <a:t>FT </a:t>
            </a:r>
            <a:r>
              <a:rPr lang="en-US" altLang="zh-CN" sz="2400" b="1">
                <a:solidFill>
                  <a:schemeClr val="folHlink"/>
                </a:solidFill>
                <a:latin typeface="Times New Roman" panose="02020603050405020304" pitchFamily="18" charset="0"/>
                <a:ea typeface="宋体" panose="02010600030101010101" pitchFamily="2" charset="-122"/>
              </a:rPr>
              <a:t>' */</a:t>
            </a: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		</a:t>
            </a:r>
            <a:r>
              <a:rPr lang="en-US" altLang="zh-CN" sz="2400" b="1" i="1">
                <a:solidFill>
                  <a:schemeClr val="folHlink"/>
                </a:solidFill>
                <a:latin typeface="Times New Roman" panose="02020603050405020304" pitchFamily="18" charset="0"/>
                <a:ea typeface="宋体" panose="02010600030101010101" pitchFamily="2" charset="-122"/>
              </a:rPr>
              <a:t>oplexeme</a:t>
            </a:r>
            <a:r>
              <a:rPr lang="en-US" altLang="zh-CN" sz="2400" b="1">
                <a:solidFill>
                  <a:schemeClr val="folHlink"/>
                </a:solidFill>
                <a:latin typeface="Times New Roman" panose="02020603050405020304" pitchFamily="18" charset="0"/>
                <a:ea typeface="宋体" panose="02010600030101010101" pitchFamily="2" charset="-122"/>
              </a:rPr>
              <a:t> := </a:t>
            </a:r>
            <a:r>
              <a:rPr lang="en-US" altLang="zh-CN" sz="2400" b="1" i="1">
                <a:solidFill>
                  <a:schemeClr val="folHlink"/>
                </a:solidFill>
                <a:latin typeface="Times New Roman" panose="02020603050405020304" pitchFamily="18" charset="0"/>
                <a:ea typeface="宋体" panose="02010600030101010101" pitchFamily="2" charset="-122"/>
              </a:rPr>
              <a:t>lexval</a:t>
            </a:r>
            <a:r>
              <a:rPr lang="en-US" altLang="zh-CN" sz="2400" b="1">
                <a:solidFill>
                  <a:schemeClr val="folHlink"/>
                </a:solidFill>
                <a:latin typeface="Times New Roman" panose="02020603050405020304" pitchFamily="18" charset="0"/>
                <a:ea typeface="宋体" panose="02010600030101010101" pitchFamily="2" charset="-122"/>
              </a:rPr>
              <a:t>;</a:t>
            </a: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		</a:t>
            </a:r>
            <a:r>
              <a:rPr lang="en-US" altLang="zh-CN" sz="2400" b="1" i="1">
                <a:solidFill>
                  <a:schemeClr val="folHlink"/>
                </a:solidFill>
                <a:latin typeface="Times New Roman" panose="02020603050405020304" pitchFamily="18" charset="0"/>
                <a:ea typeface="宋体" panose="02010600030101010101" pitchFamily="2" charset="-122"/>
              </a:rPr>
              <a:t>match</a:t>
            </a:r>
            <a:r>
              <a:rPr lang="en-US" altLang="zh-CN" sz="2400" b="1">
                <a:solidFill>
                  <a:schemeClr val="folHlink"/>
                </a:solidFill>
                <a:latin typeface="Times New Roman" panose="02020603050405020304" pitchFamily="18" charset="0"/>
                <a:ea typeface="宋体" panose="02010600030101010101" pitchFamily="2" charset="-122"/>
              </a:rPr>
              <a:t>(‘/’);    </a:t>
            </a:r>
            <a:r>
              <a:rPr lang="en-US" altLang="zh-CN" sz="2400" b="1" i="1">
                <a:solidFill>
                  <a:schemeClr val="folHlink"/>
                </a:solidFill>
                <a:latin typeface="Times New Roman" panose="02020603050405020304" pitchFamily="18" charset="0"/>
                <a:ea typeface="宋体" panose="02010600030101010101" pitchFamily="2" charset="-122"/>
              </a:rPr>
              <a:t>node</a:t>
            </a:r>
            <a:r>
              <a:rPr lang="en-US" altLang="zh-CN" sz="2400" b="1">
                <a:solidFill>
                  <a:schemeClr val="folHlink"/>
                </a:solidFill>
                <a:latin typeface="Times New Roman" panose="02020603050405020304" pitchFamily="18" charset="0"/>
                <a:ea typeface="宋体" panose="02010600030101010101" pitchFamily="2" charset="-122"/>
              </a:rPr>
              <a:t> := </a:t>
            </a:r>
            <a:r>
              <a:rPr lang="en-US" altLang="zh-CN" sz="2400" b="1" i="1">
                <a:solidFill>
                  <a:schemeClr val="folHlink"/>
                </a:solidFill>
                <a:latin typeface="Times New Roman" panose="02020603050405020304" pitchFamily="18" charset="0"/>
                <a:ea typeface="宋体" panose="02010600030101010101" pitchFamily="2" charset="-122"/>
              </a:rPr>
              <a:t>F</a:t>
            </a:r>
            <a:r>
              <a:rPr lang="en-US" altLang="zh-CN" sz="2400" b="1">
                <a:solidFill>
                  <a:schemeClr val="folHlink"/>
                </a:solidFill>
                <a:latin typeface="Times New Roman" panose="02020603050405020304" pitchFamily="18" charset="0"/>
                <a:ea typeface="宋体" panose="02010600030101010101" pitchFamily="2" charset="-122"/>
              </a:rPr>
              <a:t>;</a:t>
            </a: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		</a:t>
            </a:r>
            <a:r>
              <a:rPr lang="en-US" altLang="zh-CN" sz="2400" b="1" i="1">
                <a:solidFill>
                  <a:schemeClr val="folHlink"/>
                </a:solidFill>
                <a:latin typeface="Times New Roman" panose="02020603050405020304" pitchFamily="18" charset="0"/>
                <a:ea typeface="宋体" panose="02010600030101010101" pitchFamily="2" charset="-122"/>
              </a:rPr>
              <a:t>inh</a:t>
            </a:r>
            <a:r>
              <a:rPr lang="en-US" altLang="zh-CN" sz="2400" b="1">
                <a:solidFill>
                  <a:schemeClr val="folHlink"/>
                </a:solidFill>
                <a:latin typeface="Times New Roman" panose="02020603050405020304" pitchFamily="18" charset="0"/>
                <a:ea typeface="宋体" panose="02010600030101010101" pitchFamily="2" charset="-122"/>
              </a:rPr>
              <a:t>1:=</a:t>
            </a:r>
            <a:r>
              <a:rPr lang="en-US" altLang="zh-CN" sz="2400" b="1" i="1">
                <a:solidFill>
                  <a:schemeClr val="folHlink"/>
                </a:solidFill>
                <a:latin typeface="Times New Roman" panose="02020603050405020304" pitchFamily="18" charset="0"/>
                <a:ea typeface="宋体" panose="02010600030101010101" pitchFamily="2" charset="-122"/>
              </a:rPr>
              <a:t>mknode</a:t>
            </a:r>
            <a:r>
              <a:rPr lang="en-US" altLang="zh-CN" sz="2400" b="1">
                <a:solidFill>
                  <a:schemeClr val="folHlink"/>
                </a:solidFill>
                <a:latin typeface="Times New Roman" panose="02020603050405020304" pitchFamily="18" charset="0"/>
                <a:ea typeface="宋体" panose="02010600030101010101" pitchFamily="2" charset="-122"/>
              </a:rPr>
              <a:t>(‘/’, </a:t>
            </a:r>
            <a:r>
              <a:rPr lang="en-US" altLang="zh-CN" sz="2400" b="1" i="1">
                <a:solidFill>
                  <a:schemeClr val="folHlink"/>
                </a:solidFill>
                <a:latin typeface="Times New Roman" panose="02020603050405020304" pitchFamily="18" charset="0"/>
                <a:ea typeface="宋体" panose="02010600030101010101" pitchFamily="2" charset="-122"/>
              </a:rPr>
              <a:t>inh</a:t>
            </a:r>
            <a:r>
              <a:rPr lang="en-US" altLang="zh-CN" sz="2400" b="1">
                <a:solidFill>
                  <a:schemeClr val="folHlink"/>
                </a:solidFill>
                <a:latin typeface="Times New Roman" panose="02020603050405020304" pitchFamily="18" charset="0"/>
                <a:ea typeface="宋体" panose="02010600030101010101" pitchFamily="2" charset="-122"/>
              </a:rPr>
              <a:t>, </a:t>
            </a:r>
            <a:r>
              <a:rPr lang="en-US" altLang="zh-CN" sz="2400" b="1" i="1">
                <a:solidFill>
                  <a:schemeClr val="folHlink"/>
                </a:solidFill>
                <a:latin typeface="Times New Roman" panose="02020603050405020304" pitchFamily="18" charset="0"/>
                <a:ea typeface="宋体" panose="02010600030101010101" pitchFamily="2" charset="-122"/>
              </a:rPr>
              <a:t>node</a:t>
            </a:r>
            <a:r>
              <a:rPr lang="en-US" altLang="zh-CN" sz="2400" b="1">
                <a:solidFill>
                  <a:schemeClr val="folHlink"/>
                </a:solidFill>
                <a:latin typeface="Times New Roman" panose="02020603050405020304" pitchFamily="18" charset="0"/>
                <a:ea typeface="宋体" panose="02010600030101010101" pitchFamily="2" charset="-122"/>
              </a:rPr>
              <a:t>);</a:t>
            </a:r>
            <a:endParaRPr lang="fi-FI" altLang="zh-CN" sz="2400" b="1" i="1">
              <a:solidFill>
                <a:schemeClr val="folHlink"/>
              </a:solidFill>
              <a:latin typeface="Times New Roman" panose="02020603050405020304" pitchFamily="18" charset="0"/>
              <a:ea typeface="宋体" panose="02010600030101010101" pitchFamily="2" charset="-122"/>
            </a:endParaRPr>
          </a:p>
          <a:p>
            <a:pPr>
              <a:spcBef>
                <a:spcPct val="0"/>
              </a:spcBef>
              <a:buClrTx/>
              <a:buSzTx/>
              <a:buFontTx/>
              <a:buNone/>
            </a:pPr>
            <a:r>
              <a:rPr lang="fi-FI" altLang="zh-CN" sz="2400" b="1" i="1">
                <a:solidFill>
                  <a:schemeClr val="folHlink"/>
                </a:solidFill>
                <a:latin typeface="Times New Roman" panose="02020603050405020304" pitchFamily="18" charset="0"/>
                <a:ea typeface="宋体" panose="02010600030101010101" pitchFamily="2" charset="-122"/>
              </a:rPr>
              <a:t>                        syn</a:t>
            </a:r>
            <a:r>
              <a:rPr lang="fi-FI" altLang="zh-CN" sz="2400" b="1">
                <a:solidFill>
                  <a:schemeClr val="folHlink"/>
                </a:solidFill>
                <a:latin typeface="Times New Roman" panose="02020603050405020304" pitchFamily="18" charset="0"/>
                <a:ea typeface="宋体" panose="02010600030101010101" pitchFamily="2" charset="-122"/>
              </a:rPr>
              <a:t>1 := </a:t>
            </a:r>
            <a:r>
              <a:rPr lang="fi-FI" altLang="zh-CN" sz="2400" b="1" i="1">
                <a:solidFill>
                  <a:schemeClr val="folHlink"/>
                </a:solidFill>
                <a:latin typeface="Times New Roman" panose="02020603050405020304" pitchFamily="18" charset="0"/>
                <a:ea typeface="宋体" panose="02010600030101010101" pitchFamily="2" charset="-122"/>
              </a:rPr>
              <a:t>T </a:t>
            </a:r>
            <a:r>
              <a:rPr lang="fi-FI" altLang="zh-CN" sz="2400" b="1">
                <a:solidFill>
                  <a:schemeClr val="folHlink"/>
                </a:solidFill>
                <a:latin typeface="Times New Roman" panose="02020603050405020304" pitchFamily="18" charset="0"/>
                <a:ea typeface="宋体" panose="02010600030101010101" pitchFamily="2" charset="-122"/>
              </a:rPr>
              <a:t>'(</a:t>
            </a:r>
            <a:r>
              <a:rPr lang="fi-FI" altLang="zh-CN" sz="2400" b="1" i="1">
                <a:solidFill>
                  <a:schemeClr val="folHlink"/>
                </a:solidFill>
                <a:latin typeface="Times New Roman" panose="02020603050405020304" pitchFamily="18" charset="0"/>
                <a:ea typeface="宋体" panose="02010600030101010101" pitchFamily="2" charset="-122"/>
              </a:rPr>
              <a:t>inh</a:t>
            </a:r>
            <a:r>
              <a:rPr lang="fi-FI" altLang="zh-CN" sz="2400" b="1">
                <a:solidFill>
                  <a:schemeClr val="folHlink"/>
                </a:solidFill>
                <a:latin typeface="Times New Roman" panose="02020603050405020304" pitchFamily="18" charset="0"/>
                <a:ea typeface="宋体" panose="02010600030101010101" pitchFamily="2" charset="-122"/>
              </a:rPr>
              <a:t>1);    </a:t>
            </a:r>
            <a:r>
              <a:rPr lang="fi-FI" altLang="zh-CN" sz="2400" b="1" i="1">
                <a:solidFill>
                  <a:schemeClr val="folHlink"/>
                </a:solidFill>
                <a:latin typeface="Times New Roman" panose="02020603050405020304" pitchFamily="18" charset="0"/>
                <a:ea typeface="宋体" panose="02010600030101010101" pitchFamily="2" charset="-122"/>
              </a:rPr>
              <a:t>syn</a:t>
            </a:r>
            <a:r>
              <a:rPr lang="fi-FI" altLang="zh-CN" sz="2400" b="1">
                <a:solidFill>
                  <a:schemeClr val="folHlink"/>
                </a:solidFill>
                <a:latin typeface="Times New Roman" panose="02020603050405020304" pitchFamily="18" charset="0"/>
                <a:ea typeface="宋体" panose="02010600030101010101" pitchFamily="2" charset="-122"/>
              </a:rPr>
              <a:t> := </a:t>
            </a:r>
            <a:r>
              <a:rPr lang="fi-FI" altLang="zh-CN" sz="2400" b="1" i="1">
                <a:solidFill>
                  <a:schemeClr val="folHlink"/>
                </a:solidFill>
                <a:latin typeface="Times New Roman" panose="02020603050405020304" pitchFamily="18" charset="0"/>
                <a:ea typeface="宋体" panose="02010600030101010101" pitchFamily="2" charset="-122"/>
              </a:rPr>
              <a:t>syn</a:t>
            </a:r>
            <a:r>
              <a:rPr lang="fi-FI" altLang="zh-CN" sz="2400" b="1">
                <a:solidFill>
                  <a:schemeClr val="folHlink"/>
                </a:solidFill>
                <a:latin typeface="Times New Roman" panose="02020603050405020304" pitchFamily="18" charset="0"/>
                <a:ea typeface="宋体" panose="02010600030101010101" pitchFamily="2" charset="-122"/>
              </a:rPr>
              <a:t>1</a:t>
            </a:r>
            <a:endParaRPr lang="en-US" altLang="zh-CN" sz="2400" b="1">
              <a:solidFill>
                <a:schemeClr val="folHlink"/>
              </a:solidFill>
              <a:latin typeface="Times New Roman" panose="02020603050405020304" pitchFamily="18" charset="0"/>
              <a:ea typeface="宋体" panose="02010600030101010101" pitchFamily="2" charset="-122"/>
            </a:endParaRP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end    else </a:t>
            </a:r>
            <a:r>
              <a:rPr lang="en-US" altLang="zh-CN" sz="2400" b="1" i="1">
                <a:solidFill>
                  <a:schemeClr val="folHlink"/>
                </a:solidFill>
                <a:latin typeface="Times New Roman" panose="02020603050405020304" pitchFamily="18" charset="0"/>
                <a:ea typeface="宋体" panose="02010600030101010101" pitchFamily="2" charset="-122"/>
              </a:rPr>
              <a:t>syn</a:t>
            </a:r>
            <a:r>
              <a:rPr lang="en-US" altLang="zh-CN" sz="2400" b="1">
                <a:solidFill>
                  <a:schemeClr val="folHlink"/>
                </a:solidFill>
                <a:latin typeface="Times New Roman" panose="02020603050405020304" pitchFamily="18" charset="0"/>
                <a:ea typeface="宋体" panose="02010600030101010101" pitchFamily="2" charset="-122"/>
              </a:rPr>
              <a:t> := </a:t>
            </a:r>
            <a:r>
              <a:rPr lang="en-US" altLang="zh-CN" sz="2400" b="1" i="1">
                <a:solidFill>
                  <a:schemeClr val="folHlink"/>
                </a:solidFill>
                <a:latin typeface="Times New Roman" panose="02020603050405020304" pitchFamily="18" charset="0"/>
                <a:ea typeface="宋体" panose="02010600030101010101" pitchFamily="2" charset="-122"/>
              </a:rPr>
              <a:t>inh</a:t>
            </a:r>
            <a:r>
              <a:rPr lang="en-US" altLang="zh-CN" sz="2400" b="1">
                <a:solidFill>
                  <a:schemeClr val="folHlink"/>
                </a:solidFill>
                <a:latin typeface="Times New Roman" panose="02020603050405020304" pitchFamily="18" charset="0"/>
                <a:ea typeface="宋体" panose="02010600030101010101" pitchFamily="2" charset="-122"/>
              </a:rPr>
              <a:t>;    return </a:t>
            </a:r>
            <a:r>
              <a:rPr lang="en-US" altLang="zh-CN" sz="2400" b="1" i="1">
                <a:solidFill>
                  <a:schemeClr val="folHlink"/>
                </a:solidFill>
                <a:latin typeface="Times New Roman" panose="02020603050405020304" pitchFamily="18" charset="0"/>
                <a:ea typeface="宋体" panose="02010600030101010101" pitchFamily="2" charset="-122"/>
              </a:rPr>
              <a:t>syn</a:t>
            </a:r>
            <a:r>
              <a:rPr lang="en-US" altLang="zh-CN" sz="2400" b="1">
                <a:solidFill>
                  <a:schemeClr val="folHlink"/>
                </a:solidFill>
                <a:latin typeface="Times New Roman" panose="02020603050405020304" pitchFamily="18" charset="0"/>
                <a:ea typeface="宋体" panose="02010600030101010101" pitchFamily="2" charset="-122"/>
              </a:rPr>
              <a:t>   end;</a:t>
            </a:r>
            <a:r>
              <a:rPr lang="en-US" altLang="zh-CN" sz="2400">
                <a:solidFill>
                  <a:schemeClr val="folHlink"/>
                </a:solidFill>
                <a:latin typeface="Times New Roman" panose="02020603050405020304" pitchFamily="18" charset="0"/>
                <a:ea typeface="宋体" panose="02010600030101010101" pitchFamily="2" charset="-122"/>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7" name="灯片编号占位符 3">
            <a:extLst>
              <a:ext uri="{FF2B5EF4-FFF2-40B4-BE49-F238E27FC236}">
                <a16:creationId xmlns:a16="http://schemas.microsoft.com/office/drawing/2014/main" id="{6C7DD717-A7C1-EF1B-A3C0-6E140804915E}"/>
              </a:ext>
            </a:extLst>
          </p:cNvPr>
          <p:cNvSpPr>
            <a:spLocks noGrp="1" noChangeArrowheads="1"/>
          </p:cNvSpPr>
          <p:nvPr>
            <p:ph type="sldNum" sz="quarter" idx="11"/>
          </p:nvPr>
        </p:nvSpPr>
        <p:spPr>
          <a:xfrm>
            <a:off x="807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EF7C87D4-6D8D-4048-BDD4-9563CF7796ED}" type="slidenum">
              <a:rPr lang="en-US" altLang="zh-CN" sz="1400">
                <a:solidFill>
                  <a:schemeClr val="folHlink"/>
                </a:solidFill>
                <a:latin typeface="Tahoma" panose="020B0604030504040204" pitchFamily="34" charset="0"/>
                <a:ea typeface="宋体" panose="02010600030101010101" pitchFamily="2" charset="-122"/>
              </a:rPr>
              <a:pPr>
                <a:spcBef>
                  <a:spcPct val="0"/>
                </a:spcBef>
                <a:buClrTx/>
                <a:buSzTx/>
                <a:buFontTx/>
                <a:buNone/>
              </a:pPr>
              <a:t>49</a:t>
            </a:fld>
            <a:endParaRPr lang="en-US" altLang="zh-CN" sz="1400">
              <a:solidFill>
                <a:schemeClr val="folHlink"/>
              </a:solidFill>
              <a:latin typeface="Tahoma" panose="020B0604030504040204" pitchFamily="34" charset="0"/>
              <a:ea typeface="宋体" panose="02010600030101010101" pitchFamily="2" charset="-122"/>
            </a:endParaRPr>
          </a:p>
        </p:txBody>
      </p:sp>
      <p:sp>
        <p:nvSpPr>
          <p:cNvPr id="96258" name="Text Box 2">
            <a:extLst>
              <a:ext uri="{FF2B5EF4-FFF2-40B4-BE49-F238E27FC236}">
                <a16:creationId xmlns:a16="http://schemas.microsoft.com/office/drawing/2014/main" id="{FE82C124-D75B-247D-79E7-D1269E43F67F}"/>
              </a:ext>
            </a:extLst>
          </p:cNvPr>
          <p:cNvSpPr txBox="1">
            <a:spLocks noChangeArrowheads="1"/>
          </p:cNvSpPr>
          <p:nvPr/>
        </p:nvSpPr>
        <p:spPr bwMode="auto">
          <a:xfrm>
            <a:off x="1992314" y="404814"/>
            <a:ext cx="8351837" cy="5634037"/>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function </a:t>
            </a:r>
            <a:r>
              <a:rPr lang="en-US" altLang="zh-CN" sz="2400" b="1" i="1">
                <a:solidFill>
                  <a:schemeClr val="folHlink"/>
                </a:solidFill>
                <a:latin typeface="Times New Roman" panose="02020603050405020304" pitchFamily="18" charset="0"/>
                <a:ea typeface="宋体" panose="02010600030101010101" pitchFamily="2" charset="-122"/>
              </a:rPr>
              <a:t>F</a:t>
            </a:r>
            <a:r>
              <a:rPr lang="en-US" altLang="zh-CN" sz="2400" b="1">
                <a:solidFill>
                  <a:schemeClr val="folHlink"/>
                </a:solidFill>
                <a:latin typeface="Times New Roman" panose="02020603050405020304" pitchFamily="18" charset="0"/>
                <a:ea typeface="宋体" panose="02010600030101010101" pitchFamily="2" charset="-122"/>
              </a:rPr>
              <a:t>:↑syntax_tree_node;</a:t>
            </a: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var </a:t>
            </a:r>
            <a:r>
              <a:rPr lang="en-US" altLang="zh-CN" sz="2400" b="1" i="1">
                <a:solidFill>
                  <a:schemeClr val="folHlink"/>
                </a:solidFill>
                <a:latin typeface="Times New Roman" panose="02020603050405020304" pitchFamily="18" charset="0"/>
                <a:ea typeface="宋体" panose="02010600030101010101" pitchFamily="2" charset="-122"/>
              </a:rPr>
              <a:t>node</a:t>
            </a:r>
            <a:r>
              <a:rPr lang="en-US" altLang="zh-CN" sz="2400" b="1">
                <a:solidFill>
                  <a:schemeClr val="folHlink"/>
                </a:solidFill>
                <a:latin typeface="Times New Roman" panose="02020603050405020304" pitchFamily="18" charset="0"/>
                <a:ea typeface="宋体" panose="02010600030101010101" pitchFamily="2" charset="-122"/>
              </a:rPr>
              <a:t>: ↑syntax_tree_node;</a:t>
            </a: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begin    if </a:t>
            </a:r>
            <a:r>
              <a:rPr lang="en-US" altLang="zh-CN" sz="2400" b="1" i="1">
                <a:solidFill>
                  <a:schemeClr val="folHlink"/>
                </a:solidFill>
                <a:latin typeface="Times New Roman" panose="02020603050405020304" pitchFamily="18" charset="0"/>
                <a:ea typeface="宋体" panose="02010600030101010101" pitchFamily="2" charset="-122"/>
              </a:rPr>
              <a:t>lookahead</a:t>
            </a:r>
            <a:r>
              <a:rPr lang="en-US" altLang="zh-CN" sz="2400" b="1">
                <a:solidFill>
                  <a:schemeClr val="folHlink"/>
                </a:solidFill>
                <a:latin typeface="Times New Roman" panose="02020603050405020304" pitchFamily="18" charset="0"/>
                <a:ea typeface="宋体" panose="02010600030101010101" pitchFamily="2" charset="-122"/>
              </a:rPr>
              <a:t> = ‘(’ then begin</a:t>
            </a: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	/* </a:t>
            </a:r>
            <a:r>
              <a:rPr lang="zh-CN" altLang="en-US" sz="2400" b="1">
                <a:solidFill>
                  <a:schemeClr val="folHlink"/>
                </a:solidFill>
              </a:rPr>
              <a:t>匹配产生式</a:t>
            </a:r>
            <a:r>
              <a:rPr lang="en-US" altLang="zh-CN" sz="2400" b="1" i="1">
                <a:solidFill>
                  <a:schemeClr val="folHlink"/>
                </a:solidFill>
                <a:latin typeface="Times New Roman" panose="02020603050405020304" pitchFamily="18" charset="0"/>
                <a:ea typeface="宋体" panose="02010600030101010101" pitchFamily="2" charset="-122"/>
              </a:rPr>
              <a:t>F</a:t>
            </a:r>
            <a:r>
              <a:rPr lang="en-US" altLang="zh-CN" sz="2400" b="1">
                <a:solidFill>
                  <a:schemeClr val="folHlink"/>
                </a:solidFill>
                <a:latin typeface="Times New Roman" panose="02020603050405020304" pitchFamily="18" charset="0"/>
                <a:ea typeface="宋体" panose="02010600030101010101" pitchFamily="2" charset="-122"/>
              </a:rPr>
              <a:t> → (</a:t>
            </a:r>
            <a:r>
              <a:rPr lang="en-US" altLang="zh-CN" sz="2400" b="1" i="1">
                <a:solidFill>
                  <a:schemeClr val="folHlink"/>
                </a:solidFill>
                <a:latin typeface="Times New Roman" panose="02020603050405020304" pitchFamily="18" charset="0"/>
                <a:ea typeface="宋体" panose="02010600030101010101" pitchFamily="2" charset="-122"/>
              </a:rPr>
              <a:t>E</a:t>
            </a:r>
            <a:r>
              <a:rPr lang="en-US" altLang="zh-CN" sz="2400" b="1">
                <a:solidFill>
                  <a:schemeClr val="folHlink"/>
                </a:solidFill>
                <a:latin typeface="Times New Roman" panose="02020603050405020304" pitchFamily="18" charset="0"/>
                <a:ea typeface="宋体" panose="02010600030101010101" pitchFamily="2" charset="-122"/>
              </a:rPr>
              <a:t>) */</a:t>
            </a:r>
            <a:endParaRPr lang="en-US" altLang="zh-CN" sz="2400" b="1" i="1">
              <a:solidFill>
                <a:schemeClr val="folHlink"/>
              </a:solidFill>
              <a:latin typeface="Times New Roman" panose="02020603050405020304" pitchFamily="18" charset="0"/>
              <a:ea typeface="宋体" panose="02010600030101010101" pitchFamily="2" charset="-122"/>
            </a:endParaRPr>
          </a:p>
          <a:p>
            <a:pPr>
              <a:spcBef>
                <a:spcPct val="0"/>
              </a:spcBef>
              <a:buClrTx/>
              <a:buSzTx/>
              <a:buFontTx/>
              <a:buNone/>
            </a:pPr>
            <a:r>
              <a:rPr lang="en-US" altLang="zh-CN" sz="2400" b="1" i="1">
                <a:solidFill>
                  <a:schemeClr val="folHlink"/>
                </a:solidFill>
                <a:latin typeface="Times New Roman" panose="02020603050405020304" pitchFamily="18" charset="0"/>
                <a:ea typeface="宋体" panose="02010600030101010101" pitchFamily="2" charset="-122"/>
              </a:rPr>
              <a:t>match</a:t>
            </a:r>
            <a:r>
              <a:rPr lang="en-US" altLang="zh-CN" sz="2400" b="1">
                <a:solidFill>
                  <a:schemeClr val="folHlink"/>
                </a:solidFill>
                <a:latin typeface="Times New Roman" panose="02020603050405020304" pitchFamily="18" charset="0"/>
                <a:ea typeface="宋体" panose="02010600030101010101" pitchFamily="2" charset="-122"/>
              </a:rPr>
              <a:t>(‘(‘);    </a:t>
            </a:r>
            <a:r>
              <a:rPr lang="en-US" altLang="zh-CN" sz="2400" b="1" i="1">
                <a:solidFill>
                  <a:schemeClr val="folHlink"/>
                </a:solidFill>
                <a:latin typeface="Times New Roman" panose="02020603050405020304" pitchFamily="18" charset="0"/>
                <a:ea typeface="宋体" panose="02010600030101010101" pitchFamily="2" charset="-122"/>
              </a:rPr>
              <a:t>node</a:t>
            </a:r>
            <a:r>
              <a:rPr lang="en-US" altLang="zh-CN" sz="2400" b="1">
                <a:solidFill>
                  <a:schemeClr val="folHlink"/>
                </a:solidFill>
                <a:latin typeface="Times New Roman" panose="02020603050405020304" pitchFamily="18" charset="0"/>
                <a:ea typeface="宋体" panose="02010600030101010101" pitchFamily="2" charset="-122"/>
              </a:rPr>
              <a:t> := </a:t>
            </a:r>
            <a:r>
              <a:rPr lang="en-US" altLang="zh-CN" sz="2400" b="1" i="1">
                <a:solidFill>
                  <a:schemeClr val="folHlink"/>
                </a:solidFill>
                <a:latin typeface="Times New Roman" panose="02020603050405020304" pitchFamily="18" charset="0"/>
                <a:ea typeface="宋体" panose="02010600030101010101" pitchFamily="2" charset="-122"/>
              </a:rPr>
              <a:t>E</a:t>
            </a:r>
            <a:r>
              <a:rPr lang="en-US" altLang="zh-CN" sz="2400" b="1">
                <a:solidFill>
                  <a:schemeClr val="folHlink"/>
                </a:solidFill>
                <a:latin typeface="Times New Roman" panose="02020603050405020304" pitchFamily="18" charset="0"/>
                <a:ea typeface="宋体" panose="02010600030101010101" pitchFamily="2" charset="-122"/>
              </a:rPr>
              <a:t>;</a:t>
            </a:r>
            <a:endParaRPr lang="en-US" altLang="zh-CN" sz="2400" b="1" i="1">
              <a:solidFill>
                <a:schemeClr val="folHlink"/>
              </a:solidFill>
              <a:latin typeface="Times New Roman" panose="02020603050405020304" pitchFamily="18" charset="0"/>
              <a:ea typeface="宋体" panose="02010600030101010101" pitchFamily="2" charset="-122"/>
            </a:endParaRPr>
          </a:p>
          <a:p>
            <a:pPr>
              <a:spcBef>
                <a:spcPct val="0"/>
              </a:spcBef>
              <a:buClrTx/>
              <a:buSzTx/>
              <a:buFontTx/>
              <a:buNone/>
            </a:pPr>
            <a:r>
              <a:rPr lang="en-US" altLang="zh-CN" sz="2400" b="1" i="1">
                <a:solidFill>
                  <a:schemeClr val="folHlink"/>
                </a:solidFill>
                <a:latin typeface="Times New Roman" panose="02020603050405020304" pitchFamily="18" charset="0"/>
                <a:ea typeface="宋体" panose="02010600030101010101" pitchFamily="2" charset="-122"/>
              </a:rPr>
              <a:t>match</a:t>
            </a:r>
            <a:r>
              <a:rPr lang="en-US" altLang="zh-CN" sz="2400" b="1">
                <a:solidFill>
                  <a:schemeClr val="folHlink"/>
                </a:solidFill>
                <a:latin typeface="Times New Roman" panose="02020603050405020304" pitchFamily="18" charset="0"/>
                <a:ea typeface="宋体" panose="02010600030101010101" pitchFamily="2" charset="-122"/>
              </a:rPr>
              <a:t>(‘)’)</a:t>
            </a: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end</a:t>
            </a: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else if </a:t>
            </a:r>
            <a:r>
              <a:rPr lang="en-US" altLang="zh-CN" sz="2400" b="1" i="1">
                <a:solidFill>
                  <a:schemeClr val="folHlink"/>
                </a:solidFill>
                <a:latin typeface="Times New Roman" panose="02020603050405020304" pitchFamily="18" charset="0"/>
                <a:ea typeface="宋体" panose="02010600030101010101" pitchFamily="2" charset="-122"/>
              </a:rPr>
              <a:t>lookahead</a:t>
            </a:r>
            <a:r>
              <a:rPr lang="en-US" altLang="zh-CN" sz="2400" b="1">
                <a:solidFill>
                  <a:schemeClr val="folHlink"/>
                </a:solidFill>
                <a:latin typeface="Times New Roman" panose="02020603050405020304" pitchFamily="18" charset="0"/>
                <a:ea typeface="宋体" panose="02010600030101010101" pitchFamily="2" charset="-122"/>
              </a:rPr>
              <a:t> = id then begin</a:t>
            </a: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	/* </a:t>
            </a:r>
            <a:r>
              <a:rPr lang="zh-CN" altLang="en-US" sz="2400" b="1">
                <a:solidFill>
                  <a:schemeClr val="folHlink"/>
                </a:solidFill>
              </a:rPr>
              <a:t>匹配产生式</a:t>
            </a:r>
            <a:r>
              <a:rPr lang="en-US" altLang="zh-CN" sz="2400" b="1" i="1">
                <a:solidFill>
                  <a:schemeClr val="folHlink"/>
                </a:solidFill>
                <a:latin typeface="Times New Roman" panose="02020603050405020304" pitchFamily="18" charset="0"/>
                <a:ea typeface="宋体" panose="02010600030101010101" pitchFamily="2" charset="-122"/>
              </a:rPr>
              <a:t>F</a:t>
            </a:r>
            <a:r>
              <a:rPr lang="en-US" altLang="zh-CN" sz="2400" b="1">
                <a:solidFill>
                  <a:schemeClr val="folHlink"/>
                </a:solidFill>
                <a:latin typeface="Times New Roman" panose="02020603050405020304" pitchFamily="18" charset="0"/>
                <a:ea typeface="宋体" panose="02010600030101010101" pitchFamily="2" charset="-122"/>
              </a:rPr>
              <a:t> → id */</a:t>
            </a:r>
            <a:endParaRPr lang="en-US" altLang="zh-CN" sz="2400" b="1" i="1">
              <a:solidFill>
                <a:schemeClr val="folHlink"/>
              </a:solidFill>
              <a:latin typeface="Times New Roman" panose="02020603050405020304" pitchFamily="18" charset="0"/>
              <a:ea typeface="宋体" panose="02010600030101010101" pitchFamily="2" charset="-122"/>
            </a:endParaRPr>
          </a:p>
          <a:p>
            <a:pPr>
              <a:spcBef>
                <a:spcPct val="0"/>
              </a:spcBef>
              <a:buClrTx/>
              <a:buSzTx/>
              <a:buFontTx/>
              <a:buNone/>
            </a:pPr>
            <a:r>
              <a:rPr lang="en-US" altLang="zh-CN" sz="2400" b="1" i="1">
                <a:solidFill>
                  <a:schemeClr val="folHlink"/>
                </a:solidFill>
                <a:latin typeface="Times New Roman" panose="02020603050405020304" pitchFamily="18" charset="0"/>
                <a:ea typeface="宋体" panose="02010600030101010101" pitchFamily="2" charset="-122"/>
              </a:rPr>
              <a:t>match</a:t>
            </a:r>
            <a:r>
              <a:rPr lang="en-US" altLang="zh-CN" sz="2400" b="1">
                <a:solidFill>
                  <a:schemeClr val="folHlink"/>
                </a:solidFill>
                <a:latin typeface="Times New Roman" panose="02020603050405020304" pitchFamily="18" charset="0"/>
                <a:ea typeface="宋体" panose="02010600030101010101" pitchFamily="2" charset="-122"/>
              </a:rPr>
              <a:t>(id);    </a:t>
            </a:r>
            <a:r>
              <a:rPr lang="en-US" altLang="zh-CN" sz="2400" b="1" i="1">
                <a:solidFill>
                  <a:schemeClr val="folHlink"/>
                </a:solidFill>
                <a:latin typeface="Times New Roman" panose="02020603050405020304" pitchFamily="18" charset="0"/>
                <a:ea typeface="宋体" panose="02010600030101010101" pitchFamily="2" charset="-122"/>
              </a:rPr>
              <a:t>node</a:t>
            </a:r>
            <a:r>
              <a:rPr lang="en-US" altLang="zh-CN" sz="2400" b="1">
                <a:solidFill>
                  <a:schemeClr val="folHlink"/>
                </a:solidFill>
                <a:latin typeface="Times New Roman" panose="02020603050405020304" pitchFamily="18" charset="0"/>
                <a:ea typeface="宋体" panose="02010600030101010101" pitchFamily="2" charset="-122"/>
              </a:rPr>
              <a:t> := </a:t>
            </a:r>
            <a:r>
              <a:rPr lang="en-US" altLang="zh-CN" sz="2400" b="1" i="1">
                <a:solidFill>
                  <a:schemeClr val="folHlink"/>
                </a:solidFill>
                <a:latin typeface="Times New Roman" panose="02020603050405020304" pitchFamily="18" charset="0"/>
                <a:ea typeface="宋体" panose="02010600030101010101" pitchFamily="2" charset="-122"/>
              </a:rPr>
              <a:t>mkleaf</a:t>
            </a:r>
            <a:r>
              <a:rPr lang="en-US" altLang="zh-CN" sz="2400" b="1">
                <a:solidFill>
                  <a:schemeClr val="folHlink"/>
                </a:solidFill>
                <a:latin typeface="Times New Roman" panose="02020603050405020304" pitchFamily="18" charset="0"/>
                <a:ea typeface="宋体" panose="02010600030101010101" pitchFamily="2" charset="-122"/>
              </a:rPr>
              <a:t>(id, id.</a:t>
            </a:r>
            <a:r>
              <a:rPr lang="en-US" altLang="zh-CN" sz="2400" b="1" i="1">
                <a:solidFill>
                  <a:schemeClr val="folHlink"/>
                </a:solidFill>
                <a:latin typeface="Times New Roman" panose="02020603050405020304" pitchFamily="18" charset="0"/>
                <a:ea typeface="宋体" panose="02010600030101010101" pitchFamily="2" charset="-122"/>
              </a:rPr>
              <a:t>entry</a:t>
            </a:r>
            <a:r>
              <a:rPr lang="en-US" altLang="zh-CN" sz="2400" b="1">
                <a:solidFill>
                  <a:schemeClr val="folHlink"/>
                </a:solidFill>
                <a:latin typeface="Times New Roman" panose="02020603050405020304" pitchFamily="18" charset="0"/>
                <a:ea typeface="宋体" panose="02010600030101010101" pitchFamily="2" charset="-122"/>
              </a:rPr>
              <a:t>)    end</a:t>
            </a: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else if </a:t>
            </a:r>
            <a:r>
              <a:rPr lang="en-US" altLang="zh-CN" sz="2400" b="1" i="1">
                <a:solidFill>
                  <a:schemeClr val="folHlink"/>
                </a:solidFill>
                <a:latin typeface="Times New Roman" panose="02020603050405020304" pitchFamily="18" charset="0"/>
                <a:ea typeface="宋体" panose="02010600030101010101" pitchFamily="2" charset="-122"/>
              </a:rPr>
              <a:t>lookahead</a:t>
            </a:r>
            <a:r>
              <a:rPr lang="en-US" altLang="zh-CN" sz="2400" b="1">
                <a:solidFill>
                  <a:schemeClr val="folHlink"/>
                </a:solidFill>
                <a:latin typeface="Times New Roman" panose="02020603050405020304" pitchFamily="18" charset="0"/>
                <a:ea typeface="宋体" panose="02010600030101010101" pitchFamily="2" charset="-122"/>
              </a:rPr>
              <a:t> = num then begin</a:t>
            </a: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	/* </a:t>
            </a:r>
            <a:r>
              <a:rPr lang="zh-CN" altLang="en-US" sz="2400" b="1">
                <a:solidFill>
                  <a:schemeClr val="folHlink"/>
                </a:solidFill>
              </a:rPr>
              <a:t>匹配产生式</a:t>
            </a:r>
            <a:r>
              <a:rPr lang="en-US" altLang="zh-CN" sz="2400" b="1" i="1">
                <a:solidFill>
                  <a:schemeClr val="folHlink"/>
                </a:solidFill>
                <a:latin typeface="Times New Roman" panose="02020603050405020304" pitchFamily="18" charset="0"/>
                <a:ea typeface="宋体" panose="02010600030101010101" pitchFamily="2" charset="-122"/>
              </a:rPr>
              <a:t>F</a:t>
            </a:r>
            <a:r>
              <a:rPr lang="en-US" altLang="zh-CN" sz="2400" b="1">
                <a:solidFill>
                  <a:schemeClr val="folHlink"/>
                </a:solidFill>
                <a:latin typeface="Times New Roman" panose="02020603050405020304" pitchFamily="18" charset="0"/>
                <a:ea typeface="宋体" panose="02010600030101010101" pitchFamily="2" charset="-122"/>
              </a:rPr>
              <a:t> → num */</a:t>
            </a:r>
            <a:endParaRPr lang="pt-BR" altLang="zh-CN" sz="2400" b="1" i="1">
              <a:solidFill>
                <a:schemeClr val="folHlink"/>
              </a:solidFill>
              <a:latin typeface="Times New Roman" panose="02020603050405020304" pitchFamily="18" charset="0"/>
              <a:ea typeface="宋体" panose="02010600030101010101" pitchFamily="2" charset="-122"/>
            </a:endParaRPr>
          </a:p>
          <a:p>
            <a:pPr>
              <a:spcBef>
                <a:spcPct val="0"/>
              </a:spcBef>
              <a:buClrTx/>
              <a:buSzTx/>
              <a:buFontTx/>
              <a:buNone/>
            </a:pPr>
            <a:r>
              <a:rPr lang="pt-BR" altLang="zh-CN" sz="2400" b="1" i="1">
                <a:solidFill>
                  <a:schemeClr val="folHlink"/>
                </a:solidFill>
                <a:latin typeface="Times New Roman" panose="02020603050405020304" pitchFamily="18" charset="0"/>
                <a:ea typeface="宋体" panose="02010600030101010101" pitchFamily="2" charset="-122"/>
              </a:rPr>
              <a:t>match</a:t>
            </a:r>
            <a:r>
              <a:rPr lang="pt-BR" altLang="zh-CN" sz="2400" b="1">
                <a:solidFill>
                  <a:schemeClr val="folHlink"/>
                </a:solidFill>
                <a:latin typeface="Times New Roman" panose="02020603050405020304" pitchFamily="18" charset="0"/>
                <a:ea typeface="宋体" panose="02010600030101010101" pitchFamily="2" charset="-122"/>
              </a:rPr>
              <a:t>(num);    </a:t>
            </a:r>
            <a:r>
              <a:rPr lang="pt-BR" altLang="zh-CN" sz="2400" b="1" i="1">
                <a:solidFill>
                  <a:schemeClr val="folHlink"/>
                </a:solidFill>
                <a:latin typeface="Times New Roman" panose="02020603050405020304" pitchFamily="18" charset="0"/>
                <a:ea typeface="宋体" panose="02010600030101010101" pitchFamily="2" charset="-122"/>
              </a:rPr>
              <a:t>node</a:t>
            </a:r>
            <a:r>
              <a:rPr lang="pt-BR" altLang="zh-CN" sz="2400" b="1">
                <a:solidFill>
                  <a:schemeClr val="folHlink"/>
                </a:solidFill>
                <a:latin typeface="Times New Roman" panose="02020603050405020304" pitchFamily="18" charset="0"/>
                <a:ea typeface="宋体" panose="02010600030101010101" pitchFamily="2" charset="-122"/>
              </a:rPr>
              <a:t> := </a:t>
            </a:r>
            <a:r>
              <a:rPr lang="pt-BR" altLang="zh-CN" sz="2400" b="1" i="1">
                <a:solidFill>
                  <a:schemeClr val="folHlink"/>
                </a:solidFill>
                <a:latin typeface="Times New Roman" panose="02020603050405020304" pitchFamily="18" charset="0"/>
                <a:ea typeface="宋体" panose="02010600030101010101" pitchFamily="2" charset="-122"/>
              </a:rPr>
              <a:t>mkleaf</a:t>
            </a:r>
            <a:r>
              <a:rPr lang="pt-BR" altLang="zh-CN" sz="2400" b="1">
                <a:solidFill>
                  <a:schemeClr val="folHlink"/>
                </a:solidFill>
                <a:latin typeface="Times New Roman" panose="02020603050405020304" pitchFamily="18" charset="0"/>
                <a:ea typeface="宋体" panose="02010600030101010101" pitchFamily="2" charset="-122"/>
              </a:rPr>
              <a:t>(num, num.</a:t>
            </a:r>
            <a:r>
              <a:rPr lang="pt-BR" altLang="zh-CN" sz="2400" b="1" i="1">
                <a:solidFill>
                  <a:schemeClr val="folHlink"/>
                </a:solidFill>
                <a:latin typeface="Times New Roman" panose="02020603050405020304" pitchFamily="18" charset="0"/>
                <a:ea typeface="宋体" panose="02010600030101010101" pitchFamily="2" charset="-122"/>
              </a:rPr>
              <a:t>val</a:t>
            </a:r>
            <a:r>
              <a:rPr lang="pt-BR" altLang="zh-CN" sz="2400" b="1">
                <a:solidFill>
                  <a:schemeClr val="folHlink"/>
                </a:solidFill>
                <a:latin typeface="Times New Roman" panose="02020603050405020304" pitchFamily="18" charset="0"/>
                <a:ea typeface="宋体" panose="02010600030101010101" pitchFamily="2" charset="-122"/>
              </a:rPr>
              <a:t>)</a:t>
            </a:r>
            <a:endParaRPr lang="en-US" altLang="zh-CN" sz="2400" b="1">
              <a:solidFill>
                <a:schemeClr val="folHlink"/>
              </a:solidFill>
              <a:latin typeface="Times New Roman" panose="02020603050405020304" pitchFamily="18" charset="0"/>
              <a:ea typeface="宋体" panose="02010600030101010101" pitchFamily="2" charset="-122"/>
            </a:endParaRP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end    return </a:t>
            </a:r>
            <a:r>
              <a:rPr lang="en-US" altLang="zh-CN" sz="2400" b="1" i="1">
                <a:solidFill>
                  <a:schemeClr val="folHlink"/>
                </a:solidFill>
                <a:latin typeface="Times New Roman" panose="02020603050405020304" pitchFamily="18" charset="0"/>
                <a:ea typeface="宋体" panose="02010600030101010101" pitchFamily="2" charset="-122"/>
              </a:rPr>
              <a:t>node </a:t>
            </a:r>
            <a:endParaRPr lang="en-US" altLang="zh-CN" sz="2400" b="1">
              <a:solidFill>
                <a:schemeClr val="folHlink"/>
              </a:solidFill>
              <a:latin typeface="Times New Roman" panose="02020603050405020304" pitchFamily="18" charset="0"/>
              <a:ea typeface="宋体" panose="02010600030101010101" pitchFamily="2" charset="-122"/>
            </a:endParaRPr>
          </a:p>
          <a:p>
            <a:pPr>
              <a:spcBef>
                <a:spcPct val="0"/>
              </a:spcBef>
              <a:buClrTx/>
              <a:buSzTx/>
              <a:buFontTx/>
              <a:buNone/>
            </a:pPr>
            <a:r>
              <a:rPr lang="en-US" altLang="zh-CN" sz="2400" b="1">
                <a:solidFill>
                  <a:schemeClr val="folHlink"/>
                </a:solidFill>
                <a:latin typeface="Times New Roman" panose="02020603050405020304" pitchFamily="18" charset="0"/>
                <a:ea typeface="宋体" panose="02010600030101010101" pitchFamily="2" charset="-122"/>
              </a:rPr>
              <a:t>end;</a:t>
            </a:r>
            <a:r>
              <a:rPr lang="en-US" altLang="zh-CN" sz="2400">
                <a:solidFill>
                  <a:schemeClr val="folHlink"/>
                </a:solidFill>
                <a:latin typeface="Times New Roman" panose="02020603050405020304" pitchFamily="18" charset="0"/>
                <a:ea typeface="宋体" panose="02010600030101010101" pitchFamily="2" charset="-122"/>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5" name="Rectangle 1026">
            <a:extLst>
              <a:ext uri="{FF2B5EF4-FFF2-40B4-BE49-F238E27FC236}">
                <a16:creationId xmlns:a16="http://schemas.microsoft.com/office/drawing/2014/main" id="{D89A5AB5-168E-EC81-D25F-6184985CFA31}"/>
              </a:ext>
            </a:extLst>
          </p:cNvPr>
          <p:cNvSpPr>
            <a:spLocks noGrp="1" noChangeArrowheads="1"/>
          </p:cNvSpPr>
          <p:nvPr>
            <p:ph type="title"/>
          </p:nvPr>
        </p:nvSpPr>
        <p:spPr>
          <a:xfrm>
            <a:off x="2351089" y="692150"/>
            <a:ext cx="7793037" cy="984250"/>
          </a:xfrm>
        </p:spPr>
        <p:txBody>
          <a:bodyPr/>
          <a:lstStyle/>
          <a:p>
            <a:pPr eaLnBrk="1" hangingPunct="1"/>
            <a:r>
              <a:rPr lang="zh-CN" altLang="en-US" sz="3600" b="1">
                <a:latin typeface="Times New Roman" panose="02020603050405020304" pitchFamily="18" charset="0"/>
              </a:rPr>
              <a:t>典型处理方法</a:t>
            </a:r>
            <a:br>
              <a:rPr lang="en-US" altLang="zh-CN" sz="3600" b="1">
                <a:latin typeface="Times New Roman" panose="02020603050405020304" pitchFamily="18" charset="0"/>
              </a:rPr>
            </a:br>
            <a:r>
              <a:rPr lang="en-US" altLang="zh-CN" sz="3600" b="1">
                <a:latin typeface="Times New Roman" panose="02020603050405020304" pitchFamily="18" charset="0"/>
              </a:rPr>
              <a:t>  -</a:t>
            </a:r>
            <a:r>
              <a:rPr lang="zh-CN" altLang="en-US" sz="3600" b="1">
                <a:latin typeface="Times New Roman" panose="02020603050405020304" pitchFamily="18" charset="0"/>
              </a:rPr>
              <a:t>基于属性文法的语义计算</a:t>
            </a:r>
            <a:endParaRPr lang="en-US" altLang="zh-CN" sz="3600" b="1">
              <a:latin typeface="Times New Roman" panose="02020603050405020304" pitchFamily="18" charset="0"/>
            </a:endParaRPr>
          </a:p>
        </p:txBody>
      </p:sp>
      <p:sp>
        <p:nvSpPr>
          <p:cNvPr id="21506" name="Rectangle 1027">
            <a:extLst>
              <a:ext uri="{FF2B5EF4-FFF2-40B4-BE49-F238E27FC236}">
                <a16:creationId xmlns:a16="http://schemas.microsoft.com/office/drawing/2014/main" id="{E392259C-C29E-83AE-F057-E8505BBA3F6D}"/>
              </a:ext>
            </a:extLst>
          </p:cNvPr>
          <p:cNvSpPr>
            <a:spLocks noGrp="1" noChangeArrowheads="1"/>
          </p:cNvSpPr>
          <p:nvPr>
            <p:ph idx="1"/>
          </p:nvPr>
        </p:nvSpPr>
        <p:spPr>
          <a:xfrm>
            <a:off x="2063750" y="1916114"/>
            <a:ext cx="8421688" cy="4268787"/>
          </a:xfrm>
        </p:spPr>
        <p:txBody>
          <a:bodyPr/>
          <a:lstStyle/>
          <a:p>
            <a:pPr eaLnBrk="1" hangingPunct="1">
              <a:spcBef>
                <a:spcPct val="40000"/>
              </a:spcBef>
            </a:pPr>
            <a:r>
              <a:rPr lang="zh-CN" altLang="en-US" b="1">
                <a:latin typeface="Times New Roman" panose="02020603050405020304" pitchFamily="18" charset="0"/>
              </a:rPr>
              <a:t>对应每一个产生式编制一个语义子程序，当一个产生式获得匹配时，调用相应的语义子程序实现语义检查与翻译</a:t>
            </a:r>
          </a:p>
          <a:p>
            <a:pPr lvl="1" eaLnBrk="1" hangingPunct="1">
              <a:spcBef>
                <a:spcPct val="40000"/>
              </a:spcBef>
            </a:pPr>
            <a:r>
              <a:rPr lang="en-US" altLang="zh-CN" b="1">
                <a:latin typeface="Times New Roman" panose="02020603050405020304" pitchFamily="18" charset="0"/>
              </a:rPr>
              <a:t>E→E</a:t>
            </a:r>
            <a:r>
              <a:rPr lang="en-US" altLang="zh-CN" b="1" baseline="-25000">
                <a:latin typeface="Times New Roman" panose="02020603050405020304" pitchFamily="18" charset="0"/>
              </a:rPr>
              <a:t>1</a:t>
            </a:r>
            <a:r>
              <a:rPr lang="en-US" altLang="zh-CN" b="1">
                <a:latin typeface="Times New Roman" panose="02020603050405020304" pitchFamily="18" charset="0"/>
              </a:rPr>
              <a:t> + T	E.val:=E</a:t>
            </a:r>
            <a:r>
              <a:rPr lang="en-US" altLang="zh-CN" b="1" baseline="-25000">
                <a:latin typeface="Times New Roman" panose="02020603050405020304" pitchFamily="18" charset="0"/>
              </a:rPr>
              <a:t>1</a:t>
            </a:r>
            <a:r>
              <a:rPr lang="en-US" altLang="zh-CN" b="1">
                <a:latin typeface="Times New Roman" panose="02020603050405020304" pitchFamily="18" charset="0"/>
              </a:rPr>
              <a:t>.val+T.val</a:t>
            </a:r>
          </a:p>
          <a:p>
            <a:pPr lvl="1" eaLnBrk="1" hangingPunct="1">
              <a:spcBef>
                <a:spcPct val="40000"/>
              </a:spcBef>
            </a:pPr>
            <a:r>
              <a:rPr lang="en-US" altLang="zh-CN" b="1">
                <a:latin typeface="Times New Roman" panose="02020603050405020304" pitchFamily="18" charset="0"/>
              </a:rPr>
              <a:t>T→T</a:t>
            </a:r>
            <a:r>
              <a:rPr lang="en-US" altLang="zh-CN" b="1" baseline="-25000">
                <a:latin typeface="Times New Roman" panose="02020603050405020304" pitchFamily="18" charset="0"/>
              </a:rPr>
              <a:t>1</a:t>
            </a:r>
            <a:r>
              <a:rPr lang="en-US" altLang="zh-CN" b="1">
                <a:latin typeface="Times New Roman" panose="02020603050405020304" pitchFamily="18" charset="0"/>
              </a:rPr>
              <a:t> * F	T.val:=T</a:t>
            </a:r>
            <a:r>
              <a:rPr lang="en-US" altLang="zh-CN" b="1" baseline="-25000">
                <a:latin typeface="Times New Roman" panose="02020603050405020304" pitchFamily="18" charset="0"/>
              </a:rPr>
              <a:t>1</a:t>
            </a:r>
            <a:r>
              <a:rPr lang="en-US" altLang="zh-CN" b="1">
                <a:latin typeface="Times New Roman" panose="02020603050405020304" pitchFamily="18" charset="0"/>
              </a:rPr>
              <a:t>.val*F.val</a:t>
            </a:r>
          </a:p>
          <a:p>
            <a:pPr lvl="1" eaLnBrk="1" hangingPunct="1">
              <a:spcBef>
                <a:spcPct val="40000"/>
              </a:spcBef>
            </a:pPr>
            <a:r>
              <a:rPr lang="en-US" altLang="zh-CN" b="1">
                <a:latin typeface="Times New Roman" panose="02020603050405020304" pitchFamily="18" charset="0"/>
              </a:rPr>
              <a:t>F →id		F.val:=id.val</a:t>
            </a:r>
          </a:p>
          <a:p>
            <a:pPr eaLnBrk="1" hangingPunct="1">
              <a:spcBef>
                <a:spcPct val="40000"/>
              </a:spcBef>
            </a:pPr>
            <a:r>
              <a:rPr lang="zh-CN" altLang="en-US" b="1">
                <a:latin typeface="Times New Roman" panose="02020603050405020304" pitchFamily="18" charset="0"/>
              </a:rPr>
              <a:t>适合在完成归约的时候进行</a:t>
            </a:r>
          </a:p>
        </p:txBody>
      </p:sp>
      <p:sp>
        <p:nvSpPr>
          <p:cNvPr id="21507" name="灯片编号占位符 5">
            <a:extLst>
              <a:ext uri="{FF2B5EF4-FFF2-40B4-BE49-F238E27FC236}">
                <a16:creationId xmlns:a16="http://schemas.microsoft.com/office/drawing/2014/main" id="{34578915-D549-B404-991D-B3DF928F1B6F}"/>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81A96D5E-BD30-4149-A260-42150BD6D6AA}"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5</a:t>
            </a:fld>
            <a:endParaRPr lang="en-US" altLang="zh-CN" sz="140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A21212F3-5CEF-4327-1246-F154861F6387}"/>
              </a:ext>
            </a:extLst>
          </p:cNvPr>
          <p:cNvSpPr>
            <a:spLocks noGrp="1" noChangeArrowheads="1"/>
          </p:cNvSpPr>
          <p:nvPr>
            <p:ph idx="1"/>
          </p:nvPr>
        </p:nvSpPr>
        <p:spPr>
          <a:xfrm>
            <a:off x="1774826" y="1800226"/>
            <a:ext cx="8893175" cy="4437063"/>
          </a:xfrm>
        </p:spPr>
        <p:txBody>
          <a:bodyPr/>
          <a:lstStyle/>
          <a:p>
            <a:pPr eaLnBrk="1" hangingPunct="1">
              <a:lnSpc>
                <a:spcPct val="90000"/>
              </a:lnSpc>
            </a:pPr>
            <a:r>
              <a:rPr lang="zh-CN" altLang="en-US" b="1" dirty="0">
                <a:latin typeface="Times New Roman" panose="02020603050405020304" pitchFamily="18" charset="0"/>
              </a:rPr>
              <a:t>在产生式的右部的适当位置，插入相应的语义动作，按照分析的进程，执行遇到的语义动作</a:t>
            </a:r>
          </a:p>
          <a:p>
            <a:pPr lvl="1" eaLnBrk="1" hangingPunct="1">
              <a:lnSpc>
                <a:spcPct val="90000"/>
              </a:lnSpc>
            </a:pPr>
            <a:r>
              <a:rPr lang="en-US" altLang="zh-CN" sz="3200" b="1" dirty="0">
                <a:latin typeface="Times New Roman" panose="02020603050405020304" pitchFamily="18" charset="0"/>
              </a:rPr>
              <a:t>D → T { L.in := </a:t>
            </a:r>
            <a:r>
              <a:rPr lang="en-US" altLang="zh-CN" sz="3200" b="1" dirty="0" err="1">
                <a:latin typeface="Times New Roman" panose="02020603050405020304" pitchFamily="18" charset="0"/>
              </a:rPr>
              <a:t>T.type</a:t>
            </a:r>
            <a:r>
              <a:rPr lang="en-US" altLang="zh-CN" sz="3200" b="1" dirty="0">
                <a:latin typeface="Times New Roman" panose="02020603050405020304" pitchFamily="18" charset="0"/>
              </a:rPr>
              <a:t> } L</a:t>
            </a:r>
          </a:p>
          <a:p>
            <a:pPr lvl="1" eaLnBrk="1" hangingPunct="1">
              <a:lnSpc>
                <a:spcPct val="90000"/>
              </a:lnSpc>
            </a:pPr>
            <a:r>
              <a:rPr lang="en-US" altLang="zh-CN" sz="3200" b="1" dirty="0">
                <a:latin typeface="Times New Roman" panose="02020603050405020304" pitchFamily="18" charset="0"/>
              </a:rPr>
              <a:t>T → </a:t>
            </a:r>
            <a:r>
              <a:rPr lang="en-US" altLang="zh-CN" sz="3200" b="1" dirty="0" err="1">
                <a:latin typeface="Times New Roman" panose="02020603050405020304" pitchFamily="18" charset="0"/>
              </a:rPr>
              <a:t>int</a:t>
            </a:r>
            <a:r>
              <a:rPr lang="en-US" altLang="zh-CN" sz="3200" b="1" dirty="0">
                <a:latin typeface="Times New Roman" panose="02020603050405020304" pitchFamily="18" charset="0"/>
              </a:rPr>
              <a:t> { </a:t>
            </a:r>
            <a:r>
              <a:rPr lang="en-US" altLang="zh-CN" sz="3200" b="1" dirty="0" err="1">
                <a:latin typeface="Times New Roman" panose="02020603050405020304" pitchFamily="18" charset="0"/>
              </a:rPr>
              <a:t>T.type</a:t>
            </a:r>
            <a:r>
              <a:rPr lang="en-US" altLang="zh-CN" sz="3200" b="1" dirty="0">
                <a:latin typeface="Times New Roman" panose="02020603050405020304" pitchFamily="18" charset="0"/>
              </a:rPr>
              <a:t> := integer }</a:t>
            </a:r>
          </a:p>
          <a:p>
            <a:pPr lvl="1" eaLnBrk="1" hangingPunct="1">
              <a:lnSpc>
                <a:spcPct val="90000"/>
              </a:lnSpc>
            </a:pPr>
            <a:r>
              <a:rPr lang="en-US" altLang="zh-CN" sz="3200" b="1" dirty="0">
                <a:latin typeface="Times New Roman" panose="02020603050405020304" pitchFamily="18" charset="0"/>
              </a:rPr>
              <a:t>T → real { </a:t>
            </a:r>
            <a:r>
              <a:rPr lang="en-US" altLang="zh-CN" sz="3200" b="1" dirty="0" err="1">
                <a:latin typeface="Times New Roman" panose="02020603050405020304" pitchFamily="18" charset="0"/>
              </a:rPr>
              <a:t>T.type</a:t>
            </a:r>
            <a:r>
              <a:rPr lang="en-US" altLang="zh-CN" sz="3200" b="1" dirty="0">
                <a:latin typeface="Times New Roman" panose="02020603050405020304" pitchFamily="18" charset="0"/>
              </a:rPr>
              <a:t> := real }</a:t>
            </a:r>
          </a:p>
          <a:p>
            <a:pPr lvl="1" eaLnBrk="1" hangingPunct="1">
              <a:lnSpc>
                <a:spcPct val="90000"/>
              </a:lnSpc>
            </a:pPr>
            <a:r>
              <a:rPr lang="en-US" altLang="zh-CN" sz="3200" b="1" dirty="0">
                <a:latin typeface="Times New Roman" panose="02020603050405020304" pitchFamily="18" charset="0"/>
              </a:rPr>
              <a:t>L → { L</a:t>
            </a:r>
            <a:r>
              <a:rPr lang="en-US" altLang="zh-CN" sz="3200" b="1" baseline="-25000" dirty="0">
                <a:latin typeface="Times New Roman" panose="02020603050405020304" pitchFamily="18" charset="0"/>
              </a:rPr>
              <a:t>1</a:t>
            </a:r>
            <a:r>
              <a:rPr lang="en-US" altLang="zh-CN" sz="3200" b="1" dirty="0">
                <a:latin typeface="Times New Roman" panose="02020603050405020304" pitchFamily="18" charset="0"/>
              </a:rPr>
              <a:t>.in := L.in }L</a:t>
            </a:r>
            <a:r>
              <a:rPr lang="en-US" altLang="zh-CN" sz="3200" b="1" baseline="-25000" dirty="0">
                <a:latin typeface="Times New Roman" panose="02020603050405020304" pitchFamily="18" charset="0"/>
              </a:rPr>
              <a:t>1</a:t>
            </a:r>
            <a:r>
              <a:rPr lang="en-US" altLang="zh-CN" sz="3200" b="1" dirty="0">
                <a:latin typeface="Times New Roman" panose="02020603050405020304" pitchFamily="18" charset="0"/>
              </a:rPr>
              <a:t>,id{…}</a:t>
            </a:r>
          </a:p>
          <a:p>
            <a:pPr lvl="1" eaLnBrk="1" hangingPunct="1">
              <a:lnSpc>
                <a:spcPct val="90000"/>
              </a:lnSpc>
            </a:pPr>
            <a:r>
              <a:rPr lang="en-US" altLang="zh-CN" sz="3200" b="1" dirty="0">
                <a:latin typeface="Times New Roman" panose="02020603050405020304" pitchFamily="18" charset="0"/>
              </a:rPr>
              <a:t>L → id{…}</a:t>
            </a:r>
          </a:p>
          <a:p>
            <a:pPr eaLnBrk="1" hangingPunct="1">
              <a:lnSpc>
                <a:spcPct val="90000"/>
              </a:lnSpc>
            </a:pPr>
            <a:r>
              <a:rPr lang="zh-CN" altLang="en-US" b="1" dirty="0">
                <a:latin typeface="Times New Roman" panose="02020603050405020304" pitchFamily="18" charset="0"/>
              </a:rPr>
              <a:t>适合在进行推导时完成</a:t>
            </a:r>
          </a:p>
        </p:txBody>
      </p:sp>
      <p:sp>
        <p:nvSpPr>
          <p:cNvPr id="23554" name="灯片编号占位符 5">
            <a:extLst>
              <a:ext uri="{FF2B5EF4-FFF2-40B4-BE49-F238E27FC236}">
                <a16:creationId xmlns:a16="http://schemas.microsoft.com/office/drawing/2014/main" id="{8A100F28-ACD7-80ED-943F-CE3923658DDC}"/>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E43E4571-2E7C-401B-B7A6-F4E27B9CABE6}"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6</a:t>
            </a:fld>
            <a:endParaRPr lang="en-US" altLang="zh-CN" sz="1400">
              <a:solidFill>
                <a:schemeClr val="folHlink"/>
              </a:solidFill>
              <a:latin typeface="Times New Roman" panose="02020603050405020304" pitchFamily="18" charset="0"/>
              <a:ea typeface="宋体" panose="02010600030101010101" pitchFamily="2" charset="-122"/>
            </a:endParaRPr>
          </a:p>
        </p:txBody>
      </p:sp>
      <p:sp>
        <p:nvSpPr>
          <p:cNvPr id="23555" name="Rectangle 1026">
            <a:extLst>
              <a:ext uri="{FF2B5EF4-FFF2-40B4-BE49-F238E27FC236}">
                <a16:creationId xmlns:a16="http://schemas.microsoft.com/office/drawing/2014/main" id="{EB2F890D-918D-7286-CFA4-F1034E4DADDC}"/>
              </a:ext>
            </a:extLst>
          </p:cNvPr>
          <p:cNvSpPr>
            <a:spLocks noGrp="1" noChangeArrowheads="1"/>
          </p:cNvSpPr>
          <p:nvPr>
            <p:ph type="title"/>
          </p:nvPr>
        </p:nvSpPr>
        <p:spPr>
          <a:xfrm>
            <a:off x="2351089" y="692150"/>
            <a:ext cx="7793037" cy="984250"/>
          </a:xfrm>
        </p:spPr>
        <p:txBody>
          <a:bodyPr/>
          <a:lstStyle/>
          <a:p>
            <a:pPr eaLnBrk="1" hangingPunct="1"/>
            <a:r>
              <a:rPr lang="zh-CN" altLang="en-US" sz="3600" b="1">
                <a:latin typeface="Times New Roman" panose="02020603050405020304" pitchFamily="18" charset="0"/>
              </a:rPr>
              <a:t>典型处理方法</a:t>
            </a:r>
            <a:br>
              <a:rPr lang="en-US" altLang="zh-CN" sz="3600" b="1">
                <a:latin typeface="Times New Roman" panose="02020603050405020304" pitchFamily="18" charset="0"/>
              </a:rPr>
            </a:br>
            <a:r>
              <a:rPr lang="en-US" altLang="zh-CN" sz="3600" b="1">
                <a:latin typeface="Times New Roman" panose="02020603050405020304" pitchFamily="18" charset="0"/>
              </a:rPr>
              <a:t>  -</a:t>
            </a:r>
            <a:r>
              <a:rPr lang="zh-CN" altLang="en-US" sz="3600" b="1">
                <a:latin typeface="Times New Roman" panose="02020603050405020304" pitchFamily="18" charset="0"/>
              </a:rPr>
              <a:t>基于翻译模式的语义计算</a:t>
            </a:r>
            <a:endParaRPr lang="en-US" altLang="zh-CN" sz="3600" b="1">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a:extLst>
              <a:ext uri="{FF2B5EF4-FFF2-40B4-BE49-F238E27FC236}">
                <a16:creationId xmlns:a16="http://schemas.microsoft.com/office/drawing/2014/main" id="{711738F2-CF0D-0AA9-8F21-8332C94CAE06}"/>
              </a:ext>
            </a:extLst>
          </p:cNvPr>
          <p:cNvSpPr>
            <a:spLocks noGrp="1" noChangeArrowheads="1"/>
          </p:cNvSpPr>
          <p:nvPr>
            <p:ph type="title"/>
          </p:nvPr>
        </p:nvSpPr>
        <p:spPr/>
        <p:txBody>
          <a:bodyPr/>
          <a:lstStyle/>
          <a:p>
            <a:pPr eaLnBrk="1" hangingPunct="1"/>
            <a:r>
              <a:rPr lang="en-US" altLang="zh-CN" sz="3600" b="1">
                <a:effectLst>
                  <a:outerShdw blurRad="38100" dist="38100" dir="2700000" algn="tl">
                    <a:srgbClr val="C0C0C0"/>
                  </a:outerShdw>
                </a:effectLst>
                <a:latin typeface="Times New Roman" panose="02020603050405020304" pitchFamily="18" charset="0"/>
              </a:rPr>
              <a:t>6.2  </a:t>
            </a:r>
            <a:r>
              <a:rPr lang="zh-CN" altLang="en-US" sz="3600" b="1">
                <a:effectLst>
                  <a:outerShdw blurRad="38100" dist="38100" dir="2700000" algn="tl">
                    <a:srgbClr val="C0C0C0"/>
                  </a:outerShdw>
                </a:effectLst>
                <a:latin typeface="Times New Roman" panose="02020603050405020304" pitchFamily="18" charset="0"/>
              </a:rPr>
              <a:t>基于属性文法的语义计算</a:t>
            </a:r>
          </a:p>
        </p:txBody>
      </p:sp>
      <p:sp>
        <p:nvSpPr>
          <p:cNvPr id="25602" name="Rectangle 3">
            <a:extLst>
              <a:ext uri="{FF2B5EF4-FFF2-40B4-BE49-F238E27FC236}">
                <a16:creationId xmlns:a16="http://schemas.microsoft.com/office/drawing/2014/main" id="{3EE27AD9-EFB7-1486-FE26-1D574C7D2DBB}"/>
              </a:ext>
            </a:extLst>
          </p:cNvPr>
          <p:cNvSpPr>
            <a:spLocks noGrp="1" noChangeArrowheads="1"/>
          </p:cNvSpPr>
          <p:nvPr>
            <p:ph idx="1"/>
          </p:nvPr>
        </p:nvSpPr>
        <p:spPr/>
        <p:txBody>
          <a:bodyPr/>
          <a:lstStyle/>
          <a:p>
            <a:pPr eaLnBrk="1" hangingPunct="1"/>
            <a:r>
              <a:rPr lang="zh-CN" altLang="en-US" b="1">
                <a:latin typeface="Times New Roman" panose="02020603050405020304" pitchFamily="18" charset="0"/>
              </a:rPr>
              <a:t>属性文法是</a:t>
            </a:r>
            <a:r>
              <a:rPr lang="en-US" altLang="zh-CN" b="1">
                <a:latin typeface="Times New Roman" panose="02020603050405020304" pitchFamily="18" charset="0"/>
              </a:rPr>
              <a:t>Knuth</a:t>
            </a:r>
            <a:r>
              <a:rPr lang="zh-CN" altLang="en-US" b="1">
                <a:latin typeface="Times New Roman" panose="02020603050405020304" pitchFamily="18" charset="0"/>
              </a:rPr>
              <a:t>在</a:t>
            </a:r>
            <a:r>
              <a:rPr lang="en-US" altLang="zh-CN" b="1">
                <a:latin typeface="Times New Roman" panose="02020603050405020304" pitchFamily="18" charset="0"/>
              </a:rPr>
              <a:t>1968</a:t>
            </a:r>
            <a:r>
              <a:rPr lang="zh-CN" altLang="en-US" b="1">
                <a:latin typeface="Times New Roman" panose="02020603050405020304" pitchFamily="18" charset="0"/>
              </a:rPr>
              <a:t>年提出的</a:t>
            </a:r>
          </a:p>
          <a:p>
            <a:pPr eaLnBrk="1" hangingPunct="1"/>
            <a:r>
              <a:rPr lang="zh-CN" altLang="en-US" b="1">
                <a:latin typeface="Times New Roman" panose="02020603050405020304" pitchFamily="18" charset="0"/>
              </a:rPr>
              <a:t>属性文法：</a:t>
            </a:r>
          </a:p>
          <a:p>
            <a:pPr lvl="1" eaLnBrk="1" hangingPunct="1"/>
            <a:r>
              <a:rPr lang="zh-CN" altLang="en-US" b="1">
                <a:latin typeface="Times New Roman" panose="02020603050405020304" pitchFamily="18" charset="0"/>
              </a:rPr>
              <a:t>是一种接近形式化的语义描述方法</a:t>
            </a:r>
          </a:p>
          <a:p>
            <a:pPr lvl="1" eaLnBrk="1" hangingPunct="1"/>
            <a:r>
              <a:rPr lang="zh-CN" altLang="en-US" b="1">
                <a:latin typeface="Times New Roman" panose="02020603050405020304" pitchFamily="18" charset="0"/>
              </a:rPr>
              <a:t>每个语法符号有相应的属性符号</a:t>
            </a:r>
          </a:p>
          <a:p>
            <a:pPr lvl="1" eaLnBrk="1" hangingPunct="1"/>
            <a:r>
              <a:rPr lang="zh-CN" altLang="en-US" b="1">
                <a:latin typeface="Times New Roman" panose="02020603050405020304" pitchFamily="18" charset="0"/>
              </a:rPr>
              <a:t>每个产生式有相应的计算属性的规则，即</a:t>
            </a:r>
          </a:p>
          <a:p>
            <a:pPr lvl="2" eaLnBrk="1" hangingPunct="1">
              <a:buFont typeface="Wingdings" panose="05000000000000000000" pitchFamily="2" charset="2"/>
              <a:buNone/>
            </a:pPr>
            <a:r>
              <a:rPr lang="zh-CN" altLang="en-US" b="1">
                <a:latin typeface="Times New Roman" panose="02020603050405020304" pitchFamily="18" charset="0"/>
              </a:rPr>
              <a:t>属性变量</a:t>
            </a:r>
            <a:r>
              <a:rPr lang="en-US" altLang="zh-CN" b="1">
                <a:latin typeface="Times New Roman" panose="02020603050405020304" pitchFamily="18" charset="0"/>
              </a:rPr>
              <a:t>:=</a:t>
            </a:r>
            <a:r>
              <a:rPr lang="zh-CN" altLang="en-US" b="1">
                <a:latin typeface="Times New Roman" panose="02020603050405020304" pitchFamily="18" charset="0"/>
              </a:rPr>
              <a:t>属性表达式</a:t>
            </a:r>
          </a:p>
        </p:txBody>
      </p:sp>
      <p:sp>
        <p:nvSpPr>
          <p:cNvPr id="25603" name="灯片编号占位符 5">
            <a:extLst>
              <a:ext uri="{FF2B5EF4-FFF2-40B4-BE49-F238E27FC236}">
                <a16:creationId xmlns:a16="http://schemas.microsoft.com/office/drawing/2014/main" id="{1CFAF213-1BB5-F810-F512-0F502045FEF4}"/>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E58B3DF6-F532-4D7F-A3BC-CCE60E707B9B}"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7</a:t>
            </a:fld>
            <a:endParaRPr lang="en-US" altLang="zh-CN" sz="140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1427" name="Rectangle 3">
            <a:extLst>
              <a:ext uri="{FF2B5EF4-FFF2-40B4-BE49-F238E27FC236}">
                <a16:creationId xmlns:a16="http://schemas.microsoft.com/office/drawing/2014/main" id="{6FCE3B36-574D-B397-9080-F5B582117CD1}"/>
              </a:ext>
            </a:extLst>
          </p:cNvPr>
          <p:cNvSpPr>
            <a:spLocks noGrp="1" noChangeArrowheads="1"/>
          </p:cNvSpPr>
          <p:nvPr>
            <p:ph type="title"/>
          </p:nvPr>
        </p:nvSpPr>
        <p:spPr>
          <a:xfrm>
            <a:off x="2514600" y="381000"/>
            <a:ext cx="7772400" cy="1143000"/>
          </a:xfrm>
        </p:spPr>
        <p:txBody>
          <a:bodyPr/>
          <a:lstStyle/>
          <a:p>
            <a:pPr eaLnBrk="1" hangingPunct="1"/>
            <a:r>
              <a:rPr lang="en-US" altLang="zh-CN" sz="3600" b="1">
                <a:effectLst>
                  <a:outerShdw blurRad="38100" dist="38100" dir="2700000" algn="tl">
                    <a:srgbClr val="C0C0C0"/>
                  </a:outerShdw>
                </a:effectLst>
                <a:latin typeface="Times New Roman" panose="02020603050405020304" pitchFamily="18" charset="0"/>
              </a:rPr>
              <a:t>1. </a:t>
            </a:r>
            <a:r>
              <a:rPr lang="zh-CN" altLang="en-US" sz="3600" b="1">
                <a:effectLst>
                  <a:outerShdw blurRad="38100" dist="38100" dir="2700000" algn="tl">
                    <a:srgbClr val="C0C0C0"/>
                  </a:outerShdw>
                </a:effectLst>
                <a:latin typeface="Times New Roman" panose="02020603050405020304" pitchFamily="18" charset="0"/>
              </a:rPr>
              <a:t>属性文法的形式定义</a:t>
            </a:r>
          </a:p>
        </p:txBody>
      </p:sp>
      <p:sp>
        <p:nvSpPr>
          <p:cNvPr id="27650" name="Rectangle 2">
            <a:extLst>
              <a:ext uri="{FF2B5EF4-FFF2-40B4-BE49-F238E27FC236}">
                <a16:creationId xmlns:a16="http://schemas.microsoft.com/office/drawing/2014/main" id="{33DD14AA-8CF7-D58E-E055-5A878CB79131}"/>
              </a:ext>
            </a:extLst>
          </p:cNvPr>
          <p:cNvSpPr>
            <a:spLocks noGrp="1" noChangeArrowheads="1"/>
          </p:cNvSpPr>
          <p:nvPr>
            <p:ph idx="1"/>
          </p:nvPr>
        </p:nvSpPr>
        <p:spPr>
          <a:xfrm>
            <a:off x="1992314" y="1844676"/>
            <a:ext cx="8447087" cy="4479925"/>
          </a:xfrm>
        </p:spPr>
        <p:txBody>
          <a:bodyPr/>
          <a:lstStyle/>
          <a:p>
            <a:pPr eaLnBrk="1" hangingPunct="1">
              <a:lnSpc>
                <a:spcPct val="110000"/>
              </a:lnSpc>
            </a:pPr>
            <a:r>
              <a:rPr lang="zh-CN" altLang="en-US" sz="2800" b="1">
                <a:solidFill>
                  <a:srgbClr val="FF0000"/>
                </a:solidFill>
                <a:latin typeface="Times New Roman" panose="02020603050405020304" pitchFamily="18" charset="0"/>
              </a:rPr>
              <a:t>属性文法</a:t>
            </a:r>
            <a:r>
              <a:rPr lang="zh-CN" altLang="en-US" sz="2800" b="1">
                <a:latin typeface="Times New Roman" panose="02020603050405020304" pitchFamily="18" charset="0"/>
              </a:rPr>
              <a:t>可定义为一个三元组：Ａ＝（Ｇ，Ｖ，Ｆ）</a:t>
            </a:r>
          </a:p>
          <a:p>
            <a:pPr lvl="1" eaLnBrk="1" hangingPunct="1">
              <a:lnSpc>
                <a:spcPct val="110000"/>
              </a:lnSpc>
            </a:pPr>
            <a:r>
              <a:rPr lang="zh-CN" altLang="en-US" b="1">
                <a:latin typeface="Times New Roman" panose="02020603050405020304" pitchFamily="18" charset="0"/>
              </a:rPr>
              <a:t>Ｇ 是上下文无关文法</a:t>
            </a:r>
          </a:p>
          <a:p>
            <a:pPr lvl="1" eaLnBrk="1" hangingPunct="1">
              <a:lnSpc>
                <a:spcPct val="110000"/>
              </a:lnSpc>
            </a:pPr>
            <a:r>
              <a:rPr lang="zh-CN" altLang="en-US" b="1">
                <a:latin typeface="Times New Roman" panose="02020603050405020304" pitchFamily="18" charset="0"/>
              </a:rPr>
              <a:t>Ｖ 属性的有穷集</a:t>
            </a:r>
          </a:p>
          <a:p>
            <a:pPr lvl="1" eaLnBrk="1" hangingPunct="1">
              <a:lnSpc>
                <a:spcPct val="110000"/>
              </a:lnSpc>
            </a:pPr>
            <a:r>
              <a:rPr lang="zh-CN" altLang="en-US" b="1">
                <a:latin typeface="Times New Roman" panose="02020603050405020304" pitchFamily="18" charset="0"/>
              </a:rPr>
              <a:t>Ｆ 关于属性的计算规则</a:t>
            </a:r>
          </a:p>
          <a:p>
            <a:pPr eaLnBrk="1" hangingPunct="1">
              <a:lnSpc>
                <a:spcPct val="110000"/>
              </a:lnSpc>
            </a:pPr>
            <a:r>
              <a:rPr lang="zh-CN" altLang="en-US" sz="2800" b="1">
                <a:solidFill>
                  <a:schemeClr val="hlink"/>
                </a:solidFill>
                <a:latin typeface="Times New Roman" panose="02020603050405020304" pitchFamily="18" charset="0"/>
              </a:rPr>
              <a:t>属性及其计算规则：</a:t>
            </a:r>
          </a:p>
          <a:p>
            <a:pPr lvl="1" eaLnBrk="1" hangingPunct="1">
              <a:lnSpc>
                <a:spcPct val="110000"/>
              </a:lnSpc>
            </a:pPr>
            <a:r>
              <a:rPr lang="zh-CN" altLang="en-US" b="1">
                <a:latin typeface="Times New Roman" panose="02020603050405020304" pitchFamily="18" charset="0"/>
              </a:rPr>
              <a:t>语义信息作为终结符和非终结符的属性</a:t>
            </a:r>
          </a:p>
          <a:p>
            <a:pPr lvl="1" eaLnBrk="1" hangingPunct="1">
              <a:lnSpc>
                <a:spcPct val="110000"/>
              </a:lnSpc>
            </a:pPr>
            <a:r>
              <a:rPr lang="zh-CN" altLang="en-US" b="1">
                <a:latin typeface="Times New Roman" panose="02020603050405020304" pitchFamily="18" charset="0"/>
              </a:rPr>
              <a:t>语义分析看作产生式相关的属性计算：每个产生式设置语义规则，用于描述各属性的关系</a:t>
            </a:r>
          </a:p>
        </p:txBody>
      </p:sp>
      <p:sp>
        <p:nvSpPr>
          <p:cNvPr id="27651" name="灯片编号占位符 5">
            <a:extLst>
              <a:ext uri="{FF2B5EF4-FFF2-40B4-BE49-F238E27FC236}">
                <a16:creationId xmlns:a16="http://schemas.microsoft.com/office/drawing/2014/main" id="{3B164795-DB7A-73EB-F5A9-6DB5075592DE}"/>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442FE28A-0564-4473-9E52-34906D60532E}"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8</a:t>
            </a:fld>
            <a:endParaRPr lang="en-US" altLang="zh-CN" sz="140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5">
            <a:extLst>
              <a:ext uri="{FF2B5EF4-FFF2-40B4-BE49-F238E27FC236}">
                <a16:creationId xmlns:a16="http://schemas.microsoft.com/office/drawing/2014/main" id="{9AE76FC8-7E4B-19E8-A359-9BC93B0F7102}"/>
              </a:ext>
            </a:extLst>
          </p:cNvPr>
          <p:cNvSpPr>
            <a:spLocks noGrp="1" noChangeArrowheads="1"/>
          </p:cNvSpPr>
          <p:nvPr>
            <p:ph type="title"/>
          </p:nvPr>
        </p:nvSpPr>
        <p:spPr/>
        <p:txBody>
          <a:bodyPr/>
          <a:lstStyle/>
          <a:p>
            <a:pPr eaLnBrk="1" hangingPunct="1"/>
            <a:r>
              <a:rPr lang="zh-CN" altLang="en-US" sz="3600" b="1">
                <a:latin typeface="Times New Roman" panose="02020603050405020304" pitchFamily="18" charset="0"/>
              </a:rPr>
              <a:t>属性文法举例</a:t>
            </a:r>
          </a:p>
        </p:txBody>
      </p:sp>
      <p:sp>
        <p:nvSpPr>
          <p:cNvPr id="29698" name="Rectangle 4">
            <a:extLst>
              <a:ext uri="{FF2B5EF4-FFF2-40B4-BE49-F238E27FC236}">
                <a16:creationId xmlns:a16="http://schemas.microsoft.com/office/drawing/2014/main" id="{242B54E8-2BA0-64BA-7687-C69F0D9BE777}"/>
              </a:ext>
            </a:extLst>
          </p:cNvPr>
          <p:cNvSpPr>
            <a:spLocks noGrp="1" noChangeArrowheads="1"/>
          </p:cNvSpPr>
          <p:nvPr>
            <p:ph idx="1"/>
          </p:nvPr>
        </p:nvSpPr>
        <p:spPr>
          <a:xfrm>
            <a:off x="2208213" y="2286000"/>
            <a:ext cx="8280400" cy="711200"/>
          </a:xfrm>
        </p:spPr>
        <p:txBody>
          <a:bodyPr/>
          <a:lstStyle/>
          <a:p>
            <a:pPr eaLnBrk="1" hangingPunct="1">
              <a:lnSpc>
                <a:spcPct val="110000"/>
              </a:lnSpc>
              <a:buFont typeface="Wingdings" panose="05000000000000000000" pitchFamily="2" charset="2"/>
              <a:buNone/>
            </a:pPr>
            <a:r>
              <a:rPr lang="zh-CN" altLang="en-US" b="1">
                <a:latin typeface="Times New Roman" panose="02020603050405020304" pitchFamily="18" charset="0"/>
              </a:rPr>
              <a:t>产生式		 属性（计算）规则</a:t>
            </a:r>
            <a:r>
              <a:rPr lang="en-US" altLang="zh-CN" b="1">
                <a:latin typeface="Times New Roman" panose="02020603050405020304" pitchFamily="18" charset="0"/>
              </a:rPr>
              <a:t>/</a:t>
            </a:r>
            <a:r>
              <a:rPr lang="zh-CN" altLang="en-US" b="1">
                <a:latin typeface="Times New Roman" panose="02020603050405020304" pitchFamily="18" charset="0"/>
              </a:rPr>
              <a:t>语义规则</a:t>
            </a:r>
          </a:p>
        </p:txBody>
      </p:sp>
      <p:sp>
        <p:nvSpPr>
          <p:cNvPr id="29699" name="灯片编号占位符 5">
            <a:extLst>
              <a:ext uri="{FF2B5EF4-FFF2-40B4-BE49-F238E27FC236}">
                <a16:creationId xmlns:a16="http://schemas.microsoft.com/office/drawing/2014/main" id="{5C8B99DB-220B-C209-6DE5-C375AE34A4AF}"/>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a:spcBef>
                <a:spcPct val="0"/>
              </a:spcBef>
              <a:buClrTx/>
              <a:buSzTx/>
              <a:buFontTx/>
              <a:buNone/>
            </a:pPr>
            <a:fld id="{697990B6-4A15-4FCB-BBE1-BF7FDF919D9E}" type="slidenum">
              <a:rPr lang="en-US" altLang="zh-CN" sz="1400">
                <a:solidFill>
                  <a:schemeClr val="folHlink"/>
                </a:solidFill>
                <a:latin typeface="Times New Roman" panose="02020603050405020304" pitchFamily="18" charset="0"/>
                <a:ea typeface="宋体" panose="02010600030101010101" pitchFamily="2" charset="-122"/>
              </a:rPr>
              <a:pPr>
                <a:spcBef>
                  <a:spcPct val="0"/>
                </a:spcBef>
                <a:buClrTx/>
                <a:buSzTx/>
                <a:buFontTx/>
                <a:buNone/>
              </a:pPr>
              <a:t>9</a:t>
            </a:fld>
            <a:endParaRPr lang="en-US" altLang="zh-CN" sz="1400">
              <a:solidFill>
                <a:schemeClr val="folHlink"/>
              </a:solidFill>
              <a:latin typeface="Times New Roman" panose="02020603050405020304" pitchFamily="18" charset="0"/>
              <a:ea typeface="宋体" panose="02010600030101010101" pitchFamily="2" charset="-122"/>
            </a:endParaRPr>
          </a:p>
        </p:txBody>
      </p:sp>
      <p:sp>
        <p:nvSpPr>
          <p:cNvPr id="29700" name="Rectangle 3">
            <a:extLst>
              <a:ext uri="{FF2B5EF4-FFF2-40B4-BE49-F238E27FC236}">
                <a16:creationId xmlns:a16="http://schemas.microsoft.com/office/drawing/2014/main" id="{5B449163-6D13-203D-909A-6AA962C20847}"/>
              </a:ext>
            </a:extLst>
          </p:cNvPr>
          <p:cNvSpPr>
            <a:spLocks noChangeArrowheads="1"/>
          </p:cNvSpPr>
          <p:nvPr/>
        </p:nvSpPr>
        <p:spPr bwMode="auto">
          <a:xfrm>
            <a:off x="2208213" y="2924175"/>
            <a:ext cx="2519362"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eaLnBrk="1" hangingPunct="1">
              <a:lnSpc>
                <a:spcPct val="130000"/>
              </a:lnSpc>
              <a:buFont typeface="Wingdings" panose="05000000000000000000" pitchFamily="2" charset="2"/>
              <a:buNone/>
            </a:pPr>
            <a:r>
              <a:rPr kumimoji="0" lang="en-US" altLang="zh-CN" b="1">
                <a:latin typeface="Times New Roman" panose="02020603050405020304" pitchFamily="18" charset="0"/>
              </a:rPr>
              <a:t>E → E</a:t>
            </a:r>
            <a:r>
              <a:rPr kumimoji="0" lang="en-US" altLang="zh-CN" b="1" baseline="-25000">
                <a:latin typeface="Times New Roman" panose="02020603050405020304" pitchFamily="18" charset="0"/>
              </a:rPr>
              <a:t>1</a:t>
            </a:r>
            <a:r>
              <a:rPr kumimoji="0" lang="en-US" altLang="zh-CN" b="1">
                <a:latin typeface="Times New Roman" panose="02020603050405020304" pitchFamily="18" charset="0"/>
              </a:rPr>
              <a:t> + E</a:t>
            </a:r>
            <a:r>
              <a:rPr kumimoji="0" lang="en-US" altLang="zh-CN" b="1" baseline="-25000">
                <a:latin typeface="Times New Roman" panose="02020603050405020304" pitchFamily="18" charset="0"/>
              </a:rPr>
              <a:t>2</a:t>
            </a:r>
            <a:endParaRPr kumimoji="0" lang="en-US" altLang="zh-CN" b="1">
              <a:latin typeface="Times New Roman" panose="02020603050405020304" pitchFamily="18" charset="0"/>
            </a:endParaRPr>
          </a:p>
          <a:p>
            <a:pPr eaLnBrk="1" hangingPunct="1">
              <a:lnSpc>
                <a:spcPct val="130000"/>
              </a:lnSpc>
              <a:buFont typeface="Wingdings" panose="05000000000000000000" pitchFamily="2" charset="2"/>
              <a:buNone/>
            </a:pPr>
            <a:r>
              <a:rPr kumimoji="0" lang="en-US" altLang="zh-CN" b="1">
                <a:latin typeface="Times New Roman" panose="02020603050405020304" pitchFamily="18" charset="0"/>
              </a:rPr>
              <a:t>E → E</a:t>
            </a:r>
            <a:r>
              <a:rPr kumimoji="0" lang="en-US" altLang="zh-CN" b="1" baseline="-25000">
                <a:latin typeface="Times New Roman" panose="02020603050405020304" pitchFamily="18" charset="0"/>
              </a:rPr>
              <a:t>1</a:t>
            </a:r>
            <a:r>
              <a:rPr kumimoji="0" lang="en-US" altLang="zh-CN" b="1">
                <a:latin typeface="Times New Roman" panose="02020603050405020304" pitchFamily="18" charset="0"/>
              </a:rPr>
              <a:t> * E</a:t>
            </a:r>
            <a:r>
              <a:rPr kumimoji="0" lang="en-US" altLang="zh-CN" b="1" baseline="-25000">
                <a:latin typeface="Times New Roman" panose="02020603050405020304" pitchFamily="18" charset="0"/>
              </a:rPr>
              <a:t>2</a:t>
            </a:r>
            <a:endParaRPr kumimoji="0" lang="en-US" altLang="zh-CN" b="1">
              <a:latin typeface="Times New Roman" panose="02020603050405020304" pitchFamily="18" charset="0"/>
            </a:endParaRPr>
          </a:p>
          <a:p>
            <a:pPr eaLnBrk="1" hangingPunct="1">
              <a:lnSpc>
                <a:spcPct val="130000"/>
              </a:lnSpc>
              <a:buFont typeface="Wingdings" panose="05000000000000000000" pitchFamily="2" charset="2"/>
              <a:buNone/>
            </a:pPr>
            <a:r>
              <a:rPr kumimoji="0" lang="en-US" altLang="zh-CN" b="1">
                <a:latin typeface="Times New Roman" panose="02020603050405020304" pitchFamily="18" charset="0"/>
              </a:rPr>
              <a:t>E →(E</a:t>
            </a:r>
            <a:r>
              <a:rPr kumimoji="0" lang="en-US" altLang="zh-CN" b="1" baseline="-25000">
                <a:latin typeface="Times New Roman" panose="02020603050405020304" pitchFamily="18" charset="0"/>
              </a:rPr>
              <a:t>1</a:t>
            </a:r>
            <a:r>
              <a:rPr kumimoji="0" lang="en-US" altLang="zh-CN" b="1">
                <a:latin typeface="Times New Roman" panose="02020603050405020304" pitchFamily="18" charset="0"/>
              </a:rPr>
              <a:t>)	</a:t>
            </a:r>
          </a:p>
          <a:p>
            <a:pPr eaLnBrk="1" hangingPunct="1">
              <a:lnSpc>
                <a:spcPct val="130000"/>
              </a:lnSpc>
              <a:buFont typeface="Wingdings" panose="05000000000000000000" pitchFamily="2" charset="2"/>
              <a:buNone/>
            </a:pPr>
            <a:r>
              <a:rPr kumimoji="0" lang="en-US" altLang="zh-CN" b="1">
                <a:latin typeface="Times New Roman" panose="02020603050405020304" pitchFamily="18" charset="0"/>
              </a:rPr>
              <a:t>E →id</a:t>
            </a:r>
          </a:p>
        </p:txBody>
      </p:sp>
      <p:sp>
        <p:nvSpPr>
          <p:cNvPr id="29701" name="Rectangle 2">
            <a:extLst>
              <a:ext uri="{FF2B5EF4-FFF2-40B4-BE49-F238E27FC236}">
                <a16:creationId xmlns:a16="http://schemas.microsoft.com/office/drawing/2014/main" id="{F7DD692B-39BB-BC01-F1EB-84FE44FF2C18}"/>
              </a:ext>
            </a:extLst>
          </p:cNvPr>
          <p:cNvSpPr>
            <a:spLocks noChangeArrowheads="1"/>
          </p:cNvSpPr>
          <p:nvPr/>
        </p:nvSpPr>
        <p:spPr bwMode="auto">
          <a:xfrm>
            <a:off x="5446714" y="2924175"/>
            <a:ext cx="453707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华文新魏" panose="02010800040101010101" pitchFamily="2" charset="-122"/>
                <a:ea typeface="华文新魏" panose="02010800040101010101" pitchFamily="2" charset="-122"/>
              </a:defRPr>
            </a:lvl9pPr>
          </a:lstStyle>
          <a:p>
            <a:pPr eaLnBrk="1" hangingPunct="1">
              <a:lnSpc>
                <a:spcPct val="130000"/>
              </a:lnSpc>
              <a:buFont typeface="Wingdings" panose="05000000000000000000" pitchFamily="2" charset="2"/>
              <a:buNone/>
            </a:pPr>
            <a:r>
              <a:rPr kumimoji="0" lang="en-US" altLang="zh-CN" b="1">
                <a:latin typeface="Times New Roman" panose="02020603050405020304" pitchFamily="18" charset="0"/>
              </a:rPr>
              <a:t>E.val := E</a:t>
            </a:r>
            <a:r>
              <a:rPr kumimoji="0" lang="en-US" altLang="zh-CN" b="1" baseline="-25000">
                <a:latin typeface="Times New Roman" panose="02020603050405020304" pitchFamily="18" charset="0"/>
              </a:rPr>
              <a:t>1</a:t>
            </a:r>
            <a:r>
              <a:rPr kumimoji="0" lang="en-US" altLang="zh-CN" b="1">
                <a:latin typeface="Times New Roman" panose="02020603050405020304" pitchFamily="18" charset="0"/>
              </a:rPr>
              <a:t>.val + E</a:t>
            </a:r>
            <a:r>
              <a:rPr kumimoji="0" lang="en-US" altLang="zh-CN" b="1" baseline="-25000">
                <a:latin typeface="Times New Roman" panose="02020603050405020304" pitchFamily="18" charset="0"/>
              </a:rPr>
              <a:t>2</a:t>
            </a:r>
            <a:r>
              <a:rPr kumimoji="0" lang="en-US" altLang="zh-CN" b="1">
                <a:latin typeface="Times New Roman" panose="02020603050405020304" pitchFamily="18" charset="0"/>
              </a:rPr>
              <a:t>.val</a:t>
            </a:r>
          </a:p>
          <a:p>
            <a:pPr eaLnBrk="1" hangingPunct="1">
              <a:lnSpc>
                <a:spcPct val="130000"/>
              </a:lnSpc>
              <a:buFont typeface="Wingdings" panose="05000000000000000000" pitchFamily="2" charset="2"/>
              <a:buNone/>
            </a:pPr>
            <a:r>
              <a:rPr kumimoji="0" lang="en-US" altLang="zh-CN" b="1">
                <a:latin typeface="Times New Roman" panose="02020603050405020304" pitchFamily="18" charset="0"/>
              </a:rPr>
              <a:t>E.val := E</a:t>
            </a:r>
            <a:r>
              <a:rPr kumimoji="0" lang="en-US" altLang="zh-CN" b="1" baseline="-25000">
                <a:latin typeface="Times New Roman" panose="02020603050405020304" pitchFamily="18" charset="0"/>
              </a:rPr>
              <a:t>1</a:t>
            </a:r>
            <a:r>
              <a:rPr kumimoji="0" lang="en-US" altLang="zh-CN" b="1">
                <a:latin typeface="Times New Roman" panose="02020603050405020304" pitchFamily="18" charset="0"/>
              </a:rPr>
              <a:t>.val * E</a:t>
            </a:r>
            <a:r>
              <a:rPr kumimoji="0" lang="en-US" altLang="zh-CN" b="1" baseline="-25000">
                <a:latin typeface="Times New Roman" panose="02020603050405020304" pitchFamily="18" charset="0"/>
              </a:rPr>
              <a:t>2</a:t>
            </a:r>
            <a:r>
              <a:rPr kumimoji="0" lang="en-US" altLang="zh-CN" b="1">
                <a:latin typeface="Times New Roman" panose="02020603050405020304" pitchFamily="18" charset="0"/>
              </a:rPr>
              <a:t>.val</a:t>
            </a:r>
          </a:p>
          <a:p>
            <a:pPr eaLnBrk="1" hangingPunct="1">
              <a:lnSpc>
                <a:spcPct val="130000"/>
              </a:lnSpc>
              <a:buFont typeface="Wingdings" panose="05000000000000000000" pitchFamily="2" charset="2"/>
              <a:buNone/>
            </a:pPr>
            <a:r>
              <a:rPr kumimoji="0" lang="en-US" altLang="zh-CN" b="1">
                <a:latin typeface="Times New Roman" panose="02020603050405020304" pitchFamily="18" charset="0"/>
              </a:rPr>
              <a:t>E.val := E</a:t>
            </a:r>
            <a:r>
              <a:rPr kumimoji="0" lang="en-US" altLang="zh-CN" b="1" baseline="-25000">
                <a:latin typeface="Times New Roman" panose="02020603050405020304" pitchFamily="18" charset="0"/>
              </a:rPr>
              <a:t>1</a:t>
            </a:r>
            <a:r>
              <a:rPr kumimoji="0" lang="en-US" altLang="zh-CN" b="1">
                <a:latin typeface="Times New Roman" panose="02020603050405020304" pitchFamily="18" charset="0"/>
              </a:rPr>
              <a:t>.val</a:t>
            </a:r>
          </a:p>
          <a:p>
            <a:pPr eaLnBrk="1" hangingPunct="1">
              <a:lnSpc>
                <a:spcPct val="130000"/>
              </a:lnSpc>
              <a:buFont typeface="Wingdings" panose="05000000000000000000" pitchFamily="2" charset="2"/>
              <a:buNone/>
            </a:pPr>
            <a:r>
              <a:rPr kumimoji="0" lang="en-US" altLang="zh-CN" b="1">
                <a:latin typeface="Times New Roman" panose="02020603050405020304" pitchFamily="18" charset="0"/>
              </a:rPr>
              <a:t>E.val := id .val</a:t>
            </a:r>
          </a:p>
        </p:txBody>
      </p:sp>
    </p:spTree>
  </p:cSld>
  <p:clrMapOvr>
    <a:masterClrMapping/>
  </p:clrMapOvr>
</p:sld>
</file>

<file path=ppt/theme/theme1.xml><?xml version="1.0" encoding="utf-8"?>
<a:theme xmlns:a="http://schemas.openxmlformats.org/drawingml/2006/main" name="主题1">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13128</TotalTime>
  <Words>4594</Words>
  <Application>Microsoft Macintosh PowerPoint</Application>
  <PresentationFormat>宽屏</PresentationFormat>
  <Paragraphs>568</Paragraphs>
  <Slides>49</Slides>
  <Notes>31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49</vt:i4>
      </vt:variant>
    </vt:vector>
  </HeadingPairs>
  <TitlesOfParts>
    <vt:vector size="57" baseType="lpstr">
      <vt:lpstr>黑体</vt:lpstr>
      <vt:lpstr>华文新魏</vt:lpstr>
      <vt:lpstr>宋体</vt:lpstr>
      <vt:lpstr>Tahoma</vt:lpstr>
      <vt:lpstr>Times New Roman</vt:lpstr>
      <vt:lpstr>Wingdings</vt:lpstr>
      <vt:lpstr>主题1</vt:lpstr>
      <vt:lpstr>MS 组织结构图 2.0</vt:lpstr>
      <vt:lpstr>第6章语法制导语义分析</vt:lpstr>
      <vt:lpstr>PowerPoint 演示文稿</vt:lpstr>
      <vt:lpstr>6.1 语法制导翻译概述</vt:lpstr>
      <vt:lpstr>6.1 语法制导翻译概述</vt:lpstr>
      <vt:lpstr>典型处理方法   -基于属性文法的语义计算</vt:lpstr>
      <vt:lpstr>典型处理方法   -基于翻译模式的语义计算</vt:lpstr>
      <vt:lpstr>6.2  基于属性文法的语义计算</vt:lpstr>
      <vt:lpstr>1. 属性文法的形式定义</vt:lpstr>
      <vt:lpstr>属性文法举例</vt:lpstr>
      <vt:lpstr>2. 属性的设定</vt:lpstr>
      <vt:lpstr>例6-1  表达式的属性文法</vt:lpstr>
      <vt:lpstr>例6-1  表达式的属性文法（续）</vt:lpstr>
      <vt:lpstr>例6-2 说明语句的属性文法</vt:lpstr>
      <vt:lpstr>例6-2 说明语句的属性文法</vt:lpstr>
      <vt:lpstr>3. 属性分类</vt:lpstr>
      <vt:lpstr>3. 属性分类——继承属性</vt:lpstr>
      <vt:lpstr>3. 属性分类——继承属性</vt:lpstr>
      <vt:lpstr>3. 属性分类——综合属性</vt:lpstr>
      <vt:lpstr>3. 属性分类——综合属性</vt:lpstr>
      <vt:lpstr>3. 属性分类——固有属性</vt:lpstr>
      <vt:lpstr>4. 属性的计算</vt:lpstr>
      <vt:lpstr>例6-3  3*5+4的分析树与属性计算</vt:lpstr>
      <vt:lpstr>例6-3 3*5+4 的 分析树与属性计算</vt:lpstr>
      <vt:lpstr>例6-4：real id1,id2,id3 的分析树和属性计算</vt:lpstr>
      <vt:lpstr>例6-4：real id1,id2,id3 的分析树和属性计算</vt:lpstr>
      <vt:lpstr>5. S-属性文法及其语义计算</vt:lpstr>
      <vt:lpstr>PowerPoint 演示文稿</vt:lpstr>
      <vt:lpstr>ＬＲ分析器模型</vt:lpstr>
      <vt:lpstr>  ２＋３*５的分析和计值过程</vt:lpstr>
      <vt:lpstr>6. L-属性文法及其语义计算</vt:lpstr>
      <vt:lpstr>6. L-属性文法及其语义计算</vt:lpstr>
      <vt:lpstr>6.3 翻译模式的语义计算</vt:lpstr>
      <vt:lpstr>6.3 翻译模式的语义计算</vt:lpstr>
      <vt:lpstr>6.3 翻译模式的语义计算</vt:lpstr>
      <vt:lpstr>6.3 翻译模式的语义计算</vt:lpstr>
      <vt:lpstr>6.3 翻译模式的语义计算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《编译程序设计原理》</dc:title>
  <dc:subject>第5章</dc:subject>
  <dc:creator>蒋宗礼</dc:creator>
  <cp:keywords>语法制导翻译</cp:keywords>
  <cp:lastModifiedBy>Minghong Liao</cp:lastModifiedBy>
  <cp:revision>465</cp:revision>
  <dcterms:created xsi:type="dcterms:W3CDTF">1995-06-17T23:31:02Z</dcterms:created>
  <dcterms:modified xsi:type="dcterms:W3CDTF">2025-02-11T13:30:33Z</dcterms:modified>
</cp:coreProperties>
</file>