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68"/>
  </p:notesMasterIdLst>
  <p:sldIdLst>
    <p:sldId id="256" r:id="rId2"/>
    <p:sldId id="299" r:id="rId3"/>
    <p:sldId id="300" r:id="rId4"/>
    <p:sldId id="302" r:id="rId5"/>
    <p:sldId id="389" r:id="rId6"/>
    <p:sldId id="382" r:id="rId7"/>
    <p:sldId id="383" r:id="rId8"/>
    <p:sldId id="307" r:id="rId9"/>
    <p:sldId id="308" r:id="rId10"/>
    <p:sldId id="309" r:id="rId11"/>
    <p:sldId id="384" r:id="rId12"/>
    <p:sldId id="311" r:id="rId13"/>
    <p:sldId id="312" r:id="rId14"/>
    <p:sldId id="385" r:id="rId15"/>
    <p:sldId id="314" r:id="rId16"/>
    <p:sldId id="315" r:id="rId17"/>
    <p:sldId id="316" r:id="rId18"/>
    <p:sldId id="317" r:id="rId19"/>
    <p:sldId id="318" r:id="rId20"/>
    <p:sldId id="323" r:id="rId21"/>
    <p:sldId id="320" r:id="rId22"/>
    <p:sldId id="325" r:id="rId23"/>
    <p:sldId id="327" r:id="rId24"/>
    <p:sldId id="326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7" r:id="rId34"/>
    <p:sldId id="338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87" r:id="rId44"/>
    <p:sldId id="388" r:id="rId45"/>
    <p:sldId id="351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81" r:id="rId56"/>
    <p:sldId id="364" r:id="rId57"/>
    <p:sldId id="366" r:id="rId58"/>
    <p:sldId id="365" r:id="rId59"/>
    <p:sldId id="367" r:id="rId60"/>
    <p:sldId id="380" r:id="rId61"/>
    <p:sldId id="368" r:id="rId62"/>
    <p:sldId id="370" r:id="rId63"/>
    <p:sldId id="373" r:id="rId64"/>
    <p:sldId id="372" r:id="rId65"/>
    <p:sldId id="374" r:id="rId66"/>
    <p:sldId id="375" r:id="rId6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67" autoAdjust="0"/>
    <p:restoredTop sz="86295" autoAdjust="0"/>
  </p:normalViewPr>
  <p:slideViewPr>
    <p:cSldViewPr>
      <p:cViewPr varScale="1">
        <p:scale>
          <a:sx n="103" d="100"/>
          <a:sy n="103" d="100"/>
        </p:scale>
        <p:origin x="19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1653BCB8-0154-283C-C60B-E2DAAC37206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72700DDB-28AD-D761-0F2D-F5599803849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98163225-4D22-9224-C297-52FDD8A5E65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1653" name="Rectangle 5">
            <a:extLst>
              <a:ext uri="{FF2B5EF4-FFF2-40B4-BE49-F238E27FC236}">
                <a16:creationId xmlns:a16="http://schemas.microsoft.com/office/drawing/2014/main" id="{DD819991-4E67-E0A9-5DA6-1039C2E55B7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654" name="Rectangle 6">
            <a:extLst>
              <a:ext uri="{FF2B5EF4-FFF2-40B4-BE49-F238E27FC236}">
                <a16:creationId xmlns:a16="http://schemas.microsoft.com/office/drawing/2014/main" id="{E4777422-A90A-7E73-587D-3F2C5E73E1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1655" name="Rectangle 7">
            <a:extLst>
              <a:ext uri="{FF2B5EF4-FFF2-40B4-BE49-F238E27FC236}">
                <a16:creationId xmlns:a16="http://schemas.microsoft.com/office/drawing/2014/main" id="{8FBB91A3-7C50-B97C-B2E1-1C139F8AE7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C7A4FDC-9388-4980-B9F4-8BDE3E7CE7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A01F2943-D4EB-31E1-B53D-8ADF145755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655F87B1-028E-464D-3046-9D436BF85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007FF47F-B45E-1DBF-E3CA-F0208BA11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1B4A88B-E469-46EF-8C5E-F2C594FC7B36}" type="slidenum">
              <a:rPr lang="zh-CN" altLang="en-US">
                <a:latin typeface="Arial" panose="020B0604020202020204" pitchFamily="34" charset="0"/>
              </a:rPr>
              <a:pPr/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>
            <a:extLst>
              <a:ext uri="{FF2B5EF4-FFF2-40B4-BE49-F238E27FC236}">
                <a16:creationId xmlns:a16="http://schemas.microsoft.com/office/drawing/2014/main" id="{D09BFAAD-7065-19C9-09C2-FF0F6C9AF8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2" name="备注占位符 2">
            <a:extLst>
              <a:ext uri="{FF2B5EF4-FFF2-40B4-BE49-F238E27FC236}">
                <a16:creationId xmlns:a16="http://schemas.microsoft.com/office/drawing/2014/main" id="{609F7889-791F-7ED5-7028-E2A07E67F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5843" name="灯片编号占位符 3">
            <a:extLst>
              <a:ext uri="{FF2B5EF4-FFF2-40B4-BE49-F238E27FC236}">
                <a16:creationId xmlns:a16="http://schemas.microsoft.com/office/drawing/2014/main" id="{E71F7ECF-38E0-989E-858E-EA22D320A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EAA1249-A807-43B5-858F-FA4736B933C2}" type="slidenum">
              <a:rPr lang="zh-CN" altLang="en-US">
                <a:latin typeface="Arial" panose="020B0604020202020204" pitchFamily="34" charset="0"/>
              </a:rPr>
              <a:pPr/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>
            <a:extLst>
              <a:ext uri="{FF2B5EF4-FFF2-40B4-BE49-F238E27FC236}">
                <a16:creationId xmlns:a16="http://schemas.microsoft.com/office/drawing/2014/main" id="{17C878AE-3289-F375-22BD-912C779A66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备注占位符 2">
            <a:extLst>
              <a:ext uri="{FF2B5EF4-FFF2-40B4-BE49-F238E27FC236}">
                <a16:creationId xmlns:a16="http://schemas.microsoft.com/office/drawing/2014/main" id="{0ACE8BB9-C440-00CA-E419-2D054E2D3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7891" name="灯片编号占位符 3">
            <a:extLst>
              <a:ext uri="{FF2B5EF4-FFF2-40B4-BE49-F238E27FC236}">
                <a16:creationId xmlns:a16="http://schemas.microsoft.com/office/drawing/2014/main" id="{48D77A65-DF14-3A36-37CD-84ECF828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4AF2A83-FEBC-437B-BB40-AEA6318147E6}" type="slidenum">
              <a:rPr lang="zh-CN" altLang="en-US">
                <a:latin typeface="Arial" panose="020B0604020202020204" pitchFamily="34" charset="0"/>
              </a:rPr>
              <a:pPr/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>
            <a:extLst>
              <a:ext uri="{FF2B5EF4-FFF2-40B4-BE49-F238E27FC236}">
                <a16:creationId xmlns:a16="http://schemas.microsoft.com/office/drawing/2014/main" id="{9FFE0AEB-2B20-63EF-D29C-1776A754A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备注占位符 2">
            <a:extLst>
              <a:ext uri="{FF2B5EF4-FFF2-40B4-BE49-F238E27FC236}">
                <a16:creationId xmlns:a16="http://schemas.microsoft.com/office/drawing/2014/main" id="{D656521F-F2E2-DDBD-C557-638298EB9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9939" name="灯片编号占位符 3">
            <a:extLst>
              <a:ext uri="{FF2B5EF4-FFF2-40B4-BE49-F238E27FC236}">
                <a16:creationId xmlns:a16="http://schemas.microsoft.com/office/drawing/2014/main" id="{364B214C-6B27-26E8-55B3-D0B183A41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71BEAD5-5E1D-43A2-9C5A-F4AFE350BA67}" type="slidenum">
              <a:rPr lang="zh-CN" altLang="en-US">
                <a:latin typeface="Arial" panose="020B0604020202020204" pitchFamily="34" charset="0"/>
              </a:rPr>
              <a:pPr/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>
            <a:extLst>
              <a:ext uri="{FF2B5EF4-FFF2-40B4-BE49-F238E27FC236}">
                <a16:creationId xmlns:a16="http://schemas.microsoft.com/office/drawing/2014/main" id="{6E880B5B-FB7E-FB96-F251-4BBAECC6CC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备注占位符 2">
            <a:extLst>
              <a:ext uri="{FF2B5EF4-FFF2-40B4-BE49-F238E27FC236}">
                <a16:creationId xmlns:a16="http://schemas.microsoft.com/office/drawing/2014/main" id="{7CB9784B-CDA9-4725-3325-2C9C8413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1987" name="灯片编号占位符 3">
            <a:extLst>
              <a:ext uri="{FF2B5EF4-FFF2-40B4-BE49-F238E27FC236}">
                <a16:creationId xmlns:a16="http://schemas.microsoft.com/office/drawing/2014/main" id="{201B980F-D067-2C21-B4B5-DF864AF29B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02F2C54-90D1-4380-9104-49DD47EB1D39}" type="slidenum">
              <a:rPr lang="zh-CN" altLang="en-US">
                <a:latin typeface="Arial" panose="020B0604020202020204" pitchFamily="34" charset="0"/>
              </a:rPr>
              <a:pPr/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幻灯片图像占位符 1">
            <a:extLst>
              <a:ext uri="{FF2B5EF4-FFF2-40B4-BE49-F238E27FC236}">
                <a16:creationId xmlns:a16="http://schemas.microsoft.com/office/drawing/2014/main" id="{2A24A344-996C-D257-E604-884C37083C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4" name="备注占位符 2">
            <a:extLst>
              <a:ext uri="{FF2B5EF4-FFF2-40B4-BE49-F238E27FC236}">
                <a16:creationId xmlns:a16="http://schemas.microsoft.com/office/drawing/2014/main" id="{B929AD23-E593-2E34-E9F4-A055B334E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4035" name="灯片编号占位符 3">
            <a:extLst>
              <a:ext uri="{FF2B5EF4-FFF2-40B4-BE49-F238E27FC236}">
                <a16:creationId xmlns:a16="http://schemas.microsoft.com/office/drawing/2014/main" id="{656DA5B7-3124-A725-091A-6D10BAE2F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323C7E7-9582-470B-B8EE-BB435D5A14A9}" type="slidenum">
              <a:rPr lang="zh-CN" altLang="en-US">
                <a:latin typeface="Arial" panose="020B0604020202020204" pitchFamily="34" charset="0"/>
              </a:rPr>
              <a:pPr/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幻灯片图像占位符 1">
            <a:extLst>
              <a:ext uri="{FF2B5EF4-FFF2-40B4-BE49-F238E27FC236}">
                <a16:creationId xmlns:a16="http://schemas.microsoft.com/office/drawing/2014/main" id="{20F0F42F-338E-8C0A-4BC2-D4A10B7DB3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备注占位符 2">
            <a:extLst>
              <a:ext uri="{FF2B5EF4-FFF2-40B4-BE49-F238E27FC236}">
                <a16:creationId xmlns:a16="http://schemas.microsoft.com/office/drawing/2014/main" id="{AE346875-885E-09CC-220A-FA0BC743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6083" name="灯片编号占位符 3">
            <a:extLst>
              <a:ext uri="{FF2B5EF4-FFF2-40B4-BE49-F238E27FC236}">
                <a16:creationId xmlns:a16="http://schemas.microsoft.com/office/drawing/2014/main" id="{A975D660-2A51-226B-C26D-D62DFBBAE4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777CB4B-A863-48ED-A1D3-5BF77A429D9C}" type="slidenum">
              <a:rPr lang="zh-CN" altLang="en-US">
                <a:latin typeface="Arial" panose="020B0604020202020204" pitchFamily="34" charset="0"/>
              </a:rPr>
              <a:pPr/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>
            <a:extLst>
              <a:ext uri="{FF2B5EF4-FFF2-40B4-BE49-F238E27FC236}">
                <a16:creationId xmlns:a16="http://schemas.microsoft.com/office/drawing/2014/main" id="{A1BDE3FF-3F2A-0BB3-BA79-F9ED1A80C1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0" name="备注占位符 2">
            <a:extLst>
              <a:ext uri="{FF2B5EF4-FFF2-40B4-BE49-F238E27FC236}">
                <a16:creationId xmlns:a16="http://schemas.microsoft.com/office/drawing/2014/main" id="{2455961C-816E-4E9F-0382-0FA87A69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8131" name="灯片编号占位符 3">
            <a:extLst>
              <a:ext uri="{FF2B5EF4-FFF2-40B4-BE49-F238E27FC236}">
                <a16:creationId xmlns:a16="http://schemas.microsoft.com/office/drawing/2014/main" id="{B46F29E0-7CC9-34E4-19EC-919133F39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AF13EDF-0026-414B-BA3B-CBC6AF0748BB}" type="slidenum">
              <a:rPr lang="zh-CN" altLang="en-US">
                <a:latin typeface="Arial" panose="020B0604020202020204" pitchFamily="34" charset="0"/>
              </a:rPr>
              <a:pPr/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幻灯片图像占位符 1">
            <a:extLst>
              <a:ext uri="{FF2B5EF4-FFF2-40B4-BE49-F238E27FC236}">
                <a16:creationId xmlns:a16="http://schemas.microsoft.com/office/drawing/2014/main" id="{2194A3FE-5D32-DF36-0F99-6437D13FCB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8" name="备注占位符 2">
            <a:extLst>
              <a:ext uri="{FF2B5EF4-FFF2-40B4-BE49-F238E27FC236}">
                <a16:creationId xmlns:a16="http://schemas.microsoft.com/office/drawing/2014/main" id="{004A25E8-CE87-2103-495F-4DD1ECF2B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0179" name="灯片编号占位符 3">
            <a:extLst>
              <a:ext uri="{FF2B5EF4-FFF2-40B4-BE49-F238E27FC236}">
                <a16:creationId xmlns:a16="http://schemas.microsoft.com/office/drawing/2014/main" id="{0255A9F3-1EDA-7324-BDEA-BD5A65C218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271D268-59B4-4D68-92B6-1E8DAFF787CE}" type="slidenum">
              <a:rPr lang="zh-CN" altLang="en-US">
                <a:latin typeface="Arial" panose="020B0604020202020204" pitchFamily="34" charset="0"/>
              </a:rPr>
              <a:pPr/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幻灯片图像占位符 1">
            <a:extLst>
              <a:ext uri="{FF2B5EF4-FFF2-40B4-BE49-F238E27FC236}">
                <a16:creationId xmlns:a16="http://schemas.microsoft.com/office/drawing/2014/main" id="{AEA6360D-A99A-6B51-9DE9-265781BEC2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6" name="备注占位符 2">
            <a:extLst>
              <a:ext uri="{FF2B5EF4-FFF2-40B4-BE49-F238E27FC236}">
                <a16:creationId xmlns:a16="http://schemas.microsoft.com/office/drawing/2014/main" id="{F59B8176-294A-BEE7-E319-176B4AC71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2227" name="灯片编号占位符 3">
            <a:extLst>
              <a:ext uri="{FF2B5EF4-FFF2-40B4-BE49-F238E27FC236}">
                <a16:creationId xmlns:a16="http://schemas.microsoft.com/office/drawing/2014/main" id="{145E75B0-AC67-43A8-30C1-F4C1C6C3D0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DBE63D8-05FC-4D4B-927E-6742C36139FB}" type="slidenum">
              <a:rPr lang="zh-CN" altLang="en-US">
                <a:latin typeface="Arial" panose="020B0604020202020204" pitchFamily="34" charset="0"/>
              </a:rPr>
              <a:pPr/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幻灯片图像占位符 1">
            <a:extLst>
              <a:ext uri="{FF2B5EF4-FFF2-40B4-BE49-F238E27FC236}">
                <a16:creationId xmlns:a16="http://schemas.microsoft.com/office/drawing/2014/main" id="{BC2F39AB-F041-85D3-BA9B-E872C7D020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4" name="备注占位符 2">
            <a:extLst>
              <a:ext uri="{FF2B5EF4-FFF2-40B4-BE49-F238E27FC236}">
                <a16:creationId xmlns:a16="http://schemas.microsoft.com/office/drawing/2014/main" id="{B24B8A60-4903-31FC-22C3-B2889BE48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4275" name="灯片编号占位符 3">
            <a:extLst>
              <a:ext uri="{FF2B5EF4-FFF2-40B4-BE49-F238E27FC236}">
                <a16:creationId xmlns:a16="http://schemas.microsoft.com/office/drawing/2014/main" id="{3341BF1C-9408-C4E6-01B3-C3055F928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3C3A4E5-ABF0-4087-86C3-87B8E86B307C}" type="slidenum">
              <a:rPr lang="zh-CN" altLang="en-US">
                <a:latin typeface="Arial" panose="020B0604020202020204" pitchFamily="34" charset="0"/>
              </a:rPr>
              <a:pPr/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9417013F-22CB-60C6-3727-D82F1479BE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CF05883D-DC16-3CC5-EE4C-438EE00FC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23E47992-A5B7-31DF-E7E8-858D6A341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D300E5B-8EC1-45B8-8854-09CC73FCD3FA}" type="slidenum">
              <a:rPr lang="zh-CN" altLang="en-US">
                <a:latin typeface="Arial" panose="020B0604020202020204" pitchFamily="34" charset="0"/>
              </a:rPr>
              <a:pPr/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>
            <a:extLst>
              <a:ext uri="{FF2B5EF4-FFF2-40B4-BE49-F238E27FC236}">
                <a16:creationId xmlns:a16="http://schemas.microsoft.com/office/drawing/2014/main" id="{03890575-B020-2BB9-0469-C15DE0CA4D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2" name="备注占位符 2">
            <a:extLst>
              <a:ext uri="{FF2B5EF4-FFF2-40B4-BE49-F238E27FC236}">
                <a16:creationId xmlns:a16="http://schemas.microsoft.com/office/drawing/2014/main" id="{1AD44980-AB3D-E0FD-D227-8F8CE80E1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6323" name="灯片编号占位符 3">
            <a:extLst>
              <a:ext uri="{FF2B5EF4-FFF2-40B4-BE49-F238E27FC236}">
                <a16:creationId xmlns:a16="http://schemas.microsoft.com/office/drawing/2014/main" id="{131D07C6-2A88-4D26-C0EA-41B9B7DD4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1E85A84-B68E-4A47-944A-2F1805A8E887}" type="slidenum">
              <a:rPr lang="zh-CN" altLang="en-US">
                <a:latin typeface="Arial" panose="020B0604020202020204" pitchFamily="34" charset="0"/>
              </a:rPr>
              <a:pPr/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幻灯片图像占位符 1">
            <a:extLst>
              <a:ext uri="{FF2B5EF4-FFF2-40B4-BE49-F238E27FC236}">
                <a16:creationId xmlns:a16="http://schemas.microsoft.com/office/drawing/2014/main" id="{67E2F606-036B-FF27-6C13-DA17460A2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备注占位符 2">
            <a:extLst>
              <a:ext uri="{FF2B5EF4-FFF2-40B4-BE49-F238E27FC236}">
                <a16:creationId xmlns:a16="http://schemas.microsoft.com/office/drawing/2014/main" id="{3B669712-6516-5078-7A5D-DC81673ED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8371" name="灯片编号占位符 3">
            <a:extLst>
              <a:ext uri="{FF2B5EF4-FFF2-40B4-BE49-F238E27FC236}">
                <a16:creationId xmlns:a16="http://schemas.microsoft.com/office/drawing/2014/main" id="{664B7919-3153-386F-C481-38C31D69D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DD51969-8662-48C3-8F91-C41CD68FA5B6}" type="slidenum">
              <a:rPr lang="zh-CN" altLang="en-US">
                <a:latin typeface="Arial" panose="020B0604020202020204" pitchFamily="34" charset="0"/>
              </a:rPr>
              <a:pPr/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幻灯片图像占位符 1">
            <a:extLst>
              <a:ext uri="{FF2B5EF4-FFF2-40B4-BE49-F238E27FC236}">
                <a16:creationId xmlns:a16="http://schemas.microsoft.com/office/drawing/2014/main" id="{AFECD957-A946-D5AA-1F0D-5D4EF9A384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备注占位符 2">
            <a:extLst>
              <a:ext uri="{FF2B5EF4-FFF2-40B4-BE49-F238E27FC236}">
                <a16:creationId xmlns:a16="http://schemas.microsoft.com/office/drawing/2014/main" id="{3F47000D-EB34-FB2E-CF31-5B1AF64E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0419" name="灯片编号占位符 3">
            <a:extLst>
              <a:ext uri="{FF2B5EF4-FFF2-40B4-BE49-F238E27FC236}">
                <a16:creationId xmlns:a16="http://schemas.microsoft.com/office/drawing/2014/main" id="{9BE2CA58-39E1-A5BF-2CD8-D5E8DD847C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FFB4051-2BCA-4A7A-92CD-895A6F59344A}" type="slidenum">
              <a:rPr lang="zh-CN" altLang="en-US">
                <a:latin typeface="Arial" panose="020B0604020202020204" pitchFamily="34" charset="0"/>
              </a:rPr>
              <a:pPr/>
              <a:t>23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>
            <a:extLst>
              <a:ext uri="{FF2B5EF4-FFF2-40B4-BE49-F238E27FC236}">
                <a16:creationId xmlns:a16="http://schemas.microsoft.com/office/drawing/2014/main" id="{2BD3CA32-6A01-40E0-7914-FEC6BFFFBA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6" name="备注占位符 2">
            <a:extLst>
              <a:ext uri="{FF2B5EF4-FFF2-40B4-BE49-F238E27FC236}">
                <a16:creationId xmlns:a16="http://schemas.microsoft.com/office/drawing/2014/main" id="{2AB87AFF-EF3E-73E0-8933-D30B3B3FD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2467" name="灯片编号占位符 3">
            <a:extLst>
              <a:ext uri="{FF2B5EF4-FFF2-40B4-BE49-F238E27FC236}">
                <a16:creationId xmlns:a16="http://schemas.microsoft.com/office/drawing/2014/main" id="{E838D16D-F6B5-11D6-5016-993B825B4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91D217B-775A-4714-A742-83E2D3730A66}" type="slidenum">
              <a:rPr lang="zh-CN" altLang="en-US">
                <a:latin typeface="Arial" panose="020B0604020202020204" pitchFamily="34" charset="0"/>
              </a:rPr>
              <a:pPr/>
              <a:t>24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>
            <a:extLst>
              <a:ext uri="{FF2B5EF4-FFF2-40B4-BE49-F238E27FC236}">
                <a16:creationId xmlns:a16="http://schemas.microsoft.com/office/drawing/2014/main" id="{D6768200-7566-5901-0835-2CE5E3FB32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4" name="备注占位符 2">
            <a:extLst>
              <a:ext uri="{FF2B5EF4-FFF2-40B4-BE49-F238E27FC236}">
                <a16:creationId xmlns:a16="http://schemas.microsoft.com/office/drawing/2014/main" id="{F10C767C-5FD0-A811-DE55-6A3EC57A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4515" name="灯片编号占位符 3">
            <a:extLst>
              <a:ext uri="{FF2B5EF4-FFF2-40B4-BE49-F238E27FC236}">
                <a16:creationId xmlns:a16="http://schemas.microsoft.com/office/drawing/2014/main" id="{DC03236E-ADF7-9B20-A078-63BE1F092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8B6C08E-BC91-4091-B2F4-9480DD7FB487}" type="slidenum">
              <a:rPr lang="zh-CN" altLang="en-US">
                <a:latin typeface="Arial" panose="020B0604020202020204" pitchFamily="34" charset="0"/>
              </a:rPr>
              <a:pPr/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幻灯片图像占位符 1">
            <a:extLst>
              <a:ext uri="{FF2B5EF4-FFF2-40B4-BE49-F238E27FC236}">
                <a16:creationId xmlns:a16="http://schemas.microsoft.com/office/drawing/2014/main" id="{5142B779-C688-0F4C-670C-DD484A1216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2" name="备注占位符 2">
            <a:extLst>
              <a:ext uri="{FF2B5EF4-FFF2-40B4-BE49-F238E27FC236}">
                <a16:creationId xmlns:a16="http://schemas.microsoft.com/office/drawing/2014/main" id="{819FC5A5-193B-5872-2FAE-149B5BA1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6563" name="灯片编号占位符 3">
            <a:extLst>
              <a:ext uri="{FF2B5EF4-FFF2-40B4-BE49-F238E27FC236}">
                <a16:creationId xmlns:a16="http://schemas.microsoft.com/office/drawing/2014/main" id="{1C00C6E4-65C9-7E53-45BD-7D52FD938F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B2F5F9C-F169-4EFC-8CE1-64B185254DBE}" type="slidenum">
              <a:rPr lang="zh-CN" altLang="en-US">
                <a:latin typeface="Arial" panose="020B0604020202020204" pitchFamily="34" charset="0"/>
              </a:rPr>
              <a:pPr/>
              <a:t>26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幻灯片图像占位符 1">
            <a:extLst>
              <a:ext uri="{FF2B5EF4-FFF2-40B4-BE49-F238E27FC236}">
                <a16:creationId xmlns:a16="http://schemas.microsoft.com/office/drawing/2014/main" id="{1C6F9DFD-A356-549F-9517-594FCC7E58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0" name="备注占位符 2">
            <a:extLst>
              <a:ext uri="{FF2B5EF4-FFF2-40B4-BE49-F238E27FC236}">
                <a16:creationId xmlns:a16="http://schemas.microsoft.com/office/drawing/2014/main" id="{5F8A70F1-C9E6-80CB-0F7A-CBBBDE7D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8611" name="灯片编号占位符 3">
            <a:extLst>
              <a:ext uri="{FF2B5EF4-FFF2-40B4-BE49-F238E27FC236}">
                <a16:creationId xmlns:a16="http://schemas.microsoft.com/office/drawing/2014/main" id="{0D1A1D1B-C42D-0093-B560-51531824E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5E8143C-5DC3-4A6B-96F8-4406427392C7}" type="slidenum">
              <a:rPr lang="zh-CN" altLang="en-US">
                <a:latin typeface="Arial" panose="020B0604020202020204" pitchFamily="34" charset="0"/>
              </a:rPr>
              <a:pPr/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>
            <a:extLst>
              <a:ext uri="{FF2B5EF4-FFF2-40B4-BE49-F238E27FC236}">
                <a16:creationId xmlns:a16="http://schemas.microsoft.com/office/drawing/2014/main" id="{6DA092FB-9784-DAA0-5D36-95EF23AE70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58" name="备注占位符 2">
            <a:extLst>
              <a:ext uri="{FF2B5EF4-FFF2-40B4-BE49-F238E27FC236}">
                <a16:creationId xmlns:a16="http://schemas.microsoft.com/office/drawing/2014/main" id="{41E156E1-D1DB-BC02-8C9F-A91C54A8F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0659" name="灯片编号占位符 3">
            <a:extLst>
              <a:ext uri="{FF2B5EF4-FFF2-40B4-BE49-F238E27FC236}">
                <a16:creationId xmlns:a16="http://schemas.microsoft.com/office/drawing/2014/main" id="{8497AE94-0F92-49D3-C162-1747D8C31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80ECFC3-C9E1-4891-9502-FA06BE268A2C}" type="slidenum">
              <a:rPr lang="zh-CN" altLang="en-US">
                <a:latin typeface="Arial" panose="020B0604020202020204" pitchFamily="34" charset="0"/>
              </a:rPr>
              <a:pPr/>
              <a:t>28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>
            <a:extLst>
              <a:ext uri="{FF2B5EF4-FFF2-40B4-BE49-F238E27FC236}">
                <a16:creationId xmlns:a16="http://schemas.microsoft.com/office/drawing/2014/main" id="{7BF95384-B605-38CB-0CA1-79F7E52A16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6" name="备注占位符 2">
            <a:extLst>
              <a:ext uri="{FF2B5EF4-FFF2-40B4-BE49-F238E27FC236}">
                <a16:creationId xmlns:a16="http://schemas.microsoft.com/office/drawing/2014/main" id="{F911490A-D5FC-5F2E-02D6-BE4F0B2E6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2707" name="灯片编号占位符 3">
            <a:extLst>
              <a:ext uri="{FF2B5EF4-FFF2-40B4-BE49-F238E27FC236}">
                <a16:creationId xmlns:a16="http://schemas.microsoft.com/office/drawing/2014/main" id="{6D6EF9F9-2EDD-054B-AAC0-2B6E3B4F1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4C2AFDA-6202-438D-8C37-11FC1E949A7C}" type="slidenum">
              <a:rPr lang="zh-CN" altLang="en-US">
                <a:latin typeface="Arial" panose="020B0604020202020204" pitchFamily="34" charset="0"/>
              </a:rPr>
              <a:pPr/>
              <a:t>29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>
            <a:extLst>
              <a:ext uri="{FF2B5EF4-FFF2-40B4-BE49-F238E27FC236}">
                <a16:creationId xmlns:a16="http://schemas.microsoft.com/office/drawing/2014/main" id="{3DDC31FD-2255-A03E-9DD1-307D23C16C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4754" name="备注占位符 2">
            <a:extLst>
              <a:ext uri="{FF2B5EF4-FFF2-40B4-BE49-F238E27FC236}">
                <a16:creationId xmlns:a16="http://schemas.microsoft.com/office/drawing/2014/main" id="{1E1C69E8-ED9F-82C6-D05D-C14D02960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4755" name="灯片编号占位符 3">
            <a:extLst>
              <a:ext uri="{FF2B5EF4-FFF2-40B4-BE49-F238E27FC236}">
                <a16:creationId xmlns:a16="http://schemas.microsoft.com/office/drawing/2014/main" id="{723FED8E-39E9-7085-A05B-6096C5FDA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3EE1712-F94D-47BC-A403-9F7624EC2ABF}" type="slidenum">
              <a:rPr lang="zh-CN" altLang="en-US">
                <a:latin typeface="Arial" panose="020B0604020202020204" pitchFamily="34" charset="0"/>
              </a:rPr>
              <a:pPr/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>
            <a:extLst>
              <a:ext uri="{FF2B5EF4-FFF2-40B4-BE49-F238E27FC236}">
                <a16:creationId xmlns:a16="http://schemas.microsoft.com/office/drawing/2014/main" id="{C32F177F-D075-B2EE-A29E-3FD8B8DB2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备注占位符 2">
            <a:extLst>
              <a:ext uri="{FF2B5EF4-FFF2-40B4-BE49-F238E27FC236}">
                <a16:creationId xmlns:a16="http://schemas.microsoft.com/office/drawing/2014/main" id="{23B6C796-36BB-A783-A918-CC7CF3786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07" name="灯片编号占位符 3">
            <a:extLst>
              <a:ext uri="{FF2B5EF4-FFF2-40B4-BE49-F238E27FC236}">
                <a16:creationId xmlns:a16="http://schemas.microsoft.com/office/drawing/2014/main" id="{EF4FB94A-3959-4C85-9800-C73ACD7A8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6CEC185-8D5D-40BF-BCF7-213B500D458B}" type="slidenum">
              <a:rPr lang="zh-CN" altLang="en-US">
                <a:latin typeface="Arial" panose="020B0604020202020204" pitchFamily="34" charset="0"/>
              </a:rPr>
              <a:pPr/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幻灯片图像占位符 1">
            <a:extLst>
              <a:ext uri="{FF2B5EF4-FFF2-40B4-BE49-F238E27FC236}">
                <a16:creationId xmlns:a16="http://schemas.microsoft.com/office/drawing/2014/main" id="{4C6C042D-FD6A-BA05-7277-C8A50B84E4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2" name="备注占位符 2">
            <a:extLst>
              <a:ext uri="{FF2B5EF4-FFF2-40B4-BE49-F238E27FC236}">
                <a16:creationId xmlns:a16="http://schemas.microsoft.com/office/drawing/2014/main" id="{C33F66EA-E5A3-C358-1839-FAB3A4923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6803" name="灯片编号占位符 3">
            <a:extLst>
              <a:ext uri="{FF2B5EF4-FFF2-40B4-BE49-F238E27FC236}">
                <a16:creationId xmlns:a16="http://schemas.microsoft.com/office/drawing/2014/main" id="{7318B749-4A3D-47C9-EEEB-A4A1D0A978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E01D3FF-FDAB-4A59-9111-36CFEA8BCB42}" type="slidenum">
              <a:rPr lang="zh-CN" altLang="en-US">
                <a:latin typeface="Arial" panose="020B0604020202020204" pitchFamily="34" charset="0"/>
              </a:rPr>
              <a:pPr/>
              <a:t>31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>
            <a:extLst>
              <a:ext uri="{FF2B5EF4-FFF2-40B4-BE49-F238E27FC236}">
                <a16:creationId xmlns:a16="http://schemas.microsoft.com/office/drawing/2014/main" id="{ED4902D8-2958-1E29-52C5-0A48C26330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0" name="备注占位符 2">
            <a:extLst>
              <a:ext uri="{FF2B5EF4-FFF2-40B4-BE49-F238E27FC236}">
                <a16:creationId xmlns:a16="http://schemas.microsoft.com/office/drawing/2014/main" id="{CFA8282C-598D-BFB9-4BC3-AE84A5F8D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8851" name="灯片编号占位符 3">
            <a:extLst>
              <a:ext uri="{FF2B5EF4-FFF2-40B4-BE49-F238E27FC236}">
                <a16:creationId xmlns:a16="http://schemas.microsoft.com/office/drawing/2014/main" id="{2E1A143D-115F-2F75-058F-AFB391C166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4384EDA-179B-4F52-91F0-1A26ADDEC38E}" type="slidenum">
              <a:rPr lang="zh-CN" altLang="en-US">
                <a:latin typeface="Arial" panose="020B0604020202020204" pitchFamily="34" charset="0"/>
              </a:rPr>
              <a:pPr/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幻灯片图像占位符 1">
            <a:extLst>
              <a:ext uri="{FF2B5EF4-FFF2-40B4-BE49-F238E27FC236}">
                <a16:creationId xmlns:a16="http://schemas.microsoft.com/office/drawing/2014/main" id="{2B91AE91-827C-940F-31B5-488B49A956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8" name="备注占位符 2">
            <a:extLst>
              <a:ext uri="{FF2B5EF4-FFF2-40B4-BE49-F238E27FC236}">
                <a16:creationId xmlns:a16="http://schemas.microsoft.com/office/drawing/2014/main" id="{67499D73-7F01-D921-AE55-5C647390F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0899" name="灯片编号占位符 3">
            <a:extLst>
              <a:ext uri="{FF2B5EF4-FFF2-40B4-BE49-F238E27FC236}">
                <a16:creationId xmlns:a16="http://schemas.microsoft.com/office/drawing/2014/main" id="{383E9337-E7E8-AFC0-DEC0-D0FC0648C2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9DCBC1D-DD0B-41EA-9B6D-DB3D1BC165F0}" type="slidenum">
              <a:rPr lang="zh-CN" altLang="en-US">
                <a:latin typeface="Arial" panose="020B0604020202020204" pitchFamily="34" charset="0"/>
              </a:rPr>
              <a:pPr/>
              <a:t>33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幻灯片图像占位符 1">
            <a:extLst>
              <a:ext uri="{FF2B5EF4-FFF2-40B4-BE49-F238E27FC236}">
                <a16:creationId xmlns:a16="http://schemas.microsoft.com/office/drawing/2014/main" id="{BDA66135-F2C5-0CCB-4500-1BDC720CD0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6" name="备注占位符 2">
            <a:extLst>
              <a:ext uri="{FF2B5EF4-FFF2-40B4-BE49-F238E27FC236}">
                <a16:creationId xmlns:a16="http://schemas.microsoft.com/office/drawing/2014/main" id="{8E341FF3-1075-9CB0-EB25-58CD98310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947" name="灯片编号占位符 3">
            <a:extLst>
              <a:ext uri="{FF2B5EF4-FFF2-40B4-BE49-F238E27FC236}">
                <a16:creationId xmlns:a16="http://schemas.microsoft.com/office/drawing/2014/main" id="{FA500C6D-DA99-25D4-78E0-DD12C5C41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D6A9CC3-5194-497A-9230-8FEB8F5ADA6B}" type="slidenum">
              <a:rPr lang="zh-CN" altLang="en-US">
                <a:latin typeface="Arial" panose="020B0604020202020204" pitchFamily="34" charset="0"/>
              </a:rPr>
              <a:pPr/>
              <a:t>34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>
            <a:extLst>
              <a:ext uri="{FF2B5EF4-FFF2-40B4-BE49-F238E27FC236}">
                <a16:creationId xmlns:a16="http://schemas.microsoft.com/office/drawing/2014/main" id="{5DCF9BE4-B585-2C78-A2F1-44C7E15F60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4" name="备注占位符 2">
            <a:extLst>
              <a:ext uri="{FF2B5EF4-FFF2-40B4-BE49-F238E27FC236}">
                <a16:creationId xmlns:a16="http://schemas.microsoft.com/office/drawing/2014/main" id="{0AE56F59-CA64-C9C9-2513-2291A1B24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4995" name="灯片编号占位符 3">
            <a:extLst>
              <a:ext uri="{FF2B5EF4-FFF2-40B4-BE49-F238E27FC236}">
                <a16:creationId xmlns:a16="http://schemas.microsoft.com/office/drawing/2014/main" id="{4E43D607-A899-8F76-7C7E-F6F1EA5B0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3633613-B79C-445C-B752-64EB5A4240A2}" type="slidenum">
              <a:rPr lang="zh-CN" altLang="en-US">
                <a:latin typeface="Arial" panose="020B0604020202020204" pitchFamily="34" charset="0"/>
              </a:rPr>
              <a:pPr/>
              <a:t>35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>
            <a:extLst>
              <a:ext uri="{FF2B5EF4-FFF2-40B4-BE49-F238E27FC236}">
                <a16:creationId xmlns:a16="http://schemas.microsoft.com/office/drawing/2014/main" id="{98293AED-19C4-20C5-B581-E2B8D61F97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2" name="备注占位符 2">
            <a:extLst>
              <a:ext uri="{FF2B5EF4-FFF2-40B4-BE49-F238E27FC236}">
                <a16:creationId xmlns:a16="http://schemas.microsoft.com/office/drawing/2014/main" id="{8A95F3C2-F6BC-EA07-2DCD-B201FA045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7043" name="灯片编号占位符 3">
            <a:extLst>
              <a:ext uri="{FF2B5EF4-FFF2-40B4-BE49-F238E27FC236}">
                <a16:creationId xmlns:a16="http://schemas.microsoft.com/office/drawing/2014/main" id="{C077D3AD-DA5B-419B-93E0-CF0AC0281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AF694CB-46F2-4B47-8692-B546C7FEC1AE}" type="slidenum">
              <a:rPr lang="zh-CN" altLang="en-US">
                <a:latin typeface="Arial" panose="020B0604020202020204" pitchFamily="34" charset="0"/>
              </a:rPr>
              <a:pPr/>
              <a:t>36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幻灯片图像占位符 1">
            <a:extLst>
              <a:ext uri="{FF2B5EF4-FFF2-40B4-BE49-F238E27FC236}">
                <a16:creationId xmlns:a16="http://schemas.microsoft.com/office/drawing/2014/main" id="{18245AF6-0D09-D2A0-6A1D-5D6DB7561F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0" name="备注占位符 2">
            <a:extLst>
              <a:ext uri="{FF2B5EF4-FFF2-40B4-BE49-F238E27FC236}">
                <a16:creationId xmlns:a16="http://schemas.microsoft.com/office/drawing/2014/main" id="{0B99AF4C-E776-C0A1-F171-4F5817763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9091" name="灯片编号占位符 3">
            <a:extLst>
              <a:ext uri="{FF2B5EF4-FFF2-40B4-BE49-F238E27FC236}">
                <a16:creationId xmlns:a16="http://schemas.microsoft.com/office/drawing/2014/main" id="{84EEA968-D576-5F8C-E8FB-9B69B4C4C8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4DBDF50-A07A-4274-8A8E-5310E13683A4}" type="slidenum">
              <a:rPr lang="zh-CN" altLang="en-US">
                <a:latin typeface="Arial" panose="020B0604020202020204" pitchFamily="34" charset="0"/>
              </a:rPr>
              <a:pPr/>
              <a:t>37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幻灯片图像占位符 1">
            <a:extLst>
              <a:ext uri="{FF2B5EF4-FFF2-40B4-BE49-F238E27FC236}">
                <a16:creationId xmlns:a16="http://schemas.microsoft.com/office/drawing/2014/main" id="{DD424EC4-AF3D-C4C4-2AC1-5956910409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8" name="备注占位符 2">
            <a:extLst>
              <a:ext uri="{FF2B5EF4-FFF2-40B4-BE49-F238E27FC236}">
                <a16:creationId xmlns:a16="http://schemas.microsoft.com/office/drawing/2014/main" id="{C5245C8A-41F8-CAB7-1EBC-38146700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1139" name="灯片编号占位符 3">
            <a:extLst>
              <a:ext uri="{FF2B5EF4-FFF2-40B4-BE49-F238E27FC236}">
                <a16:creationId xmlns:a16="http://schemas.microsoft.com/office/drawing/2014/main" id="{F58C0128-FB42-E275-5D9A-6910B635B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5CB3CA0-E211-4C7F-B3B8-89C7DE4A0B96}" type="slidenum">
              <a:rPr lang="zh-CN" altLang="en-US">
                <a:latin typeface="Arial" panose="020B0604020202020204" pitchFamily="34" charset="0"/>
              </a:rPr>
              <a:pPr/>
              <a:t>38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幻灯片图像占位符 1">
            <a:extLst>
              <a:ext uri="{FF2B5EF4-FFF2-40B4-BE49-F238E27FC236}">
                <a16:creationId xmlns:a16="http://schemas.microsoft.com/office/drawing/2014/main" id="{7C365664-3D6D-8C96-AB2B-E9FA51D90E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6" name="备注占位符 2">
            <a:extLst>
              <a:ext uri="{FF2B5EF4-FFF2-40B4-BE49-F238E27FC236}">
                <a16:creationId xmlns:a16="http://schemas.microsoft.com/office/drawing/2014/main" id="{A470E934-1D15-24F8-5559-75FC6DA5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3187" name="灯片编号占位符 3">
            <a:extLst>
              <a:ext uri="{FF2B5EF4-FFF2-40B4-BE49-F238E27FC236}">
                <a16:creationId xmlns:a16="http://schemas.microsoft.com/office/drawing/2014/main" id="{9CAD7D9D-6BE4-16B4-437C-B6D8824E2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EB7C236-BF24-4A5A-818E-5B048D570CD2}" type="slidenum">
              <a:rPr lang="zh-CN" altLang="en-US">
                <a:latin typeface="Arial" panose="020B0604020202020204" pitchFamily="34" charset="0"/>
              </a:rPr>
              <a:pPr/>
              <a:t>39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幻灯片图像占位符 1">
            <a:extLst>
              <a:ext uri="{FF2B5EF4-FFF2-40B4-BE49-F238E27FC236}">
                <a16:creationId xmlns:a16="http://schemas.microsoft.com/office/drawing/2014/main" id="{A2E0C3DA-B323-E1C3-E048-C550271BF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4" name="备注占位符 2">
            <a:extLst>
              <a:ext uri="{FF2B5EF4-FFF2-40B4-BE49-F238E27FC236}">
                <a16:creationId xmlns:a16="http://schemas.microsoft.com/office/drawing/2014/main" id="{788BFCD3-8DD0-6090-CC5A-20BD7824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5235" name="灯片编号占位符 3">
            <a:extLst>
              <a:ext uri="{FF2B5EF4-FFF2-40B4-BE49-F238E27FC236}">
                <a16:creationId xmlns:a16="http://schemas.microsoft.com/office/drawing/2014/main" id="{2A0492B7-6D48-3991-C940-C2EF50537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9985D62-10E5-4C32-BCFB-1694AEB2D859}" type="slidenum">
              <a:rPr lang="zh-CN" altLang="en-US">
                <a:latin typeface="Arial" panose="020B0604020202020204" pitchFamily="34" charset="0"/>
              </a:rPr>
              <a:pPr/>
              <a:t>40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>
            <a:extLst>
              <a:ext uri="{FF2B5EF4-FFF2-40B4-BE49-F238E27FC236}">
                <a16:creationId xmlns:a16="http://schemas.microsoft.com/office/drawing/2014/main" id="{FA53E41E-9CE4-3225-664C-0294BDD603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4" name="备注占位符 2">
            <a:extLst>
              <a:ext uri="{FF2B5EF4-FFF2-40B4-BE49-F238E27FC236}">
                <a16:creationId xmlns:a16="http://schemas.microsoft.com/office/drawing/2014/main" id="{23477BD6-8241-5D8B-979B-6ED81EF6C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5" name="灯片编号占位符 3">
            <a:extLst>
              <a:ext uri="{FF2B5EF4-FFF2-40B4-BE49-F238E27FC236}">
                <a16:creationId xmlns:a16="http://schemas.microsoft.com/office/drawing/2014/main" id="{BB208D53-20DD-C455-51D0-1396FB7E3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4F97C7A-7A61-4182-A8D5-3963A54D5CD6}" type="slidenum">
              <a:rPr lang="zh-CN" altLang="en-US">
                <a:latin typeface="Arial" panose="020B0604020202020204" pitchFamily="34" charset="0"/>
              </a:rPr>
              <a:pPr/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幻灯片图像占位符 1">
            <a:extLst>
              <a:ext uri="{FF2B5EF4-FFF2-40B4-BE49-F238E27FC236}">
                <a16:creationId xmlns:a16="http://schemas.microsoft.com/office/drawing/2014/main" id="{B046A804-EE72-FC62-3AFF-8A0C62E9FC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2" name="备注占位符 2">
            <a:extLst>
              <a:ext uri="{FF2B5EF4-FFF2-40B4-BE49-F238E27FC236}">
                <a16:creationId xmlns:a16="http://schemas.microsoft.com/office/drawing/2014/main" id="{579203B3-21BA-360A-9CE1-41F1346FB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7283" name="灯片编号占位符 3">
            <a:extLst>
              <a:ext uri="{FF2B5EF4-FFF2-40B4-BE49-F238E27FC236}">
                <a16:creationId xmlns:a16="http://schemas.microsoft.com/office/drawing/2014/main" id="{057079E9-5D93-6197-4901-CB03FFB3B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CF00E98-B2D1-482B-92D7-BBB3F9BB37C3}" type="slidenum">
              <a:rPr lang="zh-CN" altLang="en-US">
                <a:latin typeface="Arial" panose="020B0604020202020204" pitchFamily="34" charset="0"/>
              </a:rPr>
              <a:pPr/>
              <a:t>41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幻灯片图像占位符 1">
            <a:extLst>
              <a:ext uri="{FF2B5EF4-FFF2-40B4-BE49-F238E27FC236}">
                <a16:creationId xmlns:a16="http://schemas.microsoft.com/office/drawing/2014/main" id="{251B0748-3375-9569-9CB7-21E4E70A91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0" name="备注占位符 2">
            <a:extLst>
              <a:ext uri="{FF2B5EF4-FFF2-40B4-BE49-F238E27FC236}">
                <a16:creationId xmlns:a16="http://schemas.microsoft.com/office/drawing/2014/main" id="{C23AF192-F5F5-9FCA-BCD2-BB569725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9331" name="灯片编号占位符 3">
            <a:extLst>
              <a:ext uri="{FF2B5EF4-FFF2-40B4-BE49-F238E27FC236}">
                <a16:creationId xmlns:a16="http://schemas.microsoft.com/office/drawing/2014/main" id="{4AA8D543-F777-67EB-90C8-8268F86CB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CAF97CB-F135-4BE9-BFF4-CE9284BB38F2}" type="slidenum">
              <a:rPr lang="zh-CN" altLang="en-US">
                <a:latin typeface="Arial" panose="020B0604020202020204" pitchFamily="34" charset="0"/>
              </a:rPr>
              <a:pPr/>
              <a:t>42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幻灯片图像占位符 1">
            <a:extLst>
              <a:ext uri="{FF2B5EF4-FFF2-40B4-BE49-F238E27FC236}">
                <a16:creationId xmlns:a16="http://schemas.microsoft.com/office/drawing/2014/main" id="{43DE5067-3E63-5520-5FF1-583C6C0F5C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8" name="备注占位符 2">
            <a:extLst>
              <a:ext uri="{FF2B5EF4-FFF2-40B4-BE49-F238E27FC236}">
                <a16:creationId xmlns:a16="http://schemas.microsoft.com/office/drawing/2014/main" id="{7B076616-ACEF-B8B0-ED80-384C3C0CA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1379" name="灯片编号占位符 3">
            <a:extLst>
              <a:ext uri="{FF2B5EF4-FFF2-40B4-BE49-F238E27FC236}">
                <a16:creationId xmlns:a16="http://schemas.microsoft.com/office/drawing/2014/main" id="{CE98B543-56AF-20CF-2646-F0BD8AAEA6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292433E-F4AB-43B1-8D6B-9226C72C871B}" type="slidenum">
              <a:rPr lang="zh-CN" altLang="en-US">
                <a:latin typeface="Arial" panose="020B0604020202020204" pitchFamily="34" charset="0"/>
              </a:rPr>
              <a:pPr/>
              <a:t>43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幻灯片图像占位符 1">
            <a:extLst>
              <a:ext uri="{FF2B5EF4-FFF2-40B4-BE49-F238E27FC236}">
                <a16:creationId xmlns:a16="http://schemas.microsoft.com/office/drawing/2014/main" id="{13D609B5-E77E-597C-F7E1-7A3ADCA1E8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6" name="备注占位符 2">
            <a:extLst>
              <a:ext uri="{FF2B5EF4-FFF2-40B4-BE49-F238E27FC236}">
                <a16:creationId xmlns:a16="http://schemas.microsoft.com/office/drawing/2014/main" id="{F0F061D2-8415-F90D-0CE4-86E5F2D50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427" name="灯片编号占位符 3">
            <a:extLst>
              <a:ext uri="{FF2B5EF4-FFF2-40B4-BE49-F238E27FC236}">
                <a16:creationId xmlns:a16="http://schemas.microsoft.com/office/drawing/2014/main" id="{74337FAE-A5C9-04B8-DFA7-025D4D910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CD62A5F-71C6-4398-AFBF-22D8ED5C343C}" type="slidenum">
              <a:rPr lang="zh-CN" altLang="en-US">
                <a:latin typeface="Arial" panose="020B0604020202020204" pitchFamily="34" charset="0"/>
              </a:rPr>
              <a:pPr/>
              <a:t>44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幻灯片图像占位符 1">
            <a:extLst>
              <a:ext uri="{FF2B5EF4-FFF2-40B4-BE49-F238E27FC236}">
                <a16:creationId xmlns:a16="http://schemas.microsoft.com/office/drawing/2014/main" id="{5BAB9104-A5EA-A1A6-46A1-1636F9DB3D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4" name="备注占位符 2">
            <a:extLst>
              <a:ext uri="{FF2B5EF4-FFF2-40B4-BE49-F238E27FC236}">
                <a16:creationId xmlns:a16="http://schemas.microsoft.com/office/drawing/2014/main" id="{5D7B4E16-5F28-A4ED-D2AC-A5B155AE6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5475" name="灯片编号占位符 3">
            <a:extLst>
              <a:ext uri="{FF2B5EF4-FFF2-40B4-BE49-F238E27FC236}">
                <a16:creationId xmlns:a16="http://schemas.microsoft.com/office/drawing/2014/main" id="{7DEB2040-00F7-8A21-041B-11380FA34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028939B-D9AE-4511-AA50-783B437E1119}" type="slidenum">
              <a:rPr lang="zh-CN" altLang="en-US">
                <a:latin typeface="Arial" panose="020B0604020202020204" pitchFamily="34" charset="0"/>
              </a:rPr>
              <a:pPr/>
              <a:t>45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幻灯片图像占位符 1">
            <a:extLst>
              <a:ext uri="{FF2B5EF4-FFF2-40B4-BE49-F238E27FC236}">
                <a16:creationId xmlns:a16="http://schemas.microsoft.com/office/drawing/2014/main" id="{15237785-127B-7E9B-AB11-8F30F1D54C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2" name="备注占位符 2">
            <a:extLst>
              <a:ext uri="{FF2B5EF4-FFF2-40B4-BE49-F238E27FC236}">
                <a16:creationId xmlns:a16="http://schemas.microsoft.com/office/drawing/2014/main" id="{F5AB4CFC-40C3-F3BF-3A22-FC309F5CB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7523" name="灯片编号占位符 3">
            <a:extLst>
              <a:ext uri="{FF2B5EF4-FFF2-40B4-BE49-F238E27FC236}">
                <a16:creationId xmlns:a16="http://schemas.microsoft.com/office/drawing/2014/main" id="{E4B95214-0EF3-294F-9B1E-B0B2493B9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7C96FD2-2085-45C0-8C2E-733C87C1C8A3}" type="slidenum">
              <a:rPr lang="zh-CN" altLang="en-US">
                <a:latin typeface="Arial" panose="020B0604020202020204" pitchFamily="34" charset="0"/>
              </a:rPr>
              <a:pPr/>
              <a:t>46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幻灯片图像占位符 1">
            <a:extLst>
              <a:ext uri="{FF2B5EF4-FFF2-40B4-BE49-F238E27FC236}">
                <a16:creationId xmlns:a16="http://schemas.microsoft.com/office/drawing/2014/main" id="{BBEE4A1B-B15F-8EE2-B178-795317FD84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0" name="备注占位符 2">
            <a:extLst>
              <a:ext uri="{FF2B5EF4-FFF2-40B4-BE49-F238E27FC236}">
                <a16:creationId xmlns:a16="http://schemas.microsoft.com/office/drawing/2014/main" id="{1C366B12-9F5E-CA40-3B23-14B7F8FEC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9571" name="灯片编号占位符 3">
            <a:extLst>
              <a:ext uri="{FF2B5EF4-FFF2-40B4-BE49-F238E27FC236}">
                <a16:creationId xmlns:a16="http://schemas.microsoft.com/office/drawing/2014/main" id="{42213B06-CB7B-1B25-E416-541B4121D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2C9220E-4AD0-48EB-9EE3-FB307628A91C}" type="slidenum">
              <a:rPr lang="zh-CN" altLang="en-US">
                <a:latin typeface="Arial" panose="020B0604020202020204" pitchFamily="34" charset="0"/>
              </a:rPr>
              <a:pPr/>
              <a:t>47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幻灯片图像占位符 1">
            <a:extLst>
              <a:ext uri="{FF2B5EF4-FFF2-40B4-BE49-F238E27FC236}">
                <a16:creationId xmlns:a16="http://schemas.microsoft.com/office/drawing/2014/main" id="{98B56268-E2CD-76DA-7A07-5822407A32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8" name="备注占位符 2">
            <a:extLst>
              <a:ext uri="{FF2B5EF4-FFF2-40B4-BE49-F238E27FC236}">
                <a16:creationId xmlns:a16="http://schemas.microsoft.com/office/drawing/2014/main" id="{6F366D11-6D70-9EF5-F616-FC3F4668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1619" name="灯片编号占位符 3">
            <a:extLst>
              <a:ext uri="{FF2B5EF4-FFF2-40B4-BE49-F238E27FC236}">
                <a16:creationId xmlns:a16="http://schemas.microsoft.com/office/drawing/2014/main" id="{55751935-2A35-86F0-D199-B7DB2A510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7E0032C-E12C-4395-9E5B-D12DC7CA05A4}" type="slidenum">
              <a:rPr lang="zh-CN" altLang="en-US">
                <a:latin typeface="Arial" panose="020B0604020202020204" pitchFamily="34" charset="0"/>
              </a:rPr>
              <a:pPr/>
              <a:t>48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>
            <a:extLst>
              <a:ext uri="{FF2B5EF4-FFF2-40B4-BE49-F238E27FC236}">
                <a16:creationId xmlns:a16="http://schemas.microsoft.com/office/drawing/2014/main" id="{33C0B54F-FF2B-90EF-8FFD-F77AB1AA2B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6" name="备注占位符 2">
            <a:extLst>
              <a:ext uri="{FF2B5EF4-FFF2-40B4-BE49-F238E27FC236}">
                <a16:creationId xmlns:a16="http://schemas.microsoft.com/office/drawing/2014/main" id="{3070CBC8-6C5D-7BF7-C222-5D275563F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3667" name="灯片编号占位符 3">
            <a:extLst>
              <a:ext uri="{FF2B5EF4-FFF2-40B4-BE49-F238E27FC236}">
                <a16:creationId xmlns:a16="http://schemas.microsoft.com/office/drawing/2014/main" id="{CBDF0C09-72A6-53CE-D33A-A9472F81B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24D551A-7E64-43F0-B44F-A9DFA0537A1D}" type="slidenum">
              <a:rPr lang="zh-CN" altLang="en-US">
                <a:latin typeface="Arial" panose="020B0604020202020204" pitchFamily="34" charset="0"/>
              </a:rPr>
              <a:pPr/>
              <a:t>49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幻灯片图像占位符 1">
            <a:extLst>
              <a:ext uri="{FF2B5EF4-FFF2-40B4-BE49-F238E27FC236}">
                <a16:creationId xmlns:a16="http://schemas.microsoft.com/office/drawing/2014/main" id="{5D9E5DA0-FD06-B5DA-EB7B-6B4093B5BB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4" name="备注占位符 2">
            <a:extLst>
              <a:ext uri="{FF2B5EF4-FFF2-40B4-BE49-F238E27FC236}">
                <a16:creationId xmlns:a16="http://schemas.microsoft.com/office/drawing/2014/main" id="{239A026E-0217-FBAF-1E13-44FE2B81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5715" name="灯片编号占位符 3">
            <a:extLst>
              <a:ext uri="{FF2B5EF4-FFF2-40B4-BE49-F238E27FC236}">
                <a16:creationId xmlns:a16="http://schemas.microsoft.com/office/drawing/2014/main" id="{03E25318-B5C6-681E-BE4D-698A849E3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A91EEAE-E858-479E-A81B-959FDFA98176}" type="slidenum">
              <a:rPr lang="zh-CN" altLang="en-US">
                <a:latin typeface="Arial" panose="020B0604020202020204" pitchFamily="34" charset="0"/>
              </a:rPr>
              <a:pPr/>
              <a:t>50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>
            <a:extLst>
              <a:ext uri="{FF2B5EF4-FFF2-40B4-BE49-F238E27FC236}">
                <a16:creationId xmlns:a16="http://schemas.microsoft.com/office/drawing/2014/main" id="{58253053-5105-265E-5E16-1E282B6EAF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备注占位符 2">
            <a:extLst>
              <a:ext uri="{FF2B5EF4-FFF2-40B4-BE49-F238E27FC236}">
                <a16:creationId xmlns:a16="http://schemas.microsoft.com/office/drawing/2014/main" id="{4583D0CB-8418-6197-AB73-875B8D9D6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042E5656-4967-24BF-0D25-CD11C21DF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978E65B-A400-4E4C-8158-3A66C692026C}" type="slidenum">
              <a:rPr lang="zh-CN" altLang="en-US">
                <a:latin typeface="Arial" panose="020B0604020202020204" pitchFamily="34" charset="0"/>
              </a:rPr>
              <a:pPr/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幻灯片图像占位符 1">
            <a:extLst>
              <a:ext uri="{FF2B5EF4-FFF2-40B4-BE49-F238E27FC236}">
                <a16:creationId xmlns:a16="http://schemas.microsoft.com/office/drawing/2014/main" id="{8AAB9A60-6BE0-BE17-7878-3317B3437C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2" name="备注占位符 2">
            <a:extLst>
              <a:ext uri="{FF2B5EF4-FFF2-40B4-BE49-F238E27FC236}">
                <a16:creationId xmlns:a16="http://schemas.microsoft.com/office/drawing/2014/main" id="{973D18D4-5457-AD64-180A-1E9A08871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7763" name="灯片编号占位符 3">
            <a:extLst>
              <a:ext uri="{FF2B5EF4-FFF2-40B4-BE49-F238E27FC236}">
                <a16:creationId xmlns:a16="http://schemas.microsoft.com/office/drawing/2014/main" id="{4577E893-B418-FCCB-51C1-52B2B71027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0CE83BF-E258-420F-B1F9-FF4D52DBCA73}" type="slidenum">
              <a:rPr lang="zh-CN" altLang="en-US">
                <a:latin typeface="Arial" panose="020B0604020202020204" pitchFamily="34" charset="0"/>
              </a:rPr>
              <a:pPr/>
              <a:t>51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幻灯片图像占位符 1">
            <a:extLst>
              <a:ext uri="{FF2B5EF4-FFF2-40B4-BE49-F238E27FC236}">
                <a16:creationId xmlns:a16="http://schemas.microsoft.com/office/drawing/2014/main" id="{22ED8658-4BEE-178F-1EF2-D7E7F869CD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0" name="备注占位符 2">
            <a:extLst>
              <a:ext uri="{FF2B5EF4-FFF2-40B4-BE49-F238E27FC236}">
                <a16:creationId xmlns:a16="http://schemas.microsoft.com/office/drawing/2014/main" id="{83056809-833F-CA0D-C38D-FB302C72B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9811" name="灯片编号占位符 3">
            <a:extLst>
              <a:ext uri="{FF2B5EF4-FFF2-40B4-BE49-F238E27FC236}">
                <a16:creationId xmlns:a16="http://schemas.microsoft.com/office/drawing/2014/main" id="{7C462777-BBD9-CF74-512F-CB1ADEEFD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70CCA8-AA92-4419-9336-637C50B0A603}" type="slidenum">
              <a:rPr lang="zh-CN" altLang="en-US">
                <a:latin typeface="Arial" panose="020B0604020202020204" pitchFamily="34" charset="0"/>
              </a:rPr>
              <a:pPr/>
              <a:t>52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幻灯片图像占位符 1">
            <a:extLst>
              <a:ext uri="{FF2B5EF4-FFF2-40B4-BE49-F238E27FC236}">
                <a16:creationId xmlns:a16="http://schemas.microsoft.com/office/drawing/2014/main" id="{70446DE0-810F-5B20-717F-AD97EB8BB9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8" name="备注占位符 2">
            <a:extLst>
              <a:ext uri="{FF2B5EF4-FFF2-40B4-BE49-F238E27FC236}">
                <a16:creationId xmlns:a16="http://schemas.microsoft.com/office/drawing/2014/main" id="{C8980C84-32F4-A019-0FD2-945FB62BC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1859" name="灯片编号占位符 3">
            <a:extLst>
              <a:ext uri="{FF2B5EF4-FFF2-40B4-BE49-F238E27FC236}">
                <a16:creationId xmlns:a16="http://schemas.microsoft.com/office/drawing/2014/main" id="{0DF51373-1687-FF74-6151-2AD7425D8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6A27250-C00C-467F-AC20-7F01E32ED147}" type="slidenum">
              <a:rPr lang="zh-CN" altLang="en-US">
                <a:latin typeface="Arial" panose="020B0604020202020204" pitchFamily="34" charset="0"/>
              </a:rPr>
              <a:pPr/>
              <a:t>53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幻灯片图像占位符 1">
            <a:extLst>
              <a:ext uri="{FF2B5EF4-FFF2-40B4-BE49-F238E27FC236}">
                <a16:creationId xmlns:a16="http://schemas.microsoft.com/office/drawing/2014/main" id="{75BD6C44-3D92-749D-D13F-73AF8AD48D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6" name="备注占位符 2">
            <a:extLst>
              <a:ext uri="{FF2B5EF4-FFF2-40B4-BE49-F238E27FC236}">
                <a16:creationId xmlns:a16="http://schemas.microsoft.com/office/drawing/2014/main" id="{E99801D6-4188-C895-50FC-BC1170E3B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3907" name="灯片编号占位符 3">
            <a:extLst>
              <a:ext uri="{FF2B5EF4-FFF2-40B4-BE49-F238E27FC236}">
                <a16:creationId xmlns:a16="http://schemas.microsoft.com/office/drawing/2014/main" id="{89FE507A-B9F2-C3EF-A984-565BD6CC1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59CCD37-4ED2-4905-AC58-BBEB38B74CBA}" type="slidenum">
              <a:rPr lang="zh-CN" altLang="en-US">
                <a:latin typeface="Arial" panose="020B0604020202020204" pitchFamily="34" charset="0"/>
              </a:rPr>
              <a:pPr/>
              <a:t>54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幻灯片图像占位符 1">
            <a:extLst>
              <a:ext uri="{FF2B5EF4-FFF2-40B4-BE49-F238E27FC236}">
                <a16:creationId xmlns:a16="http://schemas.microsoft.com/office/drawing/2014/main" id="{F68279B3-4FAC-1C63-BCF6-13BC273C8A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4" name="备注占位符 2">
            <a:extLst>
              <a:ext uri="{FF2B5EF4-FFF2-40B4-BE49-F238E27FC236}">
                <a16:creationId xmlns:a16="http://schemas.microsoft.com/office/drawing/2014/main" id="{27B8988E-422B-2D3F-EF11-F1B1D6AA4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5955" name="灯片编号占位符 3">
            <a:extLst>
              <a:ext uri="{FF2B5EF4-FFF2-40B4-BE49-F238E27FC236}">
                <a16:creationId xmlns:a16="http://schemas.microsoft.com/office/drawing/2014/main" id="{9F80B4EE-11F5-8867-0B3F-4CCDF7EB9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4A46FAD-45C1-409C-83E2-5155C9819829}" type="slidenum">
              <a:rPr lang="zh-CN" altLang="en-US">
                <a:latin typeface="Arial" panose="020B0604020202020204" pitchFamily="34" charset="0"/>
              </a:rPr>
              <a:pPr/>
              <a:t>55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幻灯片图像占位符 1">
            <a:extLst>
              <a:ext uri="{FF2B5EF4-FFF2-40B4-BE49-F238E27FC236}">
                <a16:creationId xmlns:a16="http://schemas.microsoft.com/office/drawing/2014/main" id="{F052B86D-FE17-A47B-00B2-7B26D10AD0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2" name="备注占位符 2">
            <a:extLst>
              <a:ext uri="{FF2B5EF4-FFF2-40B4-BE49-F238E27FC236}">
                <a16:creationId xmlns:a16="http://schemas.microsoft.com/office/drawing/2014/main" id="{0C7763F3-FAED-4F51-230D-76D136E71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8003" name="灯片编号占位符 3">
            <a:extLst>
              <a:ext uri="{FF2B5EF4-FFF2-40B4-BE49-F238E27FC236}">
                <a16:creationId xmlns:a16="http://schemas.microsoft.com/office/drawing/2014/main" id="{54BC8211-93B4-9120-DF2C-14CFE8D2C6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D54E9CC-C7BF-4C0E-ABD0-A6FF6D6F1241}" type="slidenum">
              <a:rPr lang="zh-CN" altLang="en-US">
                <a:latin typeface="Arial" panose="020B0604020202020204" pitchFamily="34" charset="0"/>
              </a:rPr>
              <a:pPr/>
              <a:t>56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幻灯片图像占位符 1">
            <a:extLst>
              <a:ext uri="{FF2B5EF4-FFF2-40B4-BE49-F238E27FC236}">
                <a16:creationId xmlns:a16="http://schemas.microsoft.com/office/drawing/2014/main" id="{E0260A65-E9D1-B5BA-C653-3282E754A1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0" name="备注占位符 2">
            <a:extLst>
              <a:ext uri="{FF2B5EF4-FFF2-40B4-BE49-F238E27FC236}">
                <a16:creationId xmlns:a16="http://schemas.microsoft.com/office/drawing/2014/main" id="{5A9D6BB2-2454-07F7-C798-883762CC7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0051" name="灯片编号占位符 3">
            <a:extLst>
              <a:ext uri="{FF2B5EF4-FFF2-40B4-BE49-F238E27FC236}">
                <a16:creationId xmlns:a16="http://schemas.microsoft.com/office/drawing/2014/main" id="{E86C3744-7141-1A78-D4C1-E685459AF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B424454-C7DC-47BF-916F-5A6C2E1AC566}" type="slidenum">
              <a:rPr lang="zh-CN" altLang="en-US">
                <a:latin typeface="Arial" panose="020B0604020202020204" pitchFamily="34" charset="0"/>
              </a:rPr>
              <a:pPr/>
              <a:t>57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幻灯片图像占位符 1">
            <a:extLst>
              <a:ext uri="{FF2B5EF4-FFF2-40B4-BE49-F238E27FC236}">
                <a16:creationId xmlns:a16="http://schemas.microsoft.com/office/drawing/2014/main" id="{9961B2A7-9363-1D6E-9E2B-EFB29C8A75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8" name="备注占位符 2">
            <a:extLst>
              <a:ext uri="{FF2B5EF4-FFF2-40B4-BE49-F238E27FC236}">
                <a16:creationId xmlns:a16="http://schemas.microsoft.com/office/drawing/2014/main" id="{20044008-1254-F4E5-4C55-682766465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2099" name="灯片编号占位符 3">
            <a:extLst>
              <a:ext uri="{FF2B5EF4-FFF2-40B4-BE49-F238E27FC236}">
                <a16:creationId xmlns:a16="http://schemas.microsoft.com/office/drawing/2014/main" id="{50FF6D50-98FD-BF53-FD63-E006C2987C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8D7F9BF-DB02-466C-AC84-B84854923F5C}" type="slidenum">
              <a:rPr lang="zh-CN" altLang="en-US">
                <a:latin typeface="Arial" panose="020B0604020202020204" pitchFamily="34" charset="0"/>
              </a:rPr>
              <a:pPr/>
              <a:t>58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幻灯片图像占位符 1">
            <a:extLst>
              <a:ext uri="{FF2B5EF4-FFF2-40B4-BE49-F238E27FC236}">
                <a16:creationId xmlns:a16="http://schemas.microsoft.com/office/drawing/2014/main" id="{34062566-72B8-248A-BCBE-DBEDF72A5B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6" name="备注占位符 2">
            <a:extLst>
              <a:ext uri="{FF2B5EF4-FFF2-40B4-BE49-F238E27FC236}">
                <a16:creationId xmlns:a16="http://schemas.microsoft.com/office/drawing/2014/main" id="{0DFEFFED-D394-45C2-7DBA-EB698E94B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4147" name="灯片编号占位符 3">
            <a:extLst>
              <a:ext uri="{FF2B5EF4-FFF2-40B4-BE49-F238E27FC236}">
                <a16:creationId xmlns:a16="http://schemas.microsoft.com/office/drawing/2014/main" id="{69F4248B-F86C-BF14-E3FF-71EA5238C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A91313D-7817-4488-9F1C-A81EA54190C2}" type="slidenum">
              <a:rPr lang="zh-CN" altLang="en-US">
                <a:latin typeface="Arial" panose="020B0604020202020204" pitchFamily="34" charset="0"/>
              </a:rPr>
              <a:pPr/>
              <a:t>59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幻灯片图像占位符 1">
            <a:extLst>
              <a:ext uri="{FF2B5EF4-FFF2-40B4-BE49-F238E27FC236}">
                <a16:creationId xmlns:a16="http://schemas.microsoft.com/office/drawing/2014/main" id="{500D6B9B-7912-EF90-4D30-9FDE4D60EE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4" name="备注占位符 2">
            <a:extLst>
              <a:ext uri="{FF2B5EF4-FFF2-40B4-BE49-F238E27FC236}">
                <a16:creationId xmlns:a16="http://schemas.microsoft.com/office/drawing/2014/main" id="{FCE552DC-80BE-8622-D271-694DF96A9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6195" name="灯片编号占位符 3">
            <a:extLst>
              <a:ext uri="{FF2B5EF4-FFF2-40B4-BE49-F238E27FC236}">
                <a16:creationId xmlns:a16="http://schemas.microsoft.com/office/drawing/2014/main" id="{257A7D34-DD89-5850-BE1D-03452E7137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F3BB2E7-FBFD-4803-B76E-D102734B74CE}" type="slidenum">
              <a:rPr lang="zh-CN" altLang="en-US">
                <a:latin typeface="Arial" panose="020B0604020202020204" pitchFamily="34" charset="0"/>
              </a:rPr>
              <a:pPr/>
              <a:t>60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>
            <a:extLst>
              <a:ext uri="{FF2B5EF4-FFF2-40B4-BE49-F238E27FC236}">
                <a16:creationId xmlns:a16="http://schemas.microsoft.com/office/drawing/2014/main" id="{69F07EEC-14F4-D930-FEA1-71C52D22D5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0" name="备注占位符 2">
            <a:extLst>
              <a:ext uri="{FF2B5EF4-FFF2-40B4-BE49-F238E27FC236}">
                <a16:creationId xmlns:a16="http://schemas.microsoft.com/office/drawing/2014/main" id="{B3A1E9D0-E7E3-774D-81CC-9B2569E8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1309B8D9-EE4F-EDB7-0612-2F9D41CF6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AD555F6-01B5-4254-B787-FBE89DF6F877}" type="slidenum">
              <a:rPr lang="zh-CN" altLang="en-US">
                <a:latin typeface="Arial" panose="020B0604020202020204" pitchFamily="34" charset="0"/>
              </a:rPr>
              <a:pPr/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幻灯片图像占位符 1">
            <a:extLst>
              <a:ext uri="{FF2B5EF4-FFF2-40B4-BE49-F238E27FC236}">
                <a16:creationId xmlns:a16="http://schemas.microsoft.com/office/drawing/2014/main" id="{A929FBE7-7C40-9EB1-976A-297CB384B2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2" name="备注占位符 2">
            <a:extLst>
              <a:ext uri="{FF2B5EF4-FFF2-40B4-BE49-F238E27FC236}">
                <a16:creationId xmlns:a16="http://schemas.microsoft.com/office/drawing/2014/main" id="{4636605F-F6F0-DF81-679E-D174A759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8243" name="灯片编号占位符 3">
            <a:extLst>
              <a:ext uri="{FF2B5EF4-FFF2-40B4-BE49-F238E27FC236}">
                <a16:creationId xmlns:a16="http://schemas.microsoft.com/office/drawing/2014/main" id="{B368EDEB-4917-C43A-7A51-97A77E07D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2A2894D-DCCD-42FD-BB92-158C2085FE2A}" type="slidenum">
              <a:rPr lang="zh-CN" altLang="en-US">
                <a:latin typeface="Arial" panose="020B0604020202020204" pitchFamily="34" charset="0"/>
              </a:rPr>
              <a:pPr/>
              <a:t>61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幻灯片图像占位符 1">
            <a:extLst>
              <a:ext uri="{FF2B5EF4-FFF2-40B4-BE49-F238E27FC236}">
                <a16:creationId xmlns:a16="http://schemas.microsoft.com/office/drawing/2014/main" id="{04B0C02F-6E6E-A16E-5673-29E9361EC9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0" name="备注占位符 2">
            <a:extLst>
              <a:ext uri="{FF2B5EF4-FFF2-40B4-BE49-F238E27FC236}">
                <a16:creationId xmlns:a16="http://schemas.microsoft.com/office/drawing/2014/main" id="{14CBB094-A05D-E2A7-FE3C-6869AB338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0291" name="灯片编号占位符 3">
            <a:extLst>
              <a:ext uri="{FF2B5EF4-FFF2-40B4-BE49-F238E27FC236}">
                <a16:creationId xmlns:a16="http://schemas.microsoft.com/office/drawing/2014/main" id="{F7DD7AC0-CF05-48ED-8D5D-F47B12D389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0F0EE0E-3B53-4A7A-95AC-07031E2317FC}" type="slidenum">
              <a:rPr lang="zh-CN" altLang="en-US">
                <a:latin typeface="Arial" panose="020B0604020202020204" pitchFamily="34" charset="0"/>
              </a:rPr>
              <a:pPr/>
              <a:t>62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幻灯片图像占位符 1">
            <a:extLst>
              <a:ext uri="{FF2B5EF4-FFF2-40B4-BE49-F238E27FC236}">
                <a16:creationId xmlns:a16="http://schemas.microsoft.com/office/drawing/2014/main" id="{977E8738-6A99-F76C-78E3-3A5E803388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8" name="备注占位符 2">
            <a:extLst>
              <a:ext uri="{FF2B5EF4-FFF2-40B4-BE49-F238E27FC236}">
                <a16:creationId xmlns:a16="http://schemas.microsoft.com/office/drawing/2014/main" id="{CDDD7972-EE8C-9BCD-2644-01C88952E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2339" name="灯片编号占位符 3">
            <a:extLst>
              <a:ext uri="{FF2B5EF4-FFF2-40B4-BE49-F238E27FC236}">
                <a16:creationId xmlns:a16="http://schemas.microsoft.com/office/drawing/2014/main" id="{70502CC8-5109-311F-B4EF-945B9BFD7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936A12F-6145-4053-9E1F-C822E1E95A88}" type="slidenum">
              <a:rPr lang="zh-CN" altLang="en-US">
                <a:latin typeface="Arial" panose="020B0604020202020204" pitchFamily="34" charset="0"/>
              </a:rPr>
              <a:pPr/>
              <a:t>63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幻灯片图像占位符 1">
            <a:extLst>
              <a:ext uri="{FF2B5EF4-FFF2-40B4-BE49-F238E27FC236}">
                <a16:creationId xmlns:a16="http://schemas.microsoft.com/office/drawing/2014/main" id="{134CF158-3798-BFF2-9673-01C7763C4F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6" name="备注占位符 2">
            <a:extLst>
              <a:ext uri="{FF2B5EF4-FFF2-40B4-BE49-F238E27FC236}">
                <a16:creationId xmlns:a16="http://schemas.microsoft.com/office/drawing/2014/main" id="{3A2B1599-B6B1-8D5B-EA2E-45D1198F1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4387" name="灯片编号占位符 3">
            <a:extLst>
              <a:ext uri="{FF2B5EF4-FFF2-40B4-BE49-F238E27FC236}">
                <a16:creationId xmlns:a16="http://schemas.microsoft.com/office/drawing/2014/main" id="{20D2F4E2-3FE4-A899-C9C5-675663F19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AE0DAFD-ADAB-4C00-9549-4F51AF0F187B}" type="slidenum">
              <a:rPr lang="zh-CN" altLang="en-US">
                <a:latin typeface="Arial" panose="020B0604020202020204" pitchFamily="34" charset="0"/>
              </a:rPr>
              <a:pPr/>
              <a:t>64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幻灯片图像占位符 1">
            <a:extLst>
              <a:ext uri="{FF2B5EF4-FFF2-40B4-BE49-F238E27FC236}">
                <a16:creationId xmlns:a16="http://schemas.microsoft.com/office/drawing/2014/main" id="{CDB6E5CA-3010-AB9C-C949-9ABAE50871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4" name="备注占位符 2">
            <a:extLst>
              <a:ext uri="{FF2B5EF4-FFF2-40B4-BE49-F238E27FC236}">
                <a16:creationId xmlns:a16="http://schemas.microsoft.com/office/drawing/2014/main" id="{AABC203C-22E2-0AD9-0F4F-54BD14A40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6435" name="灯片编号占位符 3">
            <a:extLst>
              <a:ext uri="{FF2B5EF4-FFF2-40B4-BE49-F238E27FC236}">
                <a16:creationId xmlns:a16="http://schemas.microsoft.com/office/drawing/2014/main" id="{C70E4207-7590-002D-D9F1-0B63DF8C3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FFCD2C8-ED4C-4911-8FA2-997E4D75BB7A}" type="slidenum">
              <a:rPr lang="zh-CN" altLang="en-US">
                <a:latin typeface="Arial" panose="020B0604020202020204" pitchFamily="34" charset="0"/>
              </a:rPr>
              <a:pPr/>
              <a:t>65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幻灯片图像占位符 1">
            <a:extLst>
              <a:ext uri="{FF2B5EF4-FFF2-40B4-BE49-F238E27FC236}">
                <a16:creationId xmlns:a16="http://schemas.microsoft.com/office/drawing/2014/main" id="{50043493-CC64-7E2A-B58C-60399F0022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8482" name="备注占位符 2">
            <a:extLst>
              <a:ext uri="{FF2B5EF4-FFF2-40B4-BE49-F238E27FC236}">
                <a16:creationId xmlns:a16="http://schemas.microsoft.com/office/drawing/2014/main" id="{848BDA89-613E-5D84-CD17-7494435D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8483" name="灯片编号占位符 3">
            <a:extLst>
              <a:ext uri="{FF2B5EF4-FFF2-40B4-BE49-F238E27FC236}">
                <a16:creationId xmlns:a16="http://schemas.microsoft.com/office/drawing/2014/main" id="{44AFD71E-A7B0-4C63-07D8-F1835AF79C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371F3CC-8973-4090-8CB8-8627471371E6}" type="slidenum">
              <a:rPr lang="zh-CN" altLang="en-US">
                <a:latin typeface="Arial" panose="020B0604020202020204" pitchFamily="34" charset="0"/>
              </a:rPr>
              <a:pPr/>
              <a:t>66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>
            <a:extLst>
              <a:ext uri="{FF2B5EF4-FFF2-40B4-BE49-F238E27FC236}">
                <a16:creationId xmlns:a16="http://schemas.microsoft.com/office/drawing/2014/main" id="{345F0F17-5878-AD4A-FB92-B66B5DAD5A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698" name="备注占位符 2">
            <a:extLst>
              <a:ext uri="{FF2B5EF4-FFF2-40B4-BE49-F238E27FC236}">
                <a16:creationId xmlns:a16="http://schemas.microsoft.com/office/drawing/2014/main" id="{3FBC38FF-795D-7E5E-FE68-E19D2B4A8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07079AD6-2514-454D-1F86-99A3F68114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37039AD-5D22-4F9B-AEEE-84C357104821}" type="slidenum">
              <a:rPr lang="zh-CN" altLang="en-US">
                <a:latin typeface="Arial" panose="020B0604020202020204" pitchFamily="34" charset="0"/>
              </a:rPr>
              <a:pPr/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>
            <a:extLst>
              <a:ext uri="{FF2B5EF4-FFF2-40B4-BE49-F238E27FC236}">
                <a16:creationId xmlns:a16="http://schemas.microsoft.com/office/drawing/2014/main" id="{668C569F-9308-8E84-3D60-721CB7B5A4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备注占位符 2">
            <a:extLst>
              <a:ext uri="{FF2B5EF4-FFF2-40B4-BE49-F238E27FC236}">
                <a16:creationId xmlns:a16="http://schemas.microsoft.com/office/drawing/2014/main" id="{930D195D-B1F9-FB85-1BD6-261F4F40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747" name="灯片编号占位符 3">
            <a:extLst>
              <a:ext uri="{FF2B5EF4-FFF2-40B4-BE49-F238E27FC236}">
                <a16:creationId xmlns:a16="http://schemas.microsoft.com/office/drawing/2014/main" id="{D079D8AD-6330-1348-E63F-E84F76C02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1B4BF99-84CC-45EA-B226-6B9AE269867B}" type="slidenum">
              <a:rPr lang="zh-CN" altLang="en-US">
                <a:latin typeface="Arial" panose="020B0604020202020204" pitchFamily="34" charset="0"/>
              </a:rPr>
              <a:pPr/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>
            <a:extLst>
              <a:ext uri="{FF2B5EF4-FFF2-40B4-BE49-F238E27FC236}">
                <a16:creationId xmlns:a16="http://schemas.microsoft.com/office/drawing/2014/main" id="{F08F4796-28A3-4D5A-5244-A4EBB81D36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备注占位符 2">
            <a:extLst>
              <a:ext uri="{FF2B5EF4-FFF2-40B4-BE49-F238E27FC236}">
                <a16:creationId xmlns:a16="http://schemas.microsoft.com/office/drawing/2014/main" id="{DDE0D229-7863-59D5-EF6F-9E98FDD83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795" name="灯片编号占位符 3">
            <a:extLst>
              <a:ext uri="{FF2B5EF4-FFF2-40B4-BE49-F238E27FC236}">
                <a16:creationId xmlns:a16="http://schemas.microsoft.com/office/drawing/2014/main" id="{A757D898-D18D-96C2-AC49-F297BE648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CC660AE-2098-47C3-A478-1169FE9369F7}" type="slidenum">
              <a:rPr lang="zh-CN" altLang="en-US">
                <a:latin typeface="Arial" panose="020B0604020202020204" pitchFamily="34" charset="0"/>
              </a:rPr>
              <a:pPr/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A793C0F6-7CA1-E05A-7A3A-92FCD77E4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67" y="2438401"/>
            <a:ext cx="42333" cy="1052513"/>
          </a:xfrm>
          <a:prstGeom prst="rect">
            <a:avLst/>
          </a:pr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CE0CA3CA-011F-BF80-D628-95AC6B3B8A4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1217" y="3260726"/>
            <a:ext cx="11590867" cy="55563"/>
          </a:xfrm>
          <a:prstGeom prst="rect">
            <a:avLst/>
          </a:pr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F8F39E32-352A-F359-A46A-FCD9B2B46B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FBEB7A5-DCD0-A8BC-FA50-7F9AAF1304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6CB4588-8923-48C1-8D0B-A26A75FC05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53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981394A-A6E8-DE6C-56BA-077EA4BC97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FCE141D-D41B-0FD8-CCDD-097A6159F8A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031FC-ECDF-45C4-8B1A-543D1C5721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12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A1208C6-DAF5-4A34-BB02-0B9FC69358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6D72489-A1D7-75D0-9DDD-B6242A429F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B6431-3500-42D1-8D24-C0AF0AA8A7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25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6039C93-2E29-5B73-4243-EE54B21534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058A391-6E72-653C-69B2-53C77416344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55854-FCE7-4CFC-911C-03EFC5D7EE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087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4E0E720-B03D-C895-DE8C-AE45609863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55388AE-3D58-D060-AB86-5E930229E4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06635-4CEA-4806-8453-18E6D048C6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965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F585175-F312-8F4E-0A3E-94C36A506A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4D80670-241D-EABA-B634-878E108D60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6FFAA-EA7D-48D2-B28A-4C333CE229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29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86D1A84-53F6-F324-FC37-87939DC4D2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2F31107-C076-BA52-4E43-E421CDC385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90565-9139-4AB2-B9AD-E33EDF7B30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03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32DDB89-D056-2E82-64D4-873ABFBC89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FD15BFF-ED81-8374-7665-545CC04E8F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384CF-9625-4B57-B8A2-594E833C8E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89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3D5F2AB9-871E-94A1-C9E6-C03926D86C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15F53DF3-F133-2BD4-A569-9CB0C9ADF22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2BADB-0E39-4C15-9D39-9C62FFFE58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58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BFB08AA-2F38-32F2-D35F-F355390770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FCFDA6F-1C95-FB73-A31B-F2B9964117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6B3181-9399-4E69-9448-306A549655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59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5D49B133-0904-DB97-2165-5ED54C9C0D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2DCE7383-0F99-0D13-B3F8-538AE1CFFC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F16EA-3B74-4F8B-ABA3-B7B001A013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97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1A54FEA-45AC-B40E-D9F1-8424C2E6F87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4E7F267-3957-D23B-219C-A17E9F3BA1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06E39-3E97-4E2F-8FA5-F8831DC628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33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60930FA-E9B0-95BC-4E2B-966B1EDEB2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202CBCF-D37C-1F65-FCF0-D1CB7F69A9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CF569-F7E9-421A-86AE-ADE9FAE13F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556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078C7266-1054-36F7-BEE0-A6959BCB56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CCE3F718-72F4-200D-531B-1D1D140E97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AEEB3CCA-D5EE-DD47-E6C6-AA34458CC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69ABEF14-1FEA-EB37-7222-DBCCE6775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8" name="Rectangle 12">
            <a:extLst>
              <a:ext uri="{FF2B5EF4-FFF2-40B4-BE49-F238E27FC236}">
                <a16:creationId xmlns:a16="http://schemas.microsoft.com/office/drawing/2014/main" id="{F7CB7A5E-1703-144C-3F19-6A91FC104C9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9" name="Rectangle 13">
            <a:extLst>
              <a:ext uri="{FF2B5EF4-FFF2-40B4-BE49-F238E27FC236}">
                <a16:creationId xmlns:a16="http://schemas.microsoft.com/office/drawing/2014/main" id="{5CFB8321-5353-0867-0975-1EEEE8972A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C43336E-6424-4B53-A88A-ACF3CD6101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  <p:sldLayoutId id="214748393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华文新魏" pitchFamily="2" charset="-122"/>
          <a:ea typeface="华文新魏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华文新魏" pitchFamily="2" charset="-122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华文新魏" pitchFamily="2" charset="-122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华文新魏" pitchFamily="2" charset="-122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华文新魏" pitchFamily="2" charset="-122"/>
          <a:ea typeface="华文新魏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华文新魏" pitchFamily="2" charset="-122"/>
          <a:ea typeface="华文新魏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39E2F34E-51CF-5D59-AAD1-4970428CA7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219200"/>
            <a:ext cx="7499350" cy="1752600"/>
          </a:xfrm>
        </p:spPr>
        <p:txBody>
          <a:bodyPr/>
          <a:lstStyle/>
          <a:p>
            <a:pPr algn="ctr" eaLnBrk="1" hangingPunct="1"/>
            <a:r>
              <a:rPr lang="zh-CN" altLang="en-US" sz="4800"/>
              <a:t>第</a:t>
            </a:r>
            <a:r>
              <a:rPr lang="en-US" altLang="zh-CN" sz="4800"/>
              <a:t>7</a:t>
            </a:r>
            <a:r>
              <a:rPr lang="zh-CN" altLang="en-US" sz="4800"/>
              <a:t>章 中间代码生成</a:t>
            </a:r>
          </a:p>
        </p:txBody>
      </p:sp>
      <p:sp>
        <p:nvSpPr>
          <p:cNvPr id="16386" name="灯片编号占位符 3">
            <a:extLst>
              <a:ext uri="{FF2B5EF4-FFF2-40B4-BE49-F238E27FC236}">
                <a16:creationId xmlns:a16="http://schemas.microsoft.com/office/drawing/2014/main" id="{36BED3CB-F207-FDE1-4179-93B3F00115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DE5434-DE4A-42A9-B00B-A37B8873A5B3}" type="slidenum">
              <a:rPr lang="zh-CN" altLang="en-US" sz="140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40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>
            <a:extLst>
              <a:ext uri="{FF2B5EF4-FFF2-40B4-BE49-F238E27FC236}">
                <a16:creationId xmlns:a16="http://schemas.microsoft.com/office/drawing/2014/main" id="{B30EF989-DA1B-D8AF-909E-D550DDF36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088" y="836614"/>
            <a:ext cx="6697662" cy="846137"/>
          </a:xfrm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后缀式（逆波兰表示）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3CD7B152-6275-420C-684E-3BF4DC6CB8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2057400"/>
            <a:ext cx="8153400" cy="4191000"/>
          </a:xfrm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/>
              <a:t>操作数 </a:t>
            </a:r>
            <a:r>
              <a:rPr lang="en-US" altLang="zh-CN" b="1"/>
              <a:t>1</a:t>
            </a:r>
            <a:r>
              <a:rPr lang="zh-CN" altLang="en-US" b="1"/>
              <a:t>，操作数 </a:t>
            </a:r>
            <a:r>
              <a:rPr lang="en-US" altLang="zh-CN" b="1"/>
              <a:t>2</a:t>
            </a:r>
            <a:r>
              <a:rPr lang="zh-CN" altLang="en-US" b="1"/>
              <a:t>，运算符</a:t>
            </a:r>
          </a:p>
          <a:p>
            <a:pPr eaLnBrk="1" hangingPunct="1"/>
            <a:r>
              <a:rPr lang="zh-CN" altLang="en-US" b="1"/>
              <a:t>操作数，运算符</a:t>
            </a:r>
          </a:p>
          <a:p>
            <a:pPr eaLnBrk="1" hangingPunct="1"/>
            <a:r>
              <a:rPr lang="zh-CN" altLang="en-US" b="1"/>
              <a:t>例 </a:t>
            </a:r>
            <a:r>
              <a:rPr lang="en-US" altLang="zh-CN" b="1"/>
              <a:t>8-7</a:t>
            </a:r>
            <a:r>
              <a:rPr lang="zh-CN" altLang="en-US" b="1"/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/>
              <a:t>求</a:t>
            </a:r>
            <a:r>
              <a:rPr lang="en-US" altLang="zh-CN" b="1"/>
              <a:t>a := b *</a:t>
            </a:r>
            <a:r>
              <a:rPr lang="zh-CN" altLang="en-US" b="1"/>
              <a:t>（</a:t>
            </a:r>
            <a:r>
              <a:rPr lang="en-US" altLang="zh-CN" b="1"/>
              <a:t>- c</a:t>
            </a:r>
            <a:r>
              <a:rPr lang="zh-CN" altLang="en-US" b="1"/>
              <a:t>）</a:t>
            </a:r>
            <a:r>
              <a:rPr lang="en-US" altLang="zh-CN" b="1"/>
              <a:t>+ b *</a:t>
            </a:r>
            <a:r>
              <a:rPr lang="zh-CN" altLang="en-US" b="1"/>
              <a:t>（</a:t>
            </a:r>
            <a:r>
              <a:rPr lang="en-US" altLang="zh-CN" b="1"/>
              <a:t>- 34</a:t>
            </a:r>
            <a:r>
              <a:rPr lang="zh-CN" altLang="en-US" b="1"/>
              <a:t>）的后缀式</a:t>
            </a:r>
          </a:p>
          <a:p>
            <a:pPr eaLnBrk="1" hangingPunct="1"/>
            <a:endParaRPr lang="zh-CN" altLang="en-US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后缀式：</a:t>
            </a:r>
            <a:r>
              <a:rPr lang="en-US" altLang="zh-CN" b="1"/>
              <a:t>a b c - * b 34 - * + :=</a:t>
            </a:r>
          </a:p>
        </p:txBody>
      </p:sp>
      <p:sp>
        <p:nvSpPr>
          <p:cNvPr id="32771" name="灯片编号占位符 4">
            <a:extLst>
              <a:ext uri="{FF2B5EF4-FFF2-40B4-BE49-F238E27FC236}">
                <a16:creationId xmlns:a16="http://schemas.microsoft.com/office/drawing/2014/main" id="{C909B516-02E6-C448-9090-525C7151BA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2B1710-DFF9-4C4F-8B95-0E5B985E8F9B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61" name="Rectangle 33">
            <a:extLst>
              <a:ext uri="{FF2B5EF4-FFF2-40B4-BE49-F238E27FC236}">
                <a16:creationId xmlns:a16="http://schemas.microsoft.com/office/drawing/2014/main" id="{BDB04FD0-4825-B4E1-DD96-BB35A75BC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生成后缀式的属性文法</a:t>
            </a:r>
          </a:p>
        </p:txBody>
      </p:sp>
      <p:graphicFrame>
        <p:nvGraphicFramePr>
          <p:cNvPr id="380984" name="Group 56">
            <a:extLst>
              <a:ext uri="{FF2B5EF4-FFF2-40B4-BE49-F238E27FC236}">
                <a16:creationId xmlns:a16="http://schemas.microsoft.com/office/drawing/2014/main" id="{BCC3F40D-ADFF-4518-AD91-48B7F5A66487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774826" y="1989138"/>
          <a:ext cx="8569325" cy="4090768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3369078696"/>
                    </a:ext>
                  </a:extLst>
                </a:gridCol>
                <a:gridCol w="6983412">
                  <a:extLst>
                    <a:ext uri="{9D8B030D-6E8A-4147-A177-3AD203B41FA5}">
                      <a16:colId xmlns:a16="http://schemas.microsoft.com/office/drawing/2014/main" val="3531745812"/>
                    </a:ext>
                  </a:extLst>
                </a:gridCol>
              </a:tblGrid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产生式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语义规则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4248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S→id:=E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Print(id.name || E.code ||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:=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343440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E.code := E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.code || E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.code ||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74948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*E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E.code := E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.code || E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.code ||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*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907844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-E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E.code := E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.code ||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584555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(E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E.code := E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.code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965887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id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E.code := id.name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115978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num 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E.code := num.val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；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662297"/>
                  </a:ext>
                </a:extLst>
              </a:tr>
            </a:tbl>
          </a:graphicData>
        </a:graphic>
      </p:graphicFrame>
      <p:sp>
        <p:nvSpPr>
          <p:cNvPr id="34847" name="Rectangle 57">
            <a:extLst>
              <a:ext uri="{FF2B5EF4-FFF2-40B4-BE49-F238E27FC236}">
                <a16:creationId xmlns:a16="http://schemas.microsoft.com/office/drawing/2014/main" id="{B409BB6F-4021-5583-F34E-0A8025D3F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616585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/>
              <a:t>注释： </a:t>
            </a:r>
            <a:r>
              <a:rPr lang="en-US" altLang="zh-CN" sz="2800" b="1"/>
              <a:t>|| </a:t>
            </a:r>
            <a:r>
              <a:rPr lang="zh-CN" altLang="en-US" sz="2800" b="1"/>
              <a:t>表示代码序列的连接</a:t>
            </a:r>
          </a:p>
        </p:txBody>
      </p:sp>
      <p:sp>
        <p:nvSpPr>
          <p:cNvPr id="34848" name="灯片编号占位符 5">
            <a:extLst>
              <a:ext uri="{FF2B5EF4-FFF2-40B4-BE49-F238E27FC236}">
                <a16:creationId xmlns:a16="http://schemas.microsoft.com/office/drawing/2014/main" id="{A1D3808B-5C3E-F437-FC0F-40DF1168AC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6F2FBD-819D-4D85-BD79-65CF52601229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>
            <a:extLst>
              <a:ext uri="{FF2B5EF4-FFF2-40B4-BE49-F238E27FC236}">
                <a16:creationId xmlns:a16="http://schemas.microsoft.com/office/drawing/2014/main" id="{3A58802E-4D09-9744-4B24-17D6DD767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088" y="1052513"/>
            <a:ext cx="4572000" cy="685800"/>
          </a:xfrm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三地址码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374EDA16-C925-69F7-E696-72F9428109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828800"/>
            <a:ext cx="8154988" cy="2362200"/>
          </a:xfrm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一般形式  </a:t>
            </a:r>
            <a:r>
              <a:rPr lang="en-US" altLang="zh-CN" sz="2800" b="1"/>
              <a:t>x := y op z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其中  </a:t>
            </a:r>
            <a:r>
              <a:rPr lang="en-US" altLang="zh-CN" b="1"/>
              <a:t>x, y, z </a:t>
            </a:r>
            <a:r>
              <a:rPr lang="zh-CN" altLang="en-US" b="1"/>
              <a:t>为变量名、常数或编译产生的临时变量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四元式（</a:t>
            </a:r>
            <a:r>
              <a:rPr lang="en-US" altLang="zh-CN" b="1"/>
              <a:t>op, y, z, x</a:t>
            </a:r>
            <a:r>
              <a:rPr lang="zh-CN" altLang="en-US" b="1"/>
              <a:t>）</a:t>
            </a:r>
            <a:endParaRPr lang="zh-CN" altLang="en-US" sz="2400" b="1"/>
          </a:p>
        </p:txBody>
      </p:sp>
      <p:sp>
        <p:nvSpPr>
          <p:cNvPr id="36867" name="Line 4">
            <a:extLst>
              <a:ext uri="{FF2B5EF4-FFF2-40B4-BE49-F238E27FC236}">
                <a16:creationId xmlns:a16="http://schemas.microsoft.com/office/drawing/2014/main" id="{EFBF19C1-98C2-E228-8C44-D78F4A2312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286000"/>
            <a:ext cx="18288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Line 5">
            <a:extLst>
              <a:ext uri="{FF2B5EF4-FFF2-40B4-BE49-F238E27FC236}">
                <a16:creationId xmlns:a16="http://schemas.microsoft.com/office/drawing/2014/main" id="{7C3DFB32-89BB-E4C9-879C-0A8E6BD546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362200"/>
            <a:ext cx="3048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9" name="Line 6">
            <a:extLst>
              <a:ext uri="{FF2B5EF4-FFF2-40B4-BE49-F238E27FC236}">
                <a16:creationId xmlns:a16="http://schemas.microsoft.com/office/drawing/2014/main" id="{8168579A-477E-A5E4-EE46-16423A1830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286000"/>
            <a:ext cx="7620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775" name="Text Box 7">
            <a:extLst>
              <a:ext uri="{FF2B5EF4-FFF2-40B4-BE49-F238E27FC236}">
                <a16:creationId xmlns:a16="http://schemas.microsoft.com/office/drawing/2014/main" id="{460C4DF6-0D9F-1767-242C-7FCFE0B24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076701"/>
            <a:ext cx="8305800" cy="25701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种类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x := y op z 		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双目运算</a:t>
            </a:r>
          </a:p>
          <a:p>
            <a:pPr>
              <a:buClrTx/>
              <a:buSzTx/>
              <a:buFontTx/>
              <a:buNone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x := op y   			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单目运算</a:t>
            </a:r>
          </a:p>
          <a:p>
            <a:pPr>
              <a:buClrTx/>
              <a:buSzTx/>
              <a:buFontTx/>
              <a:buNone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x := y	  			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赋值语句</a:t>
            </a:r>
          </a:p>
          <a:p>
            <a:pPr>
              <a:buClrTx/>
              <a:buSzTx/>
              <a:buFontTx/>
              <a:buNone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if x </a:t>
            </a:r>
            <a:r>
              <a:rPr kumimoji="1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relop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y </a:t>
            </a:r>
            <a:r>
              <a:rPr kumimoji="1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goto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l  	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条件转移语句</a:t>
            </a:r>
          </a:p>
          <a:p>
            <a:pPr>
              <a:buClrTx/>
              <a:buSzTx/>
              <a:buFontTx/>
              <a:buNone/>
            </a:pP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relop,x,y,l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)		</a:t>
            </a:r>
            <a:r>
              <a:rPr kumimoji="1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relop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:&gt;,&lt;,=,=&lt;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等</a:t>
            </a:r>
            <a:endParaRPr kumimoji="1" lang="en-US" altLang="zh-CN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71" name="Line 8">
            <a:extLst>
              <a:ext uri="{FF2B5EF4-FFF2-40B4-BE49-F238E27FC236}">
                <a16:creationId xmlns:a16="http://schemas.microsoft.com/office/drawing/2014/main" id="{AC9F519F-C57D-9756-7F9B-57F593735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362200"/>
            <a:ext cx="5334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灯片编号占位符 9">
            <a:extLst>
              <a:ext uri="{FF2B5EF4-FFF2-40B4-BE49-F238E27FC236}">
                <a16:creationId xmlns:a16="http://schemas.microsoft.com/office/drawing/2014/main" id="{4E6B5AAE-69D2-508F-8F62-48FD17EE46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43925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392655-55C0-48A7-9627-5B131FC63339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>
            <a:extLst>
              <a:ext uri="{FF2B5EF4-FFF2-40B4-BE49-F238E27FC236}">
                <a16:creationId xmlns:a16="http://schemas.microsoft.com/office/drawing/2014/main" id="{F40CF8BD-73A5-0A6E-A52B-31B62D174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457200"/>
            <a:ext cx="77724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其它语句的三地址码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1E234ACF-FE7F-11E9-9C54-2FE2344171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0574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      </a:t>
            </a:r>
            <a:r>
              <a:rPr lang="en-US" altLang="zh-CN" sz="2800" b="1"/>
              <a:t>goto l		</a:t>
            </a:r>
            <a:r>
              <a:rPr lang="zh-CN" altLang="en-US" sz="2800" b="1"/>
              <a:t>无条件转移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      </a:t>
            </a:r>
            <a:r>
              <a:rPr lang="en-US" altLang="zh-CN" sz="2800" b="1"/>
              <a:t>param x 	</a:t>
            </a:r>
            <a:r>
              <a:rPr lang="zh-CN" altLang="en-US" sz="2800" b="1"/>
              <a:t>实在参数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      </a:t>
            </a:r>
            <a:r>
              <a:rPr lang="en-US" altLang="zh-CN" sz="2800" b="1"/>
              <a:t>call p, n 	</a:t>
            </a:r>
            <a:r>
              <a:rPr lang="zh-CN" altLang="en-US" sz="2800" b="1"/>
              <a:t>过程调用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      </a:t>
            </a:r>
            <a:r>
              <a:rPr lang="en-US" altLang="zh-CN" sz="2800" b="1"/>
              <a:t>return  x 	</a:t>
            </a:r>
            <a:r>
              <a:rPr lang="zh-CN" altLang="en-US" sz="2800" b="1"/>
              <a:t>过程返回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      </a:t>
            </a:r>
            <a:r>
              <a:rPr lang="en-US" altLang="zh-CN" sz="2800" b="1"/>
              <a:t>x := y[i]	</a:t>
            </a:r>
            <a:r>
              <a:rPr lang="zh-CN" altLang="en-US" sz="2800" b="1"/>
              <a:t>数组运算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      </a:t>
            </a:r>
            <a:r>
              <a:rPr lang="en-US" altLang="zh-CN" sz="2800" b="1"/>
              <a:t>x[i] := 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	  x := &amp;y		</a:t>
            </a:r>
            <a:r>
              <a:rPr lang="zh-CN" altLang="en-US" sz="2800" b="1"/>
              <a:t>指针运算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	  </a:t>
            </a:r>
            <a:r>
              <a:rPr lang="en-US" altLang="zh-CN" sz="2800" b="1"/>
              <a:t>x := *y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	  *x = y</a:t>
            </a:r>
          </a:p>
        </p:txBody>
      </p:sp>
      <p:sp>
        <p:nvSpPr>
          <p:cNvPr id="38915" name="灯片编号占位符 4">
            <a:extLst>
              <a:ext uri="{FF2B5EF4-FFF2-40B4-BE49-F238E27FC236}">
                <a16:creationId xmlns:a16="http://schemas.microsoft.com/office/drawing/2014/main" id="{4A4B5C89-B144-7759-7A89-5FF7D2F73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9779F8-CAF8-4DAD-A033-45258798CEFE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B69C2931-69B0-4CEB-89A4-B18421CCB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9" y="214314"/>
            <a:ext cx="7793037" cy="776287"/>
          </a:xfrm>
        </p:spPr>
        <p:txBody>
          <a:bodyPr/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生成三地址码的属性文法</a:t>
            </a:r>
          </a:p>
        </p:txBody>
      </p:sp>
      <p:sp>
        <p:nvSpPr>
          <p:cNvPr id="40962" name="Rectangle 47">
            <a:extLst>
              <a:ext uri="{FF2B5EF4-FFF2-40B4-BE49-F238E27FC236}">
                <a16:creationId xmlns:a16="http://schemas.microsoft.com/office/drawing/2014/main" id="{0DF0A8BD-EC9E-8D28-3F46-CF8DE7C26D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6135688"/>
            <a:ext cx="7772400" cy="533400"/>
          </a:xfrm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/>
              <a:t>注释： </a:t>
            </a:r>
            <a:r>
              <a:rPr lang="en-US" altLang="zh-CN" sz="2800" b="1">
                <a:latin typeface="Times New Roman" panose="02020603050405020304" pitchFamily="18" charset="0"/>
              </a:rPr>
              <a:t>||</a:t>
            </a:r>
            <a:r>
              <a:rPr lang="en-US" altLang="zh-CN" sz="2800" b="1"/>
              <a:t> </a:t>
            </a:r>
            <a:r>
              <a:rPr lang="zh-CN" altLang="en-US" sz="2800" b="1"/>
              <a:t>表示代码序列的连接</a:t>
            </a:r>
          </a:p>
        </p:txBody>
      </p:sp>
      <p:graphicFrame>
        <p:nvGraphicFramePr>
          <p:cNvPr id="383035" name="Group 59">
            <a:extLst>
              <a:ext uri="{FF2B5EF4-FFF2-40B4-BE49-F238E27FC236}">
                <a16:creationId xmlns:a16="http://schemas.microsoft.com/office/drawing/2014/main" id="{1A141507-5CD8-E9E0-A323-B5EA850E2F92}"/>
              </a:ext>
            </a:extLst>
          </p:cNvPr>
          <p:cNvGraphicFramePr>
            <a:graphicFrameLocks noGrp="1"/>
          </p:cNvGraphicFramePr>
          <p:nvPr/>
        </p:nvGraphicFramePr>
        <p:xfrm>
          <a:off x="1774826" y="1143000"/>
          <a:ext cx="8569325" cy="4962526"/>
        </p:xfrm>
        <a:graphic>
          <a:graphicData uri="http://schemas.openxmlformats.org/drawingml/2006/table">
            <a:tbl>
              <a:tblPr/>
              <a:tblGrid>
                <a:gridCol w="1585913">
                  <a:extLst>
                    <a:ext uri="{9D8B030D-6E8A-4147-A177-3AD203B41FA5}">
                      <a16:colId xmlns:a16="http://schemas.microsoft.com/office/drawing/2014/main" val="1916750329"/>
                    </a:ext>
                  </a:extLst>
                </a:gridCol>
                <a:gridCol w="6983412">
                  <a:extLst>
                    <a:ext uri="{9D8B030D-6E8A-4147-A177-3AD203B41FA5}">
                      <a16:colId xmlns:a16="http://schemas.microsoft.com/office/drawing/2014/main" val="1803995355"/>
                    </a:ext>
                  </a:extLst>
                </a:gridCol>
              </a:tblGrid>
              <a:tr h="463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产生式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语义规则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98347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S→id:=E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995994"/>
                  </a:ext>
                </a:extLst>
              </a:tr>
              <a:tr h="809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174695"/>
                  </a:ext>
                </a:extLst>
              </a:tr>
              <a:tr h="79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*E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489271"/>
                  </a:ext>
                </a:extLst>
              </a:tr>
              <a:tr h="865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-E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15193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(E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565973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59803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num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715022"/>
                  </a:ext>
                </a:extLst>
              </a:tr>
            </a:tbl>
          </a:graphicData>
        </a:graphic>
      </p:graphicFrame>
      <p:sp>
        <p:nvSpPr>
          <p:cNvPr id="40992" name="Rectangle 48">
            <a:extLst>
              <a:ext uri="{FF2B5EF4-FFF2-40B4-BE49-F238E27FC236}">
                <a16:creationId xmlns:a16="http://schemas.microsoft.com/office/drawing/2014/main" id="{26B5BCAB-B6D4-3D22-E221-6ED170A58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1631950"/>
            <a:ext cx="540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S.code:=E.code||gen(id.place‘:=’E.place)</a:t>
            </a:r>
          </a:p>
        </p:txBody>
      </p:sp>
      <p:sp>
        <p:nvSpPr>
          <p:cNvPr id="40993" name="Rectangle 50">
            <a:extLst>
              <a:ext uri="{FF2B5EF4-FFF2-40B4-BE49-F238E27FC236}">
                <a16:creationId xmlns:a16="http://schemas.microsoft.com/office/drawing/2014/main" id="{B2FA2BAD-B8B6-C779-2AA3-8B87FBFF1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275" y="2060576"/>
            <a:ext cx="65039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E.place:=newtemp;E.code := E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.code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||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E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.code ||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gen(E.place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‘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:=’E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.place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‘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+’ E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.place)</a:t>
            </a:r>
          </a:p>
        </p:txBody>
      </p:sp>
      <p:sp>
        <p:nvSpPr>
          <p:cNvPr id="40994" name="Rectangle 53">
            <a:extLst>
              <a:ext uri="{FF2B5EF4-FFF2-40B4-BE49-F238E27FC236}">
                <a16:creationId xmlns:a16="http://schemas.microsoft.com/office/drawing/2014/main" id="{7EEFD44A-B7BA-C92E-24C1-56C8147B0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852738"/>
            <a:ext cx="65801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E.place:=newtemp;E.code := E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.code || E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.code ||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gen(E.place‘:=’E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.place‘*’ E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.place)</a:t>
            </a:r>
          </a:p>
        </p:txBody>
      </p:sp>
      <p:sp>
        <p:nvSpPr>
          <p:cNvPr id="40995" name="Rectangle 57">
            <a:extLst>
              <a:ext uri="{FF2B5EF4-FFF2-40B4-BE49-F238E27FC236}">
                <a16:creationId xmlns:a16="http://schemas.microsoft.com/office/drawing/2014/main" id="{5AF3C354-760B-3F49-0D28-2FA646DD3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301" y="3716338"/>
            <a:ext cx="5540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E.place:=newtemp;   E.code := E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.code ||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gen(E.place‘:=’ ‘uminus’ E1.place)</a:t>
            </a:r>
          </a:p>
        </p:txBody>
      </p:sp>
      <p:sp>
        <p:nvSpPr>
          <p:cNvPr id="40996" name="Rectangle 60">
            <a:extLst>
              <a:ext uri="{FF2B5EF4-FFF2-40B4-BE49-F238E27FC236}">
                <a16:creationId xmlns:a16="http://schemas.microsoft.com/office/drawing/2014/main" id="{8B1A0A43-9AE1-0047-21C8-2FF72A018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4586288"/>
            <a:ext cx="522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E.place:= E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.place;    E.code := E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.code</a:t>
            </a:r>
          </a:p>
        </p:txBody>
      </p:sp>
      <p:sp>
        <p:nvSpPr>
          <p:cNvPr id="40997" name="Rectangle 61">
            <a:extLst>
              <a:ext uri="{FF2B5EF4-FFF2-40B4-BE49-F238E27FC236}">
                <a16:creationId xmlns:a16="http://schemas.microsoft.com/office/drawing/2014/main" id="{7CD41A8F-9458-96CF-F76C-7241664B8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6" y="5059363"/>
            <a:ext cx="432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E.place:= id.place;   E.code := ‘’</a:t>
            </a:r>
          </a:p>
        </p:txBody>
      </p:sp>
      <p:sp>
        <p:nvSpPr>
          <p:cNvPr id="40998" name="Rectangle 62">
            <a:extLst>
              <a:ext uri="{FF2B5EF4-FFF2-40B4-BE49-F238E27FC236}">
                <a16:creationId xmlns:a16="http://schemas.microsoft.com/office/drawing/2014/main" id="{C41DA277-EDF2-FBD4-3BA7-B813186EF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5521325"/>
            <a:ext cx="438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E.place:= num.val;   E.code := ‘’</a:t>
            </a:r>
          </a:p>
        </p:txBody>
      </p:sp>
      <p:sp>
        <p:nvSpPr>
          <p:cNvPr id="40999" name="灯片编号占位符 12">
            <a:extLst>
              <a:ext uri="{FF2B5EF4-FFF2-40B4-BE49-F238E27FC236}">
                <a16:creationId xmlns:a16="http://schemas.microsoft.com/office/drawing/2014/main" id="{196D4D55-50B4-5D2B-B1CA-E73A35DD6E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B389D2-BC75-4EBF-BDF2-B5F2FBD1E403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4E0A6F5D-E86B-67CE-C963-3C4EBA6F1E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838200"/>
            <a:ext cx="5715000" cy="8382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7.2 </a:t>
            </a: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说明语句的翻译</a:t>
            </a:r>
            <a:endParaRPr lang="zh-CN" altLang="en-US" sz="2000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9B578CF4-B72A-8823-80DF-AB5668514B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981200"/>
            <a:ext cx="7239000" cy="4419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说明语句的作用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/>
              <a:t>说明语句</a:t>
            </a:r>
            <a:r>
              <a:rPr lang="en-US" altLang="zh-CN" b="1" dirty="0"/>
              <a:t>(Declarations)</a:t>
            </a:r>
            <a:r>
              <a:rPr lang="zh-CN" altLang="en-US" b="1" dirty="0"/>
              <a:t>用于对程序中使用的各类变量、常数、过程进行说明。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编译要完成的工作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/>
              <a:t>在符号表中记录被说明对象的属性，为执行做准备。</a:t>
            </a:r>
          </a:p>
        </p:txBody>
      </p:sp>
      <p:sp>
        <p:nvSpPr>
          <p:cNvPr id="43011" name="灯片编号占位符 4">
            <a:extLst>
              <a:ext uri="{FF2B5EF4-FFF2-40B4-BE49-F238E27FC236}">
                <a16:creationId xmlns:a16="http://schemas.microsoft.com/office/drawing/2014/main" id="{25ABC1C4-0517-7FCA-C501-473D03C307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CAE7A7-F01F-44F7-AC79-BE74B198E2F8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648F7921-CB87-A164-AF51-95DD83AE3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9" y="914400"/>
            <a:ext cx="7793037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7.2 </a:t>
            </a: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说明语句的翻译</a:t>
            </a:r>
            <a:endParaRPr lang="zh-CN" altLang="en-US" dirty="0">
              <a:solidFill>
                <a:schemeClr val="folHlink"/>
              </a:solidFill>
            </a:endParaRP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6F3E998A-5B40-42D5-CAAA-823BE4CFD9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0" y="2017713"/>
            <a:ext cx="7772400" cy="41148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b="1" dirty="0"/>
              <a:t>要关心的问题</a:t>
            </a:r>
            <a:endParaRPr lang="en-US" altLang="zh-CN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类型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/>
              <a:t>基本类型</a:t>
            </a:r>
            <a:r>
              <a:rPr lang="en-US" altLang="zh-CN" b="1" dirty="0"/>
              <a:t>/</a:t>
            </a:r>
            <a:r>
              <a:rPr lang="zh-CN" altLang="en-US" b="1" dirty="0"/>
              <a:t>内部类型（</a:t>
            </a:r>
            <a:r>
              <a:rPr lang="en-US" altLang="zh-CN" b="1" dirty="0"/>
              <a:t>built-in)</a:t>
            </a:r>
            <a:r>
              <a:rPr lang="zh-CN" altLang="en-US" b="1" dirty="0"/>
              <a:t>：整型、实型、双精度型、逻辑型、字符型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/>
              <a:t>用户定义类型</a:t>
            </a:r>
            <a:r>
              <a:rPr lang="en-US" altLang="zh-CN" b="1" dirty="0">
                <a:latin typeface="Arial" panose="020B0604020202020204" pitchFamily="34" charset="0"/>
              </a:rPr>
              <a:t>——</a:t>
            </a:r>
            <a:r>
              <a:rPr lang="zh-CN" altLang="en-US" b="1" dirty="0"/>
              <a:t>结构描述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作用域</a:t>
            </a:r>
            <a:r>
              <a:rPr lang="en-US" altLang="zh-CN" b="1" dirty="0">
                <a:latin typeface="Arial" panose="020B0604020202020204" pitchFamily="34" charset="0"/>
              </a:rPr>
              <a:t>——</a:t>
            </a:r>
            <a:r>
              <a:rPr lang="zh-CN" altLang="en-US" b="1" dirty="0"/>
              <a:t>有效范围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 dirty="0"/>
              <a:t>一般：说明所在的分程序、过程范围中</a:t>
            </a:r>
            <a:endParaRPr lang="zh-CN" altLang="en-US" dirty="0"/>
          </a:p>
        </p:txBody>
      </p:sp>
      <p:sp>
        <p:nvSpPr>
          <p:cNvPr id="45059" name="灯片编号占位符 4">
            <a:extLst>
              <a:ext uri="{FF2B5EF4-FFF2-40B4-BE49-F238E27FC236}">
                <a16:creationId xmlns:a16="http://schemas.microsoft.com/office/drawing/2014/main" id="{B94E7EDD-575C-2280-5F9C-2A26E221BB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16712F-0754-4B6F-BCC0-8E614E60B3A1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49CF5BE9-EA0D-4FAA-A964-40C00EB28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9" y="914400"/>
            <a:ext cx="7793037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7.2 </a:t>
            </a: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说明语句的翻译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0AAC0D78-CFE3-DC1B-5677-9A6392749A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4600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/>
              <a:t>类型的作用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/>
              <a:t>引入数据抽象、隐蔽数据的基本表示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b="1"/>
              <a:t>用户无需注明字节数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/>
              <a:t>规定可用的运算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b="1"/>
              <a:t>类型检查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b="1"/>
              <a:t>控制数据精度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b="1"/>
              <a:t>规定存储单元的字节数，优化空间管理</a:t>
            </a:r>
          </a:p>
        </p:txBody>
      </p:sp>
      <p:sp>
        <p:nvSpPr>
          <p:cNvPr id="47107" name="灯片编号占位符 4">
            <a:extLst>
              <a:ext uri="{FF2B5EF4-FFF2-40B4-BE49-F238E27FC236}">
                <a16:creationId xmlns:a16="http://schemas.microsoft.com/office/drawing/2014/main" id="{66673AC5-8DF9-F291-EFE7-C6E2DDC32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96E23E-F2B8-4E17-90EC-0D65FCF025DC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>
            <a:extLst>
              <a:ext uri="{FF2B5EF4-FFF2-40B4-BE49-F238E27FC236}">
                <a16:creationId xmlns:a16="http://schemas.microsoft.com/office/drawing/2014/main" id="{CE801519-12FA-39A5-116E-BE7044EE7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9" y="762000"/>
            <a:ext cx="7793037" cy="9144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变量说明的翻译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00C5179B-3A05-C0EA-1D2D-FF3369352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79651" y="1981201"/>
            <a:ext cx="7993063" cy="4327525"/>
          </a:xfrm>
        </p:spPr>
        <p:txBody>
          <a:bodyPr/>
          <a:lstStyle/>
          <a:p>
            <a:pPr eaLnBrk="1" hangingPunct="1"/>
            <a:r>
              <a:rPr lang="zh-CN" altLang="en-US" b="1"/>
              <a:t>在符号表中填写变量的属性</a:t>
            </a:r>
          </a:p>
          <a:p>
            <a:pPr lvl="1" eaLnBrk="1" hangingPunct="1"/>
            <a:r>
              <a:rPr lang="zh-CN" altLang="en-US" b="1"/>
              <a:t>种别、类型、相对地址、作用域</a:t>
            </a:r>
            <a:r>
              <a:rPr lang="en-US" altLang="zh-CN" b="1">
                <a:latin typeface="Arial" panose="020B0604020202020204" pitchFamily="34" charset="0"/>
              </a:rPr>
              <a:t>……</a:t>
            </a:r>
            <a:r>
              <a:rPr lang="zh-CN" altLang="en-US" b="1"/>
              <a:t>等</a:t>
            </a:r>
          </a:p>
          <a:p>
            <a:pPr eaLnBrk="1" hangingPunct="1"/>
            <a:r>
              <a:rPr lang="zh-CN" altLang="en-US" b="1"/>
              <a:t>相对地址</a:t>
            </a:r>
          </a:p>
          <a:p>
            <a:pPr lvl="1" eaLnBrk="1" hangingPunct="1"/>
            <a:r>
              <a:rPr lang="zh-CN" altLang="en-US" b="1"/>
              <a:t>全局变量表示为静态数据区的偏移值</a:t>
            </a:r>
            <a:r>
              <a:rPr lang="en-US" altLang="zh-CN" b="1"/>
              <a:t>(offset)</a:t>
            </a:r>
          </a:p>
          <a:p>
            <a:pPr lvl="1" eaLnBrk="1" hangingPunct="1"/>
            <a:r>
              <a:rPr lang="zh-CN" altLang="en-US" b="1"/>
              <a:t>局部变量表示为局部数据区</a:t>
            </a:r>
            <a:r>
              <a:rPr lang="en-US" altLang="zh-CN" b="1"/>
              <a:t>(</a:t>
            </a:r>
            <a:r>
              <a:rPr lang="zh-CN" altLang="en-US" b="1"/>
              <a:t>活动记录部分）的偏移值</a:t>
            </a:r>
          </a:p>
          <a:p>
            <a:pPr lvl="1" eaLnBrk="1" hangingPunct="1"/>
            <a:r>
              <a:rPr lang="zh-CN" altLang="en-US" b="1"/>
              <a:t>两种数据区：静态数据区、动态数据区</a:t>
            </a:r>
          </a:p>
        </p:txBody>
      </p:sp>
      <p:sp>
        <p:nvSpPr>
          <p:cNvPr id="49155" name="灯片编号占位符 4">
            <a:extLst>
              <a:ext uri="{FF2B5EF4-FFF2-40B4-BE49-F238E27FC236}">
                <a16:creationId xmlns:a16="http://schemas.microsoft.com/office/drawing/2014/main" id="{E726F051-EB4E-3EC5-0743-C4E39DA70F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5C88E6-77CF-45CB-A52A-A75AA1DB9CDA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>
            <a:extLst>
              <a:ext uri="{FF2B5EF4-FFF2-40B4-BE49-F238E27FC236}">
                <a16:creationId xmlns:a16="http://schemas.microsoft.com/office/drawing/2014/main" id="{7ED3B372-9454-82A8-B89F-82DC99040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914400"/>
            <a:ext cx="7772400" cy="685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7-3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：相对地址举例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46138AF9-63B3-5337-E59E-139FA0D5D4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4267200"/>
            <a:ext cx="3810000" cy="1828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800" b="1"/>
              <a:t>名字   相对地址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b="1"/>
              <a:t>x      	  0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b="1"/>
              <a:t>i		64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b="1"/>
              <a:t>j		68</a:t>
            </a:r>
          </a:p>
        </p:txBody>
      </p:sp>
      <p:sp>
        <p:nvSpPr>
          <p:cNvPr id="51203" name="Line 4">
            <a:extLst>
              <a:ext uri="{FF2B5EF4-FFF2-40B4-BE49-F238E27FC236}">
                <a16:creationId xmlns:a16="http://schemas.microsoft.com/office/drawing/2014/main" id="{E3FEC95F-AF37-5C93-E4BB-9DA4C1F461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1" y="3141664"/>
            <a:ext cx="3471863" cy="1811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Line 5">
            <a:extLst>
              <a:ext uri="{FF2B5EF4-FFF2-40B4-BE49-F238E27FC236}">
                <a16:creationId xmlns:a16="http://schemas.microsoft.com/office/drawing/2014/main" id="{71987249-5EC4-3534-2C69-DAF35C8703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1" y="5300664"/>
            <a:ext cx="3471863" cy="33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Line 6">
            <a:extLst>
              <a:ext uri="{FF2B5EF4-FFF2-40B4-BE49-F238E27FC236}">
                <a16:creationId xmlns:a16="http://schemas.microsoft.com/office/drawing/2014/main" id="{8A41A23D-3340-C6D4-A942-2946A449E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1" y="5867401"/>
            <a:ext cx="3395663" cy="9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06" name="Group 7">
            <a:extLst>
              <a:ext uri="{FF2B5EF4-FFF2-40B4-BE49-F238E27FC236}">
                <a16:creationId xmlns:a16="http://schemas.microsoft.com/office/drawing/2014/main" id="{40458BDD-B712-18BD-117F-B80979C4EAFF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2878139"/>
            <a:ext cx="1371600" cy="3214687"/>
            <a:chOff x="4080" y="1440"/>
            <a:chExt cx="864" cy="2025"/>
          </a:xfrm>
        </p:grpSpPr>
        <p:sp>
          <p:nvSpPr>
            <p:cNvPr id="51211" name="Text Box 8">
              <a:extLst>
                <a:ext uri="{FF2B5EF4-FFF2-40B4-BE49-F238E27FC236}">
                  <a16:creationId xmlns:a16="http://schemas.microsoft.com/office/drawing/2014/main" id="{C4B862D5-2955-0464-6B74-A9655B369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440"/>
              <a:ext cx="864" cy="20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X[1]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X[2]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X[8]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</a:p>
          </p:txBody>
        </p:sp>
        <p:sp>
          <p:nvSpPr>
            <p:cNvPr id="51212" name="Line 9">
              <a:extLst>
                <a:ext uri="{FF2B5EF4-FFF2-40B4-BE49-F238E27FC236}">
                  <a16:creationId xmlns:a16="http://schemas.microsoft.com/office/drawing/2014/main" id="{868864EE-704E-6200-F04C-EE03DDE45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182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3" name="Line 10">
              <a:extLst>
                <a:ext uri="{FF2B5EF4-FFF2-40B4-BE49-F238E27FC236}">
                  <a16:creationId xmlns:a16="http://schemas.microsoft.com/office/drawing/2014/main" id="{309ACF9E-8D9B-61D9-A21B-48A30FF3F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16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4" name="Line 11">
              <a:extLst>
                <a:ext uri="{FF2B5EF4-FFF2-40B4-BE49-F238E27FC236}">
                  <a16:creationId xmlns:a16="http://schemas.microsoft.com/office/drawing/2014/main" id="{3931295E-E2B6-E14F-9B64-EC578B894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96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5" name="Line 12">
              <a:extLst>
                <a:ext uri="{FF2B5EF4-FFF2-40B4-BE49-F238E27FC236}">
                  <a16:creationId xmlns:a16="http://schemas.microsoft.com/office/drawing/2014/main" id="{FDD9436A-BDD0-D3DE-498A-E7E19BB25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880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6" name="Line 13">
              <a:extLst>
                <a:ext uri="{FF2B5EF4-FFF2-40B4-BE49-F238E27FC236}">
                  <a16:creationId xmlns:a16="http://schemas.microsoft.com/office/drawing/2014/main" id="{56935CE5-D547-100A-24A5-5DC923B4B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216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07" name="Text Box 14">
            <a:extLst>
              <a:ext uri="{FF2B5EF4-FFF2-40B4-BE49-F238E27FC236}">
                <a16:creationId xmlns:a16="http://schemas.microsoft.com/office/drawing/2014/main" id="{C24606E6-2119-1A2C-3CED-1CD7A52B3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878138"/>
            <a:ext cx="6096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63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68</a:t>
            </a:r>
          </a:p>
        </p:txBody>
      </p:sp>
      <p:sp>
        <p:nvSpPr>
          <p:cNvPr id="295951" name="Text Box 15">
            <a:extLst>
              <a:ext uri="{FF2B5EF4-FFF2-40B4-BE49-F238E27FC236}">
                <a16:creationId xmlns:a16="http://schemas.microsoft.com/office/drawing/2014/main" id="{958D8781-0492-3BD0-1D83-CF1C58BE9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782764"/>
            <a:ext cx="3581400" cy="2484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Begin</a:t>
            </a:r>
          </a:p>
          <a:p>
            <a:pPr>
              <a:lnSpc>
                <a:spcPct val="120000"/>
              </a:lnSpc>
              <a:defRPr/>
            </a:pPr>
            <a:r>
              <a:rPr kumimoji="1"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real  x[8];</a:t>
            </a:r>
          </a:p>
          <a:p>
            <a:pPr>
              <a:lnSpc>
                <a:spcPct val="120000"/>
              </a:lnSpc>
              <a:defRPr/>
            </a:pPr>
            <a:r>
              <a:rPr kumimoji="1"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integer  i, j;</a:t>
            </a:r>
          </a:p>
          <a:p>
            <a:pPr>
              <a:defRPr/>
            </a:pPr>
            <a:r>
              <a:rPr kumimoji="1"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</a:rPr>
              <a:t>……</a:t>
            </a:r>
            <a:endParaRPr kumimoji="1" lang="en-US" altLang="zh-CN" sz="2800" b="1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>
              <a:defRPr/>
            </a:pPr>
            <a:r>
              <a:rPr kumimoji="1"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end</a:t>
            </a:r>
          </a:p>
        </p:txBody>
      </p:sp>
      <p:sp>
        <p:nvSpPr>
          <p:cNvPr id="51209" name="Text Box 16">
            <a:extLst>
              <a:ext uri="{FF2B5EF4-FFF2-40B4-BE49-F238E27FC236}">
                <a16:creationId xmlns:a16="http://schemas.microsoft.com/office/drawing/2014/main" id="{81F90EF8-7528-08D3-37C3-867B0F833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1989138"/>
            <a:ext cx="3960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/>
              <a:t>实型</a:t>
            </a:r>
            <a:r>
              <a:rPr lang="en-US" altLang="zh-CN" sz="2800" b="1"/>
              <a:t>8</a:t>
            </a:r>
            <a:r>
              <a:rPr lang="zh-CN" altLang="en-US" sz="2800" b="1"/>
              <a:t>字节，整型</a:t>
            </a:r>
            <a:r>
              <a:rPr lang="en-US" altLang="zh-CN" sz="2800" b="1"/>
              <a:t>4</a:t>
            </a:r>
            <a:r>
              <a:rPr lang="zh-CN" altLang="en-US" sz="2800" b="1"/>
              <a:t>字节</a:t>
            </a:r>
          </a:p>
        </p:txBody>
      </p:sp>
      <p:sp>
        <p:nvSpPr>
          <p:cNvPr id="51210" name="灯片编号占位符 17">
            <a:extLst>
              <a:ext uri="{FF2B5EF4-FFF2-40B4-BE49-F238E27FC236}">
                <a16:creationId xmlns:a16="http://schemas.microsoft.com/office/drawing/2014/main" id="{E9C8864E-D154-C80F-355C-174DFABFA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827ADD-CAD6-4671-8F0D-DE8D10D7BB28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5F6BEC6A-039D-3C19-1FB3-1C3999CA7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838200"/>
            <a:ext cx="77930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主要内容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A9378FDD-A257-F95B-17CA-A9B3D81F4B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46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7.1 </a:t>
            </a:r>
            <a:r>
              <a:rPr lang="zh-CN" altLang="en-US" sz="2800" b="1"/>
              <a:t>中间代码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7.2 </a:t>
            </a:r>
            <a:r>
              <a:rPr lang="zh-CN" altLang="en-US" sz="2800" b="1"/>
              <a:t>说明语句翻译</a:t>
            </a:r>
            <a:endParaRPr lang="en-US" altLang="zh-CN" sz="2800" b="1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7.3 </a:t>
            </a:r>
            <a:r>
              <a:rPr lang="zh-CN" altLang="en-US" sz="2800" b="1"/>
              <a:t>组合数据说明的翻译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7.4 </a:t>
            </a:r>
            <a:r>
              <a:rPr lang="zh-CN" altLang="en-US" sz="2800" b="1"/>
              <a:t>赋值语句的翻译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7.5 </a:t>
            </a:r>
            <a:r>
              <a:rPr lang="zh-CN" altLang="en-US" sz="2800" b="1"/>
              <a:t>控制语句的翻译（</a:t>
            </a:r>
            <a:r>
              <a:rPr lang="en-US" altLang="zh-CN" sz="2800" b="1"/>
              <a:t>if</a:t>
            </a:r>
            <a:r>
              <a:rPr lang="zh-CN" altLang="en-US" sz="2800" b="1"/>
              <a:t>、循环）</a:t>
            </a:r>
          </a:p>
        </p:txBody>
      </p:sp>
      <p:sp>
        <p:nvSpPr>
          <p:cNvPr id="18435" name="灯片编号占位符 4">
            <a:extLst>
              <a:ext uri="{FF2B5EF4-FFF2-40B4-BE49-F238E27FC236}">
                <a16:creationId xmlns:a16="http://schemas.microsoft.com/office/drawing/2014/main" id="{4EFE772C-D554-FF96-4D2C-00CEE7BD54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3B2C49-2D0A-48FC-A8B0-1043057D819F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B62EA84B-7A93-F572-F2FA-C2F8F5674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8" y="762000"/>
            <a:ext cx="4640262" cy="9144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folHlink"/>
                </a:solidFill>
              </a:rPr>
              <a:t>文法描述</a:t>
            </a:r>
            <a:endParaRPr lang="zh-CN" altLang="en-US" sz="2000" dirty="0">
              <a:solidFill>
                <a:schemeClr val="folHlink"/>
              </a:solidFill>
            </a:endParaRP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8B1EE254-C149-065E-FEFB-0FDA80A306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6400" y="1828800"/>
            <a:ext cx="44958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P   →  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D  →   D ; 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D  →   id : 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T  →   integer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T  →  real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T  →   array[num] of T</a:t>
            </a:r>
            <a:r>
              <a:rPr lang="en-US" altLang="zh-CN" b="1" baseline="-25000"/>
              <a:t>1</a:t>
            </a:r>
            <a:r>
              <a:rPr lang="en-US" altLang="zh-CN" b="1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T → </a:t>
            </a:r>
            <a:r>
              <a:rPr lang="en-US" altLang="zh-CN" sz="2800" b="1"/>
              <a:t>↑</a:t>
            </a:r>
            <a:r>
              <a:rPr lang="en-US" altLang="zh-CN" b="1"/>
              <a:t>T</a:t>
            </a:r>
            <a:r>
              <a:rPr lang="en-US" altLang="zh-CN" b="1" baseline="-25000"/>
              <a:t>1</a:t>
            </a:r>
          </a:p>
        </p:txBody>
      </p:sp>
      <p:sp>
        <p:nvSpPr>
          <p:cNvPr id="53251" name="Text Box 4">
            <a:extLst>
              <a:ext uri="{FF2B5EF4-FFF2-40B4-BE49-F238E27FC236}">
                <a16:creationId xmlns:a16="http://schemas.microsoft.com/office/drawing/2014/main" id="{463AC781-383F-A1D4-2EE0-093F9B623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133601"/>
            <a:ext cx="6400800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例如：</a:t>
            </a:r>
          </a:p>
          <a:p>
            <a:pPr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a:integer; b:real;c:array[10]of real</a:t>
            </a:r>
          </a:p>
        </p:txBody>
      </p:sp>
      <p:grpSp>
        <p:nvGrpSpPr>
          <p:cNvPr id="53252" name="Group 5">
            <a:extLst>
              <a:ext uri="{FF2B5EF4-FFF2-40B4-BE49-F238E27FC236}">
                <a16:creationId xmlns:a16="http://schemas.microsoft.com/office/drawing/2014/main" id="{9AF908F4-81FF-D45A-7F42-A3CEEDD44E4A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124200"/>
            <a:ext cx="6019800" cy="3657600"/>
            <a:chOff x="1824" y="1968"/>
            <a:chExt cx="3792" cy="2304"/>
          </a:xfrm>
        </p:grpSpPr>
        <p:grpSp>
          <p:nvGrpSpPr>
            <p:cNvPr id="53254" name="Group 6">
              <a:extLst>
                <a:ext uri="{FF2B5EF4-FFF2-40B4-BE49-F238E27FC236}">
                  <a16:creationId xmlns:a16="http://schemas.microsoft.com/office/drawing/2014/main" id="{B73F6E9C-5E7B-BE67-7E8D-B3785E76CB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016"/>
              <a:ext cx="432" cy="576"/>
              <a:chOff x="2352" y="2016"/>
              <a:chExt cx="432" cy="576"/>
            </a:xfrm>
          </p:grpSpPr>
          <p:sp>
            <p:nvSpPr>
              <p:cNvPr id="53280" name="Line 7">
                <a:extLst>
                  <a:ext uri="{FF2B5EF4-FFF2-40B4-BE49-F238E27FC236}">
                    <a16:creationId xmlns:a16="http://schemas.microsoft.com/office/drawing/2014/main" id="{FDADDD09-31F2-101F-EF3F-553A9A7AD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016"/>
                <a:ext cx="192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81" name="Text Box 8">
                <a:extLst>
                  <a:ext uri="{FF2B5EF4-FFF2-40B4-BE49-F238E27FC236}">
                    <a16:creationId xmlns:a16="http://schemas.microsoft.com/office/drawing/2014/main" id="{37487B82-693B-77A9-34E0-CD81326B70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</a:p>
            </p:txBody>
          </p:sp>
        </p:grpSp>
        <p:grpSp>
          <p:nvGrpSpPr>
            <p:cNvPr id="53255" name="Group 9">
              <a:extLst>
                <a:ext uri="{FF2B5EF4-FFF2-40B4-BE49-F238E27FC236}">
                  <a16:creationId xmlns:a16="http://schemas.microsoft.com/office/drawing/2014/main" id="{ADB527AA-0701-5943-5000-5B4FBB9458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016"/>
              <a:ext cx="432" cy="576"/>
              <a:chOff x="2352" y="2016"/>
              <a:chExt cx="432" cy="576"/>
            </a:xfrm>
          </p:grpSpPr>
          <p:sp>
            <p:nvSpPr>
              <p:cNvPr id="53278" name="Line 10">
                <a:extLst>
                  <a:ext uri="{FF2B5EF4-FFF2-40B4-BE49-F238E27FC236}">
                    <a16:creationId xmlns:a16="http://schemas.microsoft.com/office/drawing/2014/main" id="{A75456D7-93BD-6B9E-7504-3029976C50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016"/>
                <a:ext cx="192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9" name="Text Box 11">
                <a:extLst>
                  <a:ext uri="{FF2B5EF4-FFF2-40B4-BE49-F238E27FC236}">
                    <a16:creationId xmlns:a16="http://schemas.microsoft.com/office/drawing/2014/main" id="{5D272D26-0D9E-8488-5BD9-3AFF741F93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30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</a:p>
            </p:txBody>
          </p:sp>
        </p:grpSp>
        <p:grpSp>
          <p:nvGrpSpPr>
            <p:cNvPr id="53256" name="Group 12">
              <a:extLst>
                <a:ext uri="{FF2B5EF4-FFF2-40B4-BE49-F238E27FC236}">
                  <a16:creationId xmlns:a16="http://schemas.microsoft.com/office/drawing/2014/main" id="{B821181B-0C9C-1892-70C1-FFED6911B7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2065"/>
              <a:ext cx="1008" cy="555"/>
              <a:chOff x="2352" y="2016"/>
              <a:chExt cx="432" cy="605"/>
            </a:xfrm>
          </p:grpSpPr>
          <p:sp>
            <p:nvSpPr>
              <p:cNvPr id="53276" name="Line 13">
                <a:extLst>
                  <a:ext uri="{FF2B5EF4-FFF2-40B4-BE49-F238E27FC236}">
                    <a16:creationId xmlns:a16="http://schemas.microsoft.com/office/drawing/2014/main" id="{CFB3C162-C7E3-4DEE-6BDE-2433D4894F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016"/>
                <a:ext cx="192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77" name="Text Box 14">
                <a:extLst>
                  <a:ext uri="{FF2B5EF4-FFF2-40B4-BE49-F238E27FC236}">
                    <a16:creationId xmlns:a16="http://schemas.microsoft.com/office/drawing/2014/main" id="{59D0BF75-4988-90EF-3BE2-8FB421AF6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304"/>
                <a:ext cx="288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</a:p>
            </p:txBody>
          </p:sp>
        </p:grpSp>
        <p:sp>
          <p:nvSpPr>
            <p:cNvPr id="53257" name="Line 15">
              <a:extLst>
                <a:ext uri="{FF2B5EF4-FFF2-40B4-BE49-F238E27FC236}">
                  <a16:creationId xmlns:a16="http://schemas.microsoft.com/office/drawing/2014/main" id="{86D41373-3820-E250-69AF-2E8028F1C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016"/>
              <a:ext cx="1008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8" name="Text Box 16">
              <a:extLst>
                <a:ext uri="{FF2B5EF4-FFF2-40B4-BE49-F238E27FC236}">
                  <a16:creationId xmlns:a16="http://schemas.microsoft.com/office/drawing/2014/main" id="{F92CFB08-A25B-C0F9-D667-7F558465D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8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3259" name="Text Box 17">
              <a:extLst>
                <a:ext uri="{FF2B5EF4-FFF2-40B4-BE49-F238E27FC236}">
                  <a16:creationId xmlns:a16="http://schemas.microsoft.com/office/drawing/2014/main" id="{B8CDEE7A-C39E-0EB9-F1F9-2415493F4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8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3260" name="Text Box 18">
              <a:extLst>
                <a:ext uri="{FF2B5EF4-FFF2-40B4-BE49-F238E27FC236}">
                  <a16:creationId xmlns:a16="http://schemas.microsoft.com/office/drawing/2014/main" id="{0B7D750A-6AB4-D859-D448-03D653E66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288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3261" name="Line 19">
              <a:extLst>
                <a:ext uri="{FF2B5EF4-FFF2-40B4-BE49-F238E27FC236}">
                  <a16:creationId xmlns:a16="http://schemas.microsoft.com/office/drawing/2014/main" id="{DCBFFF06-E61B-B796-1F7F-DD9D54C45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49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Line 20">
              <a:extLst>
                <a:ext uri="{FF2B5EF4-FFF2-40B4-BE49-F238E27FC236}">
                  <a16:creationId xmlns:a16="http://schemas.microsoft.com/office/drawing/2014/main" id="{1B9D6901-5BFE-7C10-9CBF-C34B4AE84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544"/>
              <a:ext cx="192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21">
              <a:extLst>
                <a:ext uri="{FF2B5EF4-FFF2-40B4-BE49-F238E27FC236}">
                  <a16:creationId xmlns:a16="http://schemas.microsoft.com/office/drawing/2014/main" id="{D9D309E7-57E4-3AC9-5776-0C273E4E9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968"/>
              <a:ext cx="816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Line 22">
              <a:extLst>
                <a:ext uri="{FF2B5EF4-FFF2-40B4-BE49-F238E27FC236}">
                  <a16:creationId xmlns:a16="http://schemas.microsoft.com/office/drawing/2014/main" id="{CAF2005E-1FC7-F2ED-7FC5-96A09F3E7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544"/>
              <a:ext cx="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5" name="Line 23">
              <a:extLst>
                <a:ext uri="{FF2B5EF4-FFF2-40B4-BE49-F238E27FC236}">
                  <a16:creationId xmlns:a16="http://schemas.microsoft.com/office/drawing/2014/main" id="{4E3F7772-4F95-98C1-252A-B8FB7F2C8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016"/>
              <a:ext cx="1392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6" name="Text Box 24">
              <a:extLst>
                <a:ext uri="{FF2B5EF4-FFF2-40B4-BE49-F238E27FC236}">
                  <a16:creationId xmlns:a16="http://schemas.microsoft.com/office/drawing/2014/main" id="{65862642-B6C7-3301-ADEE-5E35C66F66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45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3267" name="Text Box 25">
              <a:extLst>
                <a:ext uri="{FF2B5EF4-FFF2-40B4-BE49-F238E27FC236}">
                  <a16:creationId xmlns:a16="http://schemas.microsoft.com/office/drawing/2014/main" id="{8F2079BC-83E6-43F8-E6FC-5B58FBFAA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98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53268" name="Line 26">
              <a:extLst>
                <a:ext uri="{FF2B5EF4-FFF2-40B4-BE49-F238E27FC236}">
                  <a16:creationId xmlns:a16="http://schemas.microsoft.com/office/drawing/2014/main" id="{1C0E2266-96F9-D27A-ABD7-982E62C7C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016"/>
              <a:ext cx="864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27">
              <a:extLst>
                <a:ext uri="{FF2B5EF4-FFF2-40B4-BE49-F238E27FC236}">
                  <a16:creationId xmlns:a16="http://schemas.microsoft.com/office/drawing/2014/main" id="{82CDF3BD-FE8E-5568-0366-1E876BA31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072"/>
              <a:ext cx="67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Line 28">
              <a:extLst>
                <a:ext uri="{FF2B5EF4-FFF2-40B4-BE49-F238E27FC236}">
                  <a16:creationId xmlns:a16="http://schemas.microsoft.com/office/drawing/2014/main" id="{15BBA2CA-0B0D-5E39-D483-B718B60D97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3072"/>
              <a:ext cx="96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1" name="Text Box 29">
              <a:extLst>
                <a:ext uri="{FF2B5EF4-FFF2-40B4-BE49-F238E27FC236}">
                  <a16:creationId xmlns:a16="http://schemas.microsoft.com/office/drawing/2014/main" id="{47BCB656-A922-260D-743C-F70B27BFD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5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53272" name="Line 30">
              <a:extLst>
                <a:ext uri="{FF2B5EF4-FFF2-40B4-BE49-F238E27FC236}">
                  <a16:creationId xmlns:a16="http://schemas.microsoft.com/office/drawing/2014/main" id="{D3FF8C5C-3FD0-B648-C89C-584DDF4F8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00"/>
              <a:ext cx="81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3" name="Line 31">
              <a:extLst>
                <a:ext uri="{FF2B5EF4-FFF2-40B4-BE49-F238E27FC236}">
                  <a16:creationId xmlns:a16="http://schemas.microsoft.com/office/drawing/2014/main" id="{048F58BB-018D-FD36-9CC1-7C6226284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064"/>
              <a:ext cx="1056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4" name="Line 32">
              <a:extLst>
                <a:ext uri="{FF2B5EF4-FFF2-40B4-BE49-F238E27FC236}">
                  <a16:creationId xmlns:a16="http://schemas.microsoft.com/office/drawing/2014/main" id="{F9358738-85C0-8044-18F2-F92530C9F6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3120"/>
              <a:ext cx="43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33">
              <a:extLst>
                <a:ext uri="{FF2B5EF4-FFF2-40B4-BE49-F238E27FC236}">
                  <a16:creationId xmlns:a16="http://schemas.microsoft.com/office/drawing/2014/main" id="{005348E4-0012-BBAB-FA7C-CFD9A4213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792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53" name="灯片编号占位符 34">
            <a:extLst>
              <a:ext uri="{FF2B5EF4-FFF2-40B4-BE49-F238E27FC236}">
                <a16:creationId xmlns:a16="http://schemas.microsoft.com/office/drawing/2014/main" id="{148F6B40-2212-29FD-5D13-7D7E107678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D3CC9C-AB5B-439E-B49D-7CFCBB210B43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>
            <a:extLst>
              <a:ext uri="{FF2B5EF4-FFF2-40B4-BE49-F238E27FC236}">
                <a16:creationId xmlns:a16="http://schemas.microsoft.com/office/drawing/2014/main" id="{72737CE5-5BA7-2586-FBAF-FE276907F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914400"/>
            <a:ext cx="6400800" cy="762000"/>
          </a:xfrm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用到的属性、过程、与全局量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78B13E24-6529-BBDB-9019-51F554DFAC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4600" y="1981200"/>
            <a:ext cx="6553200" cy="4419600"/>
          </a:xfrm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b="1"/>
              <a:t>类型</a:t>
            </a:r>
            <a:r>
              <a:rPr lang="en-US" altLang="zh-CN" b="1"/>
              <a:t>T</a:t>
            </a:r>
            <a:r>
              <a:rPr lang="zh-CN" altLang="en-US" b="1"/>
              <a:t>的属性</a:t>
            </a:r>
          </a:p>
          <a:p>
            <a:pPr lvl="1" eaLnBrk="1" hangingPunct="1"/>
            <a:r>
              <a:rPr lang="en-US" altLang="zh-CN" b="1"/>
              <a:t>type  </a:t>
            </a:r>
            <a:r>
              <a:rPr lang="zh-CN" altLang="en-US" b="1"/>
              <a:t>类型</a:t>
            </a:r>
          </a:p>
          <a:p>
            <a:pPr lvl="1" eaLnBrk="1" hangingPunct="1"/>
            <a:r>
              <a:rPr lang="en-US" altLang="zh-CN" b="1"/>
              <a:t>width </a:t>
            </a:r>
            <a:r>
              <a:rPr lang="zh-CN" altLang="en-US" b="1"/>
              <a:t>占用的字节数</a:t>
            </a:r>
          </a:p>
          <a:p>
            <a:pPr eaLnBrk="1" hangingPunct="1"/>
            <a:r>
              <a:rPr lang="zh-CN" altLang="en-US" b="1"/>
              <a:t>基本子程序</a:t>
            </a:r>
          </a:p>
          <a:p>
            <a:pPr lvl="1" eaLnBrk="1" hangingPunct="1"/>
            <a:r>
              <a:rPr lang="en-US" altLang="zh-CN" b="1"/>
              <a:t>enter</a:t>
            </a:r>
            <a:r>
              <a:rPr lang="zh-CN" altLang="en-US" b="1"/>
              <a:t>：设置变量的类型和地址</a:t>
            </a:r>
          </a:p>
          <a:p>
            <a:pPr lvl="1" eaLnBrk="1" hangingPunct="1"/>
            <a:r>
              <a:rPr lang="en-US" altLang="zh-CN" b="1"/>
              <a:t>array</a:t>
            </a:r>
            <a:r>
              <a:rPr lang="zh-CN" altLang="en-US" b="1"/>
              <a:t>：数组类型处理</a:t>
            </a:r>
          </a:p>
          <a:p>
            <a:pPr eaLnBrk="1" hangingPunct="1"/>
            <a:r>
              <a:rPr lang="zh-CN" altLang="en-US" b="1"/>
              <a:t>全局量</a:t>
            </a:r>
          </a:p>
          <a:p>
            <a:pPr lvl="1" eaLnBrk="1" hangingPunct="1"/>
            <a:r>
              <a:rPr lang="en-US" altLang="zh-CN" b="1"/>
              <a:t>offset</a:t>
            </a:r>
            <a:r>
              <a:rPr lang="zh-CN" altLang="en-US" b="1"/>
              <a:t>：已分配空间字节数</a:t>
            </a:r>
          </a:p>
        </p:txBody>
      </p:sp>
      <p:sp>
        <p:nvSpPr>
          <p:cNvPr id="55299" name="灯片编号占位符 4">
            <a:extLst>
              <a:ext uri="{FF2B5EF4-FFF2-40B4-BE49-F238E27FC236}">
                <a16:creationId xmlns:a16="http://schemas.microsoft.com/office/drawing/2014/main" id="{826815CC-6D1F-F41B-6760-9FF490C3E3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C5AAA6-123A-4524-87C3-555E03828D4B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>
            <a:extLst>
              <a:ext uri="{FF2B5EF4-FFF2-40B4-BE49-F238E27FC236}">
                <a16:creationId xmlns:a16="http://schemas.microsoft.com/office/drawing/2014/main" id="{A0C11680-2555-2818-B65A-5BD338919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838200"/>
            <a:ext cx="7696200" cy="838200"/>
          </a:xfrm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说明语句的翻译模式</a:t>
            </a:r>
            <a:endParaRPr lang="zh-CN" altLang="en-US" sz="20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F155EC1C-A4C5-6781-6BFA-999D827732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0" y="1828800"/>
            <a:ext cx="8077200" cy="4648200"/>
          </a:xfrm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P→{ offset := 0 } 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D→D ; 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D→id : T  {enter( id.name, T.type, offset 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            offset := offset + T.width}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T→integer {T.type := integer;   T.width := 4}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T→real    {T.type := real;   T.width := 8}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T→array[ num ]  of  T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           {T.type := array( num.val, T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.type);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            T.width := num.val * T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.width}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T→↑T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 {T.type := pointer( T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.type); T.width := 4}</a:t>
            </a:r>
          </a:p>
        </p:txBody>
      </p:sp>
      <p:sp>
        <p:nvSpPr>
          <p:cNvPr id="57347" name="灯片编号占位符 4">
            <a:extLst>
              <a:ext uri="{FF2B5EF4-FFF2-40B4-BE49-F238E27FC236}">
                <a16:creationId xmlns:a16="http://schemas.microsoft.com/office/drawing/2014/main" id="{DFA727E0-AEA2-BDEF-C2D3-5E8F4D39A8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2C38FF-C19A-42E9-8198-EFE638C33547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>
            <a:extLst>
              <a:ext uri="{FF2B5EF4-FFF2-40B4-BE49-F238E27FC236}">
                <a16:creationId xmlns:a16="http://schemas.microsoft.com/office/drawing/2014/main" id="{9D1D65C9-F968-C099-772A-82B4FEBE31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650" y="285751"/>
            <a:ext cx="6669088" cy="69532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7-4 x:real; i:integer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的翻译</a:t>
            </a:r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256653A6-EF9F-0009-BD96-C14EF32B7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05000"/>
            <a:ext cx="8686800" cy="44958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000" b="1"/>
              <a:t>P</a:t>
            </a:r>
            <a:r>
              <a:rPr lang="en-US" altLang="zh-CN" sz="2000" b="1">
                <a:sym typeface="Symbol" panose="05050102010706020507" pitchFamily="18" charset="2"/>
              </a:rPr>
              <a:t></a:t>
            </a:r>
            <a:r>
              <a:rPr lang="en-US" altLang="zh-CN" sz="2000" b="1"/>
              <a:t> { offset := 0 } D</a:t>
            </a:r>
          </a:p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Þ"/>
            </a:pPr>
            <a:r>
              <a:rPr lang="en-US" altLang="zh-CN" sz="2000" b="1"/>
              <a:t>{ offset := 0 } D ; D</a:t>
            </a:r>
          </a:p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Þ"/>
            </a:pPr>
            <a:r>
              <a:rPr lang="en-US" altLang="zh-CN" sz="2000" b="1"/>
              <a:t>{ offset := 0 } x: T  {enter( x, T.type, offset ); offset := offset + T.width}; D</a:t>
            </a:r>
          </a:p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Þ"/>
            </a:pPr>
            <a:r>
              <a:rPr lang="en-US" altLang="zh-CN" sz="2000" b="1"/>
              <a:t>{ offset := 0 } x : real  {T.type := real;   T.width := 8} {enter( x, T.type, offset ); offset := offset + T.width}; D</a:t>
            </a:r>
          </a:p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Þ"/>
            </a:pPr>
            <a:r>
              <a:rPr lang="en-US" altLang="zh-CN" sz="2000" b="1"/>
              <a:t>x : real  {enter( x, real, 0 ); offset := 8}; D</a:t>
            </a:r>
          </a:p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Þ"/>
            </a:pPr>
            <a:r>
              <a:rPr lang="en-US" altLang="zh-CN" sz="2000" b="1"/>
              <a:t>x : real  {enter( x, real, 0 ); offset := 8}; i : T  {enter( id.name, T.type, offset ) ;offset := offset + T.width}</a:t>
            </a:r>
          </a:p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Þ"/>
            </a:pPr>
            <a:r>
              <a:rPr lang="en-US" altLang="zh-CN" sz="2000" b="1"/>
              <a:t>x : real  {enter ( x, real, 0 ); offset := 8}; i : integer  {T.type := integer;   T.width := 4} {enter( i, T.type, offset ) ;offset := offset + T.width}</a:t>
            </a:r>
          </a:p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Þ"/>
            </a:pPr>
            <a:r>
              <a:rPr lang="en-US" altLang="zh-CN" sz="2000" b="1"/>
              <a:t>x : real  {enter( x, real, 0 )}; i : integer {enter( i, integer, 8 ) ;offset 12}</a:t>
            </a:r>
          </a:p>
        </p:txBody>
      </p:sp>
      <p:sp>
        <p:nvSpPr>
          <p:cNvPr id="305156" name="Rectangle 4">
            <a:extLst>
              <a:ext uri="{FF2B5EF4-FFF2-40B4-BE49-F238E27FC236}">
                <a16:creationId xmlns:a16="http://schemas.microsoft.com/office/drawing/2014/main" id="{A2458D82-1F2F-0453-BE10-4EA01C263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1052514"/>
            <a:ext cx="5832475" cy="776287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ts val="1880"/>
              </a:lnSpc>
              <a:spcBef>
                <a:spcPct val="50000"/>
              </a:spcBef>
              <a:defRPr/>
            </a:pPr>
            <a:r>
              <a:rPr kumimoji="1"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D→id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: T  {enter( id.name, 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T.type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offset );</a:t>
            </a:r>
          </a:p>
          <a:p>
            <a:pPr>
              <a:lnSpc>
                <a:spcPts val="1880"/>
              </a:lnSpc>
              <a:spcBef>
                <a:spcPct val="5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offset := offset + </a:t>
            </a:r>
            <a:r>
              <a:rPr kumimoji="1"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T.width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</a:p>
        </p:txBody>
      </p:sp>
      <p:sp>
        <p:nvSpPr>
          <p:cNvPr id="59396" name="灯片编号占位符 5">
            <a:extLst>
              <a:ext uri="{FF2B5EF4-FFF2-40B4-BE49-F238E27FC236}">
                <a16:creationId xmlns:a16="http://schemas.microsoft.com/office/drawing/2014/main" id="{11D6A811-03F5-4AB1-9F85-4055501EF9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B5C7B9-27FE-414F-A629-AA7C9B7315FB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1" name="Object 2">
            <a:extLst>
              <a:ext uri="{FF2B5EF4-FFF2-40B4-BE49-F238E27FC236}">
                <a16:creationId xmlns:a16="http://schemas.microsoft.com/office/drawing/2014/main" id="{F854FF61-EB7B-5537-7D4F-9031CC4321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268413"/>
          <a:ext cx="70866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S 组织结构图 2.0" r:id="rId3" imgW="0" imgH="0" progId="OrgPlusWOPX.4">
                  <p:embed followColorScheme="full"/>
                </p:oleObj>
              </mc:Choice>
              <mc:Fallback>
                <p:oleObj name="MS 组织结构图 2.0" r:id="rId3" imgW="0" imgH="0" progId="OrgPlusWOPX.4">
                  <p:embed followColorScheme="full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68413"/>
                        <a:ext cx="7086600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31" name="Rectangle 3">
            <a:extLst>
              <a:ext uri="{FF2B5EF4-FFF2-40B4-BE49-F238E27FC236}">
                <a16:creationId xmlns:a16="http://schemas.microsoft.com/office/drawing/2014/main" id="{EA79AE26-38FB-466C-7E26-3BABF92CC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8" y="115888"/>
            <a:ext cx="8458200" cy="533400"/>
          </a:xfrm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7-4 x:real; i:integer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的翻译</a:t>
            </a:r>
          </a:p>
        </p:txBody>
      </p:sp>
      <p:sp>
        <p:nvSpPr>
          <p:cNvPr id="61443" name="Rectangle 4">
            <a:extLst>
              <a:ext uri="{FF2B5EF4-FFF2-40B4-BE49-F238E27FC236}">
                <a16:creationId xmlns:a16="http://schemas.microsoft.com/office/drawing/2014/main" id="{0E88D76C-53A2-3974-227E-C89642C9DC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6019800"/>
            <a:ext cx="3505200" cy="533400"/>
          </a:xfrm>
          <a:ln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enter(x,real,0)</a:t>
            </a:r>
          </a:p>
        </p:txBody>
      </p:sp>
      <p:sp>
        <p:nvSpPr>
          <p:cNvPr id="304133" name="Text Box 5">
            <a:extLst>
              <a:ext uri="{FF2B5EF4-FFF2-40B4-BE49-F238E27FC236}">
                <a16:creationId xmlns:a16="http://schemas.microsoft.com/office/drawing/2014/main" id="{F6307714-DDCE-C96F-168D-94F4FEAE6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981200"/>
            <a:ext cx="12207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offset=0</a:t>
            </a:r>
          </a:p>
        </p:txBody>
      </p:sp>
      <p:sp>
        <p:nvSpPr>
          <p:cNvPr id="304134" name="Text Box 6">
            <a:extLst>
              <a:ext uri="{FF2B5EF4-FFF2-40B4-BE49-F238E27FC236}">
                <a16:creationId xmlns:a16="http://schemas.microsoft.com/office/drawing/2014/main" id="{E84940BC-C7F4-D467-CF74-C59EA6BAB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14" y="3657600"/>
            <a:ext cx="12207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offset=8</a:t>
            </a:r>
          </a:p>
        </p:txBody>
      </p:sp>
      <p:sp>
        <p:nvSpPr>
          <p:cNvPr id="304135" name="Text Box 7">
            <a:extLst>
              <a:ext uri="{FF2B5EF4-FFF2-40B4-BE49-F238E27FC236}">
                <a16:creationId xmlns:a16="http://schemas.microsoft.com/office/drawing/2014/main" id="{E9842873-01CD-F710-9521-3A8B12355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029201"/>
            <a:ext cx="1688732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T.type=real</a:t>
            </a: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T.width=8</a:t>
            </a:r>
          </a:p>
        </p:txBody>
      </p:sp>
      <p:sp>
        <p:nvSpPr>
          <p:cNvPr id="304136" name="Text Box 8">
            <a:extLst>
              <a:ext uri="{FF2B5EF4-FFF2-40B4-BE49-F238E27FC236}">
                <a16:creationId xmlns:a16="http://schemas.microsoft.com/office/drawing/2014/main" id="{512EC2F5-DE92-5F7E-902E-148DD057D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657600"/>
            <a:ext cx="13731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offset=12</a:t>
            </a:r>
          </a:p>
        </p:txBody>
      </p:sp>
      <p:sp>
        <p:nvSpPr>
          <p:cNvPr id="304137" name="Text Box 9">
            <a:extLst>
              <a:ext uri="{FF2B5EF4-FFF2-40B4-BE49-F238E27FC236}">
                <a16:creationId xmlns:a16="http://schemas.microsoft.com/office/drawing/2014/main" id="{8D5E2B13-8E29-2A7C-81F7-023971387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0926" y="5121276"/>
            <a:ext cx="2104679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T.type=integer</a:t>
            </a:r>
          </a:p>
          <a:p>
            <a:pPr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T.width=4</a:t>
            </a:r>
          </a:p>
        </p:txBody>
      </p:sp>
      <p:sp>
        <p:nvSpPr>
          <p:cNvPr id="304138" name="Text Box 10">
            <a:extLst>
              <a:ext uri="{FF2B5EF4-FFF2-40B4-BE49-F238E27FC236}">
                <a16:creationId xmlns:a16="http://schemas.microsoft.com/office/drawing/2014/main" id="{853E4024-CF60-4A57-D788-1B1F1D3DE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6019801"/>
            <a:ext cx="3810000" cy="4857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</a:rPr>
              <a:t>enter(i,integer,8)</a:t>
            </a:r>
            <a:endParaRPr kumimoji="1" lang="en-US" altLang="zh-CN" sz="24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04139" name="Rectangle 11">
            <a:extLst>
              <a:ext uri="{FF2B5EF4-FFF2-40B4-BE49-F238E27FC236}">
                <a16:creationId xmlns:a16="http://schemas.microsoft.com/office/drawing/2014/main" id="{0F69EBC3-B2AF-6F75-8F83-44A9753A9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692150"/>
            <a:ext cx="8135938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D→id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: T  {enter( id.name,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T.type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offset );     offset := offset +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T.width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774505A-0C18-F737-AF4F-302C898FF87D}"/>
              </a:ext>
            </a:extLst>
          </p:cNvPr>
          <p:cNvCxnSpPr/>
          <p:nvPr/>
        </p:nvCxnSpPr>
        <p:spPr>
          <a:xfrm>
            <a:off x="5087938" y="1916113"/>
            <a:ext cx="0" cy="36036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6EC4F77-276A-A4B5-C4FE-2487C613202D}"/>
              </a:ext>
            </a:extLst>
          </p:cNvPr>
          <p:cNvCxnSpPr/>
          <p:nvPr/>
        </p:nvCxnSpPr>
        <p:spPr>
          <a:xfrm>
            <a:off x="8040688" y="4005263"/>
            <a:ext cx="0" cy="14446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FC829DF-D097-0EA0-C790-C44E75A378AB}"/>
              </a:ext>
            </a:extLst>
          </p:cNvPr>
          <p:cNvCxnSpPr/>
          <p:nvPr/>
        </p:nvCxnSpPr>
        <p:spPr>
          <a:xfrm>
            <a:off x="2063750" y="3933825"/>
            <a:ext cx="0" cy="2159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5CF4DA0-78F5-E253-132F-35724E23EFC2}"/>
              </a:ext>
            </a:extLst>
          </p:cNvPr>
          <p:cNvCxnSpPr/>
          <p:nvPr/>
        </p:nvCxnSpPr>
        <p:spPr>
          <a:xfrm>
            <a:off x="4511675" y="4005263"/>
            <a:ext cx="0" cy="14446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037BF61-04AC-1106-E1E9-65D5CA0F8515}"/>
              </a:ext>
            </a:extLst>
          </p:cNvPr>
          <p:cNvCxnSpPr/>
          <p:nvPr/>
        </p:nvCxnSpPr>
        <p:spPr>
          <a:xfrm>
            <a:off x="5087938" y="2852738"/>
            <a:ext cx="0" cy="2159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FEC5FFB-7595-1510-DD38-CC7921E926F6}"/>
              </a:ext>
            </a:extLst>
          </p:cNvPr>
          <p:cNvCxnSpPr/>
          <p:nvPr/>
        </p:nvCxnSpPr>
        <p:spPr>
          <a:xfrm>
            <a:off x="3287713" y="3068638"/>
            <a:ext cx="0" cy="14446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A2D0EF6-BD26-43D6-0FFD-024D6E1BC33D}"/>
              </a:ext>
            </a:extLst>
          </p:cNvPr>
          <p:cNvCxnSpPr/>
          <p:nvPr/>
        </p:nvCxnSpPr>
        <p:spPr>
          <a:xfrm>
            <a:off x="4511675" y="3068638"/>
            <a:ext cx="0" cy="14446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3673913-CE6E-E433-708D-48D01D26DBC4}"/>
              </a:ext>
            </a:extLst>
          </p:cNvPr>
          <p:cNvCxnSpPr/>
          <p:nvPr/>
        </p:nvCxnSpPr>
        <p:spPr>
          <a:xfrm>
            <a:off x="6888163" y="3068638"/>
            <a:ext cx="0" cy="2159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FC16727-6297-26AE-8650-6A405CC0E1D4}"/>
              </a:ext>
            </a:extLst>
          </p:cNvPr>
          <p:cNvCxnSpPr/>
          <p:nvPr/>
        </p:nvCxnSpPr>
        <p:spPr>
          <a:xfrm>
            <a:off x="3287713" y="3789363"/>
            <a:ext cx="0" cy="36036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89650F8-8B55-B230-C3FB-BE3DD76E0192}"/>
              </a:ext>
            </a:extLst>
          </p:cNvPr>
          <p:cNvCxnSpPr/>
          <p:nvPr/>
        </p:nvCxnSpPr>
        <p:spPr>
          <a:xfrm>
            <a:off x="6888163" y="3789363"/>
            <a:ext cx="0" cy="36036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A605556-E836-B70A-0234-A2047CB871C1}"/>
              </a:ext>
            </a:extLst>
          </p:cNvPr>
          <p:cNvCxnSpPr/>
          <p:nvPr/>
        </p:nvCxnSpPr>
        <p:spPr>
          <a:xfrm>
            <a:off x="8112125" y="4797426"/>
            <a:ext cx="0" cy="36036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B3A5E8B-9821-4603-36B6-5EBECD6EACAB}"/>
              </a:ext>
            </a:extLst>
          </p:cNvPr>
          <p:cNvCxnSpPr/>
          <p:nvPr/>
        </p:nvCxnSpPr>
        <p:spPr>
          <a:xfrm>
            <a:off x="4511675" y="4797426"/>
            <a:ext cx="0" cy="360363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81A1CA7-FB51-A73A-17CD-7D5116ED8121}"/>
              </a:ext>
            </a:extLst>
          </p:cNvPr>
          <p:cNvCxnSpPr/>
          <p:nvPr/>
        </p:nvCxnSpPr>
        <p:spPr>
          <a:xfrm>
            <a:off x="5664200" y="4005263"/>
            <a:ext cx="0" cy="21590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0B988BC-D5BD-B446-1091-3D5C9431A94F}"/>
              </a:ext>
            </a:extLst>
          </p:cNvPr>
          <p:cNvCxnSpPr/>
          <p:nvPr/>
        </p:nvCxnSpPr>
        <p:spPr>
          <a:xfrm>
            <a:off x="3287713" y="3068638"/>
            <a:ext cx="36004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90598EF-C536-D4A7-DBE6-1C0BDC0F8CCB}"/>
              </a:ext>
            </a:extLst>
          </p:cNvPr>
          <p:cNvCxnSpPr/>
          <p:nvPr/>
        </p:nvCxnSpPr>
        <p:spPr>
          <a:xfrm>
            <a:off x="5664200" y="4005263"/>
            <a:ext cx="23764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1FE6FBF-9B53-C52A-31F8-264247B66A3A}"/>
              </a:ext>
            </a:extLst>
          </p:cNvPr>
          <p:cNvCxnSpPr/>
          <p:nvPr/>
        </p:nvCxnSpPr>
        <p:spPr>
          <a:xfrm>
            <a:off x="2063751" y="4005263"/>
            <a:ext cx="24479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67" name="灯片编号占位符 29">
            <a:extLst>
              <a:ext uri="{FF2B5EF4-FFF2-40B4-BE49-F238E27FC236}">
                <a16:creationId xmlns:a16="http://schemas.microsoft.com/office/drawing/2014/main" id="{C328A3DA-3F61-F3F2-056F-FF2A254F4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A4F339-CE66-49A7-92C0-5AF84581106B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>
              <a:ext uri="{FF2B5EF4-FFF2-40B4-BE49-F238E27FC236}">
                <a16:creationId xmlns:a16="http://schemas.microsoft.com/office/drawing/2014/main" id="{93D75BC3-880A-BCAF-82D5-A214CAF9A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1066800"/>
            <a:ext cx="6705600" cy="6096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7.3 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组合数据说明的翻译</a:t>
            </a:r>
            <a:endParaRPr lang="zh-CN" altLang="en-US" sz="20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C2D50238-CCE4-8EFC-927E-33B9B49084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1981200"/>
            <a:ext cx="8839200" cy="42560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分类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同结构的组合数据</a:t>
            </a:r>
            <a:r>
              <a:rPr lang="en-US" altLang="zh-CN" b="1"/>
              <a:t>(</a:t>
            </a:r>
            <a:r>
              <a:rPr lang="zh-CN" altLang="en-US" b="1"/>
              <a:t>同质数据结构</a:t>
            </a:r>
            <a:r>
              <a:rPr lang="en-US" altLang="zh-CN" b="1"/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800" b="1"/>
              <a:t>数组、集合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异结构的组合数据</a:t>
            </a:r>
            <a:r>
              <a:rPr lang="en-US" altLang="zh-CN" b="1"/>
              <a:t>(</a:t>
            </a:r>
            <a:r>
              <a:rPr lang="zh-CN" altLang="en-US" b="1"/>
              <a:t>异质数据结构</a:t>
            </a:r>
            <a:r>
              <a:rPr lang="en-US" altLang="zh-CN" b="1"/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800" b="1"/>
              <a:t>记录、结构、联合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抽象数据类型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 sz="2800" b="1"/>
              <a:t>类、模块</a:t>
            </a:r>
          </a:p>
        </p:txBody>
      </p:sp>
      <p:sp>
        <p:nvSpPr>
          <p:cNvPr id="63491" name="灯片编号占位符 4">
            <a:extLst>
              <a:ext uri="{FF2B5EF4-FFF2-40B4-BE49-F238E27FC236}">
                <a16:creationId xmlns:a16="http://schemas.microsoft.com/office/drawing/2014/main" id="{4077568B-FB7A-E581-D11C-F17967D06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FFE20F-7EE6-4490-94C5-8FA71C6A9ADC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C2059543-480D-28A3-66AB-A3F5B0A95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914400"/>
            <a:ext cx="6477000" cy="762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组合数据的引用与分配策略</a:t>
            </a:r>
            <a:endParaRPr lang="zh-CN" altLang="en-US">
              <a:solidFill>
                <a:schemeClr val="folHlink"/>
              </a:solidFill>
            </a:endParaRP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AB4B8FC6-762C-CAF0-BF78-6563D03589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981200"/>
            <a:ext cx="7772400" cy="4191000"/>
          </a:xfrm>
        </p:spPr>
        <p:txBody>
          <a:bodyPr/>
          <a:lstStyle/>
          <a:p>
            <a:pPr eaLnBrk="1" hangingPunct="1"/>
            <a:r>
              <a:rPr lang="zh-CN" altLang="en-US" b="1"/>
              <a:t>操作</a:t>
            </a:r>
          </a:p>
          <a:p>
            <a:pPr lvl="1" eaLnBrk="1" hangingPunct="1"/>
            <a:r>
              <a:rPr lang="zh-CN" altLang="en-US" b="1"/>
              <a:t>元素的引用、修改</a:t>
            </a:r>
            <a:r>
              <a:rPr lang="en-US" altLang="zh-CN" b="1"/>
              <a:t>:</a:t>
            </a:r>
          </a:p>
          <a:p>
            <a:pPr lvl="2" eaLnBrk="1" hangingPunct="1"/>
            <a:r>
              <a:rPr lang="zh-CN" altLang="en-US" b="1"/>
              <a:t>数组：</a:t>
            </a:r>
            <a:r>
              <a:rPr lang="en-US" altLang="zh-CN" b="1"/>
              <a:t>A[i,j,</a:t>
            </a:r>
            <a:r>
              <a:rPr lang="en-US" altLang="zh-CN" b="1">
                <a:latin typeface="Arial" panose="020B0604020202020204" pitchFamily="34" charset="0"/>
              </a:rPr>
              <a:t>…</a:t>
            </a:r>
            <a:r>
              <a:rPr lang="en-US" altLang="zh-CN" b="1"/>
              <a:t>,k]  </a:t>
            </a:r>
          </a:p>
          <a:p>
            <a:pPr lvl="2" eaLnBrk="1" hangingPunct="1"/>
            <a:r>
              <a:rPr lang="zh-CN" altLang="en-US" b="1"/>
              <a:t>记录、结构、联合：</a:t>
            </a:r>
            <a:r>
              <a:rPr lang="en-US" altLang="zh-CN" b="1"/>
              <a:t>B.h.j</a:t>
            </a:r>
          </a:p>
          <a:p>
            <a:pPr lvl="1" eaLnBrk="1" hangingPunct="1"/>
            <a:r>
              <a:rPr lang="zh-CN" altLang="en-US" b="1"/>
              <a:t>结构的引用、修改：</a:t>
            </a:r>
            <a:r>
              <a:rPr lang="en-US" altLang="zh-CN" b="1"/>
              <a:t>A  ,  B</a:t>
            </a:r>
            <a:r>
              <a:rPr lang="zh-CN" altLang="en-US" b="1"/>
              <a:t>，</a:t>
            </a:r>
            <a:r>
              <a:rPr lang="en-US" altLang="zh-CN" b="1"/>
              <a:t>A.c</a:t>
            </a:r>
          </a:p>
          <a:p>
            <a:pPr eaLnBrk="1" hangingPunct="1"/>
            <a:r>
              <a:rPr lang="zh-CN" altLang="en-US" b="1"/>
              <a:t>分配策略</a:t>
            </a:r>
          </a:p>
          <a:p>
            <a:pPr lvl="1" eaLnBrk="1" hangingPunct="1"/>
            <a:r>
              <a:rPr lang="zh-CN" altLang="en-US" b="1"/>
              <a:t>静态：直接完成相应的分配工作</a:t>
            </a:r>
          </a:p>
          <a:p>
            <a:pPr lvl="1" eaLnBrk="1" hangingPunct="1"/>
            <a:r>
              <a:rPr lang="zh-CN" altLang="en-US" b="1"/>
              <a:t>动态：构造代码，以在运行时调用分配过程</a:t>
            </a:r>
          </a:p>
        </p:txBody>
      </p:sp>
      <p:sp>
        <p:nvSpPr>
          <p:cNvPr id="65539" name="灯片编号占位符 4">
            <a:extLst>
              <a:ext uri="{FF2B5EF4-FFF2-40B4-BE49-F238E27FC236}">
                <a16:creationId xmlns:a16="http://schemas.microsoft.com/office/drawing/2014/main" id="{D1596946-CAD4-6B11-02FF-CF03D8621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6BC36F-E7FB-49FE-994C-DE605E2AC483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9883EC62-EE6C-38F3-1A9B-0514C171F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9" y="620714"/>
            <a:ext cx="7793037" cy="1055687"/>
          </a:xfrm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数组说明的翻译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1B40355C-2B84-E99D-92BD-A96ED33889A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03388" y="1844676"/>
            <a:ext cx="5040312" cy="4752975"/>
          </a:xfrm>
          <a:noFill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b="1"/>
              <a:t>符号表及有关表格</a:t>
            </a:r>
            <a:r>
              <a:rPr lang="en-US" altLang="zh-CN" sz="2400" b="1"/>
              <a:t>(</a:t>
            </a:r>
            <a:r>
              <a:rPr lang="zh-CN" altLang="en-US" sz="2400" b="1">
                <a:solidFill>
                  <a:schemeClr val="hlink"/>
                </a:solidFill>
              </a:rPr>
              <a:t>内情向量表</a:t>
            </a:r>
            <a:r>
              <a:rPr lang="en-US" altLang="zh-CN" sz="2400" b="1"/>
              <a:t>)</a:t>
            </a:r>
            <a:r>
              <a:rPr lang="zh-CN" altLang="en-US" sz="2400" b="1"/>
              <a:t>处理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b="1"/>
              <a:t>维数、下标上界、下标下界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/>
              <a:t>空间分配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b="1"/>
              <a:t>首地址、需用空间计算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b="1"/>
              <a:t>存放方式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000" b="1"/>
              <a:t>按行存放、按列存放</a:t>
            </a:r>
            <a:r>
              <a:rPr lang="en-US" altLang="zh-CN" sz="2000" b="1">
                <a:latin typeface="Arial" panose="020B0604020202020204" pitchFamily="34" charset="0"/>
              </a:rPr>
              <a:t>——</a:t>
            </a:r>
            <a:r>
              <a:rPr lang="zh-CN" altLang="en-US" sz="2000" b="1"/>
              <a:t>影响具体元素地址的计算</a:t>
            </a:r>
            <a:endParaRPr lang="en-US" altLang="zh-CN" sz="2000" b="1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c:   </a:t>
            </a:r>
            <a:r>
              <a:rPr lang="zh-CN" altLang="en-US" sz="2400" b="1"/>
              <a:t>计算元素偏移地址时的不变量</a:t>
            </a:r>
            <a:endParaRPr lang="en-US" altLang="zh-CN" sz="2400" b="1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a</a:t>
            </a:r>
            <a:r>
              <a:rPr lang="zh-CN" altLang="en-US" sz="2400" b="1"/>
              <a:t>：数组首元素的地址</a:t>
            </a:r>
            <a:endParaRPr lang="en-US" altLang="zh-CN" sz="2400" b="1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n</a:t>
            </a:r>
            <a:r>
              <a:rPr lang="zh-CN" altLang="en-US" sz="2400" b="1"/>
              <a:t>：数组维数</a:t>
            </a:r>
          </a:p>
        </p:txBody>
      </p:sp>
      <p:graphicFrame>
        <p:nvGraphicFramePr>
          <p:cNvPr id="308254" name="Group 30">
            <a:extLst>
              <a:ext uri="{FF2B5EF4-FFF2-40B4-BE49-F238E27FC236}">
                <a16:creationId xmlns:a16="http://schemas.microsoft.com/office/drawing/2014/main" id="{DBCCDC01-62D8-2F03-C056-060E288CFB9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104064" y="1989139"/>
          <a:ext cx="3024187" cy="4114801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low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up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low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Up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low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up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613" name="灯片编号占位符 5">
            <a:extLst>
              <a:ext uri="{FF2B5EF4-FFF2-40B4-BE49-F238E27FC236}">
                <a16:creationId xmlns:a16="http://schemas.microsoft.com/office/drawing/2014/main" id="{5F04B35B-332B-15BE-167A-A0F9C079F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F4A09-4465-49D5-A835-53D32669DB06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7614" name="矩形 5">
            <a:extLst>
              <a:ext uri="{FF2B5EF4-FFF2-40B4-BE49-F238E27FC236}">
                <a16:creationId xmlns:a16="http://schemas.microsoft.com/office/drawing/2014/main" id="{4DF1D4CC-1CB2-566A-44F3-1C46CD2F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663" y="6308725"/>
            <a:ext cx="1339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chemeClr val="hlink"/>
                </a:solidFill>
              </a:rPr>
              <a:t>内情向量表</a:t>
            </a:r>
            <a:endParaRPr lang="zh-CN" altLang="en-US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544D6B51-628F-8051-00B4-1A78C44A4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9" y="762000"/>
            <a:ext cx="7793037" cy="9144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静态数组分配要完成的工作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FA74EC31-1D3F-AE98-DA8D-5DE5E7423D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0" y="2017713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b="1"/>
              <a:t>数组存放在一个连续的存储区中</a:t>
            </a:r>
          </a:p>
          <a:p>
            <a:pPr eaLnBrk="1" hangingPunct="1"/>
            <a:r>
              <a:rPr lang="zh-CN" altLang="en-US" b="1"/>
              <a:t>知道起始地址</a:t>
            </a:r>
          </a:p>
          <a:p>
            <a:pPr eaLnBrk="1" hangingPunct="1"/>
            <a:r>
              <a:rPr lang="zh-CN" altLang="en-US" b="1"/>
              <a:t>要计算该数组的大小</a:t>
            </a:r>
          </a:p>
          <a:p>
            <a:pPr eaLnBrk="1" hangingPunct="1"/>
            <a:r>
              <a:rPr lang="zh-CN" altLang="en-US" b="1"/>
              <a:t>按照与简单变量类似的方式进行分配</a:t>
            </a:r>
          </a:p>
        </p:txBody>
      </p:sp>
      <p:sp>
        <p:nvSpPr>
          <p:cNvPr id="69635" name="灯片编号占位符 4">
            <a:extLst>
              <a:ext uri="{FF2B5EF4-FFF2-40B4-BE49-F238E27FC236}">
                <a16:creationId xmlns:a16="http://schemas.microsoft.com/office/drawing/2014/main" id="{419FE2CC-F14D-50FA-0E15-E192D81EB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E72E61-E256-4B36-8202-41D222840076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3">
            <a:extLst>
              <a:ext uri="{FF2B5EF4-FFF2-40B4-BE49-F238E27FC236}">
                <a16:creationId xmlns:a16="http://schemas.microsoft.com/office/drawing/2014/main" id="{1DDA8204-B5ED-7D27-B232-E702D7BD1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9" y="685800"/>
            <a:ext cx="7793037" cy="990600"/>
          </a:xfrm>
          <a:noFill/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动态数组分配要完成的工作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C319AFA1-BED9-7885-5422-B9ED496BAC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2017713"/>
            <a:ext cx="7772400" cy="4114800"/>
          </a:xfrm>
        </p:spPr>
        <p:txBody>
          <a:bodyPr/>
          <a:lstStyle/>
          <a:p>
            <a:pPr lvl="1" eaLnBrk="1" hangingPunct="1"/>
            <a:r>
              <a:rPr lang="zh-CN" altLang="en-US" b="1"/>
              <a:t>准备</a:t>
            </a:r>
          </a:p>
          <a:p>
            <a:pPr lvl="2" eaLnBrk="1" hangingPunct="1"/>
            <a:r>
              <a:rPr lang="zh-CN" altLang="en-US" b="1"/>
              <a:t>上下界的计算</a:t>
            </a:r>
          </a:p>
          <a:p>
            <a:pPr lvl="2" eaLnBrk="1" hangingPunct="1"/>
            <a:r>
              <a:rPr lang="zh-CN" altLang="en-US" b="1"/>
              <a:t>体积的计算</a:t>
            </a:r>
          </a:p>
          <a:p>
            <a:pPr lvl="1" eaLnBrk="1" hangingPunct="1"/>
            <a:r>
              <a:rPr lang="zh-CN" altLang="en-US" b="1"/>
              <a:t>动态分配子程序</a:t>
            </a:r>
          </a:p>
          <a:p>
            <a:pPr lvl="2" eaLnBrk="1" hangingPunct="1"/>
            <a:r>
              <a:rPr lang="zh-CN" altLang="en-US" b="1"/>
              <a:t>将计算的结果告诉动态分配子程序</a:t>
            </a:r>
          </a:p>
          <a:p>
            <a:pPr lvl="2" eaLnBrk="1" hangingPunct="1"/>
            <a:r>
              <a:rPr lang="zh-CN" altLang="en-US" b="1"/>
              <a:t>进行分配</a:t>
            </a:r>
          </a:p>
        </p:txBody>
      </p:sp>
      <p:sp>
        <p:nvSpPr>
          <p:cNvPr id="71683" name="灯片编号占位符 4">
            <a:extLst>
              <a:ext uri="{FF2B5EF4-FFF2-40B4-BE49-F238E27FC236}">
                <a16:creationId xmlns:a16="http://schemas.microsoft.com/office/drawing/2014/main" id="{E8837729-ED02-8992-C6ED-CBF59E39FA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C399CC-50EB-4F7D-8388-25CF9705E5D0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665E1FE0-6537-FEF0-EA59-1E05F1582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9" y="836614"/>
            <a:ext cx="7793037" cy="839787"/>
          </a:xfrm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7.1  </a:t>
            </a:r>
            <a:r>
              <a:rPr lang="zh-CN" alt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中间代码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9288D110-FF8C-1A98-1A47-FF207F8228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1088" y="1844676"/>
            <a:ext cx="7467600" cy="4651375"/>
          </a:xfrm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b="1" dirty="0"/>
              <a:t>中间代码：源程序的不同表现形式，也称中间表示</a:t>
            </a:r>
            <a:endParaRPr lang="en-US" altLang="zh-CN" sz="24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/>
              <a:t>目的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/>
              <a:t>避免源程序与目标程序之间较大的语义跨度</a:t>
            </a:r>
            <a:endParaRPr lang="en-US" altLang="zh-CN" sz="2400" b="1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/>
              <a:t>便于编译系统的实现、移植、代码优化</a:t>
            </a:r>
          </a:p>
          <a:p>
            <a:pPr eaLnBrk="1" hangingPunct="1"/>
            <a:r>
              <a:rPr lang="zh-CN" altLang="en-US" sz="2400" b="1" dirty="0"/>
              <a:t>特点</a:t>
            </a:r>
          </a:p>
          <a:p>
            <a:pPr lvl="1" eaLnBrk="1" hangingPunct="1"/>
            <a:r>
              <a:rPr lang="zh-CN" altLang="en-US" sz="2400" b="1" dirty="0"/>
              <a:t>形式简单、语义明确、便于翻译</a:t>
            </a:r>
          </a:p>
          <a:p>
            <a:pPr lvl="1" eaLnBrk="1" hangingPunct="1"/>
            <a:r>
              <a:rPr lang="zh-CN" altLang="en-US" sz="2400" b="1" dirty="0"/>
              <a:t>独立于目标语言</a:t>
            </a:r>
            <a:endParaRPr lang="en-US" altLang="zh-CN" sz="2400" b="1" dirty="0"/>
          </a:p>
          <a:p>
            <a:pPr eaLnBrk="1" hangingPunct="1"/>
            <a:r>
              <a:rPr lang="zh-CN" altLang="en-US" sz="2400" b="1" dirty="0"/>
              <a:t>种类：</a:t>
            </a:r>
            <a:endParaRPr lang="en-US" altLang="zh-CN" sz="2400" b="1" dirty="0"/>
          </a:p>
          <a:p>
            <a:pPr lvl="1" eaLnBrk="1" hangingPunct="1"/>
            <a:r>
              <a:rPr lang="zh-CN" altLang="en-US" sz="2400" b="1" dirty="0"/>
              <a:t>三地址码、四元式；语法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结构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树、三元式</a:t>
            </a:r>
          </a:p>
          <a:p>
            <a:pPr lvl="1" eaLnBrk="1" hangingPunct="1"/>
            <a:r>
              <a:rPr lang="zh-CN" altLang="en-US" sz="2400" b="1" dirty="0"/>
              <a:t>后缀式</a:t>
            </a:r>
            <a:r>
              <a:rPr lang="en-US" altLang="zh-CN" sz="2400" b="1" dirty="0">
                <a:latin typeface="Arial" panose="020B0604020202020204" pitchFamily="34" charset="0"/>
              </a:rPr>
              <a:t>——</a:t>
            </a:r>
            <a:r>
              <a:rPr lang="zh-CN" altLang="en-US" sz="2400" b="1" dirty="0"/>
              <a:t>逆波兰表示</a:t>
            </a:r>
          </a:p>
          <a:p>
            <a:pPr lvl="1" eaLnBrk="1" hangingPunct="1"/>
            <a:endParaRPr lang="zh-CN" altLang="en-US" sz="2400" b="1" dirty="0"/>
          </a:p>
          <a:p>
            <a:pPr lvl="1" eaLnBrk="1" hangingPunct="1">
              <a:lnSpc>
                <a:spcPct val="120000"/>
              </a:lnSpc>
            </a:pPr>
            <a:endParaRPr lang="zh-CN" altLang="en-US" sz="2400" b="1" dirty="0"/>
          </a:p>
        </p:txBody>
      </p:sp>
      <p:sp>
        <p:nvSpPr>
          <p:cNvPr id="20483" name="灯片编号占位符 4">
            <a:extLst>
              <a:ext uri="{FF2B5EF4-FFF2-40B4-BE49-F238E27FC236}">
                <a16:creationId xmlns:a16="http://schemas.microsoft.com/office/drawing/2014/main" id="{82DB4520-D83B-8712-F03D-6E243306BC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D61B31-0578-4C0A-98AC-05EE267DC9B0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2">
            <a:extLst>
              <a:ext uri="{FF2B5EF4-FFF2-40B4-BE49-F238E27FC236}">
                <a16:creationId xmlns:a16="http://schemas.microsoft.com/office/drawing/2014/main" id="{9B43FDD5-63B4-5085-3AC2-BFA889B0B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944563"/>
            <a:ext cx="784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chemeClr val="folHlink"/>
                </a:solidFill>
                <a:latin typeface="Times New Roman" panose="02020603050405020304" pitchFamily="18" charset="0"/>
              </a:rPr>
              <a:t>动态分配方案下数组说明的代码结构</a:t>
            </a:r>
          </a:p>
        </p:txBody>
      </p:sp>
      <p:sp>
        <p:nvSpPr>
          <p:cNvPr id="311299" name="Text Box 3">
            <a:extLst>
              <a:ext uri="{FF2B5EF4-FFF2-40B4-BE49-F238E27FC236}">
                <a16:creationId xmlns:a16="http://schemas.microsoft.com/office/drawing/2014/main" id="{94BBBFD5-9F3A-EAE6-D9C1-D3D9DACA6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44676"/>
            <a:ext cx="69342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D </a:t>
            </a:r>
            <a:r>
              <a:rPr kumimoji="1"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→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id:array [low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:up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 , ……, low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:up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itchFamily="18" charset="0"/>
              </a:rPr>
              <a:t>] of T</a:t>
            </a:r>
          </a:p>
        </p:txBody>
      </p:sp>
      <p:sp>
        <p:nvSpPr>
          <p:cNvPr id="73731" name="Text Box 4">
            <a:extLst>
              <a:ext uri="{FF2B5EF4-FFF2-40B4-BE49-F238E27FC236}">
                <a16:creationId xmlns:a16="http://schemas.microsoft.com/office/drawing/2014/main" id="{C6CC810C-A9AF-4F54-5414-13701F82D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492376"/>
            <a:ext cx="2514600" cy="400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low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.code</a:t>
            </a:r>
          </a:p>
          <a:p>
            <a:pPr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送工作单元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up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.code</a:t>
            </a:r>
          </a:p>
          <a:p>
            <a:pPr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送工作单元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</a:p>
          <a:p>
            <a:pPr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low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.code</a:t>
            </a:r>
          </a:p>
          <a:p>
            <a:pPr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送工作单元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2n-1</a:t>
            </a:r>
            <a:endParaRPr kumimoji="1" lang="en-US" altLang="zh-CN" sz="24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up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.code</a:t>
            </a:r>
          </a:p>
          <a:p>
            <a:pPr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送工作单元</a:t>
            </a: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400" b="1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2n</a:t>
            </a:r>
          </a:p>
        </p:txBody>
      </p:sp>
      <p:sp>
        <p:nvSpPr>
          <p:cNvPr id="73732" name="Text Box 5">
            <a:extLst>
              <a:ext uri="{FF2B5EF4-FFF2-40B4-BE49-F238E27FC236}">
                <a16:creationId xmlns:a16="http://schemas.microsoft.com/office/drawing/2014/main" id="{12750487-7B93-B558-A77B-BBAD96B00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363" y="3500438"/>
            <a:ext cx="3816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其它参数</a:t>
            </a:r>
            <a:r>
              <a:rPr kumimoji="1" lang="en-US" altLang="zh-CN" sz="28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(n,type)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转：动态分配子程序入口</a:t>
            </a:r>
          </a:p>
        </p:txBody>
      </p:sp>
      <p:sp>
        <p:nvSpPr>
          <p:cNvPr id="73733" name="灯片编号占位符 7">
            <a:extLst>
              <a:ext uri="{FF2B5EF4-FFF2-40B4-BE49-F238E27FC236}">
                <a16:creationId xmlns:a16="http://schemas.microsoft.com/office/drawing/2014/main" id="{AE380E9D-0CCC-84D0-A947-504D03AA0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25A5DE-C798-4907-AAC0-373AEB5021B9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>
            <a:extLst>
              <a:ext uri="{FF2B5EF4-FFF2-40B4-BE49-F238E27FC236}">
                <a16:creationId xmlns:a16="http://schemas.microsoft.com/office/drawing/2014/main" id="{5C564ABE-222B-810B-B179-CC717822F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8" y="896938"/>
            <a:ext cx="5630862" cy="7794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数组元素的引用</a:t>
            </a:r>
            <a:endParaRPr lang="zh-CN" altLang="en-US">
              <a:solidFill>
                <a:schemeClr val="folHlink"/>
              </a:solidFill>
            </a:endParaRPr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33FCA9DB-29EA-ED7A-F651-1A6CBB37144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362200" y="1981200"/>
            <a:ext cx="7696200" cy="4572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3200" b="1"/>
              <a:t>数组元素的翻译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800" b="1"/>
              <a:t>完成上下界检查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800" b="1"/>
              <a:t>生成完成相对地址的计算代码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b="1"/>
              <a:t>目标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 b="1"/>
              <a:t>x := y[i] </a:t>
            </a:r>
            <a:r>
              <a:rPr lang="zh-CN" altLang="en-US" sz="2800" b="1"/>
              <a:t>和 </a:t>
            </a:r>
            <a:r>
              <a:rPr lang="en-US" altLang="zh-CN" sz="2800" b="1"/>
              <a:t>y[i] := x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 b="1"/>
              <a:t>y</a:t>
            </a:r>
            <a:r>
              <a:rPr lang="zh-CN" altLang="en-US" sz="2800" b="1"/>
              <a:t>为数组地址的固定部分</a:t>
            </a:r>
            <a:r>
              <a:rPr lang="en-US" altLang="zh-CN" sz="2800" b="1">
                <a:latin typeface="Arial" panose="020B0604020202020204" pitchFamily="34" charset="0"/>
              </a:rPr>
              <a:t>——</a:t>
            </a:r>
            <a:r>
              <a:rPr lang="zh-CN" altLang="en-US" sz="2800" b="1"/>
              <a:t>相当于第</a:t>
            </a:r>
            <a:r>
              <a:rPr lang="en-US" altLang="zh-CN" sz="2800" b="1"/>
              <a:t>1</a:t>
            </a:r>
            <a:r>
              <a:rPr lang="zh-CN" altLang="en-US" sz="2800" b="1"/>
              <a:t>个元素的地址，</a:t>
            </a:r>
            <a:r>
              <a:rPr lang="en-US" altLang="zh-CN" sz="2800" b="1"/>
              <a:t>i</a:t>
            </a:r>
            <a:r>
              <a:rPr lang="zh-CN" altLang="en-US" sz="2800" b="1"/>
              <a:t>是相对地址，不是数组下标</a:t>
            </a:r>
          </a:p>
        </p:txBody>
      </p:sp>
      <p:sp>
        <p:nvSpPr>
          <p:cNvPr id="75779" name="灯片编号占位符 4">
            <a:extLst>
              <a:ext uri="{FF2B5EF4-FFF2-40B4-BE49-F238E27FC236}">
                <a16:creationId xmlns:a16="http://schemas.microsoft.com/office/drawing/2014/main" id="{FE2261DE-031C-6B2B-270B-5841B68A64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C1EFB8-4716-484E-B114-CF8C95C791CC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888DD021-408D-50C7-104F-89753DF9A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990600"/>
            <a:ext cx="6324600" cy="6096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数组元素地址计算</a:t>
            </a:r>
            <a:r>
              <a:rPr lang="en-US" altLang="zh-CN">
                <a:solidFill>
                  <a:schemeClr val="folHlink"/>
                </a:solidFill>
              </a:rPr>
              <a:t>-</a:t>
            </a:r>
            <a:r>
              <a:rPr lang="zh-CN" altLang="en-US">
                <a:solidFill>
                  <a:schemeClr val="folHlink"/>
                </a:solidFill>
              </a:rPr>
              <a:t>按行存放</a:t>
            </a:r>
            <a:endParaRPr lang="zh-CN" altLang="en-US" sz="2000">
              <a:solidFill>
                <a:schemeClr val="folHlink"/>
              </a:solidFill>
            </a:endParaRP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ADF9A795-2B01-3DC1-F9C0-36699DD3E2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4" y="1844676"/>
            <a:ext cx="8135937" cy="4824413"/>
          </a:xfrm>
        </p:spPr>
        <p:txBody>
          <a:bodyPr/>
          <a:lstStyle/>
          <a:p>
            <a:pPr eaLnBrk="1" hangingPunct="1"/>
            <a:r>
              <a:rPr lang="zh-CN" altLang="en-US" sz="2400" b="1" dirty="0"/>
              <a:t>一维数组</a:t>
            </a:r>
            <a:r>
              <a:rPr lang="en-US" altLang="zh-CN" sz="2400" b="1" dirty="0"/>
              <a:t>A[low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:up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]  (n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=up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-low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+1)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err="1"/>
              <a:t>Addr</a:t>
            </a:r>
            <a:r>
              <a:rPr lang="en-US" altLang="zh-CN" sz="2400" b="1" dirty="0"/>
              <a:t>(A[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])=base+(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- low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)*w     /*</a:t>
            </a:r>
            <a:r>
              <a:rPr lang="zh-CN" altLang="en-US" sz="2400" b="1" dirty="0"/>
              <a:t>注：</a:t>
            </a:r>
            <a:r>
              <a:rPr lang="en-US" altLang="zh-CN" sz="2400" b="1" dirty="0"/>
              <a:t>w</a:t>
            </a:r>
            <a:r>
              <a:rPr lang="zh-CN" altLang="en-US" sz="2400" b="1" dirty="0"/>
              <a:t>为类型的宽度*</a:t>
            </a:r>
            <a:r>
              <a:rPr lang="en-US" altLang="zh-CN" sz="2400" b="1" dirty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		=(base- low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*w)+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*w=</a:t>
            </a:r>
            <a:r>
              <a:rPr lang="en-US" altLang="zh-CN" sz="2400" b="1" dirty="0" err="1"/>
              <a:t>c+i</a:t>
            </a:r>
            <a:r>
              <a:rPr lang="en-US" altLang="zh-CN" sz="2400" b="1" dirty="0"/>
              <a:t>*w</a:t>
            </a:r>
          </a:p>
          <a:p>
            <a:pPr eaLnBrk="1" hangingPunct="1"/>
            <a:r>
              <a:rPr lang="zh-CN" altLang="en-US" sz="2400" b="1" dirty="0"/>
              <a:t>二维数组</a:t>
            </a:r>
            <a:r>
              <a:rPr lang="en-US" altLang="zh-CN" sz="2400" b="1" dirty="0"/>
              <a:t>A[low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:up</a:t>
            </a:r>
            <a:r>
              <a:rPr lang="en-US" altLang="zh-CN" sz="2400" b="1" baseline="-25000" dirty="0"/>
              <a:t>1 </a:t>
            </a:r>
            <a:r>
              <a:rPr lang="en-US" altLang="zh-CN" sz="2400" b="1" dirty="0"/>
              <a:t>,  low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:up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]~A[i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,i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 err="1"/>
              <a:t>Addr</a:t>
            </a:r>
            <a:r>
              <a:rPr lang="en-US" altLang="zh-CN" sz="2400" b="1" dirty="0"/>
              <a:t>(A[i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,i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])=base+((i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- low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)*n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+ (i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-low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))*w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= base+(i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- low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)*n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*w+(i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-low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)*w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= base- low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* n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*w-low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*w +i</a:t>
            </a:r>
            <a:r>
              <a:rPr lang="en-US" altLang="zh-CN" sz="2400" b="1" baseline="-25000" dirty="0"/>
              <a:t>1 </a:t>
            </a:r>
            <a:r>
              <a:rPr lang="en-US" altLang="zh-CN" sz="2400" b="1" dirty="0"/>
              <a:t>* n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*w+ i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*w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= </a:t>
            </a:r>
            <a:r>
              <a:rPr lang="en-US" altLang="zh-CN" sz="2400" b="1" dirty="0">
                <a:solidFill>
                  <a:schemeClr val="hlink"/>
                </a:solidFill>
              </a:rPr>
              <a:t>base-(low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1</a:t>
            </a:r>
            <a:r>
              <a:rPr lang="en-US" altLang="zh-CN" sz="2400" b="1" dirty="0">
                <a:solidFill>
                  <a:schemeClr val="hlink"/>
                </a:solidFill>
              </a:rPr>
              <a:t>* n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2</a:t>
            </a:r>
            <a:r>
              <a:rPr lang="en-US" altLang="zh-CN" sz="2400" b="1" dirty="0">
                <a:solidFill>
                  <a:schemeClr val="hlink"/>
                </a:solidFill>
              </a:rPr>
              <a:t> -low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2</a:t>
            </a:r>
            <a:r>
              <a:rPr lang="en-US" altLang="zh-CN" sz="2400" b="1" dirty="0">
                <a:solidFill>
                  <a:schemeClr val="hlink"/>
                </a:solidFill>
              </a:rPr>
              <a:t>)*w</a:t>
            </a:r>
            <a:r>
              <a:rPr lang="en-US" altLang="zh-CN" sz="2400" b="1" dirty="0"/>
              <a:t> +(i</a:t>
            </a:r>
            <a:r>
              <a:rPr lang="en-US" altLang="zh-CN" sz="2400" b="1" baseline="-25000" dirty="0"/>
              <a:t>1 </a:t>
            </a:r>
            <a:r>
              <a:rPr lang="en-US" altLang="zh-CN" sz="2400" b="1" dirty="0"/>
              <a:t>* n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 + i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)*w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=</a:t>
            </a:r>
            <a:r>
              <a:rPr lang="en-US" altLang="zh-CN" sz="2400" b="1" dirty="0">
                <a:solidFill>
                  <a:schemeClr val="hlink"/>
                </a:solidFill>
              </a:rPr>
              <a:t>c</a:t>
            </a:r>
            <a:r>
              <a:rPr lang="en-US" altLang="zh-CN" sz="2400" b="1" dirty="0"/>
              <a:t>+(i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*n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+ i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)*w</a:t>
            </a:r>
          </a:p>
          <a:p>
            <a:pPr eaLnBrk="1" hangingPunct="1"/>
            <a:r>
              <a:rPr lang="en-US" altLang="zh-CN" sz="2400" b="1" dirty="0"/>
              <a:t>n</a:t>
            </a:r>
            <a:r>
              <a:rPr lang="zh-CN" altLang="en-US" sz="2400" b="1" dirty="0"/>
              <a:t>维数组：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     </a:t>
            </a:r>
            <a:r>
              <a:rPr lang="en-US" altLang="zh-CN" sz="2000" b="1" dirty="0" err="1"/>
              <a:t>Addr</a:t>
            </a:r>
            <a:r>
              <a:rPr lang="en-US" altLang="zh-CN" sz="2000" b="1" dirty="0"/>
              <a:t>(A[E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,E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,</a:t>
            </a:r>
            <a:r>
              <a:rPr lang="en-US" altLang="zh-CN" sz="2000" b="1" dirty="0">
                <a:latin typeface="Arial" panose="020B0604020202020204" pitchFamily="34" charset="0"/>
              </a:rPr>
              <a:t>…</a:t>
            </a:r>
            <a:r>
              <a:rPr lang="en-US" altLang="zh-CN" sz="2000" b="1" dirty="0"/>
              <a:t>.</a:t>
            </a:r>
            <a:r>
              <a:rPr lang="en-US" altLang="zh-CN" sz="2000" b="1" dirty="0" err="1"/>
              <a:t>E</a:t>
            </a:r>
            <a:r>
              <a:rPr lang="en-US" altLang="zh-CN" sz="2000" b="1" baseline="-25000" dirty="0" err="1"/>
              <a:t>k</a:t>
            </a:r>
            <a:r>
              <a:rPr lang="en-US" altLang="zh-CN" sz="2000" b="1" dirty="0"/>
              <a:t>])=c+(((E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*n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+ E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)*n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+ </a:t>
            </a:r>
            <a:r>
              <a:rPr lang="en-US" altLang="zh-CN" sz="2000" b="1" dirty="0">
                <a:latin typeface="Arial" panose="020B0604020202020204" pitchFamily="34" charset="0"/>
              </a:rPr>
              <a:t>…</a:t>
            </a:r>
            <a:r>
              <a:rPr lang="en-US" altLang="zh-CN" sz="2000" b="1" dirty="0"/>
              <a:t>E</a:t>
            </a:r>
            <a:r>
              <a:rPr lang="en-US" altLang="zh-CN" sz="2000" b="1" baseline="-25000" dirty="0"/>
              <a:t>k-1</a:t>
            </a:r>
            <a:r>
              <a:rPr lang="en-US" altLang="zh-CN" sz="2000" b="1" dirty="0"/>
              <a:t>) *</a:t>
            </a:r>
            <a:r>
              <a:rPr lang="en-US" altLang="zh-CN" sz="2000" b="1" dirty="0" err="1"/>
              <a:t>n</a:t>
            </a:r>
            <a:r>
              <a:rPr lang="en-US" altLang="zh-CN" sz="2000" b="1" baseline="-25000" dirty="0" err="1"/>
              <a:t>k</a:t>
            </a:r>
            <a:r>
              <a:rPr lang="en-US" altLang="zh-CN" sz="2000" b="1" dirty="0" err="1"/>
              <a:t>+E</a:t>
            </a:r>
            <a:r>
              <a:rPr lang="en-US" altLang="zh-CN" sz="2000" b="1" baseline="-25000" dirty="0" err="1"/>
              <a:t>k</a:t>
            </a:r>
            <a:r>
              <a:rPr lang="en-US" altLang="zh-CN" sz="2000" b="1" dirty="0"/>
              <a:t>)*w</a:t>
            </a:r>
          </a:p>
          <a:p>
            <a:pPr eaLnBrk="1" hangingPunct="1"/>
            <a:endParaRPr lang="en-US" altLang="zh-CN" sz="2400" b="1" dirty="0"/>
          </a:p>
        </p:txBody>
      </p:sp>
      <p:sp>
        <p:nvSpPr>
          <p:cNvPr id="77827" name="灯片编号占位符 4">
            <a:extLst>
              <a:ext uri="{FF2B5EF4-FFF2-40B4-BE49-F238E27FC236}">
                <a16:creationId xmlns:a16="http://schemas.microsoft.com/office/drawing/2014/main" id="{194F4C2A-37F4-ACA0-715A-EA0BF8FC50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BF5C08-4BD4-4051-B874-703EF07C71C1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483BD90F-17ED-5290-3C65-75541FB12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088" y="981075"/>
            <a:ext cx="4724400" cy="762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记录说明的翻译</a:t>
            </a:r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E433E3BA-269E-015D-8104-60F10D0449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5399088" cy="44005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空间分配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/>
              <a:t>设置首地址和各元素的相对地址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/>
              <a:t>对齐</a:t>
            </a:r>
            <a:r>
              <a:rPr lang="en-US" altLang="zh-CN" sz="2400" b="1"/>
              <a:t>:</a:t>
            </a:r>
            <a:r>
              <a:rPr lang="zh-CN" altLang="en-US" sz="2400" b="1"/>
              <a:t>大于所需的空间 </a:t>
            </a:r>
          </a:p>
          <a:p>
            <a:pPr eaLnBrk="1" hangingPunct="1"/>
            <a:r>
              <a:rPr lang="zh-CN" altLang="en-US" sz="2400" b="1"/>
              <a:t>例：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struct node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    float x, y;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    struct node *next;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} node; </a:t>
            </a:r>
          </a:p>
        </p:txBody>
      </p:sp>
      <p:graphicFrame>
        <p:nvGraphicFramePr>
          <p:cNvPr id="79875" name="Object 4">
            <a:extLst>
              <a:ext uri="{FF2B5EF4-FFF2-40B4-BE49-F238E27FC236}">
                <a16:creationId xmlns:a16="http://schemas.microsoft.com/office/drawing/2014/main" id="{7892924B-E15F-952D-4FB2-122DD79F2B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2276475"/>
          <a:ext cx="1944688" cy="417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0" imgH="0" progId="Word.Document.8">
                  <p:embed/>
                </p:oleObj>
              </mc:Choice>
              <mc:Fallback>
                <p:oleObj name="Document" r:id="rId3" imgW="0" imgH="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276475"/>
                        <a:ext cx="1944688" cy="417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Text Box 5">
            <a:extLst>
              <a:ext uri="{FF2B5EF4-FFF2-40B4-BE49-F238E27FC236}">
                <a16:creationId xmlns:a16="http://schemas.microsoft.com/office/drawing/2014/main" id="{030E132C-DE0B-E6FD-30E4-EE3A456AC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9877" name="Text Box 6">
            <a:extLst>
              <a:ext uri="{FF2B5EF4-FFF2-40B4-BE49-F238E27FC236}">
                <a16:creationId xmlns:a16="http://schemas.microsoft.com/office/drawing/2014/main" id="{EC1AEE3F-6EAD-62AF-D453-212BE0B16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810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9878" name="Text Box 7">
            <a:extLst>
              <a:ext uri="{FF2B5EF4-FFF2-40B4-BE49-F238E27FC236}">
                <a16:creationId xmlns:a16="http://schemas.microsoft.com/office/drawing/2014/main" id="{BB7A9475-A663-B4AD-25C2-271DC2900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41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79879" name="灯片编号占位符 8">
            <a:extLst>
              <a:ext uri="{FF2B5EF4-FFF2-40B4-BE49-F238E27FC236}">
                <a16:creationId xmlns:a16="http://schemas.microsoft.com/office/drawing/2014/main" id="{5F09B339-A226-2F2C-D827-52EF539E58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1CCB5C-FE86-46CE-8209-4954C631162E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ABE83DD1-E4F4-9B78-24FC-C84335A5B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838200"/>
            <a:ext cx="7772400" cy="838200"/>
          </a:xfrm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记录说明的翻译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4A50F2D2-8B3B-BBDB-7287-5180DCCFC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1" y="1981200"/>
            <a:ext cx="7770813" cy="4267200"/>
          </a:xfrm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/>
              <a:t>符号表及有关表格处理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400" b="1"/>
              <a:t>各元素的名字、类型、字节数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/>
              <a:t>生成代码，完成元素的相对地址的计算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/>
              <a:t>目标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b="1"/>
              <a:t>y := x[i] </a:t>
            </a:r>
            <a:r>
              <a:rPr lang="zh-CN" altLang="en-US" sz="2400" b="1"/>
              <a:t>和 </a:t>
            </a:r>
            <a:r>
              <a:rPr lang="en-US" altLang="zh-CN" sz="2400" b="1"/>
              <a:t>x[i] := y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b="1"/>
              <a:t>x </a:t>
            </a:r>
            <a:r>
              <a:rPr lang="zh-CN" altLang="en-US" sz="2400" b="1"/>
              <a:t>是记录名，</a:t>
            </a:r>
            <a:r>
              <a:rPr lang="en-US" altLang="zh-CN" sz="2400" b="1"/>
              <a:t>i </a:t>
            </a:r>
            <a:r>
              <a:rPr lang="zh-CN" altLang="en-US" sz="2400" b="1"/>
              <a:t>是相对地址</a:t>
            </a:r>
          </a:p>
        </p:txBody>
      </p:sp>
      <p:sp>
        <p:nvSpPr>
          <p:cNvPr id="81923" name="灯片编号占位符 4">
            <a:extLst>
              <a:ext uri="{FF2B5EF4-FFF2-40B4-BE49-F238E27FC236}">
                <a16:creationId xmlns:a16="http://schemas.microsoft.com/office/drawing/2014/main" id="{3E11A21A-A0EC-5615-758B-617FE24EF5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24A330-9236-48D8-807B-4E19E59B7FA5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>
            <a:extLst>
              <a:ext uri="{FF2B5EF4-FFF2-40B4-BE49-F238E27FC236}">
                <a16:creationId xmlns:a16="http://schemas.microsoft.com/office/drawing/2014/main" id="{545F027A-15FD-5D09-8307-8C14689DE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9" y="214314"/>
            <a:ext cx="5883275" cy="1462087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7.4</a:t>
            </a:r>
            <a:r>
              <a:rPr lang="en-US" altLang="zh-CN" sz="4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赋值语句的翻译</a:t>
            </a: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2E57BE21-FC89-6EFA-428E-317D481E2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981200"/>
            <a:ext cx="83058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/>
              <a:t>基本子程序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产生一条中间代码 </a:t>
            </a:r>
            <a:r>
              <a:rPr lang="en-US" altLang="zh-CN" b="1"/>
              <a:t>gen(code)</a:t>
            </a:r>
            <a:r>
              <a:rPr lang="zh-CN" altLang="en-US" b="1"/>
              <a:t>，</a:t>
            </a:r>
            <a:r>
              <a:rPr lang="en-US" altLang="zh-CN" b="1"/>
              <a:t>emit(code)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产生新的临时变量 </a:t>
            </a:r>
            <a:r>
              <a:rPr lang="en-US" altLang="zh-CN" b="1"/>
              <a:t>newtemp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/>
              <a:t>属性设置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继续用属性</a:t>
            </a:r>
            <a:r>
              <a:rPr lang="en-US" altLang="zh-CN" b="1"/>
              <a:t>code</a:t>
            </a:r>
            <a:r>
              <a:rPr lang="zh-CN" altLang="en-US" b="1"/>
              <a:t>表示中间代码序列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继续用属性</a:t>
            </a:r>
            <a:r>
              <a:rPr lang="en-US" altLang="zh-CN" b="1"/>
              <a:t>place</a:t>
            </a:r>
            <a:r>
              <a:rPr lang="zh-CN" altLang="en-US" b="1"/>
              <a:t>表示存储位置</a:t>
            </a:r>
          </a:p>
        </p:txBody>
      </p:sp>
      <p:sp>
        <p:nvSpPr>
          <p:cNvPr id="83971" name="灯片编号占位符 4">
            <a:extLst>
              <a:ext uri="{FF2B5EF4-FFF2-40B4-BE49-F238E27FC236}">
                <a16:creationId xmlns:a16="http://schemas.microsoft.com/office/drawing/2014/main" id="{5DCF0AD6-4FD8-9A7C-3A91-631E2E95AB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59934A-B4E8-487E-8A84-E094C13435E5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2325A65B-C6E5-098B-AB90-3ED624AFF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838200"/>
            <a:ext cx="7086600" cy="762000"/>
          </a:xfrm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7.4</a:t>
            </a:r>
            <a:r>
              <a:rPr lang="en-US" altLang="zh-CN" sz="4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赋值语句的翻译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BACEC5C4-79DC-C51B-7FF2-93C7AB9F7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8534400" cy="43434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 → id := E    S.code := E.code || gen( id.place':='E.place )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 →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+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E.place := newtemp;               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                    E.code :=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.code ||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.code ||   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                                     gen(E.place':='E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.place'+'E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.place)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 →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*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E.place := newtemp;               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                    E.code :=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.code ||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.code ||   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                                     gen(E.place':='E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.place'*'E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.place) </a:t>
            </a:r>
          </a:p>
        </p:txBody>
      </p:sp>
      <p:sp>
        <p:nvSpPr>
          <p:cNvPr id="86019" name="Line 4">
            <a:extLst>
              <a:ext uri="{FF2B5EF4-FFF2-40B4-BE49-F238E27FC236}">
                <a16:creationId xmlns:a16="http://schemas.microsoft.com/office/drawing/2014/main" id="{5BCE9F94-8C05-55A6-3EB8-0324374F1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1905000"/>
            <a:ext cx="0" cy="434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0" name="灯片编号占位符 5">
            <a:extLst>
              <a:ext uri="{FF2B5EF4-FFF2-40B4-BE49-F238E27FC236}">
                <a16:creationId xmlns:a16="http://schemas.microsoft.com/office/drawing/2014/main" id="{DF00E47B-67C4-C267-B74D-749CE7DB6E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C3D4DD-D0B0-49DF-BD53-F472F07E4CD6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7" name="Rectangle 5">
            <a:extLst>
              <a:ext uri="{FF2B5EF4-FFF2-40B4-BE49-F238E27FC236}">
                <a16:creationId xmlns:a16="http://schemas.microsoft.com/office/drawing/2014/main" id="{5E7DAAC4-8436-CFF8-C0AE-60C21E128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838200"/>
            <a:ext cx="7620000" cy="762000"/>
          </a:xfrm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7.4</a:t>
            </a:r>
            <a:r>
              <a:rPr lang="en-US" altLang="zh-CN" sz="4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赋值语句的翻译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956DA372-EAB1-946A-711B-A8509C805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981200"/>
            <a:ext cx="8915400" cy="38100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 → -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     E.place := newtemp;             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                       E.code :=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.code || gen(E.place':=0-'E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.place)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 → (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 )       E.place:=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.place;   E.code:= E</a:t>
            </a:r>
            <a:r>
              <a:rPr kumimoji="1" lang="en-US" altLang="zh-CN" sz="2800" b="1" baseline="-25000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.code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 → id            E.place:= id.place;   E.code:= ' '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 → num        E.place:= num.val</a:t>
            </a:r>
            <a:r>
              <a:rPr kumimoji="1" lang="zh-CN" altLang="en-US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；</a:t>
            </a:r>
            <a:r>
              <a:rPr kumimoji="1" lang="en-US" altLang="zh-CN" sz="2800" b="1">
                <a:solidFill>
                  <a:schemeClr val="folHlink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E.code:= ' ' </a:t>
            </a:r>
          </a:p>
        </p:txBody>
      </p:sp>
      <p:sp>
        <p:nvSpPr>
          <p:cNvPr id="88067" name="Line 4">
            <a:extLst>
              <a:ext uri="{FF2B5EF4-FFF2-40B4-BE49-F238E27FC236}">
                <a16:creationId xmlns:a16="http://schemas.microsoft.com/office/drawing/2014/main" id="{20395035-8B7F-7EFB-FE49-B4F03C91D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1981200"/>
            <a:ext cx="0" cy="3810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8" name="灯片编号占位符 5">
            <a:extLst>
              <a:ext uri="{FF2B5EF4-FFF2-40B4-BE49-F238E27FC236}">
                <a16:creationId xmlns:a16="http://schemas.microsoft.com/office/drawing/2014/main" id="{2897F44F-7E00-72D6-5BB8-09A4F5F4C1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77FC83-1175-4674-829E-38AA408537B1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46464D56-4D51-CC6D-463C-EC513A1F7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838200"/>
            <a:ext cx="8382000" cy="762000"/>
          </a:xfrm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7-5 a:=-c+b*34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的中间代码生成过程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513F244A-AA38-6E78-7DAC-3C1F1E2579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057400"/>
            <a:ext cx="8458200" cy="4343400"/>
          </a:xfrm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S.code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ym typeface="Symbol" panose="05050102010706020507" pitchFamily="18" charset="2"/>
              </a:rPr>
              <a:t></a:t>
            </a:r>
            <a:r>
              <a:rPr lang="en-US" altLang="zh-CN" sz="2400" b="1"/>
              <a:t> E.code || gen(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a:=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E.place 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		/* 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a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</a:t>
            </a:r>
            <a:r>
              <a:rPr lang="zh-CN" altLang="en-US" sz="2400" b="1"/>
              <a:t>为 </a:t>
            </a:r>
            <a:r>
              <a:rPr lang="en-US" altLang="zh-CN" sz="2400" b="1"/>
              <a:t>id.place  */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ym typeface="Symbol" panose="05050102010706020507" pitchFamily="18" charset="2"/>
              </a:rPr>
              <a:t></a:t>
            </a:r>
            <a:r>
              <a:rPr lang="en-US" altLang="zh-CN" sz="2400" b="1"/>
              <a:t>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.code || 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.code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 	|| gen(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t1:=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.place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+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.place )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	|| gen(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a:=t1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		/*  newtemp t1</a:t>
            </a:r>
            <a:r>
              <a:rPr lang="zh-CN" altLang="en-US" sz="2400" b="1"/>
              <a:t>为 </a:t>
            </a:r>
            <a:r>
              <a:rPr lang="en-US" altLang="zh-CN" sz="2400" b="1"/>
              <a:t>E.place  */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ym typeface="Symbol" panose="05050102010706020507" pitchFamily="18" charset="2"/>
              </a:rPr>
              <a:t></a:t>
            </a:r>
            <a:r>
              <a:rPr lang="en-US" altLang="zh-CN" sz="2400" b="1"/>
              <a:t> E</a:t>
            </a:r>
            <a:r>
              <a:rPr lang="en-US" altLang="zh-CN" sz="2400" b="1" baseline="-25000"/>
              <a:t>11</a:t>
            </a:r>
            <a:r>
              <a:rPr lang="en-US" altLang="zh-CN" sz="2400" b="1"/>
              <a:t>.code || gen(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t2:= 0 -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E</a:t>
            </a:r>
            <a:r>
              <a:rPr lang="en-US" altLang="zh-CN" sz="2400" b="1" baseline="-25000"/>
              <a:t>11</a:t>
            </a:r>
            <a:r>
              <a:rPr lang="en-US" altLang="zh-CN" sz="2400" b="1"/>
              <a:t>.place )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		/*  newtemp t2 </a:t>
            </a:r>
            <a:r>
              <a:rPr lang="zh-CN" altLang="en-US" sz="2400" b="1"/>
              <a:t>为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.place  */</a:t>
            </a:r>
          </a:p>
        </p:txBody>
      </p:sp>
      <p:sp>
        <p:nvSpPr>
          <p:cNvPr id="90115" name="灯片编号占位符 4">
            <a:extLst>
              <a:ext uri="{FF2B5EF4-FFF2-40B4-BE49-F238E27FC236}">
                <a16:creationId xmlns:a16="http://schemas.microsoft.com/office/drawing/2014/main" id="{750F0BD4-A7E7-5A0D-C99C-4154DC11F4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E88C50-E277-415A-BC35-F209144F69A8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>
            <a:extLst>
              <a:ext uri="{FF2B5EF4-FFF2-40B4-BE49-F238E27FC236}">
                <a16:creationId xmlns:a16="http://schemas.microsoft.com/office/drawing/2014/main" id="{C1B3A3E8-D0D0-9A82-A8D6-4266D94D9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990600"/>
            <a:ext cx="81534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/>
              <a:t>       	</a:t>
            </a:r>
            <a:r>
              <a:rPr lang="en-US" altLang="zh-CN" sz="2400" b="1"/>
              <a:t>|| E</a:t>
            </a:r>
            <a:r>
              <a:rPr lang="en-US" altLang="zh-CN" sz="2400" b="1" baseline="-25000"/>
              <a:t>21</a:t>
            </a:r>
            <a:r>
              <a:rPr lang="en-US" altLang="zh-CN" sz="2400" b="1"/>
              <a:t>.code || E</a:t>
            </a:r>
            <a:r>
              <a:rPr lang="en-US" altLang="zh-CN" sz="2400" b="1" baseline="-25000"/>
              <a:t>22</a:t>
            </a:r>
            <a:r>
              <a:rPr lang="en-US" altLang="zh-CN" sz="2400" b="1"/>
              <a:t>.code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 	|| gen(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t3:=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E</a:t>
            </a:r>
            <a:r>
              <a:rPr lang="en-US" altLang="zh-CN" sz="2400" b="1" baseline="-25000"/>
              <a:t>21</a:t>
            </a:r>
            <a:r>
              <a:rPr lang="en-US" altLang="zh-CN" sz="2400" b="1"/>
              <a:t>.place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*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22</a:t>
            </a:r>
            <a:r>
              <a:rPr lang="en-US" altLang="zh-CN" sz="2400" b="1"/>
              <a:t>.place 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		/*  newtemp  t3 </a:t>
            </a:r>
            <a:r>
              <a:rPr lang="zh-CN" altLang="en-US" sz="2400" b="1"/>
              <a:t>为 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.place  */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 	|| gen(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t1:=t2+t3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) || gen(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a:=t1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ym typeface="Symbol" panose="05050102010706020507" pitchFamily="18" charset="2"/>
              </a:rPr>
              <a:t></a:t>
            </a:r>
            <a:r>
              <a:rPr lang="en-US" altLang="zh-CN" sz="2400" b="1"/>
              <a:t> gen(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t2:= 0 - c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)   || gen(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t3:=b*34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) 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    		/* 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c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zh-CN" altLang="en-US" sz="2400" b="1"/>
              <a:t>为 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11</a:t>
            </a:r>
            <a:r>
              <a:rPr lang="en-US" altLang="zh-CN" sz="2400" b="1"/>
              <a:t>.place  */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		/* 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b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</a:t>
            </a:r>
            <a:r>
              <a:rPr lang="zh-CN" altLang="en-US" sz="2400" b="1"/>
              <a:t>为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21</a:t>
            </a:r>
            <a:r>
              <a:rPr lang="en-US" altLang="zh-CN" sz="2400" b="1"/>
              <a:t>.place  */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		/* 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34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</a:t>
            </a:r>
            <a:r>
              <a:rPr lang="zh-CN" altLang="en-US" sz="2400" b="1"/>
              <a:t>为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22</a:t>
            </a:r>
            <a:r>
              <a:rPr lang="en-US" altLang="zh-CN" sz="2400" b="1"/>
              <a:t>.place   */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 	|| gen(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t1:=t2+t3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)  || gen( </a:t>
            </a:r>
            <a:r>
              <a:rPr lang="en-US" altLang="zh-CN" sz="2400" b="1">
                <a:latin typeface="Arial" panose="020B0604020202020204" pitchFamily="34" charset="0"/>
              </a:rPr>
              <a:t>‘</a:t>
            </a:r>
            <a:r>
              <a:rPr lang="en-US" altLang="zh-CN" sz="2400" b="1"/>
              <a:t>a:=t1</a:t>
            </a:r>
            <a:r>
              <a:rPr lang="en-US" altLang="zh-CN" sz="2400" b="1">
                <a:latin typeface="Arial" panose="020B0604020202020204" pitchFamily="34" charset="0"/>
              </a:rPr>
              <a:t>’</a:t>
            </a:r>
            <a:r>
              <a:rPr lang="en-US" altLang="zh-CN" sz="2400" b="1"/>
              <a:t> 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		/* E</a:t>
            </a:r>
            <a:r>
              <a:rPr lang="en-US" altLang="zh-CN" sz="2400" b="1" baseline="-25000"/>
              <a:t>21</a:t>
            </a:r>
            <a:r>
              <a:rPr lang="en-US" altLang="zh-CN" sz="2400" b="1"/>
              <a:t>.code</a:t>
            </a:r>
            <a:r>
              <a:rPr lang="zh-CN" altLang="en-US" sz="2400" b="1"/>
              <a:t>和 </a:t>
            </a:r>
            <a:r>
              <a:rPr lang="en-US" altLang="zh-CN" sz="2400" b="1"/>
              <a:t>E</a:t>
            </a:r>
            <a:r>
              <a:rPr lang="en-US" altLang="zh-CN" sz="2400" b="1" baseline="-25000"/>
              <a:t>22</a:t>
            </a:r>
            <a:r>
              <a:rPr lang="en-US" altLang="zh-CN" sz="2400" b="1"/>
              <a:t>.code </a:t>
            </a:r>
            <a:r>
              <a:rPr lang="zh-CN" altLang="en-US" sz="2400" b="1"/>
              <a:t>为空 *</a:t>
            </a:r>
            <a:r>
              <a:rPr lang="en-US" altLang="zh-CN" sz="2400" b="1"/>
              <a:t>/</a:t>
            </a:r>
          </a:p>
        </p:txBody>
      </p:sp>
      <p:sp>
        <p:nvSpPr>
          <p:cNvPr id="92162" name="灯片编号占位符 2">
            <a:extLst>
              <a:ext uri="{FF2B5EF4-FFF2-40B4-BE49-F238E27FC236}">
                <a16:creationId xmlns:a16="http://schemas.microsoft.com/office/drawing/2014/main" id="{048F3AE1-563E-E5DE-2BBF-D802140564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329677-97DA-4F39-A69B-296F973C5ED3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D33B3ED9-9A26-329B-C05F-51C5CA7C58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4600" y="914400"/>
            <a:ext cx="79248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folHlink"/>
                </a:solidFill>
              </a:rPr>
              <a:t>例 </a:t>
            </a:r>
            <a:r>
              <a:rPr lang="en-US" altLang="zh-CN" b="1">
                <a:solidFill>
                  <a:schemeClr val="folHlink"/>
                </a:solidFill>
              </a:rPr>
              <a:t>7-1 </a:t>
            </a:r>
            <a:r>
              <a:rPr lang="zh-CN" altLang="en-US" b="1">
                <a:solidFill>
                  <a:schemeClr val="folHlink"/>
                </a:solidFill>
              </a:rPr>
              <a:t>表达式  </a:t>
            </a:r>
            <a:r>
              <a:rPr lang="en-US" altLang="zh-CN" b="1">
                <a:solidFill>
                  <a:schemeClr val="folHlink"/>
                </a:solidFill>
              </a:rPr>
              <a:t>(A - 12) * B + 6 </a:t>
            </a:r>
            <a:r>
              <a:rPr lang="zh-CN" altLang="en-US" b="1">
                <a:solidFill>
                  <a:schemeClr val="folHlink"/>
                </a:solidFill>
              </a:rPr>
              <a:t>的中间代码</a:t>
            </a:r>
          </a:p>
        </p:txBody>
      </p:sp>
      <p:sp>
        <p:nvSpPr>
          <p:cNvPr id="22530" name="Text Box 17">
            <a:extLst>
              <a:ext uri="{FF2B5EF4-FFF2-40B4-BE49-F238E27FC236}">
                <a16:creationId xmlns:a16="http://schemas.microsoft.com/office/drawing/2014/main" id="{1EBFE971-ABF7-F921-9C40-F67BCDE20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989138"/>
            <a:ext cx="15240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三地址码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=A-12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*B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+6</a:t>
            </a:r>
          </a:p>
        </p:txBody>
      </p:sp>
      <p:sp>
        <p:nvSpPr>
          <p:cNvPr id="22531" name="Text Box 18">
            <a:extLst>
              <a:ext uri="{FF2B5EF4-FFF2-40B4-BE49-F238E27FC236}">
                <a16:creationId xmlns:a16="http://schemas.microsoft.com/office/drawing/2014/main" id="{513A45B4-C615-F5E2-35EE-2CFB3A3AE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57400"/>
            <a:ext cx="1981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四元式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(-,  A, 12, 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(* , 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 B, 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(+, 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 6,  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2532" name="Text Box 19">
            <a:extLst>
              <a:ext uri="{FF2B5EF4-FFF2-40B4-BE49-F238E27FC236}">
                <a16:creationId xmlns:a16="http://schemas.microsoft.com/office/drawing/2014/main" id="{70D113B2-4AF9-2DB7-C63B-081B42BC4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4437064"/>
            <a:ext cx="1905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三元式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  (-,  A, 12)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  (* , (1),  B)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  (+, (2),  6)</a:t>
            </a:r>
          </a:p>
        </p:txBody>
      </p:sp>
      <p:sp>
        <p:nvSpPr>
          <p:cNvPr id="22533" name="Text Box 20">
            <a:extLst>
              <a:ext uri="{FF2B5EF4-FFF2-40B4-BE49-F238E27FC236}">
                <a16:creationId xmlns:a16="http://schemas.microsoft.com/office/drawing/2014/main" id="{375327FB-9722-21D6-15AF-85594CB78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4" y="4508501"/>
            <a:ext cx="1824037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逆波兰表示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A12-B*6+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波兰表示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+*-A12B6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2534" name="Group 24">
            <a:extLst>
              <a:ext uri="{FF2B5EF4-FFF2-40B4-BE49-F238E27FC236}">
                <a16:creationId xmlns:a16="http://schemas.microsoft.com/office/drawing/2014/main" id="{140C0942-0F58-3D79-2B35-14740475D1D5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773238"/>
            <a:ext cx="2133600" cy="4633912"/>
            <a:chOff x="4176" y="1117"/>
            <a:chExt cx="1344" cy="2919"/>
          </a:xfrm>
        </p:grpSpPr>
        <p:sp>
          <p:nvSpPr>
            <p:cNvPr id="22536" name="Text Box 7">
              <a:extLst>
                <a:ext uri="{FF2B5EF4-FFF2-40B4-BE49-F238E27FC236}">
                  <a16:creationId xmlns:a16="http://schemas.microsoft.com/office/drawing/2014/main" id="{D8FA8781-01D6-E8EB-C747-775AE5CFC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5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</a:p>
          </p:txBody>
        </p:sp>
        <p:grpSp>
          <p:nvGrpSpPr>
            <p:cNvPr id="22537" name="Group 23">
              <a:extLst>
                <a:ext uri="{FF2B5EF4-FFF2-40B4-BE49-F238E27FC236}">
                  <a16:creationId xmlns:a16="http://schemas.microsoft.com/office/drawing/2014/main" id="{821155C7-617B-EFCF-C268-8B6A18A2BA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117"/>
              <a:ext cx="1344" cy="2919"/>
              <a:chOff x="4176" y="1117"/>
              <a:chExt cx="1344" cy="2919"/>
            </a:xfrm>
          </p:grpSpPr>
          <p:sp>
            <p:nvSpPr>
              <p:cNvPr id="22538" name="Text Box 4">
                <a:extLst>
                  <a:ext uri="{FF2B5EF4-FFF2-40B4-BE49-F238E27FC236}">
                    <a16:creationId xmlns:a16="http://schemas.microsoft.com/office/drawing/2014/main" id="{D8AF114A-943E-72E8-62A0-740489DB10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9" y="1117"/>
                <a:ext cx="48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22539" name="Text Box 5">
                <a:extLst>
                  <a:ext uri="{FF2B5EF4-FFF2-40B4-BE49-F238E27FC236}">
                    <a16:creationId xmlns:a16="http://schemas.microsoft.com/office/drawing/2014/main" id="{087F94E4-009B-922D-DC3B-84235E4464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1920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</a:p>
            </p:txBody>
          </p:sp>
          <p:sp>
            <p:nvSpPr>
              <p:cNvPr id="22540" name="Text Box 6">
                <a:extLst>
                  <a:ext uri="{FF2B5EF4-FFF2-40B4-BE49-F238E27FC236}">
                    <a16:creationId xmlns:a16="http://schemas.microsoft.com/office/drawing/2014/main" id="{918EDE92-3CF8-78AF-7347-CC5B061E11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1920"/>
                <a:ext cx="4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22541" name="Text Box 8">
                <a:extLst>
                  <a:ext uri="{FF2B5EF4-FFF2-40B4-BE49-F238E27FC236}">
                    <a16:creationId xmlns:a16="http://schemas.microsoft.com/office/drawing/2014/main" id="{744D204F-0C93-81DF-F4FD-0131D6388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3216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22542" name="Text Box 9">
                <a:extLst>
                  <a:ext uri="{FF2B5EF4-FFF2-40B4-BE49-F238E27FC236}">
                    <a16:creationId xmlns:a16="http://schemas.microsoft.com/office/drawing/2014/main" id="{F283A2A9-5D6D-D341-9D40-C18F7F41F5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44" y="3216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12</a:t>
                </a:r>
              </a:p>
            </p:txBody>
          </p:sp>
          <p:sp>
            <p:nvSpPr>
              <p:cNvPr id="22543" name="Line 10">
                <a:extLst>
                  <a:ext uri="{FF2B5EF4-FFF2-40B4-BE49-F238E27FC236}">
                    <a16:creationId xmlns:a16="http://schemas.microsoft.com/office/drawing/2014/main" id="{8391972A-5398-6F46-303E-C9F4F3315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2" y="2817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4" name="Line 11">
                <a:extLst>
                  <a:ext uri="{FF2B5EF4-FFF2-40B4-BE49-F238E27FC236}">
                    <a16:creationId xmlns:a16="http://schemas.microsoft.com/office/drawing/2014/main" id="{48ED209F-2E6A-9741-C7BC-AC5E080D5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5" y="2820"/>
                <a:ext cx="672" cy="48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5" name="Line 12">
                <a:extLst>
                  <a:ext uri="{FF2B5EF4-FFF2-40B4-BE49-F238E27FC236}">
                    <a16:creationId xmlns:a16="http://schemas.microsoft.com/office/drawing/2014/main" id="{DB145891-CD34-0A6D-A83C-611AE0865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160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6" name="Line 13">
                <a:extLst>
                  <a:ext uri="{FF2B5EF4-FFF2-40B4-BE49-F238E27FC236}">
                    <a16:creationId xmlns:a16="http://schemas.microsoft.com/office/drawing/2014/main" id="{FF04BC70-3F12-8783-5F0D-F9C711B2C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392"/>
                <a:ext cx="384" cy="62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7" name="Line 14">
                <a:extLst>
                  <a:ext uri="{FF2B5EF4-FFF2-40B4-BE49-F238E27FC236}">
                    <a16:creationId xmlns:a16="http://schemas.microsoft.com/office/drawing/2014/main" id="{88A75829-FE41-DAAE-3DF3-98396ECB0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1392"/>
                <a:ext cx="384" cy="624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8" name="Text Box 15">
                <a:extLst>
                  <a:ext uri="{FF2B5EF4-FFF2-40B4-BE49-F238E27FC236}">
                    <a16:creationId xmlns:a16="http://schemas.microsoft.com/office/drawing/2014/main" id="{B5DE6569-97E1-47EE-1195-77E1FC6EBE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2592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22549" name="Line 16">
                <a:extLst>
                  <a:ext uri="{FF2B5EF4-FFF2-40B4-BE49-F238E27FC236}">
                    <a16:creationId xmlns:a16="http://schemas.microsoft.com/office/drawing/2014/main" id="{640A7B6E-6838-8C65-A64F-9804142B8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100"/>
                <a:ext cx="720" cy="57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0" name="Text Box 21">
                <a:extLst>
                  <a:ext uri="{FF2B5EF4-FFF2-40B4-BE49-F238E27FC236}">
                    <a16:creationId xmlns:a16="http://schemas.microsoft.com/office/drawing/2014/main" id="{452E823C-C39D-1AC1-42CF-ABFEAC6B7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" y="3748"/>
                <a:ext cx="113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b="1">
                    <a:latin typeface="Tahoma" panose="020B0604030504040204" pitchFamily="34" charset="0"/>
                  </a:rPr>
                  <a:t>语法结构树</a:t>
                </a:r>
              </a:p>
            </p:txBody>
          </p:sp>
        </p:grpSp>
      </p:grpSp>
      <p:sp>
        <p:nvSpPr>
          <p:cNvPr id="22535" name="灯片编号占位符 23">
            <a:extLst>
              <a:ext uri="{FF2B5EF4-FFF2-40B4-BE49-F238E27FC236}">
                <a16:creationId xmlns:a16="http://schemas.microsoft.com/office/drawing/2014/main" id="{1CE6CEE5-6FCB-9023-9FE1-9F9DCE0243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31464C-CB81-40C8-8C76-221C4EF143BC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B240ADA9-E74A-88C7-820A-3CBA4DBAF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692150"/>
            <a:ext cx="7772400" cy="1060450"/>
          </a:xfrm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7.4</a:t>
            </a:r>
            <a:r>
              <a:rPr lang="en-US" altLang="zh-CN" sz="4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赋值语句的翻译</a:t>
            </a:r>
          </a:p>
        </p:txBody>
      </p:sp>
      <p:sp>
        <p:nvSpPr>
          <p:cNvPr id="323587" name="Rectangle 3">
            <a:extLst>
              <a:ext uri="{FF2B5EF4-FFF2-40B4-BE49-F238E27FC236}">
                <a16:creationId xmlns:a16="http://schemas.microsoft.com/office/drawing/2014/main" id="{9F43AB8D-E7BA-437E-CDD1-5DD03D6B6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2057400"/>
            <a:ext cx="8382000" cy="3962400"/>
          </a:xfrm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1)     </a:t>
            </a:r>
            <a:r>
              <a:rPr lang="zh-CN" altLang="en-US" sz="2800" b="1"/>
              <a:t>找出分析树中使用的产生式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2)</a:t>
            </a:r>
            <a:r>
              <a:rPr lang="zh-CN" altLang="en-US" sz="2800" b="1"/>
              <a:t>　根据产生式的语义规则，计算式子中的各属性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3)</a:t>
            </a:r>
            <a:r>
              <a:rPr lang="zh-CN" altLang="en-US" sz="2800" b="1"/>
              <a:t>　反复使用 </a:t>
            </a:r>
            <a:r>
              <a:rPr lang="en-US" altLang="zh-CN" sz="2800" b="1"/>
              <a:t>1) </a:t>
            </a:r>
            <a:r>
              <a:rPr lang="zh-CN" altLang="en-US" sz="2800" b="1"/>
              <a:t>和 </a:t>
            </a:r>
            <a:r>
              <a:rPr lang="en-US" altLang="zh-CN" sz="2800" b="1"/>
              <a:t>2) </a:t>
            </a:r>
            <a:r>
              <a:rPr lang="zh-CN" altLang="en-US" sz="2800" b="1"/>
              <a:t>改写式子，最后得到代码生成语句组成的式子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组成语句的翻译结果（中间代码序列）</a:t>
            </a:r>
          </a:p>
          <a:p>
            <a:pPr eaLnBrk="1" hangingPunct="1"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结果：开始符号的属性 </a:t>
            </a:r>
            <a:r>
              <a:rPr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S.code</a:t>
            </a:r>
            <a:endParaRPr lang="en-US" altLang="zh-CN" sz="2800" b="1"/>
          </a:p>
        </p:txBody>
      </p:sp>
      <p:sp>
        <p:nvSpPr>
          <p:cNvPr id="94211" name="灯片编号占位符 4">
            <a:extLst>
              <a:ext uri="{FF2B5EF4-FFF2-40B4-BE49-F238E27FC236}">
                <a16:creationId xmlns:a16="http://schemas.microsoft.com/office/drawing/2014/main" id="{AD16CE4D-F646-064A-0C6C-59B2DC4E4C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9044E3-75D7-4125-8C5C-8A50A685A856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E2C9D2B0-B4C0-FDB1-A859-30353A8B2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762000"/>
            <a:ext cx="7793038" cy="928688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表达式翻译中的其它问题</a:t>
            </a:r>
          </a:p>
        </p:txBody>
      </p:sp>
      <p:sp>
        <p:nvSpPr>
          <p:cNvPr id="96258" name="Rectangle 3">
            <a:extLst>
              <a:ext uri="{FF2B5EF4-FFF2-40B4-BE49-F238E27FC236}">
                <a16:creationId xmlns:a16="http://schemas.microsoft.com/office/drawing/2014/main" id="{194DBC0B-BD4D-472F-816E-EB26A3F952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/>
              <a:t>临时变量空间的统计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了解需求、及时释放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/>
              <a:t>运算合法性检查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利用符号表保存的名字类型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/>
              <a:t>类型自动转换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b="1"/>
              <a:t>填加专用指令</a:t>
            </a:r>
          </a:p>
        </p:txBody>
      </p:sp>
      <p:sp>
        <p:nvSpPr>
          <p:cNvPr id="96259" name="灯片编号占位符 4">
            <a:extLst>
              <a:ext uri="{FF2B5EF4-FFF2-40B4-BE49-F238E27FC236}">
                <a16:creationId xmlns:a16="http://schemas.microsoft.com/office/drawing/2014/main" id="{0EF2DC2C-DF4C-76F2-308D-3F110D7688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0E844A-C6EE-4F22-A941-8C75730D4B3E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2">
            <a:extLst>
              <a:ext uri="{FF2B5EF4-FFF2-40B4-BE49-F238E27FC236}">
                <a16:creationId xmlns:a16="http://schemas.microsoft.com/office/drawing/2014/main" id="{5BDA48BD-87E6-C318-BA8C-C9BD8F9E8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914400"/>
            <a:ext cx="6161088" cy="6858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类型转换： </a:t>
            </a:r>
            <a:r>
              <a:rPr lang="en-US" altLang="zh-CN"/>
              <a:t>itr</a:t>
            </a:r>
            <a:r>
              <a:rPr lang="zh-CN" altLang="en-US"/>
              <a:t>，</a:t>
            </a:r>
            <a:r>
              <a:rPr lang="en-US" altLang="zh-CN"/>
              <a:t>rti</a:t>
            </a:r>
          </a:p>
        </p:txBody>
      </p:sp>
      <p:sp>
        <p:nvSpPr>
          <p:cNvPr id="98306" name="Rectangle 3">
            <a:extLst>
              <a:ext uri="{FF2B5EF4-FFF2-40B4-BE49-F238E27FC236}">
                <a16:creationId xmlns:a16="http://schemas.microsoft.com/office/drawing/2014/main" id="{BFC3F86D-5BF2-248F-AC2D-FF9184C613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8229600" cy="4572000"/>
          </a:xfrm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S → id := E    S.code := E.code || {if id.type=E.type then gen( id.place':='E.place ) else if id.type=real then gen(id.place</a:t>
            </a:r>
            <a:r>
              <a:rPr lang="en-US" altLang="zh-CN" sz="2000" b="1">
                <a:latin typeface="Times New Roman" panose="02020603050405020304" pitchFamily="18" charset="0"/>
              </a:rPr>
              <a:t>’</a:t>
            </a:r>
            <a:r>
              <a:rPr lang="en-US" altLang="zh-CN" sz="2000" b="1"/>
              <a:t>:=</a:t>
            </a:r>
            <a:r>
              <a:rPr lang="en-US" altLang="zh-CN" sz="2000" b="1">
                <a:latin typeface="Times New Roman" panose="02020603050405020304" pitchFamily="18" charset="0"/>
              </a:rPr>
              <a:t>‘</a:t>
            </a:r>
            <a:r>
              <a:rPr lang="en-US" altLang="zh-CN" sz="2000" b="1"/>
              <a:t> itr( E.place) else gen(id.place</a:t>
            </a:r>
            <a:r>
              <a:rPr lang="en-US" altLang="zh-CN" sz="2000" b="1">
                <a:latin typeface="Times New Roman" panose="02020603050405020304" pitchFamily="18" charset="0"/>
              </a:rPr>
              <a:t>’</a:t>
            </a:r>
            <a:r>
              <a:rPr lang="en-US" altLang="zh-CN" sz="2000" b="1"/>
              <a:t>:=</a:t>
            </a:r>
            <a:r>
              <a:rPr lang="en-US" altLang="zh-CN" sz="2000" b="1">
                <a:latin typeface="Times New Roman" panose="02020603050405020304" pitchFamily="18" charset="0"/>
              </a:rPr>
              <a:t>‘</a:t>
            </a:r>
            <a:r>
              <a:rPr lang="en-US" altLang="zh-CN" sz="2000" b="1"/>
              <a:t>rti ( E.place)}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E → E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 + E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    E.place := newtemp;  E.code := E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.code || E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.code ||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	{E.type:=E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.type;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	if E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.type=E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.type then gen(E.place':='E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.place'+'E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.place)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		else{ if E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.type=real then gen(E.place':='E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.place'+</a:t>
            </a:r>
            <a:r>
              <a:rPr lang="en-US" altLang="zh-CN" sz="2000" b="1">
                <a:latin typeface="Times New Roman" panose="02020603050405020304" pitchFamily="18" charset="0"/>
              </a:rPr>
              <a:t>‘</a:t>
            </a:r>
            <a:r>
              <a:rPr lang="en-US" altLang="zh-CN" sz="2000" b="1"/>
              <a:t>itr(E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.place))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				else gen(E.place':='itr(E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.place)'+</a:t>
            </a:r>
            <a:r>
              <a:rPr lang="en-US" altLang="zh-CN" sz="2000" b="1">
                <a:latin typeface="Times New Roman" panose="02020603050405020304" pitchFamily="18" charset="0"/>
              </a:rPr>
              <a:t>‘</a:t>
            </a:r>
            <a:r>
              <a:rPr lang="en-US" altLang="zh-CN" sz="2000" b="1"/>
              <a:t>E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.place);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/>
              <a:t>			E.type=real}}</a:t>
            </a:r>
          </a:p>
        </p:txBody>
      </p:sp>
      <p:sp>
        <p:nvSpPr>
          <p:cNvPr id="98307" name="灯片编号占位符 4">
            <a:extLst>
              <a:ext uri="{FF2B5EF4-FFF2-40B4-BE49-F238E27FC236}">
                <a16:creationId xmlns:a16="http://schemas.microsoft.com/office/drawing/2014/main" id="{2759AD84-72AB-68ED-B74B-39F53362F2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DEE301-752A-4C52-A723-0B13973E3173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内容占位符 6">
            <a:extLst>
              <a:ext uri="{FF2B5EF4-FFF2-40B4-BE49-F238E27FC236}">
                <a16:creationId xmlns:a16="http://schemas.microsoft.com/office/drawing/2014/main" id="{7213226C-569B-3A31-7C67-A308731557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24113" y="1916114"/>
            <a:ext cx="7772400" cy="4327525"/>
          </a:xfrm>
        </p:spPr>
        <p:txBody>
          <a:bodyPr/>
          <a:lstStyle/>
          <a:p>
            <a:r>
              <a:rPr lang="en-US" altLang="zh-CN" sz="2800" b="1"/>
              <a:t>n</a:t>
            </a:r>
            <a:r>
              <a:rPr lang="zh-CN" altLang="en-US" sz="2800" b="1"/>
              <a:t>维数组元素地址的计算公式：</a:t>
            </a:r>
            <a:r>
              <a:rPr lang="en-US" altLang="zh-CN" sz="2000" b="1"/>
              <a:t>Addr(A[E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,E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,</a:t>
            </a:r>
            <a:r>
              <a:rPr lang="en-US" altLang="zh-CN" sz="2000" b="1">
                <a:latin typeface="Arial" panose="020B0604020202020204" pitchFamily="34" charset="0"/>
              </a:rPr>
              <a:t>…</a:t>
            </a:r>
            <a:r>
              <a:rPr lang="en-US" altLang="zh-CN" sz="2000" b="1"/>
              <a:t>.E</a:t>
            </a:r>
            <a:r>
              <a:rPr lang="en-US" altLang="zh-CN" sz="2000" b="1" baseline="-25000"/>
              <a:t>k</a:t>
            </a:r>
            <a:r>
              <a:rPr lang="en-US" altLang="zh-CN" sz="2000" b="1"/>
              <a:t>])=c+(((E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*n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+ E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)*n</a:t>
            </a:r>
            <a:r>
              <a:rPr lang="en-US" altLang="zh-CN" sz="2000" b="1" baseline="-25000"/>
              <a:t>3</a:t>
            </a:r>
            <a:r>
              <a:rPr lang="en-US" altLang="zh-CN" sz="2000" b="1"/>
              <a:t>+ </a:t>
            </a:r>
            <a:r>
              <a:rPr lang="en-US" altLang="zh-CN" sz="2000" b="1">
                <a:latin typeface="Arial" panose="020B0604020202020204" pitchFamily="34" charset="0"/>
              </a:rPr>
              <a:t>…</a:t>
            </a:r>
            <a:r>
              <a:rPr lang="en-US" altLang="zh-CN" sz="2000" b="1"/>
              <a:t>E</a:t>
            </a:r>
            <a:r>
              <a:rPr lang="en-US" altLang="zh-CN" sz="2000" b="1" baseline="-25000"/>
              <a:t>k-1</a:t>
            </a:r>
            <a:r>
              <a:rPr lang="en-US" altLang="zh-CN" sz="2000" b="1"/>
              <a:t>) *n</a:t>
            </a:r>
            <a:r>
              <a:rPr lang="en-US" altLang="zh-CN" sz="2000" b="1" baseline="-25000"/>
              <a:t>k</a:t>
            </a:r>
            <a:r>
              <a:rPr lang="en-US" altLang="zh-CN" sz="2000" b="1"/>
              <a:t>+E</a:t>
            </a:r>
            <a:r>
              <a:rPr lang="en-US" altLang="zh-CN" sz="2000" b="1" baseline="-25000"/>
              <a:t>k</a:t>
            </a:r>
            <a:r>
              <a:rPr lang="en-US" altLang="zh-CN" sz="2000" b="1"/>
              <a:t>)*w</a:t>
            </a:r>
          </a:p>
          <a:p>
            <a:r>
              <a:rPr lang="zh-CN" altLang="en-US" sz="2800" b="1"/>
              <a:t>文法：</a:t>
            </a:r>
            <a:endParaRPr lang="en-US" altLang="zh-CN" sz="2800" b="1"/>
          </a:p>
          <a:p>
            <a:pPr lvl="1"/>
            <a:r>
              <a:rPr lang="en-US" altLang="zh-CN" sz="2000" b="1"/>
              <a:t>S→L:=E</a:t>
            </a:r>
            <a:r>
              <a:rPr lang="zh-CN" altLang="en-US" sz="2000" b="1"/>
              <a:t>，</a:t>
            </a:r>
            <a:r>
              <a:rPr lang="en-US" altLang="zh-CN" sz="2000" b="1"/>
              <a:t> E→L</a:t>
            </a:r>
            <a:r>
              <a:rPr lang="zh-CN" altLang="en-US" sz="2000" b="1"/>
              <a:t>，</a:t>
            </a:r>
            <a:r>
              <a:rPr lang="en-US" altLang="zh-CN" sz="2000" b="1"/>
              <a:t> L→id | Elist] </a:t>
            </a:r>
            <a:r>
              <a:rPr lang="zh-CN" altLang="en-US" sz="2000" b="1"/>
              <a:t>，</a:t>
            </a:r>
            <a:r>
              <a:rPr lang="en-US" altLang="zh-CN" sz="2000" b="1"/>
              <a:t> Elist→id[E|Elist1,E</a:t>
            </a:r>
          </a:p>
          <a:p>
            <a:r>
              <a:rPr lang="zh-CN" altLang="en-US" sz="2800" b="1"/>
              <a:t>约定：</a:t>
            </a:r>
            <a:endParaRPr lang="en-US" altLang="zh-CN" sz="2800" b="1"/>
          </a:p>
          <a:p>
            <a:pPr lvl="1"/>
            <a:r>
              <a:rPr lang="en-US" altLang="zh-CN" sz="2400" b="1"/>
              <a:t>Elist.array</a:t>
            </a:r>
            <a:r>
              <a:rPr lang="zh-CN" altLang="en-US" sz="2400" b="1"/>
              <a:t>：符号表中指向数组名表项的指针，</a:t>
            </a:r>
            <a:r>
              <a:rPr lang="en-US" altLang="zh-CN" sz="2400" b="1"/>
              <a:t>Elist</a:t>
            </a:r>
            <a:r>
              <a:rPr lang="zh-CN" altLang="en-US" sz="2400" b="1"/>
              <a:t>的继承属性</a:t>
            </a:r>
            <a:endParaRPr lang="en-US" altLang="zh-CN" sz="2400" b="1"/>
          </a:p>
          <a:p>
            <a:pPr lvl="1"/>
            <a:r>
              <a:rPr lang="en-US" altLang="zh-CN" sz="2400" b="1"/>
              <a:t>Elist.ndim:</a:t>
            </a:r>
            <a:r>
              <a:rPr lang="zh-CN" altLang="en-US" sz="2400" b="1"/>
              <a:t>记录</a:t>
            </a:r>
            <a:r>
              <a:rPr lang="en-US" altLang="zh-CN" sz="2400" b="1"/>
              <a:t>Elist</a:t>
            </a:r>
            <a:r>
              <a:rPr lang="zh-CN" altLang="en-US" sz="2400" b="1"/>
              <a:t>中的维数（下标表达式的个数）</a:t>
            </a:r>
            <a:endParaRPr lang="en-US" altLang="zh-CN" sz="2400" b="1"/>
          </a:p>
          <a:p>
            <a:pPr lvl="1"/>
            <a:r>
              <a:rPr lang="en-US" altLang="zh-CN" sz="2400" b="1"/>
              <a:t>limit</a:t>
            </a:r>
            <a:r>
              <a:rPr lang="zh-CN" altLang="en-US" sz="2400" b="1"/>
              <a:t>（</a:t>
            </a:r>
            <a:r>
              <a:rPr lang="en-US" altLang="zh-CN" sz="2400" b="1"/>
              <a:t>array</a:t>
            </a:r>
            <a:r>
              <a:rPr lang="zh-CN" altLang="en-US" sz="2400" b="1"/>
              <a:t>，</a:t>
            </a:r>
            <a:r>
              <a:rPr lang="en-US" altLang="zh-CN" sz="2400" b="1"/>
              <a:t>j</a:t>
            </a:r>
            <a:r>
              <a:rPr lang="zh-CN" altLang="en-US" sz="2400" b="1"/>
              <a:t>）返回</a:t>
            </a:r>
            <a:r>
              <a:rPr lang="en-US" altLang="zh-CN" sz="2400" b="1"/>
              <a:t>nj</a:t>
            </a:r>
            <a:r>
              <a:rPr lang="zh-CN" altLang="en-US" sz="2400" b="1"/>
              <a:t>，即由</a:t>
            </a:r>
            <a:r>
              <a:rPr lang="en-US" altLang="zh-CN" sz="2400" b="1"/>
              <a:t>array</a:t>
            </a:r>
            <a:r>
              <a:rPr lang="zh-CN" altLang="en-US" sz="2400" b="1"/>
              <a:t>指示的数组的第</a:t>
            </a:r>
            <a:r>
              <a:rPr lang="en-US" altLang="zh-CN" sz="2400" b="1"/>
              <a:t>j</a:t>
            </a:r>
            <a:r>
              <a:rPr lang="zh-CN" altLang="en-US" sz="2400" b="1"/>
              <a:t>维的维长</a:t>
            </a:r>
            <a:endParaRPr lang="en-US" altLang="zh-CN" sz="2400" b="1"/>
          </a:p>
          <a:p>
            <a:endParaRPr lang="zh-CN" altLang="en-US" sz="2400" b="1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1E534203-8432-C0D1-0D73-8C712AE3F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914400"/>
            <a:ext cx="69532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>
                <a:solidFill>
                  <a:schemeClr val="folHlink"/>
                </a:solidFill>
              </a:rPr>
              <a:t>带有数组引用的赋值语句的翻译</a:t>
            </a:r>
            <a:endParaRPr lang="en-US" altLang="zh-CN" sz="3600" b="1">
              <a:solidFill>
                <a:schemeClr val="folHlink"/>
              </a:solidFill>
            </a:endParaRPr>
          </a:p>
        </p:txBody>
      </p:sp>
      <p:sp>
        <p:nvSpPr>
          <p:cNvPr id="100355" name="灯片编号占位符 7">
            <a:extLst>
              <a:ext uri="{FF2B5EF4-FFF2-40B4-BE49-F238E27FC236}">
                <a16:creationId xmlns:a16="http://schemas.microsoft.com/office/drawing/2014/main" id="{55DDBF0E-13F5-8108-4CAE-B8C0B79DEB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FB5556-C36E-4D15-9BB3-95BCC0D0A93C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Text Box 2">
            <a:extLst>
              <a:ext uri="{FF2B5EF4-FFF2-40B4-BE49-F238E27FC236}">
                <a16:creationId xmlns:a16="http://schemas.microsoft.com/office/drawing/2014/main" id="{017D8788-0EF1-BED2-3A99-02D7F219D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33376"/>
            <a:ext cx="8458200" cy="6321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id[E</a:t>
            </a:r>
            <a:r>
              <a:rPr kumimoji="1" lang="en-US" altLang="zh-CN" sz="2800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,E</a:t>
            </a:r>
            <a:r>
              <a:rPr kumimoji="1" lang="en-US" altLang="zh-CN" sz="2800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,…,</a:t>
            </a:r>
            <a:r>
              <a:rPr kumimoji="1" lang="en-US" altLang="zh-CN" sz="28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</a:t>
            </a:r>
            <a:r>
              <a:rPr kumimoji="1" lang="en-US" altLang="zh-CN" sz="2800" b="1" baseline="-25000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</a:t>
            </a:r>
            <a:endParaRPr kumimoji="1" lang="zh-CN" altLang="en-US" sz="20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S→L:=E 	{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if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L.offset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null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then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gen(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’:=’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            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else 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gen(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[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L.offset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]’:=’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E→L       	{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if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L.offset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null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then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L.place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else</a:t>
            </a: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newtemp;gen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’:=’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[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L.offset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]}}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L→id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	{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 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L.offset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null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L→Elist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] 	{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newtemp;L.offset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newtemp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gen(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’:=’ c(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Elist.array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));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gen(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L.offset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’:=’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Elist.place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*width(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Elist.array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)} 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Elist→id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[E	{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Elist.place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E.place;Elist.ndim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:=1;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Elist.array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id.place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Elist→Elist</a:t>
            </a:r>
            <a:r>
              <a:rPr kumimoji="1" lang="en-US" altLang="zh-CN" sz="2400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,E{t:=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newtemp;m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:=Elist</a:t>
            </a:r>
            <a:r>
              <a:rPr kumimoji="1" lang="en-US" altLang="zh-CN" sz="2400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.ndim+1;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gen(t’:=’Elist</a:t>
            </a:r>
            <a:r>
              <a:rPr kumimoji="1" lang="en-US" altLang="zh-CN" sz="2400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.place’*’limit(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Elist.array,m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);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gen(t’:=’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t’+’E.place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);   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Elist.array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:=Elist</a:t>
            </a:r>
            <a:r>
              <a:rPr kumimoji="1" lang="en-US" altLang="zh-CN" sz="2400" b="1" baseline="-250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.array;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Elist.place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:=t;   </a:t>
            </a:r>
            <a:r>
              <a:rPr kumimoji="1" lang="en-US" altLang="zh-CN" sz="24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Elist.ndim</a:t>
            </a:r>
            <a:r>
              <a:rPr kumimoji="1" lang="en-US" altLang="zh-CN" sz="24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:=m}</a:t>
            </a:r>
          </a:p>
        </p:txBody>
      </p:sp>
      <p:sp>
        <p:nvSpPr>
          <p:cNvPr id="102402" name="灯片编号占位符 4">
            <a:extLst>
              <a:ext uri="{FF2B5EF4-FFF2-40B4-BE49-F238E27FC236}">
                <a16:creationId xmlns:a16="http://schemas.microsoft.com/office/drawing/2014/main" id="{BE7EED60-01A0-685F-C20D-2E37AE6865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3AC584-7998-4A08-8BCB-404A8663297C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3">
            <a:extLst>
              <a:ext uri="{FF2B5EF4-FFF2-40B4-BE49-F238E27FC236}">
                <a16:creationId xmlns:a16="http://schemas.microsoft.com/office/drawing/2014/main" id="{38B30544-A8BF-452A-493F-D6C0EF62C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835026"/>
            <a:ext cx="6934200" cy="765175"/>
          </a:xfrm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7.5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控制语句的翻译</a:t>
            </a: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34D9E287-5AE3-9E8F-4BAC-C3265581D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25676" y="2057400"/>
            <a:ext cx="7299325" cy="4495800"/>
          </a:xfrm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b="1"/>
              <a:t>高级语言的控制结构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/>
              <a:t>顺序  </a:t>
            </a:r>
            <a:r>
              <a:rPr lang="en-US" altLang="zh-CN" b="1"/>
              <a:t>begin </a:t>
            </a:r>
            <a:r>
              <a:rPr lang="zh-CN" altLang="en-US" b="1"/>
              <a:t>语句</a:t>
            </a:r>
            <a:r>
              <a:rPr lang="en-US" altLang="zh-CN" b="1"/>
              <a:t>; </a:t>
            </a:r>
            <a:r>
              <a:rPr lang="en-US" altLang="zh-CN" b="1">
                <a:latin typeface="Arial" panose="020B0604020202020204" pitchFamily="34" charset="0"/>
              </a:rPr>
              <a:t>…</a:t>
            </a:r>
            <a:r>
              <a:rPr lang="en-US" altLang="zh-CN" b="1"/>
              <a:t> </a:t>
            </a:r>
            <a:r>
              <a:rPr lang="zh-CN" altLang="en-US" b="1"/>
              <a:t>；语句</a:t>
            </a:r>
            <a:r>
              <a:rPr lang="en-US" altLang="zh-CN" b="1"/>
              <a:t>end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/>
              <a:t>条件  </a:t>
            </a:r>
            <a:r>
              <a:rPr lang="en-US" altLang="zh-CN" b="1"/>
              <a:t>if_then_else</a:t>
            </a:r>
            <a:r>
              <a:rPr lang="zh-CN" altLang="en-US" b="1"/>
              <a:t>、</a:t>
            </a:r>
            <a:r>
              <a:rPr lang="en-US" altLang="zh-CN" b="1"/>
              <a:t>if_then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			switch</a:t>
            </a:r>
            <a:r>
              <a:rPr lang="zh-CN" altLang="en-US" b="1"/>
              <a:t>、</a:t>
            </a:r>
            <a:r>
              <a:rPr lang="en-US" altLang="zh-CN" b="1"/>
              <a:t>case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/>
              <a:t>循环  </a:t>
            </a:r>
            <a:r>
              <a:rPr lang="en-US" altLang="zh-CN" b="1"/>
              <a:t>while_do</a:t>
            </a:r>
            <a:r>
              <a:rPr lang="zh-CN" altLang="en-US" b="1"/>
              <a:t>、</a:t>
            </a:r>
            <a:r>
              <a:rPr lang="en-US" altLang="zh-CN" b="1"/>
              <a:t>do_while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        for</a:t>
            </a:r>
            <a:r>
              <a:rPr lang="zh-CN" altLang="en-US" b="1"/>
              <a:t>、</a:t>
            </a:r>
            <a:r>
              <a:rPr lang="en-US" altLang="zh-CN" b="1"/>
              <a:t>repeat_until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/>
              <a:t>转移语句及其三地址码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/>
              <a:t>goto  n 			(j,_,_,n)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/>
              <a:t>if x relop y goto n	      (jrelop,x,y,n)</a:t>
            </a:r>
          </a:p>
        </p:txBody>
      </p:sp>
      <p:sp>
        <p:nvSpPr>
          <p:cNvPr id="104451" name="灯片编号占位符 4">
            <a:extLst>
              <a:ext uri="{FF2B5EF4-FFF2-40B4-BE49-F238E27FC236}">
                <a16:creationId xmlns:a16="http://schemas.microsoft.com/office/drawing/2014/main" id="{CF4C5D6C-56D9-4E00-5606-B426D9475F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EFFA81-C9DB-47C7-B458-CC13F8764FD7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>
            <a:extLst>
              <a:ext uri="{FF2B5EF4-FFF2-40B4-BE49-F238E27FC236}">
                <a16:creationId xmlns:a16="http://schemas.microsoft.com/office/drawing/2014/main" id="{75EA6123-2EFD-C55F-B74E-E025D441C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9" y="838200"/>
            <a:ext cx="7793037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布尔表达式的翻译</a:t>
            </a:r>
            <a:endParaRPr lang="zh-CN" altLang="en-US">
              <a:solidFill>
                <a:schemeClr val="folHlink"/>
              </a:solidFill>
            </a:endParaRPr>
          </a:p>
        </p:txBody>
      </p:sp>
      <p:sp>
        <p:nvSpPr>
          <p:cNvPr id="106498" name="Rectangle 3">
            <a:extLst>
              <a:ext uri="{FF2B5EF4-FFF2-40B4-BE49-F238E27FC236}">
                <a16:creationId xmlns:a16="http://schemas.microsoft.com/office/drawing/2014/main" id="{607BD99C-7D85-EBD1-C9AD-D45C4A8EFA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8305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基本文法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E→E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or  E</a:t>
            </a:r>
            <a:r>
              <a:rPr lang="en-US" altLang="zh-CN" sz="2400" b="1" baseline="-25000"/>
              <a:t>2 </a:t>
            </a:r>
            <a:r>
              <a:rPr lang="en-US" altLang="zh-CN" sz="2400" b="1"/>
              <a:t>|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and  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 | not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| (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)  | id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relop id</a:t>
            </a:r>
            <a:r>
              <a:rPr lang="en-US" altLang="zh-CN" sz="2400" b="1" baseline="-25000"/>
              <a:t>2</a:t>
            </a:r>
            <a:r>
              <a:rPr lang="en-US" altLang="zh-CN" sz="2800" b="1" baseline="-25000"/>
              <a:t> </a:t>
            </a:r>
            <a:r>
              <a:rPr lang="en-US" altLang="zh-CN" sz="2800" b="1"/>
              <a:t>|</a:t>
            </a:r>
            <a:r>
              <a:rPr lang="en-US" altLang="zh-CN" sz="2400" b="1"/>
              <a:t> id</a:t>
            </a:r>
            <a:endParaRPr lang="en-US" altLang="zh-CN" sz="2800" b="1"/>
          </a:p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处理方式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/>
              <a:t>数值表示法（与算术表达式的处理类似）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/>
              <a:t>真：</a:t>
            </a:r>
            <a:r>
              <a:rPr lang="en-US" altLang="zh-CN" sz="2000" b="1"/>
              <a:t>E.place=1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/>
              <a:t>假：</a:t>
            </a:r>
            <a:r>
              <a:rPr lang="en-US" altLang="zh-CN" sz="2000" b="1"/>
              <a:t>E.place=0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b="1">
                <a:solidFill>
                  <a:schemeClr val="hlink"/>
                </a:solidFill>
              </a:rPr>
              <a:t>newtemp</a:t>
            </a:r>
            <a:r>
              <a:rPr lang="en-US" altLang="zh-CN" sz="2000" b="1">
                <a:latin typeface="Arial" panose="020B0604020202020204" pitchFamily="34" charset="0"/>
              </a:rPr>
              <a:t>——</a:t>
            </a:r>
            <a:r>
              <a:rPr lang="zh-CN" altLang="en-US" sz="2000" b="1"/>
              <a:t>申请临时工作单元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/>
              <a:t>真假出口表示法（作为条件控制）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/>
              <a:t>真出口：</a:t>
            </a:r>
            <a:r>
              <a:rPr lang="en-US" altLang="zh-CN" sz="2000" b="1"/>
              <a:t>E.true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 b="1"/>
              <a:t>假出口：</a:t>
            </a:r>
            <a:r>
              <a:rPr lang="en-US" altLang="zh-CN" sz="2000" b="1"/>
              <a:t>E.false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b="1">
                <a:solidFill>
                  <a:schemeClr val="hlink"/>
                </a:solidFill>
              </a:rPr>
              <a:t>newlab</a:t>
            </a:r>
            <a:r>
              <a:rPr lang="en-US" altLang="zh-CN" sz="2000" b="1">
                <a:latin typeface="Arial" panose="020B0604020202020204" pitchFamily="34" charset="0"/>
              </a:rPr>
              <a:t>——</a:t>
            </a:r>
            <a:r>
              <a:rPr lang="zh-CN" altLang="en-US" sz="2000" b="1"/>
              <a:t>申请新标号</a:t>
            </a:r>
          </a:p>
        </p:txBody>
      </p:sp>
      <p:sp>
        <p:nvSpPr>
          <p:cNvPr id="106499" name="灯片编号占位符 4">
            <a:extLst>
              <a:ext uri="{FF2B5EF4-FFF2-40B4-BE49-F238E27FC236}">
                <a16:creationId xmlns:a16="http://schemas.microsoft.com/office/drawing/2014/main" id="{A0093BD6-BCFF-007A-265D-06239D3044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45FA77-7376-44E4-A807-D20FAD825B9B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3">
            <a:extLst>
              <a:ext uri="{FF2B5EF4-FFF2-40B4-BE49-F238E27FC236}">
                <a16:creationId xmlns:a16="http://schemas.microsoft.com/office/drawing/2014/main" id="{0FD88312-C5EB-B8A0-FACF-3B5D4923A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838200"/>
            <a:ext cx="6838950" cy="762000"/>
          </a:xfrm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folHlink"/>
                </a:solidFill>
              </a:rPr>
              <a:t>数值表示法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>
                <a:solidFill>
                  <a:schemeClr val="folHlink"/>
                </a:solidFill>
              </a:rPr>
              <a:t>使用综合属性</a:t>
            </a: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F5A99E2B-4965-C505-8174-7E67535641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2057400"/>
            <a:ext cx="8305800" cy="41910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 →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or 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    E.place := newtemp;               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                        E.code :=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.code || 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.code ||   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                                  gen(E.place':='E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.place'or'E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.place)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 → E</a:t>
            </a:r>
            <a:r>
              <a:rPr lang="en-US" altLang="zh-CN" sz="2400" b="1" baseline="-25000"/>
              <a:t>1 </a:t>
            </a:r>
            <a:r>
              <a:rPr lang="en-US" altLang="zh-CN" sz="2400" b="1"/>
              <a:t>and 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    E.place := newtemp;               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                        E.code :=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.code || 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.code ||                                       			gen(E.place':='E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.place'and'E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.place)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 → not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    E.place := newtemp;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		 E.code :=E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.code || gen(E.place':= ' ' not'E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.place) </a:t>
            </a:r>
          </a:p>
        </p:txBody>
      </p:sp>
      <p:sp>
        <p:nvSpPr>
          <p:cNvPr id="108547" name="灯片编号占位符 4">
            <a:extLst>
              <a:ext uri="{FF2B5EF4-FFF2-40B4-BE49-F238E27FC236}">
                <a16:creationId xmlns:a16="http://schemas.microsoft.com/office/drawing/2014/main" id="{B92FFBEC-957A-140C-81A3-89AE747B4C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BD0C5A-8D1F-4571-AA3E-A936F7D920D9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>
            <a:extLst>
              <a:ext uri="{FF2B5EF4-FFF2-40B4-BE49-F238E27FC236}">
                <a16:creationId xmlns:a16="http://schemas.microsoft.com/office/drawing/2014/main" id="{C5BCFF34-7932-8FA4-CB4A-774B06186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620714"/>
            <a:ext cx="7621588" cy="979487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数值表示法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>
                <a:solidFill>
                  <a:schemeClr val="folHlink"/>
                </a:solidFill>
              </a:rPr>
              <a:t>使用综合属性</a:t>
            </a:r>
          </a:p>
        </p:txBody>
      </p:sp>
      <p:sp>
        <p:nvSpPr>
          <p:cNvPr id="110594" name="Rectangle 3">
            <a:extLst>
              <a:ext uri="{FF2B5EF4-FFF2-40B4-BE49-F238E27FC236}">
                <a16:creationId xmlns:a16="http://schemas.microsoft.com/office/drawing/2014/main" id="{DCEACFF9-9AD0-3CE6-613F-57E7889D5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79650" y="1773238"/>
            <a:ext cx="8007350" cy="489585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 → (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)       E.place:=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.place;   E.code:=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.code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 → id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relop id</a:t>
            </a:r>
            <a:r>
              <a:rPr lang="en-US" altLang="zh-CN" sz="2400" b="1" baseline="-25000"/>
              <a:t>2        </a:t>
            </a:r>
            <a:r>
              <a:rPr lang="en-US" altLang="zh-CN" sz="2400" b="1"/>
              <a:t>E.place := newtemp;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		E.code:=gen(' if' id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.place relop id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.place 'goto' nextstat+3)||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			gen(E.place ':= '' 0') ||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			gen('goto</a:t>
            </a:r>
            <a:r>
              <a:rPr lang="en-US" altLang="zh-CN" sz="2400" b="1">
                <a:latin typeface="Times New Roman" panose="02020603050405020304" pitchFamily="18" charset="0"/>
              </a:rPr>
              <a:t>‘</a:t>
            </a:r>
            <a:r>
              <a:rPr lang="en-US" altLang="zh-CN" sz="2400" b="1"/>
              <a:t> nextstat+2)||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			gen( E.place ':= '' 1')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 → id            E.place:= id.place;   E.code:= </a:t>
            </a:r>
            <a:r>
              <a:rPr lang="en-US" altLang="zh-CN" sz="2400" b="1">
                <a:latin typeface="Times New Roman" panose="02020603050405020304" pitchFamily="18" charset="0"/>
              </a:rPr>
              <a:t>‘’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注</a:t>
            </a:r>
            <a:r>
              <a:rPr lang="en-US" altLang="zh-CN" sz="2400" b="1">
                <a:latin typeface="Times New Roman" panose="02020603050405020304" pitchFamily="18" charset="0"/>
              </a:rPr>
              <a:t>:nextstat </a:t>
            </a:r>
            <a:r>
              <a:rPr lang="zh-CN" altLang="en-US" sz="2400" b="1">
                <a:latin typeface="Times New Roman" panose="02020603050405020304" pitchFamily="18" charset="0"/>
              </a:rPr>
              <a:t>是下一条三地址码指令在输出序列中的序号</a:t>
            </a:r>
            <a:endParaRPr lang="en-US" altLang="zh-CN" sz="2400" b="1"/>
          </a:p>
        </p:txBody>
      </p:sp>
      <p:sp>
        <p:nvSpPr>
          <p:cNvPr id="110595" name="灯片编号占位符 4">
            <a:extLst>
              <a:ext uri="{FF2B5EF4-FFF2-40B4-BE49-F238E27FC236}">
                <a16:creationId xmlns:a16="http://schemas.microsoft.com/office/drawing/2014/main" id="{25B2B347-44F0-ABF1-C586-3C2DEB8553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621C8B-61AA-4E63-BF22-F829F7ED7124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>
            <a:extLst>
              <a:ext uri="{FF2B5EF4-FFF2-40B4-BE49-F238E27FC236}">
                <a16:creationId xmlns:a16="http://schemas.microsoft.com/office/drawing/2014/main" id="{515453DA-744D-075B-E897-6171785E0C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1" y="838200"/>
            <a:ext cx="7250113" cy="762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真假出口表示法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>
                <a:solidFill>
                  <a:schemeClr val="folHlink"/>
                </a:solidFill>
              </a:rPr>
              <a:t>使用继承属性</a:t>
            </a:r>
          </a:p>
        </p:txBody>
      </p:sp>
      <p:sp>
        <p:nvSpPr>
          <p:cNvPr id="112642" name="Rectangle 3">
            <a:extLst>
              <a:ext uri="{FF2B5EF4-FFF2-40B4-BE49-F238E27FC236}">
                <a16:creationId xmlns:a16="http://schemas.microsoft.com/office/drawing/2014/main" id="{4F32F753-9F06-F1E1-BCFC-96EEC681E5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4825" y="1844676"/>
            <a:ext cx="8642350" cy="1655763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 →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or 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     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.true:=E.true; </a:t>
            </a:r>
            <a:r>
              <a:rPr lang="en-US" altLang="zh-CN" sz="2400" b="1">
                <a:solidFill>
                  <a:schemeClr val="hlink"/>
                </a:solidFill>
              </a:rPr>
              <a:t>E</a:t>
            </a:r>
            <a:r>
              <a:rPr lang="en-US" altLang="zh-CN" sz="2400" b="1" baseline="-25000">
                <a:solidFill>
                  <a:schemeClr val="hlink"/>
                </a:solidFill>
              </a:rPr>
              <a:t>1</a:t>
            </a:r>
            <a:r>
              <a:rPr lang="en-US" altLang="zh-CN" sz="2400" b="1">
                <a:solidFill>
                  <a:schemeClr val="hlink"/>
                </a:solidFill>
              </a:rPr>
              <a:t>.false:=newlab</a:t>
            </a:r>
            <a:r>
              <a:rPr lang="en-US" altLang="zh-CN" sz="2400" b="1"/>
              <a:t>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			  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.true:=E.true;  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.false:=E.false;               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                            E.code :=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.code || </a:t>
            </a:r>
            <a:r>
              <a:rPr lang="en-US" altLang="zh-CN" sz="2400" b="1">
                <a:solidFill>
                  <a:schemeClr val="hlink"/>
                </a:solidFill>
              </a:rPr>
              <a:t>gen(E</a:t>
            </a:r>
            <a:r>
              <a:rPr lang="en-US" altLang="zh-CN" sz="2400" b="1" baseline="-25000">
                <a:solidFill>
                  <a:schemeClr val="hlink"/>
                </a:solidFill>
              </a:rPr>
              <a:t>1</a:t>
            </a:r>
            <a:r>
              <a:rPr lang="en-US" altLang="zh-CN" sz="2400" b="1">
                <a:solidFill>
                  <a:schemeClr val="hlink"/>
                </a:solidFill>
              </a:rPr>
              <a:t>.false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400" b="1">
                <a:solidFill>
                  <a:schemeClr val="hlink"/>
                </a:solidFill>
              </a:rPr>
              <a:t>: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400" b="1">
                <a:solidFill>
                  <a:schemeClr val="hlink"/>
                </a:solidFill>
              </a:rPr>
              <a:t>)</a:t>
            </a:r>
            <a:r>
              <a:rPr lang="en-US" altLang="zh-CN" sz="2400" b="1"/>
              <a:t> ||E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.code                 </a:t>
            </a:r>
          </a:p>
        </p:txBody>
      </p:sp>
      <p:sp>
        <p:nvSpPr>
          <p:cNvPr id="112643" name="Rectangle 4">
            <a:extLst>
              <a:ext uri="{FF2B5EF4-FFF2-40B4-BE49-F238E27FC236}">
                <a16:creationId xmlns:a16="http://schemas.microsoft.com/office/drawing/2014/main" id="{DBFC498E-2D84-57CF-B123-38B39579B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3573463"/>
            <a:ext cx="8642350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E → E</a:t>
            </a:r>
            <a:r>
              <a:rPr lang="en-US" altLang="zh-CN" sz="2400" b="1" baseline="-25000" dirty="0"/>
              <a:t>1 </a:t>
            </a:r>
            <a:r>
              <a:rPr lang="en-US" altLang="zh-CN" sz="2400" b="1" dirty="0"/>
              <a:t>and E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    </a:t>
            </a:r>
            <a:r>
              <a:rPr lang="en-US" altLang="zh-CN" sz="2400" b="1" dirty="0">
                <a:solidFill>
                  <a:schemeClr val="hlink"/>
                </a:solidFill>
              </a:rPr>
              <a:t>E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1</a:t>
            </a:r>
            <a:r>
              <a:rPr lang="en-US" altLang="zh-CN" sz="2400" b="1" dirty="0">
                <a:solidFill>
                  <a:schemeClr val="hlink"/>
                </a:solidFill>
              </a:rPr>
              <a:t>.true:= </a:t>
            </a:r>
            <a:r>
              <a:rPr lang="en-US" altLang="zh-CN" sz="2400" b="1" dirty="0" err="1">
                <a:solidFill>
                  <a:schemeClr val="hlink"/>
                </a:solidFill>
              </a:rPr>
              <a:t>newlab</a:t>
            </a:r>
            <a:r>
              <a:rPr lang="en-US" altLang="zh-CN" sz="2400" b="1" dirty="0">
                <a:solidFill>
                  <a:schemeClr val="hlink"/>
                </a:solidFill>
              </a:rPr>
              <a:t>;</a:t>
            </a:r>
            <a:r>
              <a:rPr lang="en-US" altLang="zh-CN" sz="2400" b="1" dirty="0"/>
              <a:t>  E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.false:= </a:t>
            </a:r>
            <a:r>
              <a:rPr lang="en-US" altLang="zh-CN" sz="2400" b="1" dirty="0" err="1"/>
              <a:t>E.false</a:t>
            </a:r>
            <a:r>
              <a:rPr lang="en-US" altLang="zh-CN" sz="2400" b="1" dirty="0"/>
              <a:t>;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		  E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.true=</a:t>
            </a:r>
            <a:r>
              <a:rPr lang="en-US" altLang="zh-CN" sz="2400" b="1" dirty="0" err="1"/>
              <a:t>E.true</a:t>
            </a:r>
            <a:r>
              <a:rPr lang="en-US" altLang="zh-CN" sz="2400" b="1" dirty="0"/>
              <a:t>;   E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.false:=</a:t>
            </a:r>
            <a:r>
              <a:rPr lang="en-US" altLang="zh-CN" sz="2400" b="1" dirty="0" err="1"/>
              <a:t>E.false</a:t>
            </a:r>
            <a:r>
              <a:rPr lang="en-US" altLang="zh-CN" sz="2400" b="1" dirty="0"/>
              <a:t>;                 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                           </a:t>
            </a:r>
            <a:r>
              <a:rPr lang="en-US" altLang="zh-CN" sz="2400" b="1" dirty="0" err="1"/>
              <a:t>E.code</a:t>
            </a:r>
            <a:r>
              <a:rPr lang="en-US" altLang="zh-CN" sz="2400" b="1" dirty="0"/>
              <a:t> := E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.code || </a:t>
            </a:r>
            <a:r>
              <a:rPr lang="en-US" altLang="zh-CN" sz="2400" b="1" dirty="0">
                <a:solidFill>
                  <a:schemeClr val="hlink"/>
                </a:solidFill>
              </a:rPr>
              <a:t>gen(E</a:t>
            </a:r>
            <a:r>
              <a:rPr lang="en-US" altLang="zh-CN" sz="2400" b="1" baseline="-25000" dirty="0">
                <a:solidFill>
                  <a:schemeClr val="hlink"/>
                </a:solidFill>
              </a:rPr>
              <a:t>1</a:t>
            </a:r>
            <a:r>
              <a:rPr lang="en-US" altLang="zh-CN" sz="2400" b="1" dirty="0">
                <a:solidFill>
                  <a:schemeClr val="hlink"/>
                </a:solidFill>
              </a:rPr>
              <a:t>.true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400" b="1" dirty="0">
                <a:solidFill>
                  <a:schemeClr val="hlink"/>
                </a:solidFill>
              </a:rPr>
              <a:t>: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400" b="1" dirty="0">
                <a:solidFill>
                  <a:schemeClr val="hlink"/>
                </a:solidFill>
              </a:rPr>
              <a:t>)</a:t>
            </a:r>
            <a:r>
              <a:rPr lang="en-US" altLang="zh-CN" sz="2400" b="1" dirty="0"/>
              <a:t> ||E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.code </a:t>
            </a:r>
          </a:p>
        </p:txBody>
      </p:sp>
      <p:sp>
        <p:nvSpPr>
          <p:cNvPr id="112644" name="Rectangle 5">
            <a:extLst>
              <a:ext uri="{FF2B5EF4-FFF2-40B4-BE49-F238E27FC236}">
                <a16:creationId xmlns:a16="http://schemas.microsoft.com/office/drawing/2014/main" id="{371A7AC1-4D7A-94C2-2F3A-48770D50F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175" y="5230814"/>
            <a:ext cx="86360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 → not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   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.true:=E.false;E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.false:=E.true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		 	E.code :=E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.code</a:t>
            </a:r>
          </a:p>
        </p:txBody>
      </p:sp>
      <p:sp>
        <p:nvSpPr>
          <p:cNvPr id="112645" name="灯片编号占位符 6">
            <a:extLst>
              <a:ext uri="{FF2B5EF4-FFF2-40B4-BE49-F238E27FC236}">
                <a16:creationId xmlns:a16="http://schemas.microsoft.com/office/drawing/2014/main" id="{83E7F412-ED33-36F1-532A-6DE0069CCF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973DCE-DC0A-4C10-89DE-F5F9DA2EC889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1F16EA-3B74-4F8B-ABA3-B7B001A013E1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783632" y="2132856"/>
            <a:ext cx="6768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中间代码生成就是根据文法的语义、中间代码形式将各种类型的句子写出相应的属性文法计算规则。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67608" y="1052737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cs typeface="+mj-cs"/>
              </a:rPr>
              <a:t>中间代码生成的含义</a:t>
            </a:r>
          </a:p>
        </p:txBody>
      </p:sp>
    </p:spTree>
    <p:extLst>
      <p:ext uri="{BB962C8B-B14F-4D97-AF65-F5344CB8AC3E}">
        <p14:creationId xmlns:p14="http://schemas.microsoft.com/office/powerpoint/2010/main" val="11709609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>
            <a:extLst>
              <a:ext uri="{FF2B5EF4-FFF2-40B4-BE49-F238E27FC236}">
                <a16:creationId xmlns:a16="http://schemas.microsoft.com/office/drawing/2014/main" id="{A5952481-042B-8E4C-E07B-68A3BAF23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8" y="914400"/>
            <a:ext cx="6589712" cy="762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真假出口表示法</a:t>
            </a:r>
            <a:r>
              <a:rPr lang="en-US" altLang="zh-CN" sz="2400">
                <a:solidFill>
                  <a:schemeClr val="folHlink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400">
                <a:solidFill>
                  <a:schemeClr val="folHlink"/>
                </a:solidFill>
              </a:rPr>
              <a:t>使用继承属性</a:t>
            </a:r>
          </a:p>
        </p:txBody>
      </p:sp>
      <p:sp>
        <p:nvSpPr>
          <p:cNvPr id="114690" name="Rectangle 3">
            <a:extLst>
              <a:ext uri="{FF2B5EF4-FFF2-40B4-BE49-F238E27FC236}">
                <a16:creationId xmlns:a16="http://schemas.microsoft.com/office/drawing/2014/main" id="{1E5836FB-CA05-FB3B-7E7F-83FB50DAAF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1" y="1844675"/>
            <a:ext cx="8588375" cy="129698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 → (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) 	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.true:=E.</a:t>
            </a:r>
            <a:r>
              <a:rPr lang="en-US" altLang="zh-CN" sz="2400" b="1" baseline="-25000"/>
              <a:t> </a:t>
            </a:r>
            <a:r>
              <a:rPr lang="en-US" altLang="zh-CN" sz="2400" b="1"/>
              <a:t>true; 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.false:=E. false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		 	E.code :=E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.code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/>
          </a:p>
        </p:txBody>
      </p:sp>
      <p:sp>
        <p:nvSpPr>
          <p:cNvPr id="114691" name="Rectangle 4">
            <a:extLst>
              <a:ext uri="{FF2B5EF4-FFF2-40B4-BE49-F238E27FC236}">
                <a16:creationId xmlns:a16="http://schemas.microsoft.com/office/drawing/2014/main" id="{98A4A298-4F1C-BB60-8BDC-A7943C94C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68639"/>
            <a:ext cx="899160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 → id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relop id</a:t>
            </a:r>
            <a:r>
              <a:rPr lang="en-US" altLang="zh-CN" sz="2400" b="1" baseline="-25000"/>
              <a:t>2     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		E.code:=gen('if ' id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.place relop id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.place 'goto'  E.true)||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		gen('goto' E.false)</a:t>
            </a:r>
          </a:p>
        </p:txBody>
      </p:sp>
      <p:sp>
        <p:nvSpPr>
          <p:cNvPr id="114692" name="Rectangle 5">
            <a:extLst>
              <a:ext uri="{FF2B5EF4-FFF2-40B4-BE49-F238E27FC236}">
                <a16:creationId xmlns:a16="http://schemas.microsoft.com/office/drawing/2014/main" id="{33A1772C-44AA-A633-E6D5-936BEF541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797426"/>
            <a:ext cx="8686800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E → id 	E.code:=gen( 'if ' id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.place 'goto'  E.true)||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			gen( 'goto' E.false) </a:t>
            </a:r>
          </a:p>
        </p:txBody>
      </p:sp>
      <p:sp>
        <p:nvSpPr>
          <p:cNvPr id="114693" name="灯片编号占位符 6">
            <a:extLst>
              <a:ext uri="{FF2B5EF4-FFF2-40B4-BE49-F238E27FC236}">
                <a16:creationId xmlns:a16="http://schemas.microsoft.com/office/drawing/2014/main" id="{12CBE98F-BEF5-D764-3298-09C825F97E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08A630-D342-4210-9BDC-F57A8CB6B3DC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>
            <a:extLst>
              <a:ext uri="{FF2B5EF4-FFF2-40B4-BE49-F238E27FC236}">
                <a16:creationId xmlns:a16="http://schemas.microsoft.com/office/drawing/2014/main" id="{98B43913-15C4-21E7-7AFC-F01B16F7C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088" y="836613"/>
            <a:ext cx="7162800" cy="990600"/>
          </a:xfrm>
          <a:noFill/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真假出口表示法</a:t>
            </a:r>
            <a:r>
              <a:rPr lang="en-US" altLang="zh-CN" sz="2800">
                <a:solidFill>
                  <a:schemeClr val="folHlink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2800">
                <a:solidFill>
                  <a:schemeClr val="folHlink"/>
                </a:solidFill>
              </a:rPr>
              <a:t>使用继承属性</a:t>
            </a:r>
          </a:p>
        </p:txBody>
      </p:sp>
      <p:sp>
        <p:nvSpPr>
          <p:cNvPr id="116738" name="Rectangle 3">
            <a:extLst>
              <a:ext uri="{FF2B5EF4-FFF2-40B4-BE49-F238E27FC236}">
                <a16:creationId xmlns:a16="http://schemas.microsoft.com/office/drawing/2014/main" id="{A5FCFED0-4C36-5B7F-F8E5-C2DBC4A1FE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1" y="2286000"/>
            <a:ext cx="8804275" cy="3124200"/>
          </a:xfrm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marL="533400" indent="-533400" eaLnBrk="1" hangingPunct="1">
              <a:lnSpc>
                <a:spcPct val="120000"/>
              </a:lnSpc>
              <a:buNone/>
            </a:pPr>
            <a:r>
              <a:rPr lang="en-US" altLang="zh-CN" sz="2800" b="1"/>
              <a:t>E → E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 relop E</a:t>
            </a:r>
            <a:r>
              <a:rPr lang="en-US" altLang="zh-CN" sz="2800" b="1" baseline="-25000"/>
              <a:t>2	</a:t>
            </a:r>
          </a:p>
          <a:p>
            <a:pPr marL="533400" indent="-533400" eaLnBrk="1" hangingPunct="1">
              <a:lnSpc>
                <a:spcPct val="120000"/>
              </a:lnSpc>
              <a:buNone/>
            </a:pPr>
            <a:r>
              <a:rPr lang="en-US" altLang="zh-CN" sz="2800" b="1" baseline="-25000"/>
              <a:t>		       </a:t>
            </a:r>
            <a:r>
              <a:rPr lang="en-US" altLang="zh-CN" sz="2800" b="1"/>
              <a:t>E.code := E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.code ||  E</a:t>
            </a:r>
            <a:r>
              <a:rPr lang="en-US" altLang="zh-CN" sz="2800" b="1" baseline="-25000"/>
              <a:t>2.</a:t>
            </a:r>
            <a:r>
              <a:rPr lang="en-US" altLang="zh-CN" sz="2800" b="1"/>
              <a:t>code </a:t>
            </a:r>
          </a:p>
          <a:p>
            <a:pPr marL="533400" indent="-533400" eaLnBrk="1" hangingPunct="1">
              <a:lnSpc>
                <a:spcPct val="120000"/>
              </a:lnSpc>
              <a:buNone/>
            </a:pPr>
            <a:r>
              <a:rPr lang="en-US" altLang="zh-CN" sz="2800" b="1"/>
              <a:t>		|| gen( 'if' E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.place relop E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.place 'goto</a:t>
            </a:r>
            <a:r>
              <a:rPr lang="en-US" altLang="zh-CN" sz="2800" b="1">
                <a:latin typeface="Times New Roman" panose="02020603050405020304" pitchFamily="18" charset="0"/>
              </a:rPr>
              <a:t>‘</a:t>
            </a:r>
            <a:r>
              <a:rPr lang="en-US" altLang="zh-CN" sz="2800" b="1"/>
              <a:t>E.true ) </a:t>
            </a:r>
          </a:p>
          <a:p>
            <a:pPr marL="533400" indent="-533400" eaLnBrk="1" hangingPunct="1">
              <a:lnSpc>
                <a:spcPct val="120000"/>
              </a:lnSpc>
              <a:buNone/>
            </a:pPr>
            <a:r>
              <a:rPr lang="en-US" altLang="zh-CN" sz="2800" b="1"/>
              <a:t>          || gen( 'goto' E.false )</a:t>
            </a:r>
          </a:p>
        </p:txBody>
      </p:sp>
      <p:sp>
        <p:nvSpPr>
          <p:cNvPr id="116739" name="灯片编号占位符 4">
            <a:extLst>
              <a:ext uri="{FF2B5EF4-FFF2-40B4-BE49-F238E27FC236}">
                <a16:creationId xmlns:a16="http://schemas.microsoft.com/office/drawing/2014/main" id="{E7ABB3A3-D836-5759-5344-0C023A3F07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6AFB58-5BF7-4093-9030-6A2AF96AB453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E3916D15-22EB-E5E0-F850-EA503C331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9" y="762000"/>
            <a:ext cx="7793037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例如：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chemeClr val="folHlink"/>
                </a:solidFill>
              </a:rPr>
              <a:t>&lt;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 or c</a:t>
            </a:r>
            <a:r>
              <a:rPr lang="en-US" altLang="zh-CN">
                <a:solidFill>
                  <a:schemeClr val="folHlink"/>
                </a:solidFill>
              </a:rPr>
              <a:t>&lt;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 and e&lt;f</a:t>
            </a:r>
          </a:p>
        </p:txBody>
      </p:sp>
      <p:sp>
        <p:nvSpPr>
          <p:cNvPr id="118786" name="Rectangle 3">
            <a:extLst>
              <a:ext uri="{FF2B5EF4-FFF2-40B4-BE49-F238E27FC236}">
                <a16:creationId xmlns:a16="http://schemas.microsoft.com/office/drawing/2014/main" id="{3315FCFF-D420-B06A-B361-D814BA63C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314" y="2017714"/>
            <a:ext cx="8486775" cy="45799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b="1"/>
              <a:t>if  a&lt;b goto  </a:t>
            </a:r>
            <a:r>
              <a:rPr lang="en-US" altLang="zh-CN" b="1">
                <a:solidFill>
                  <a:schemeClr val="hlink"/>
                </a:solidFill>
              </a:rPr>
              <a:t>Etrue</a:t>
            </a:r>
          </a:p>
          <a:p>
            <a:pPr marL="0" indent="0" eaLnBrk="1" hangingPunct="1">
              <a:buNone/>
            </a:pPr>
            <a:r>
              <a:rPr lang="en-US" altLang="zh-CN" b="1"/>
              <a:t>goto L1</a:t>
            </a:r>
          </a:p>
          <a:p>
            <a:pPr marL="0" indent="0" eaLnBrk="1" hangingPunct="1">
              <a:buNone/>
            </a:pPr>
            <a:r>
              <a:rPr lang="en-US" altLang="zh-CN" b="1"/>
              <a:t>L1:if c&lt;d goto L2</a:t>
            </a:r>
          </a:p>
          <a:p>
            <a:pPr marL="0" indent="0" eaLnBrk="1" hangingPunct="1">
              <a:buNone/>
            </a:pPr>
            <a:r>
              <a:rPr lang="en-US" altLang="zh-CN" b="1"/>
              <a:t>goto </a:t>
            </a:r>
            <a:r>
              <a:rPr lang="en-US" altLang="zh-CN" b="1">
                <a:solidFill>
                  <a:srgbClr val="CC0066"/>
                </a:solidFill>
              </a:rPr>
              <a:t>Efalse</a:t>
            </a:r>
          </a:p>
          <a:p>
            <a:pPr marL="0" indent="0" eaLnBrk="1" hangingPunct="1">
              <a:buNone/>
            </a:pPr>
            <a:r>
              <a:rPr lang="en-US" altLang="zh-CN" b="1"/>
              <a:t>L2:if e&lt;f goto </a:t>
            </a:r>
            <a:r>
              <a:rPr lang="en-US" altLang="zh-CN" b="1">
                <a:solidFill>
                  <a:schemeClr val="hlink"/>
                </a:solidFill>
              </a:rPr>
              <a:t>Etrue</a:t>
            </a:r>
          </a:p>
          <a:p>
            <a:pPr marL="0" indent="0" eaLnBrk="1" hangingPunct="1">
              <a:buNone/>
            </a:pPr>
            <a:r>
              <a:rPr lang="en-US" altLang="zh-CN" b="1"/>
              <a:t>goto </a:t>
            </a:r>
            <a:r>
              <a:rPr lang="en-US" altLang="zh-CN" b="1">
                <a:solidFill>
                  <a:srgbClr val="CC0066"/>
                </a:solidFill>
              </a:rPr>
              <a:t>Efalse</a:t>
            </a:r>
          </a:p>
          <a:p>
            <a:pPr marL="0" indent="0" eaLnBrk="1" hangingPunct="1">
              <a:buNone/>
            </a:pPr>
            <a:r>
              <a:rPr lang="en-US" altLang="zh-CN" b="1">
                <a:solidFill>
                  <a:schemeClr val="tx2"/>
                </a:solidFill>
              </a:rPr>
              <a:t>Efalse</a:t>
            </a:r>
            <a:r>
              <a:rPr lang="zh-CN" altLang="en-US" b="1">
                <a:solidFill>
                  <a:schemeClr val="tx2"/>
                </a:solidFill>
              </a:rPr>
              <a:t>、 </a:t>
            </a:r>
            <a:r>
              <a:rPr lang="en-US" altLang="zh-CN" b="1">
                <a:solidFill>
                  <a:schemeClr val="tx2"/>
                </a:solidFill>
              </a:rPr>
              <a:t>Etrue</a:t>
            </a:r>
            <a:r>
              <a:rPr lang="zh-CN" altLang="en-US" b="1">
                <a:solidFill>
                  <a:schemeClr val="tx2"/>
                </a:solidFill>
              </a:rPr>
              <a:t>在此或者在此之后：需要返回去填写</a:t>
            </a:r>
          </a:p>
        </p:txBody>
      </p:sp>
      <p:sp>
        <p:nvSpPr>
          <p:cNvPr id="118787" name="灯片编号占位符 4">
            <a:extLst>
              <a:ext uri="{FF2B5EF4-FFF2-40B4-BE49-F238E27FC236}">
                <a16:creationId xmlns:a16="http://schemas.microsoft.com/office/drawing/2014/main" id="{D5A79034-5ABF-3DE3-A260-045F2EB3D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E2EF65-9F3C-41BD-A0FC-A160F48174E4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>
            <a:extLst>
              <a:ext uri="{FF2B5EF4-FFF2-40B4-BE49-F238E27FC236}">
                <a16:creationId xmlns:a16="http://schemas.microsoft.com/office/drawing/2014/main" id="{FB46CBBE-649A-1FD2-635D-469047FFE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例如：</a:t>
            </a:r>
            <a:r>
              <a:rPr lang="en-US" altLang="zh-CN">
                <a:solidFill>
                  <a:schemeClr val="folHlink"/>
                </a:solidFill>
              </a:rPr>
              <a:t>4+a&gt;b-c and d</a:t>
            </a:r>
          </a:p>
        </p:txBody>
      </p:sp>
      <p:sp>
        <p:nvSpPr>
          <p:cNvPr id="120834" name="Rectangle 3">
            <a:extLst>
              <a:ext uri="{FF2B5EF4-FFF2-40B4-BE49-F238E27FC236}">
                <a16:creationId xmlns:a16="http://schemas.microsoft.com/office/drawing/2014/main" id="{56765CC0-988A-70C3-CDF7-8A34473F28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4" y="2017714"/>
            <a:ext cx="8459787" cy="41481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t1=4+a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t2=b-c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if t1&gt;t2 goto L1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goto </a:t>
            </a:r>
            <a:r>
              <a:rPr lang="en-US" altLang="zh-CN" b="1">
                <a:solidFill>
                  <a:srgbClr val="CC0066"/>
                </a:solidFill>
              </a:rPr>
              <a:t>Efalse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L1: if d goto</a:t>
            </a:r>
            <a:r>
              <a:rPr lang="en-US" altLang="zh-CN" b="1">
                <a:solidFill>
                  <a:schemeClr val="hlink"/>
                </a:solidFill>
              </a:rPr>
              <a:t> Etrue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goto </a:t>
            </a:r>
            <a:r>
              <a:rPr lang="en-US" altLang="zh-CN" b="1">
                <a:solidFill>
                  <a:srgbClr val="CC0066"/>
                </a:solidFill>
              </a:rPr>
              <a:t>Efalse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CC0066"/>
                </a:solidFill>
              </a:rPr>
              <a:t>	</a:t>
            </a:r>
            <a:r>
              <a:rPr lang="en-US" altLang="zh-CN" sz="2800" b="1">
                <a:solidFill>
                  <a:schemeClr val="tx2"/>
                </a:solidFill>
              </a:rPr>
              <a:t>Efalse</a:t>
            </a:r>
            <a:r>
              <a:rPr lang="zh-CN" altLang="en-US" sz="2800" b="1">
                <a:solidFill>
                  <a:schemeClr val="tx2"/>
                </a:solidFill>
              </a:rPr>
              <a:t>、 </a:t>
            </a:r>
            <a:r>
              <a:rPr lang="en-US" altLang="zh-CN" sz="2800" b="1">
                <a:solidFill>
                  <a:schemeClr val="tx2"/>
                </a:solidFill>
              </a:rPr>
              <a:t>Etrue</a:t>
            </a:r>
            <a:r>
              <a:rPr lang="zh-CN" altLang="en-US" sz="2800" b="1">
                <a:solidFill>
                  <a:schemeClr val="tx2"/>
                </a:solidFill>
              </a:rPr>
              <a:t>在此或者在此之后：需要返回去填写</a:t>
            </a:r>
          </a:p>
        </p:txBody>
      </p:sp>
      <p:sp>
        <p:nvSpPr>
          <p:cNvPr id="120835" name="灯片编号占位符 4">
            <a:extLst>
              <a:ext uri="{FF2B5EF4-FFF2-40B4-BE49-F238E27FC236}">
                <a16:creationId xmlns:a16="http://schemas.microsoft.com/office/drawing/2014/main" id="{A89F3CB6-DEDA-7D54-0647-4E7648AD64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377E6B-6027-4C14-8B69-088068F2558D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>
            <a:extLst>
              <a:ext uri="{FF2B5EF4-FFF2-40B4-BE49-F238E27FC236}">
                <a16:creationId xmlns:a16="http://schemas.microsoft.com/office/drawing/2014/main" id="{3344C028-DA27-FD9D-5719-3AB09052E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74939" y="838200"/>
            <a:ext cx="2484437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拉链回填</a:t>
            </a:r>
          </a:p>
        </p:txBody>
      </p:sp>
      <p:sp>
        <p:nvSpPr>
          <p:cNvPr id="122882" name="Rectangle 3">
            <a:extLst>
              <a:ext uri="{FF2B5EF4-FFF2-40B4-BE49-F238E27FC236}">
                <a16:creationId xmlns:a16="http://schemas.microsoft.com/office/drawing/2014/main" id="{83E5FB5E-9B3E-0985-CF65-051F10FFCA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314" y="1989139"/>
            <a:ext cx="8345487" cy="4535487"/>
          </a:xfrm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b="1">
                <a:solidFill>
                  <a:schemeClr val="folHlink"/>
                </a:solidFill>
              </a:rPr>
              <a:t>两遍扫描：</a:t>
            </a:r>
            <a:endParaRPr kumimoji="1" lang="en-US" altLang="zh-CN" b="1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b="1">
                <a:solidFill>
                  <a:schemeClr val="bg2"/>
                </a:solidFill>
              </a:rPr>
              <a:t>构造语法树，遍历语法树并翻译</a:t>
            </a:r>
            <a:endParaRPr kumimoji="1" lang="en-US" altLang="zh-CN" b="1">
              <a:solidFill>
                <a:schemeClr val="bg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b="1">
                <a:solidFill>
                  <a:schemeClr val="bg2"/>
                </a:solidFill>
              </a:rPr>
              <a:t>效率低</a:t>
            </a:r>
            <a:endParaRPr kumimoji="1" lang="en-US" altLang="zh-CN" b="1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b="1">
                <a:solidFill>
                  <a:schemeClr val="folHlink"/>
                </a:solidFill>
              </a:rPr>
              <a:t>一遍扫描</a:t>
            </a:r>
            <a:endParaRPr kumimoji="1" lang="zh-CN" altLang="en-US" b="1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b="1"/>
              <a:t>先产生暂时没有填写目标标号的转移指令；     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b="1"/>
              <a:t>对于每一条这样的指令作适当的记录；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b="1"/>
              <a:t>一旦目标标号被确定下来，再将它</a:t>
            </a:r>
            <a:r>
              <a:rPr kumimoji="1" lang="zh-CN" altLang="en-US" b="1">
                <a:latin typeface="Times New Roman" panose="02020603050405020304" pitchFamily="18" charset="0"/>
              </a:rPr>
              <a:t>“</a:t>
            </a:r>
            <a:r>
              <a:rPr kumimoji="1" lang="zh-CN" altLang="en-US" b="1">
                <a:solidFill>
                  <a:srgbClr val="FF2750"/>
                </a:solidFill>
              </a:rPr>
              <a:t>回填</a:t>
            </a:r>
            <a:r>
              <a:rPr kumimoji="1" lang="zh-CN" altLang="en-US" b="1">
                <a:latin typeface="Times New Roman" panose="02020603050405020304" pitchFamily="18" charset="0"/>
              </a:rPr>
              <a:t>”</a:t>
            </a:r>
            <a:r>
              <a:rPr kumimoji="1" lang="zh-CN" altLang="en-US" b="1"/>
              <a:t>到相应的指令中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b="1"/>
              <a:t>布尔表达式</a:t>
            </a:r>
            <a:r>
              <a:rPr kumimoji="1" lang="en-US" altLang="zh-CN" b="1"/>
              <a:t>E</a:t>
            </a:r>
            <a:r>
              <a:rPr kumimoji="1" lang="zh-CN" altLang="en-US" b="1"/>
              <a:t>设属性</a:t>
            </a:r>
            <a:r>
              <a:rPr kumimoji="1" lang="en-US" altLang="zh-CN" b="1"/>
              <a:t>E.truelist</a:t>
            </a:r>
            <a:r>
              <a:rPr kumimoji="1" lang="zh-CN" altLang="en-US" b="1"/>
              <a:t>和</a:t>
            </a:r>
            <a:r>
              <a:rPr kumimoji="1" lang="en-US" altLang="zh-CN" b="1"/>
              <a:t>E.falselist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/>
              <a:t>E.truelist</a:t>
            </a:r>
            <a:r>
              <a:rPr lang="en-US" altLang="zh-CN" b="1">
                <a:latin typeface="Arial Narrow" panose="020B0606020202030204" pitchFamily="34" charset="0"/>
              </a:rPr>
              <a:t>——</a:t>
            </a:r>
            <a:r>
              <a:rPr lang="zh-CN" altLang="en-US" b="1"/>
              <a:t>对应真出口</a:t>
            </a:r>
            <a:r>
              <a:rPr lang="en-US" altLang="zh-CN" b="1">
                <a:solidFill>
                  <a:schemeClr val="hlink"/>
                </a:solidFill>
              </a:rPr>
              <a:t>Etrue</a:t>
            </a:r>
            <a:endParaRPr lang="en-US" altLang="zh-CN" b="1"/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/>
              <a:t>E.falselist</a:t>
            </a:r>
            <a:r>
              <a:rPr lang="en-US" altLang="zh-CN" b="1">
                <a:latin typeface="Arial Narrow" panose="020B0606020202030204" pitchFamily="34" charset="0"/>
              </a:rPr>
              <a:t>——</a:t>
            </a:r>
            <a:r>
              <a:rPr lang="zh-CN" altLang="en-US" b="1"/>
              <a:t>对应假出口</a:t>
            </a:r>
            <a:r>
              <a:rPr lang="en-US" altLang="zh-CN" b="1">
                <a:solidFill>
                  <a:srgbClr val="CC0066"/>
                </a:solidFill>
              </a:rPr>
              <a:t>Efalse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1" lang="zh-CN" altLang="en-US" b="1"/>
          </a:p>
        </p:txBody>
      </p:sp>
      <p:grpSp>
        <p:nvGrpSpPr>
          <p:cNvPr id="122883" name="Group 11">
            <a:extLst>
              <a:ext uri="{FF2B5EF4-FFF2-40B4-BE49-F238E27FC236}">
                <a16:creationId xmlns:a16="http://schemas.microsoft.com/office/drawing/2014/main" id="{29C81B94-34C6-14F8-70C9-4E8664F4CEE3}"/>
              </a:ext>
            </a:extLst>
          </p:cNvPr>
          <p:cNvGrpSpPr>
            <a:grpSpLocks/>
          </p:cNvGrpSpPr>
          <p:nvPr/>
        </p:nvGrpSpPr>
        <p:grpSpPr bwMode="auto">
          <a:xfrm>
            <a:off x="5303838" y="115889"/>
            <a:ext cx="5040312" cy="2678113"/>
            <a:chOff x="2381" y="73"/>
            <a:chExt cx="3175" cy="1687"/>
          </a:xfrm>
        </p:grpSpPr>
        <p:sp>
          <p:nvSpPr>
            <p:cNvPr id="122885" name="Text Box 4">
              <a:extLst>
                <a:ext uri="{FF2B5EF4-FFF2-40B4-BE49-F238E27FC236}">
                  <a16:creationId xmlns:a16="http://schemas.microsoft.com/office/drawing/2014/main" id="{6CD5C0A5-A282-798A-436D-ECCD2BF50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0" y="73"/>
              <a:ext cx="1406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25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</a:rPr>
                <a:t> (j,,,0)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rPr>
                <a:t>……</a:t>
              </a:r>
              <a:endParaRPr lang="en-US" altLang="zh-CN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2500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</a:rPr>
                <a:t>(j&lt;,a,b, n</a:t>
              </a:r>
              <a:r>
                <a:rPr lang="en-US" altLang="zh-CN" sz="2400" b="1" baseline="-2500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</a:rPr>
                <a:t>)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  <a:ea typeface="宋体" panose="02010600030101010101" pitchFamily="2" charset="-122"/>
                </a:rPr>
                <a:t>……</a:t>
              </a:r>
              <a:endParaRPr lang="en-US" altLang="zh-CN" sz="2400" b="1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2500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</a:rPr>
                <a:t>(j=,c,d,n</a:t>
              </a:r>
              <a:r>
                <a:rPr lang="en-US" altLang="zh-CN" sz="2400" b="1" baseline="-2500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22886" name="Text Box 7">
              <a:extLst>
                <a:ext uri="{FF2B5EF4-FFF2-40B4-BE49-F238E27FC236}">
                  <a16:creationId xmlns:a16="http://schemas.microsoft.com/office/drawing/2014/main" id="{3A859084-D0BB-DF6D-C5EF-54B5FADD8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64"/>
              <a:ext cx="1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ahoma" panose="020B0604030504040204" pitchFamily="34" charset="0"/>
                  <a:ea typeface="宋体" panose="02010600030101010101" pitchFamily="2" charset="-122"/>
                </a:rPr>
                <a:t>E.Truelist n</a:t>
              </a:r>
              <a:r>
                <a:rPr lang="en-US" altLang="zh-CN" sz="2400" b="1" baseline="-2500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22887" name="Freeform 8">
              <a:extLst>
                <a:ext uri="{FF2B5EF4-FFF2-40B4-BE49-F238E27FC236}">
                  <a16:creationId xmlns:a16="http://schemas.microsoft.com/office/drawing/2014/main" id="{4D6A4B6C-BB3C-DE59-6EA7-7C06FF69B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" y="391"/>
              <a:ext cx="635" cy="1225"/>
            </a:xfrm>
            <a:custGeom>
              <a:avLst/>
              <a:gdLst>
                <a:gd name="T0" fmla="*/ 0 w 816"/>
                <a:gd name="T1" fmla="*/ 0 h 1270"/>
                <a:gd name="T2" fmla="*/ 2 w 816"/>
                <a:gd name="T3" fmla="*/ 443 h 1270"/>
                <a:gd name="T4" fmla="*/ 12 w 816"/>
                <a:gd name="T5" fmla="*/ 689 h 1270"/>
                <a:gd name="T6" fmla="*/ 0 60000 65536"/>
                <a:gd name="T7" fmla="*/ 0 60000 65536"/>
                <a:gd name="T8" fmla="*/ 0 60000 65536"/>
                <a:gd name="T9" fmla="*/ 0 w 816"/>
                <a:gd name="T10" fmla="*/ 0 h 1270"/>
                <a:gd name="T11" fmla="*/ 816 w 816"/>
                <a:gd name="T12" fmla="*/ 1270 h 1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270">
                  <a:moveTo>
                    <a:pt x="0" y="0"/>
                  </a:moveTo>
                  <a:cubicBezTo>
                    <a:pt x="0" y="302"/>
                    <a:pt x="0" y="604"/>
                    <a:pt x="136" y="816"/>
                  </a:cubicBezTo>
                  <a:cubicBezTo>
                    <a:pt x="272" y="1028"/>
                    <a:pt x="695" y="1194"/>
                    <a:pt x="816" y="12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8" name="Freeform 9">
              <a:extLst>
                <a:ext uri="{FF2B5EF4-FFF2-40B4-BE49-F238E27FC236}">
                  <a16:creationId xmlns:a16="http://schemas.microsoft.com/office/drawing/2014/main" id="{79CA3023-CA9D-3FCA-2551-B7F1DC02A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" y="935"/>
              <a:ext cx="1345" cy="635"/>
            </a:xfrm>
            <a:custGeom>
              <a:avLst/>
              <a:gdLst>
                <a:gd name="T0" fmla="*/ 1345 w 1345"/>
                <a:gd name="T1" fmla="*/ 635 h 635"/>
                <a:gd name="T2" fmla="*/ 166 w 1345"/>
                <a:gd name="T3" fmla="*/ 272 h 635"/>
                <a:gd name="T4" fmla="*/ 347 w 1345"/>
                <a:gd name="T5" fmla="*/ 0 h 635"/>
                <a:gd name="T6" fmla="*/ 0 60000 65536"/>
                <a:gd name="T7" fmla="*/ 0 60000 65536"/>
                <a:gd name="T8" fmla="*/ 0 60000 65536"/>
                <a:gd name="T9" fmla="*/ 0 w 1345"/>
                <a:gd name="T10" fmla="*/ 0 h 635"/>
                <a:gd name="T11" fmla="*/ 1345 w 1345"/>
                <a:gd name="T12" fmla="*/ 635 h 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5" h="635">
                  <a:moveTo>
                    <a:pt x="1345" y="635"/>
                  </a:moveTo>
                  <a:cubicBezTo>
                    <a:pt x="838" y="506"/>
                    <a:pt x="332" y="378"/>
                    <a:pt x="166" y="272"/>
                  </a:cubicBezTo>
                  <a:cubicBezTo>
                    <a:pt x="0" y="166"/>
                    <a:pt x="173" y="83"/>
                    <a:pt x="347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9" name="Freeform 10">
              <a:extLst>
                <a:ext uri="{FF2B5EF4-FFF2-40B4-BE49-F238E27FC236}">
                  <a16:creationId xmlns:a16="http://schemas.microsoft.com/office/drawing/2014/main" id="{06703909-02C6-C79F-B077-B9875EA85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255"/>
              <a:ext cx="1490" cy="635"/>
            </a:xfrm>
            <a:custGeom>
              <a:avLst/>
              <a:gdLst>
                <a:gd name="T0" fmla="*/ 1490 w 1490"/>
                <a:gd name="T1" fmla="*/ 635 h 635"/>
                <a:gd name="T2" fmla="*/ 174 w 1490"/>
                <a:gd name="T3" fmla="*/ 272 h 635"/>
                <a:gd name="T4" fmla="*/ 446 w 1490"/>
                <a:gd name="T5" fmla="*/ 0 h 635"/>
                <a:gd name="T6" fmla="*/ 0 60000 65536"/>
                <a:gd name="T7" fmla="*/ 0 60000 65536"/>
                <a:gd name="T8" fmla="*/ 0 60000 65536"/>
                <a:gd name="T9" fmla="*/ 0 w 1490"/>
                <a:gd name="T10" fmla="*/ 0 h 635"/>
                <a:gd name="T11" fmla="*/ 1490 w 1490"/>
                <a:gd name="T12" fmla="*/ 635 h 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0" h="635">
                  <a:moveTo>
                    <a:pt x="1490" y="635"/>
                  </a:moveTo>
                  <a:cubicBezTo>
                    <a:pt x="919" y="506"/>
                    <a:pt x="348" y="378"/>
                    <a:pt x="174" y="272"/>
                  </a:cubicBezTo>
                  <a:cubicBezTo>
                    <a:pt x="0" y="166"/>
                    <a:pt x="223" y="83"/>
                    <a:pt x="44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884" name="灯片编号占位符 10">
            <a:extLst>
              <a:ext uri="{FF2B5EF4-FFF2-40B4-BE49-F238E27FC236}">
                <a16:creationId xmlns:a16="http://schemas.microsoft.com/office/drawing/2014/main" id="{23430207-5097-FDC4-0D59-4F40112E87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9E7995-359A-4B67-9595-4301C4436969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78" name="Rectangle 18">
            <a:extLst>
              <a:ext uri="{FF2B5EF4-FFF2-40B4-BE49-F238E27FC236}">
                <a16:creationId xmlns:a16="http://schemas.microsoft.com/office/drawing/2014/main" id="{A1A7AF6A-0C94-9B38-0CF9-289D84675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6" y="1412875"/>
            <a:ext cx="2341563" cy="83820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拉链</a:t>
            </a:r>
            <a:r>
              <a:rPr lang="zh-CN" altLang="en-US" sz="4000">
                <a:solidFill>
                  <a:schemeClr val="folHlink"/>
                </a:solidFill>
              </a:rPr>
              <a:t>回填</a:t>
            </a:r>
          </a:p>
        </p:txBody>
      </p:sp>
      <p:sp>
        <p:nvSpPr>
          <p:cNvPr id="124930" name="Rectangle 17">
            <a:extLst>
              <a:ext uri="{FF2B5EF4-FFF2-40B4-BE49-F238E27FC236}">
                <a16:creationId xmlns:a16="http://schemas.microsoft.com/office/drawing/2014/main" id="{14F28CA6-4E2E-B962-2A7D-DCE10BDAC2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2997201"/>
            <a:ext cx="7766050" cy="3135313"/>
          </a:xfrm>
        </p:spPr>
        <p:txBody>
          <a:bodyPr/>
          <a:lstStyle/>
          <a:p>
            <a:pPr defTabSz="104616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263525" algn="l"/>
              </a:tabLst>
            </a:pPr>
            <a:r>
              <a:rPr kumimoji="1" lang="zh-CN" altLang="en-US" sz="2400" b="1"/>
              <a:t>翻译模式用到如下三个函数：</a:t>
            </a:r>
          </a:p>
          <a:p>
            <a:pPr defTabSz="104616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263525" algn="l"/>
              </a:tabLst>
            </a:pPr>
            <a:r>
              <a:rPr kumimoji="1" lang="zh-CN" altLang="en-US" sz="2400" b="1"/>
              <a:t>    </a:t>
            </a:r>
            <a:r>
              <a:rPr kumimoji="1" lang="en-US" altLang="zh-CN" sz="2400" b="1"/>
              <a:t>1</a:t>
            </a:r>
            <a:r>
              <a:rPr kumimoji="1" lang="zh-CN" altLang="en-US" sz="2400" b="1"/>
              <a:t>．</a:t>
            </a:r>
            <a:r>
              <a:rPr kumimoji="1" lang="en-US" altLang="zh-CN" sz="2400" b="1">
                <a:solidFill>
                  <a:schemeClr val="folHlink"/>
                </a:solidFill>
              </a:rPr>
              <a:t>makelist(i)</a:t>
            </a:r>
            <a:r>
              <a:rPr kumimoji="1" lang="zh-CN" altLang="en-US" sz="2400" b="1">
                <a:solidFill>
                  <a:schemeClr val="folHlink"/>
                </a:solidFill>
              </a:rPr>
              <a:t>：</a:t>
            </a:r>
            <a:r>
              <a:rPr kumimoji="1" lang="zh-CN" altLang="en-US" sz="2400" b="1"/>
              <a:t>创建一个仅包含</a:t>
            </a:r>
            <a:r>
              <a:rPr kumimoji="1" lang="en-US" altLang="zh-CN" sz="2400" b="1"/>
              <a:t>i</a:t>
            </a:r>
            <a:r>
              <a:rPr kumimoji="1" lang="zh-CN" altLang="en-US" sz="2400" b="1"/>
              <a:t>的新表，</a:t>
            </a:r>
            <a:r>
              <a:rPr kumimoji="1" lang="en-US" altLang="zh-CN" sz="2400" b="1"/>
              <a:t>i </a:t>
            </a:r>
            <a:r>
              <a:rPr kumimoji="1" lang="zh-CN" altLang="en-US" sz="2400" b="1"/>
              <a:t>是四元式数组的一个索引（地址），或说</a:t>
            </a:r>
            <a:r>
              <a:rPr kumimoji="1" lang="en-US" altLang="zh-CN" sz="2400" b="1"/>
              <a:t>i</a:t>
            </a:r>
            <a:r>
              <a:rPr kumimoji="1" lang="zh-CN" altLang="en-US" sz="2400" b="1"/>
              <a:t>是四元式代码序列的一个标号 </a:t>
            </a:r>
          </a:p>
          <a:p>
            <a:pPr defTabSz="104616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263525" algn="l"/>
              </a:tabLst>
            </a:pPr>
            <a:r>
              <a:rPr kumimoji="1" lang="zh-CN" altLang="en-US" sz="2400" b="1"/>
              <a:t>    </a:t>
            </a:r>
            <a:r>
              <a:rPr kumimoji="1" lang="en-US" altLang="zh-CN" sz="2400" b="1"/>
              <a:t>2</a:t>
            </a:r>
            <a:r>
              <a:rPr kumimoji="1" lang="zh-CN" altLang="en-US" sz="2400" b="1"/>
              <a:t>．</a:t>
            </a:r>
            <a:r>
              <a:rPr kumimoji="1" lang="en-US" altLang="zh-CN" sz="2400" b="1">
                <a:solidFill>
                  <a:schemeClr val="folHlink"/>
                </a:solidFill>
              </a:rPr>
              <a:t>merge(p1</a:t>
            </a:r>
            <a:r>
              <a:rPr kumimoji="1" lang="zh-CN" altLang="en-US" sz="2400" b="1">
                <a:solidFill>
                  <a:schemeClr val="folHlink"/>
                </a:solidFill>
              </a:rPr>
              <a:t>，</a:t>
            </a:r>
            <a:r>
              <a:rPr kumimoji="1" lang="en-US" altLang="zh-CN" sz="2400" b="1">
                <a:solidFill>
                  <a:schemeClr val="folHlink"/>
                </a:solidFill>
              </a:rPr>
              <a:t>p2)</a:t>
            </a:r>
            <a:r>
              <a:rPr kumimoji="1" lang="zh-CN" altLang="en-US" sz="2400" b="1">
                <a:solidFill>
                  <a:schemeClr val="folHlink"/>
                </a:solidFill>
              </a:rPr>
              <a:t>：将</a:t>
            </a:r>
            <a:r>
              <a:rPr kumimoji="1" lang="zh-CN" altLang="en-US" sz="2400" b="1"/>
              <a:t>由</a:t>
            </a:r>
            <a:r>
              <a:rPr kumimoji="1" lang="en-US" altLang="zh-CN" sz="2400" b="1"/>
              <a:t>p2</a:t>
            </a:r>
            <a:r>
              <a:rPr kumimoji="1" lang="zh-CN" altLang="en-US" sz="2400" b="1"/>
              <a:t>指向的表接在</a:t>
            </a:r>
            <a:r>
              <a:rPr kumimoji="1" lang="en-US" altLang="zh-CN" sz="2400" b="1"/>
              <a:t>p1</a:t>
            </a:r>
            <a:r>
              <a:rPr kumimoji="1" lang="zh-CN" altLang="en-US" sz="2400" b="1"/>
              <a:t>所指向的表后，返回</a:t>
            </a:r>
            <a:r>
              <a:rPr kumimoji="1" lang="en-US" altLang="zh-CN" sz="2400" b="1"/>
              <a:t>p1 </a:t>
            </a:r>
          </a:p>
          <a:p>
            <a:pPr defTabSz="104616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263525" algn="l"/>
              </a:tabLst>
            </a:pPr>
            <a:r>
              <a:rPr kumimoji="1" lang="en-US" altLang="zh-CN" sz="2400" b="1"/>
              <a:t>    3</a:t>
            </a:r>
            <a:r>
              <a:rPr kumimoji="1" lang="zh-CN" altLang="en-US" sz="2400" b="1"/>
              <a:t>．</a:t>
            </a:r>
            <a:r>
              <a:rPr kumimoji="1" lang="en-US" altLang="zh-CN" sz="2400" b="1">
                <a:solidFill>
                  <a:schemeClr val="folHlink"/>
                </a:solidFill>
              </a:rPr>
              <a:t>backpatch</a:t>
            </a:r>
            <a:r>
              <a:rPr kumimoji="1" lang="zh-CN" altLang="en-US" sz="2400" b="1">
                <a:solidFill>
                  <a:schemeClr val="folHlink"/>
                </a:solidFill>
              </a:rPr>
              <a:t>（</a:t>
            </a:r>
            <a:r>
              <a:rPr kumimoji="1" lang="en-US" altLang="zh-CN" sz="2400" b="1">
                <a:solidFill>
                  <a:schemeClr val="folHlink"/>
                </a:solidFill>
              </a:rPr>
              <a:t>p</a:t>
            </a:r>
            <a:r>
              <a:rPr kumimoji="1" lang="zh-CN" altLang="en-US" sz="2400" b="1">
                <a:solidFill>
                  <a:schemeClr val="folHlink"/>
                </a:solidFill>
              </a:rPr>
              <a:t>，</a:t>
            </a:r>
            <a:r>
              <a:rPr kumimoji="1" lang="en-US" altLang="zh-CN" sz="2400" b="1">
                <a:solidFill>
                  <a:schemeClr val="folHlink"/>
                </a:solidFill>
              </a:rPr>
              <a:t>i</a:t>
            </a:r>
            <a:r>
              <a:rPr kumimoji="1" lang="zh-CN" altLang="en-US" sz="2400" b="1">
                <a:solidFill>
                  <a:schemeClr val="folHlink"/>
                </a:solidFill>
              </a:rPr>
              <a:t>）：</a:t>
            </a:r>
            <a:r>
              <a:rPr kumimoji="1" lang="zh-CN" altLang="en-US" sz="2400" b="1"/>
              <a:t>把</a:t>
            </a:r>
            <a:r>
              <a:rPr kumimoji="1" lang="en-US" altLang="zh-CN" sz="2400" b="1"/>
              <a:t>i</a:t>
            </a:r>
            <a:r>
              <a:rPr kumimoji="1" lang="zh-CN" altLang="en-US" sz="2400" b="1"/>
              <a:t>作为目标标号回填到</a:t>
            </a:r>
            <a:r>
              <a:rPr kumimoji="1" lang="en-US" altLang="zh-CN" sz="2400" b="1"/>
              <a:t>p</a:t>
            </a:r>
            <a:r>
              <a:rPr kumimoji="1" lang="zh-CN" altLang="en-US" sz="2400" b="1"/>
              <a:t>所指向的表中的每一个转移指令中去。</a:t>
            </a:r>
          </a:p>
          <a:p>
            <a:pPr defTabSz="1046163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>
                <a:tab pos="263525" algn="l"/>
              </a:tabLst>
            </a:pPr>
            <a:r>
              <a:rPr kumimoji="1" lang="zh-CN" altLang="en-US" sz="2400" b="1">
                <a:solidFill>
                  <a:srgbClr val="FF2750"/>
                </a:solidFill>
              </a:rPr>
              <a:t>此处的“表”都是为“回填”所拉的链</a:t>
            </a:r>
          </a:p>
        </p:txBody>
      </p:sp>
      <p:grpSp>
        <p:nvGrpSpPr>
          <p:cNvPr id="124931" name="Group 3">
            <a:extLst>
              <a:ext uri="{FF2B5EF4-FFF2-40B4-BE49-F238E27FC236}">
                <a16:creationId xmlns:a16="http://schemas.microsoft.com/office/drawing/2014/main" id="{F956BCE4-FB09-8A12-0AD5-EF8A3B1DED4C}"/>
              </a:ext>
            </a:extLst>
          </p:cNvPr>
          <p:cNvGrpSpPr>
            <a:grpSpLocks/>
          </p:cNvGrpSpPr>
          <p:nvPr/>
        </p:nvGrpSpPr>
        <p:grpSpPr bwMode="auto">
          <a:xfrm>
            <a:off x="3648076" y="115889"/>
            <a:ext cx="6696075" cy="2370137"/>
            <a:chOff x="1338" y="73"/>
            <a:chExt cx="4218" cy="1493"/>
          </a:xfrm>
        </p:grpSpPr>
        <p:sp>
          <p:nvSpPr>
            <p:cNvPr id="124934" name="Freeform 16">
              <a:extLst>
                <a:ext uri="{FF2B5EF4-FFF2-40B4-BE49-F238E27FC236}">
                  <a16:creationId xmlns:a16="http://schemas.microsoft.com/office/drawing/2014/main" id="{C6FC951C-B08B-54B9-477F-DAC7FE06B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5" y="391"/>
              <a:ext cx="680" cy="953"/>
            </a:xfrm>
            <a:custGeom>
              <a:avLst/>
              <a:gdLst>
                <a:gd name="T0" fmla="*/ 0 w 816"/>
                <a:gd name="T1" fmla="*/ 0 h 1270"/>
                <a:gd name="T2" fmla="*/ 6 w 816"/>
                <a:gd name="T3" fmla="*/ 6 h 1270"/>
                <a:gd name="T4" fmla="*/ 37 w 816"/>
                <a:gd name="T5" fmla="*/ 10 h 1270"/>
                <a:gd name="T6" fmla="*/ 0 60000 65536"/>
                <a:gd name="T7" fmla="*/ 0 60000 65536"/>
                <a:gd name="T8" fmla="*/ 0 60000 65536"/>
                <a:gd name="T9" fmla="*/ 0 w 816"/>
                <a:gd name="T10" fmla="*/ 0 h 1270"/>
                <a:gd name="T11" fmla="*/ 816 w 816"/>
                <a:gd name="T12" fmla="*/ 1270 h 1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270">
                  <a:moveTo>
                    <a:pt x="0" y="0"/>
                  </a:moveTo>
                  <a:cubicBezTo>
                    <a:pt x="0" y="302"/>
                    <a:pt x="0" y="604"/>
                    <a:pt x="136" y="816"/>
                  </a:cubicBezTo>
                  <a:cubicBezTo>
                    <a:pt x="272" y="1028"/>
                    <a:pt x="695" y="1194"/>
                    <a:pt x="816" y="1270"/>
                  </a:cubicBezTo>
                </a:path>
              </a:pathLst>
            </a:custGeom>
            <a:noFill/>
            <a:ln w="9525">
              <a:solidFill>
                <a:schemeClr val="folHlink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5" name="Freeform 15">
              <a:extLst>
                <a:ext uri="{FF2B5EF4-FFF2-40B4-BE49-F238E27FC236}">
                  <a16:creationId xmlns:a16="http://schemas.microsoft.com/office/drawing/2014/main" id="{4D3A5822-DEEE-EBD4-2E40-77E247E12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" y="799"/>
              <a:ext cx="1209" cy="545"/>
            </a:xfrm>
            <a:custGeom>
              <a:avLst/>
              <a:gdLst>
                <a:gd name="T0" fmla="*/ 219 w 1345"/>
                <a:gd name="T1" fmla="*/ 47 h 635"/>
                <a:gd name="T2" fmla="*/ 27 w 1345"/>
                <a:gd name="T3" fmla="*/ 21 h 635"/>
                <a:gd name="T4" fmla="*/ 56 w 1345"/>
                <a:gd name="T5" fmla="*/ 0 h 635"/>
                <a:gd name="T6" fmla="*/ 0 60000 65536"/>
                <a:gd name="T7" fmla="*/ 0 60000 65536"/>
                <a:gd name="T8" fmla="*/ 0 60000 65536"/>
                <a:gd name="T9" fmla="*/ 0 w 1345"/>
                <a:gd name="T10" fmla="*/ 0 h 635"/>
                <a:gd name="T11" fmla="*/ 1345 w 1345"/>
                <a:gd name="T12" fmla="*/ 635 h 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45" h="635">
                  <a:moveTo>
                    <a:pt x="1345" y="635"/>
                  </a:moveTo>
                  <a:cubicBezTo>
                    <a:pt x="838" y="506"/>
                    <a:pt x="332" y="378"/>
                    <a:pt x="166" y="272"/>
                  </a:cubicBezTo>
                  <a:cubicBezTo>
                    <a:pt x="0" y="166"/>
                    <a:pt x="173" y="83"/>
                    <a:pt x="347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6" name="Freeform 14">
              <a:extLst>
                <a:ext uri="{FF2B5EF4-FFF2-40B4-BE49-F238E27FC236}">
                  <a16:creationId xmlns:a16="http://schemas.microsoft.com/office/drawing/2014/main" id="{B5107A8D-B2A3-AA87-8254-B6B0669F9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255"/>
              <a:ext cx="1354" cy="499"/>
            </a:xfrm>
            <a:custGeom>
              <a:avLst/>
              <a:gdLst>
                <a:gd name="T0" fmla="*/ 294 w 1490"/>
                <a:gd name="T1" fmla="*/ 10 h 635"/>
                <a:gd name="T2" fmla="*/ 34 w 1490"/>
                <a:gd name="T3" fmla="*/ 5 h 635"/>
                <a:gd name="T4" fmla="*/ 86 w 1490"/>
                <a:gd name="T5" fmla="*/ 0 h 635"/>
                <a:gd name="T6" fmla="*/ 0 60000 65536"/>
                <a:gd name="T7" fmla="*/ 0 60000 65536"/>
                <a:gd name="T8" fmla="*/ 0 60000 65536"/>
                <a:gd name="T9" fmla="*/ 0 w 1490"/>
                <a:gd name="T10" fmla="*/ 0 h 635"/>
                <a:gd name="T11" fmla="*/ 1490 w 1490"/>
                <a:gd name="T12" fmla="*/ 635 h 6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90" h="635">
                  <a:moveTo>
                    <a:pt x="1490" y="635"/>
                  </a:moveTo>
                  <a:cubicBezTo>
                    <a:pt x="919" y="506"/>
                    <a:pt x="348" y="378"/>
                    <a:pt x="174" y="272"/>
                  </a:cubicBezTo>
                  <a:cubicBezTo>
                    <a:pt x="0" y="166"/>
                    <a:pt x="223" y="83"/>
                    <a:pt x="44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4937" name="Group 5">
              <a:extLst>
                <a:ext uri="{FF2B5EF4-FFF2-40B4-BE49-F238E27FC236}">
                  <a16:creationId xmlns:a16="http://schemas.microsoft.com/office/drawing/2014/main" id="{CA81FF52-2C28-FF1C-4BD4-9CA5132EB1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8" y="73"/>
              <a:ext cx="4218" cy="1493"/>
              <a:chOff x="1338" y="73"/>
              <a:chExt cx="4218" cy="1493"/>
            </a:xfrm>
          </p:grpSpPr>
          <p:sp>
            <p:nvSpPr>
              <p:cNvPr id="124939" name="Text Box 13">
                <a:extLst>
                  <a:ext uri="{FF2B5EF4-FFF2-40B4-BE49-F238E27FC236}">
                    <a16:creationId xmlns:a16="http://schemas.microsoft.com/office/drawing/2014/main" id="{F6E6A12A-05EF-C473-3AD3-978EAEBAFA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0" y="73"/>
                <a:ext cx="1406" cy="1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ahoma" panose="020B060403050404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000" b="1" baseline="-25000"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1">
                    <a:latin typeface="Tahoma" panose="020B0604030504040204" pitchFamily="34" charset="0"/>
                    <a:ea typeface="宋体" panose="02010600030101010101" pitchFamily="2" charset="-122"/>
                  </a:rPr>
                  <a:t> (j,,,0)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rPr>
                  <a:t>……</a:t>
                </a:r>
                <a:endParaRPr lang="en-US" altLang="zh-CN" sz="2000" b="1">
                  <a:latin typeface="Tahoma" panose="020B0604030504040204" pitchFamily="34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ahoma" panose="020B060403050404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000" b="1" baseline="-25000">
                    <a:latin typeface="Tahoma" panose="020B060403050404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000" b="1">
                    <a:latin typeface="Tahoma" panose="020B0604030504040204" pitchFamily="34" charset="0"/>
                    <a:ea typeface="宋体" panose="02010600030101010101" pitchFamily="2" charset="-122"/>
                  </a:rPr>
                  <a:t>(j&lt;,a,b, n</a:t>
                </a:r>
                <a:r>
                  <a:rPr lang="en-US" altLang="zh-CN" sz="2000" b="1" baseline="-25000"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1">
                    <a:latin typeface="Tahoma" panose="020B0604030504040204" pitchFamily="34" charset="0"/>
                    <a:ea typeface="宋体" panose="02010600030101010101" pitchFamily="2" charset="-122"/>
                  </a:rPr>
                  <a:t>)</a:t>
                </a: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Arial" panose="020B0604020202020204" pitchFamily="34" charset="0"/>
                    <a:ea typeface="宋体" panose="02010600030101010101" pitchFamily="2" charset="-122"/>
                  </a:rPr>
                  <a:t>……</a:t>
                </a:r>
                <a:endParaRPr lang="en-US" altLang="zh-CN" sz="2000" b="1">
                  <a:latin typeface="Tahoma" panose="020B0604030504040204" pitchFamily="34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000" b="1">
                    <a:latin typeface="Tahoma" panose="020B0604030504040204" pitchFamily="34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000" b="1" baseline="-25000">
                    <a:latin typeface="Tahoma" panose="020B0604030504040204" pitchFamily="34" charset="0"/>
                    <a:ea typeface="宋体" panose="02010600030101010101" pitchFamily="2" charset="-122"/>
                  </a:rPr>
                  <a:t>3</a:t>
                </a:r>
                <a:r>
                  <a:rPr lang="en-US" altLang="zh-CN" sz="2000" b="1">
                    <a:latin typeface="Tahoma" panose="020B0604030504040204" pitchFamily="34" charset="0"/>
                    <a:ea typeface="宋体" panose="02010600030101010101" pitchFamily="2" charset="-122"/>
                  </a:rPr>
                  <a:t>(j=,c,d,n</a:t>
                </a:r>
                <a:r>
                  <a:rPr lang="en-US" altLang="zh-CN" sz="2000" b="1" baseline="-25000">
                    <a:latin typeface="Tahoma" panose="020B0604030504040204" pitchFamily="34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000" b="1">
                    <a:latin typeface="Tahoma" panose="020B0604030504040204" pitchFamily="34" charset="0"/>
                    <a:ea typeface="宋体" panose="02010600030101010101" pitchFamily="2" charset="-122"/>
                  </a:rPr>
                  <a:t>)</a:t>
                </a:r>
              </a:p>
            </p:txBody>
          </p:sp>
          <p:grpSp>
            <p:nvGrpSpPr>
              <p:cNvPr id="124940" name="Group 6">
                <a:extLst>
                  <a:ext uri="{FF2B5EF4-FFF2-40B4-BE49-F238E27FC236}">
                    <a16:creationId xmlns:a16="http://schemas.microsoft.com/office/drawing/2014/main" id="{24A59490-C4F0-1454-9016-C2F90BE362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73"/>
                <a:ext cx="2631" cy="1493"/>
                <a:chOff x="1338" y="73"/>
                <a:chExt cx="2631" cy="1493"/>
              </a:xfrm>
            </p:grpSpPr>
            <p:sp>
              <p:nvSpPr>
                <p:cNvPr id="124941" name="Text Box 12">
                  <a:extLst>
                    <a:ext uri="{FF2B5EF4-FFF2-40B4-BE49-F238E27FC236}">
                      <a16:creationId xmlns:a16="http://schemas.microsoft.com/office/drawing/2014/main" id="{C8036D83-C4DB-C1AA-1F08-A29334DA1B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3" y="73"/>
                  <a:ext cx="7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solidFill>
                        <a:schemeClr val="fol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rPr>
                    <a:t>P2: n</a:t>
                  </a:r>
                  <a:r>
                    <a:rPr lang="en-US" altLang="zh-CN" sz="2000" b="1" baseline="-25000">
                      <a:solidFill>
                        <a:schemeClr val="folHlink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124942" name="Text Box 11">
                  <a:extLst>
                    <a:ext uri="{FF2B5EF4-FFF2-40B4-BE49-F238E27FC236}">
                      <a16:creationId xmlns:a16="http://schemas.microsoft.com/office/drawing/2014/main" id="{3F52847E-16DB-3430-E8D8-D652FB23CD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81" y="164"/>
                  <a:ext cx="1406" cy="14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n</a:t>
                  </a:r>
                  <a:r>
                    <a:rPr lang="en-US" altLang="zh-CN" sz="2000" b="1" baseline="-25000">
                      <a:latin typeface="Tahoma" panose="020B0604030504040204" pitchFamily="34" charset="0"/>
                      <a:ea typeface="宋体" panose="02010600030101010101" pitchFamily="2" charset="-122"/>
                    </a:rPr>
                    <a:t>4</a:t>
                  </a:r>
                  <a:r>
                    <a:rPr lang="en-US" altLang="zh-CN" sz="20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 (j,,,0</a:t>
                  </a:r>
                  <a:r>
                    <a:rPr lang="en-US" altLang="zh-CN" sz="18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/</a:t>
                  </a:r>
                  <a:r>
                    <a:rPr lang="en-US" altLang="zh-CN" sz="20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n</a:t>
                  </a:r>
                  <a:r>
                    <a:rPr lang="en-US" altLang="zh-CN" sz="2000" b="1" baseline="-25000">
                      <a:latin typeface="Tahoma" panose="020B0604030504040204" pitchFamily="34" charset="0"/>
                      <a:ea typeface="宋体" panose="02010600030101010101" pitchFamily="2" charset="-122"/>
                    </a:rPr>
                    <a:t>3</a:t>
                  </a:r>
                  <a:r>
                    <a:rPr lang="en-US" altLang="zh-CN" sz="20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)</a:t>
                  </a:r>
                </a:p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……</a:t>
                  </a:r>
                  <a:endParaRPr lang="en-US" altLang="zh-CN" sz="2000" b="1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n</a:t>
                  </a:r>
                  <a:r>
                    <a:rPr lang="en-US" altLang="zh-CN" sz="2000" b="1" baseline="-25000">
                      <a:latin typeface="Tahoma" panose="020B0604030504040204" pitchFamily="34" charset="0"/>
                      <a:ea typeface="宋体" panose="02010600030101010101" pitchFamily="2" charset="-122"/>
                    </a:rPr>
                    <a:t>5</a:t>
                  </a:r>
                  <a:r>
                    <a:rPr lang="en-US" altLang="zh-CN" sz="20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(j&lt;,a,b, n</a:t>
                  </a:r>
                  <a:r>
                    <a:rPr lang="en-US" altLang="zh-CN" sz="2000" b="1" baseline="-25000">
                      <a:latin typeface="Tahoma" panose="020B0604030504040204" pitchFamily="34" charset="0"/>
                      <a:ea typeface="宋体" panose="02010600030101010101" pitchFamily="2" charset="-122"/>
                    </a:rPr>
                    <a:t>4</a:t>
                  </a:r>
                  <a:r>
                    <a:rPr lang="en-US" altLang="zh-CN" sz="20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)</a:t>
                  </a:r>
                </a:p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Arial" panose="020B0604020202020204" pitchFamily="34" charset="0"/>
                      <a:ea typeface="宋体" panose="02010600030101010101" pitchFamily="2" charset="-122"/>
                    </a:rPr>
                    <a:t>……</a:t>
                  </a:r>
                  <a:endParaRPr lang="en-US" altLang="zh-CN" sz="2000" b="1">
                    <a:latin typeface="Tahoma" panose="020B0604030504040204" pitchFamily="34" charset="0"/>
                    <a:ea typeface="宋体" panose="02010600030101010101" pitchFamily="2" charset="-122"/>
                  </a:endParaRPr>
                </a:p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n</a:t>
                  </a:r>
                  <a:r>
                    <a:rPr lang="en-US" altLang="zh-CN" sz="2000" b="1" baseline="-25000">
                      <a:latin typeface="Tahoma" panose="020B0604030504040204" pitchFamily="34" charset="0"/>
                      <a:ea typeface="宋体" panose="02010600030101010101" pitchFamily="2" charset="-122"/>
                    </a:rPr>
                    <a:t>6</a:t>
                  </a:r>
                  <a:r>
                    <a:rPr lang="en-US" altLang="zh-CN" sz="20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(j=,c,d,n</a:t>
                  </a:r>
                  <a:r>
                    <a:rPr lang="en-US" altLang="zh-CN" sz="2000" b="1" baseline="-25000">
                      <a:latin typeface="Tahoma" panose="020B0604030504040204" pitchFamily="34" charset="0"/>
                      <a:ea typeface="宋体" panose="02010600030101010101" pitchFamily="2" charset="-122"/>
                    </a:rPr>
                    <a:t>5</a:t>
                  </a:r>
                  <a:r>
                    <a:rPr lang="en-US" altLang="zh-CN" sz="20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)</a:t>
                  </a:r>
                </a:p>
              </p:txBody>
            </p:sp>
            <p:sp>
              <p:nvSpPr>
                <p:cNvPr id="124943" name="Text Box 10">
                  <a:extLst>
                    <a:ext uri="{FF2B5EF4-FFF2-40B4-BE49-F238E27FC236}">
                      <a16:creationId xmlns:a16="http://schemas.microsoft.com/office/drawing/2014/main" id="{24A1FE00-DE91-C778-D370-ED886EEACF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38" y="164"/>
                  <a:ext cx="7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Tahoma" panose="020B0604030504040204" pitchFamily="34" charset="0"/>
                      <a:ea typeface="宋体" panose="02010600030101010101" pitchFamily="2" charset="-122"/>
                    </a:rPr>
                    <a:t>P1: n</a:t>
                  </a:r>
                  <a:r>
                    <a:rPr lang="en-US" altLang="zh-CN" sz="2000" b="1" baseline="-25000">
                      <a:latin typeface="Tahoma" panose="020B0604030504040204" pitchFamily="34" charset="0"/>
                      <a:ea typeface="宋体" panose="02010600030101010101" pitchFamily="2" charset="-122"/>
                    </a:rPr>
                    <a:t>6</a:t>
                  </a:r>
                </a:p>
              </p:txBody>
            </p:sp>
            <p:sp>
              <p:nvSpPr>
                <p:cNvPr id="124944" name="Freeform 9">
                  <a:extLst>
                    <a:ext uri="{FF2B5EF4-FFF2-40B4-BE49-F238E27FC236}">
                      <a16:creationId xmlns:a16="http://schemas.microsoft.com/office/drawing/2014/main" id="{581ACE07-4DA3-CE22-989A-01A0BAAD6E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6" y="482"/>
                  <a:ext cx="680" cy="998"/>
                </a:xfrm>
                <a:custGeom>
                  <a:avLst/>
                  <a:gdLst>
                    <a:gd name="T0" fmla="*/ 0 w 816"/>
                    <a:gd name="T1" fmla="*/ 0 h 1270"/>
                    <a:gd name="T2" fmla="*/ 6 w 816"/>
                    <a:gd name="T3" fmla="*/ 13 h 1270"/>
                    <a:gd name="T4" fmla="*/ 37 w 816"/>
                    <a:gd name="T5" fmla="*/ 22 h 1270"/>
                    <a:gd name="T6" fmla="*/ 0 60000 65536"/>
                    <a:gd name="T7" fmla="*/ 0 60000 65536"/>
                    <a:gd name="T8" fmla="*/ 0 60000 65536"/>
                    <a:gd name="T9" fmla="*/ 0 w 816"/>
                    <a:gd name="T10" fmla="*/ 0 h 1270"/>
                    <a:gd name="T11" fmla="*/ 816 w 816"/>
                    <a:gd name="T12" fmla="*/ 1270 h 127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16" h="1270">
                      <a:moveTo>
                        <a:pt x="0" y="0"/>
                      </a:moveTo>
                      <a:cubicBezTo>
                        <a:pt x="0" y="302"/>
                        <a:pt x="0" y="604"/>
                        <a:pt x="136" y="816"/>
                      </a:cubicBezTo>
                      <a:cubicBezTo>
                        <a:pt x="272" y="1028"/>
                        <a:pt x="695" y="1194"/>
                        <a:pt x="816" y="1270"/>
                      </a:cubicBezTo>
                    </a:path>
                  </a:pathLst>
                </a:custGeom>
                <a:noFill/>
                <a:ln w="9525">
                  <a:solidFill>
                    <a:srgbClr val="CC0066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45" name="Freeform 8">
                  <a:extLst>
                    <a:ext uri="{FF2B5EF4-FFF2-40B4-BE49-F238E27FC236}">
                      <a16:creationId xmlns:a16="http://schemas.microsoft.com/office/drawing/2014/main" id="{32F6E6FB-9CB5-22DF-6C1F-0CD5585270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79" y="890"/>
                  <a:ext cx="1164" cy="499"/>
                </a:xfrm>
                <a:custGeom>
                  <a:avLst/>
                  <a:gdLst>
                    <a:gd name="T0" fmla="*/ 114 w 1345"/>
                    <a:gd name="T1" fmla="*/ 10 h 635"/>
                    <a:gd name="T2" fmla="*/ 14 w 1345"/>
                    <a:gd name="T3" fmla="*/ 5 h 635"/>
                    <a:gd name="T4" fmla="*/ 30 w 1345"/>
                    <a:gd name="T5" fmla="*/ 0 h 635"/>
                    <a:gd name="T6" fmla="*/ 0 60000 65536"/>
                    <a:gd name="T7" fmla="*/ 0 60000 65536"/>
                    <a:gd name="T8" fmla="*/ 0 60000 65536"/>
                    <a:gd name="T9" fmla="*/ 0 w 1345"/>
                    <a:gd name="T10" fmla="*/ 0 h 635"/>
                    <a:gd name="T11" fmla="*/ 1345 w 1345"/>
                    <a:gd name="T12" fmla="*/ 635 h 63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45" h="635">
                      <a:moveTo>
                        <a:pt x="1345" y="635"/>
                      </a:moveTo>
                      <a:cubicBezTo>
                        <a:pt x="838" y="506"/>
                        <a:pt x="332" y="378"/>
                        <a:pt x="166" y="272"/>
                      </a:cubicBezTo>
                      <a:cubicBezTo>
                        <a:pt x="0" y="166"/>
                        <a:pt x="173" y="83"/>
                        <a:pt x="347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946" name="Freeform 7">
                  <a:extLst>
                    <a:ext uri="{FF2B5EF4-FFF2-40B4-BE49-F238E27FC236}">
                      <a16:creationId xmlns:a16="http://schemas.microsoft.com/office/drawing/2014/main" id="{9CE730E8-53C2-7178-0547-EBC4136C0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0" y="346"/>
                  <a:ext cx="1308" cy="499"/>
                </a:xfrm>
                <a:custGeom>
                  <a:avLst/>
                  <a:gdLst>
                    <a:gd name="T0" fmla="*/ 163 w 1490"/>
                    <a:gd name="T1" fmla="*/ 10 h 635"/>
                    <a:gd name="T2" fmla="*/ 19 w 1490"/>
                    <a:gd name="T3" fmla="*/ 5 h 635"/>
                    <a:gd name="T4" fmla="*/ 49 w 1490"/>
                    <a:gd name="T5" fmla="*/ 0 h 635"/>
                    <a:gd name="T6" fmla="*/ 0 60000 65536"/>
                    <a:gd name="T7" fmla="*/ 0 60000 65536"/>
                    <a:gd name="T8" fmla="*/ 0 60000 65536"/>
                    <a:gd name="T9" fmla="*/ 0 w 1490"/>
                    <a:gd name="T10" fmla="*/ 0 h 635"/>
                    <a:gd name="T11" fmla="*/ 1490 w 1490"/>
                    <a:gd name="T12" fmla="*/ 635 h 63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490" h="635">
                      <a:moveTo>
                        <a:pt x="1490" y="635"/>
                      </a:moveTo>
                      <a:cubicBezTo>
                        <a:pt x="919" y="506"/>
                        <a:pt x="348" y="378"/>
                        <a:pt x="174" y="272"/>
                      </a:cubicBezTo>
                      <a:cubicBezTo>
                        <a:pt x="0" y="166"/>
                        <a:pt x="223" y="83"/>
                        <a:pt x="44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4938" name="Freeform 4">
              <a:extLst>
                <a:ext uri="{FF2B5EF4-FFF2-40B4-BE49-F238E27FC236}">
                  <a16:creationId xmlns:a16="http://schemas.microsoft.com/office/drawing/2014/main" id="{AE3F0839-E4C7-B0F8-20C5-633D85EC2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" y="300"/>
              <a:ext cx="907" cy="1089"/>
            </a:xfrm>
            <a:custGeom>
              <a:avLst/>
              <a:gdLst>
                <a:gd name="T0" fmla="*/ 0 w 907"/>
                <a:gd name="T1" fmla="*/ 0 h 1089"/>
                <a:gd name="T2" fmla="*/ 363 w 907"/>
                <a:gd name="T3" fmla="*/ 363 h 1089"/>
                <a:gd name="T4" fmla="*/ 545 w 907"/>
                <a:gd name="T5" fmla="*/ 953 h 1089"/>
                <a:gd name="T6" fmla="*/ 907 w 907"/>
                <a:gd name="T7" fmla="*/ 1089 h 10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7"/>
                <a:gd name="T13" fmla="*/ 0 h 1089"/>
                <a:gd name="T14" fmla="*/ 907 w 907"/>
                <a:gd name="T15" fmla="*/ 1089 h 10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7" h="1089">
                  <a:moveTo>
                    <a:pt x="0" y="0"/>
                  </a:moveTo>
                  <a:cubicBezTo>
                    <a:pt x="136" y="102"/>
                    <a:pt x="272" y="204"/>
                    <a:pt x="363" y="363"/>
                  </a:cubicBezTo>
                  <a:cubicBezTo>
                    <a:pt x="454" y="522"/>
                    <a:pt x="454" y="832"/>
                    <a:pt x="545" y="953"/>
                  </a:cubicBezTo>
                  <a:cubicBezTo>
                    <a:pt x="636" y="1074"/>
                    <a:pt x="771" y="1081"/>
                    <a:pt x="907" y="108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4932" name="Freeform 2">
            <a:extLst>
              <a:ext uri="{FF2B5EF4-FFF2-40B4-BE49-F238E27FC236}">
                <a16:creationId xmlns:a16="http://schemas.microsoft.com/office/drawing/2014/main" id="{DDDB5D71-78F6-7EED-5D56-140AE4F701A8}"/>
              </a:ext>
            </a:extLst>
          </p:cNvPr>
          <p:cNvSpPr>
            <a:spLocks/>
          </p:cNvSpPr>
          <p:nvPr/>
        </p:nvSpPr>
        <p:spPr bwMode="auto">
          <a:xfrm>
            <a:off x="5448301" y="2492376"/>
            <a:ext cx="2182813" cy="2665413"/>
          </a:xfrm>
          <a:custGeom>
            <a:avLst/>
            <a:gdLst>
              <a:gd name="T0" fmla="*/ 0 w 1375"/>
              <a:gd name="T1" fmla="*/ 2147483646 h 1679"/>
              <a:gd name="T2" fmla="*/ 2147483646 w 1375"/>
              <a:gd name="T3" fmla="*/ 2147483646 h 1679"/>
              <a:gd name="T4" fmla="*/ 2147483646 w 1375"/>
              <a:gd name="T5" fmla="*/ 0 h 1679"/>
              <a:gd name="T6" fmla="*/ 0 60000 65536"/>
              <a:gd name="T7" fmla="*/ 0 60000 65536"/>
              <a:gd name="T8" fmla="*/ 0 60000 65536"/>
              <a:gd name="T9" fmla="*/ 0 w 1375"/>
              <a:gd name="T10" fmla="*/ 0 h 1679"/>
              <a:gd name="T11" fmla="*/ 1375 w 1375"/>
              <a:gd name="T12" fmla="*/ 1679 h 16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75" h="1679">
                <a:moveTo>
                  <a:pt x="0" y="1679"/>
                </a:moveTo>
                <a:cubicBezTo>
                  <a:pt x="536" y="1501"/>
                  <a:pt x="1073" y="1324"/>
                  <a:pt x="1224" y="1044"/>
                </a:cubicBezTo>
                <a:cubicBezTo>
                  <a:pt x="1375" y="764"/>
                  <a:pt x="1141" y="382"/>
                  <a:pt x="907" y="0"/>
                </a:cubicBezTo>
              </a:path>
            </a:pathLst>
          </a:custGeom>
          <a:noFill/>
          <a:ln w="9525">
            <a:solidFill>
              <a:srgbClr val="CC0066"/>
            </a:solidFill>
            <a:prstDash val="lg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33" name="灯片编号占位符 18">
            <a:extLst>
              <a:ext uri="{FF2B5EF4-FFF2-40B4-BE49-F238E27FC236}">
                <a16:creationId xmlns:a16="http://schemas.microsoft.com/office/drawing/2014/main" id="{DAB590A3-A3EF-466D-54CF-533FCEA7EE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ABAA45-0C1F-4423-BC17-BDCC48A7C686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57" name="Rectangle 21">
            <a:extLst>
              <a:ext uri="{FF2B5EF4-FFF2-40B4-BE49-F238E27FC236}">
                <a16:creationId xmlns:a16="http://schemas.microsoft.com/office/drawing/2014/main" id="{DB82B616-DE66-AB29-DCB0-6A7CEB6BD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838200"/>
            <a:ext cx="7696200" cy="762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 → if  C  then  S</a:t>
            </a:r>
            <a:r>
              <a:rPr lang="en-US" altLang="zh-CN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的翻译</a:t>
            </a:r>
          </a:p>
        </p:txBody>
      </p:sp>
      <p:sp>
        <p:nvSpPr>
          <p:cNvPr id="423956" name="Rectangle 20">
            <a:extLst>
              <a:ext uri="{FF2B5EF4-FFF2-40B4-BE49-F238E27FC236}">
                <a16:creationId xmlns:a16="http://schemas.microsoft.com/office/drawing/2014/main" id="{709A046C-1207-F567-E129-D81752882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1" y="2255839"/>
            <a:ext cx="185820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代码结构</a:t>
            </a:r>
          </a:p>
        </p:txBody>
      </p:sp>
      <p:sp>
        <p:nvSpPr>
          <p:cNvPr id="126979" name="Line 19">
            <a:extLst>
              <a:ext uri="{FF2B5EF4-FFF2-40B4-BE49-F238E27FC236}">
                <a16:creationId xmlns:a16="http://schemas.microsoft.com/office/drawing/2014/main" id="{32BC7D63-6B68-AB62-F40F-01F29B4ABF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2050" y="2209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80" name="Line 18">
            <a:extLst>
              <a:ext uri="{FF2B5EF4-FFF2-40B4-BE49-F238E27FC236}">
                <a16:creationId xmlns:a16="http://schemas.microsoft.com/office/drawing/2014/main" id="{72AD5A4B-060C-73E6-5E9E-657F6CDD0C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0464" y="2209801"/>
            <a:ext cx="1587" cy="282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6981" name="Group 15">
            <a:extLst>
              <a:ext uri="{FF2B5EF4-FFF2-40B4-BE49-F238E27FC236}">
                <a16:creationId xmlns:a16="http://schemas.microsoft.com/office/drawing/2014/main" id="{4E865EE5-1523-915B-19BE-B5DCE56E69A0}"/>
              </a:ext>
            </a:extLst>
          </p:cNvPr>
          <p:cNvGrpSpPr>
            <a:grpSpLocks/>
          </p:cNvGrpSpPr>
          <p:nvPr/>
        </p:nvGrpSpPr>
        <p:grpSpPr bwMode="auto">
          <a:xfrm>
            <a:off x="4565650" y="2251075"/>
            <a:ext cx="2362200" cy="457200"/>
            <a:chOff x="1916" y="1488"/>
            <a:chExt cx="1488" cy="288"/>
          </a:xfrm>
        </p:grpSpPr>
        <p:sp>
          <p:nvSpPr>
            <p:cNvPr id="126996" name="Line 17">
              <a:extLst>
                <a:ext uri="{FF2B5EF4-FFF2-40B4-BE49-F238E27FC236}">
                  <a16:creationId xmlns:a16="http://schemas.microsoft.com/office/drawing/2014/main" id="{65C472F2-F84C-7A50-81A2-E53CD1579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6" y="1632"/>
              <a:ext cx="7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7" name="Rectangle 16">
              <a:extLst>
                <a:ext uri="{FF2B5EF4-FFF2-40B4-BE49-F238E27FC236}">
                  <a16:creationId xmlns:a16="http://schemas.microsoft.com/office/drawing/2014/main" id="{F3E6DB9D-2693-59E2-7698-BB88F4461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1488"/>
              <a:ext cx="7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2400" b="1" baseline="-250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.begin</a:t>
              </a:r>
            </a:p>
          </p:txBody>
        </p:sp>
      </p:grpSp>
      <p:sp>
        <p:nvSpPr>
          <p:cNvPr id="126982" name="Rectangle 14">
            <a:extLst>
              <a:ext uri="{FF2B5EF4-FFF2-40B4-BE49-F238E27FC236}">
                <a16:creationId xmlns:a16="http://schemas.microsoft.com/office/drawing/2014/main" id="{ACBCC578-96AC-E252-FFF7-4E7601FC9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1752600"/>
            <a:ext cx="102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C.true</a:t>
            </a:r>
          </a:p>
        </p:txBody>
      </p:sp>
      <p:grpSp>
        <p:nvGrpSpPr>
          <p:cNvPr id="126983" name="Group 11">
            <a:extLst>
              <a:ext uri="{FF2B5EF4-FFF2-40B4-BE49-F238E27FC236}">
                <a16:creationId xmlns:a16="http://schemas.microsoft.com/office/drawing/2014/main" id="{D57B9089-5429-955E-1470-4112CEB75568}"/>
              </a:ext>
            </a:extLst>
          </p:cNvPr>
          <p:cNvGrpSpPr>
            <a:grpSpLocks/>
          </p:cNvGrpSpPr>
          <p:nvPr/>
        </p:nvGrpSpPr>
        <p:grpSpPr bwMode="auto">
          <a:xfrm>
            <a:off x="4718050" y="5867400"/>
            <a:ext cx="2209800" cy="457200"/>
            <a:chOff x="2544" y="2064"/>
            <a:chExt cx="1392" cy="288"/>
          </a:xfrm>
        </p:grpSpPr>
        <p:sp>
          <p:nvSpPr>
            <p:cNvPr id="126994" name="Rectangle 13">
              <a:extLst>
                <a:ext uri="{FF2B5EF4-FFF2-40B4-BE49-F238E27FC236}">
                  <a16:creationId xmlns:a16="http://schemas.microsoft.com/office/drawing/2014/main" id="{8AD4A3D9-AFBB-6086-6900-7A7FDA5A4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064"/>
              <a:ext cx="6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S.next</a:t>
              </a:r>
            </a:p>
          </p:txBody>
        </p:sp>
        <p:sp>
          <p:nvSpPr>
            <p:cNvPr id="126995" name="Line 12">
              <a:extLst>
                <a:ext uri="{FF2B5EF4-FFF2-40B4-BE49-F238E27FC236}">
                  <a16:creationId xmlns:a16="http://schemas.microsoft.com/office/drawing/2014/main" id="{2F703575-07C1-A743-EE0F-2ECE2550C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256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984" name="Group 6">
            <a:extLst>
              <a:ext uri="{FF2B5EF4-FFF2-40B4-BE49-F238E27FC236}">
                <a16:creationId xmlns:a16="http://schemas.microsoft.com/office/drawing/2014/main" id="{B24F3D05-1D2C-10C7-FCEB-9E5F4A8204E6}"/>
              </a:ext>
            </a:extLst>
          </p:cNvPr>
          <p:cNvGrpSpPr>
            <a:grpSpLocks/>
          </p:cNvGrpSpPr>
          <p:nvPr/>
        </p:nvGrpSpPr>
        <p:grpSpPr bwMode="auto">
          <a:xfrm>
            <a:off x="6927850" y="1905000"/>
            <a:ext cx="1524000" cy="4724400"/>
            <a:chOff x="3404" y="1200"/>
            <a:chExt cx="960" cy="2976"/>
          </a:xfrm>
        </p:grpSpPr>
        <p:sp>
          <p:nvSpPr>
            <p:cNvPr id="126990" name="Text Box 10">
              <a:extLst>
                <a:ext uri="{FF2B5EF4-FFF2-40B4-BE49-F238E27FC236}">
                  <a16:creationId xmlns:a16="http://schemas.microsoft.com/office/drawing/2014/main" id="{44D321E5-3A75-A12A-DD96-C3107E2CC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4" y="1200"/>
              <a:ext cx="960" cy="296"/>
            </a:xfrm>
            <a:prstGeom prst="rect">
              <a:avLst/>
            </a:prstGeom>
            <a:noFill/>
            <a:ln w="12700">
              <a:solidFill>
                <a:srgbClr val="FFCC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C.code</a:t>
              </a:r>
            </a:p>
          </p:txBody>
        </p:sp>
        <p:sp>
          <p:nvSpPr>
            <p:cNvPr id="126991" name="Text Box 9">
              <a:extLst>
                <a:ext uri="{FF2B5EF4-FFF2-40B4-BE49-F238E27FC236}">
                  <a16:creationId xmlns:a16="http://schemas.microsoft.com/office/drawing/2014/main" id="{15D2C898-9263-61D8-6CF0-1F778CC57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4" y="1488"/>
              <a:ext cx="960" cy="2366"/>
            </a:xfrm>
            <a:prstGeom prst="rect">
              <a:avLst/>
            </a:prstGeom>
            <a:noFill/>
            <a:ln w="12700">
              <a:solidFill>
                <a:srgbClr val="FFCC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2400" b="1" baseline="-250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.code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6992" name="Line 8">
              <a:extLst>
                <a:ext uri="{FF2B5EF4-FFF2-40B4-BE49-F238E27FC236}">
                  <a16:creationId xmlns:a16="http://schemas.microsoft.com/office/drawing/2014/main" id="{A55F8DC6-7905-2557-75FC-38234B955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4" y="3696"/>
              <a:ext cx="0" cy="432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3" name="Line 7">
              <a:extLst>
                <a:ext uri="{FF2B5EF4-FFF2-40B4-BE49-F238E27FC236}">
                  <a16:creationId xmlns:a16="http://schemas.microsoft.com/office/drawing/2014/main" id="{4B864CE9-360D-0EEE-67E5-342630DE4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3744"/>
              <a:ext cx="0" cy="432"/>
            </a:xfrm>
            <a:prstGeom prst="line">
              <a:avLst/>
            </a:prstGeom>
            <a:noFill/>
            <a:ln w="12700">
              <a:solidFill>
                <a:srgbClr val="FFCC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6985" name="Rectangle 5">
            <a:extLst>
              <a:ext uri="{FF2B5EF4-FFF2-40B4-BE49-F238E27FC236}">
                <a16:creationId xmlns:a16="http://schemas.microsoft.com/office/drawing/2014/main" id="{76213FD1-786A-9C49-0BF2-9B882C769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450" y="1828800"/>
            <a:ext cx="107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C.false</a:t>
            </a:r>
          </a:p>
        </p:txBody>
      </p:sp>
      <p:sp>
        <p:nvSpPr>
          <p:cNvPr id="126986" name="Line 4">
            <a:extLst>
              <a:ext uri="{FF2B5EF4-FFF2-40B4-BE49-F238E27FC236}">
                <a16:creationId xmlns:a16="http://schemas.microsoft.com/office/drawing/2014/main" id="{280F554D-AF84-141A-5816-D96028E8A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5650" y="22098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87" name="Line 3">
            <a:extLst>
              <a:ext uri="{FF2B5EF4-FFF2-40B4-BE49-F238E27FC236}">
                <a16:creationId xmlns:a16="http://schemas.microsoft.com/office/drawing/2014/main" id="{6A0B9CFD-3FE6-3DCF-9DE3-0DE1C90809A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6650" y="2209800"/>
            <a:ext cx="0" cy="403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88" name="Line 2">
            <a:extLst>
              <a:ext uri="{FF2B5EF4-FFF2-40B4-BE49-F238E27FC236}">
                <a16:creationId xmlns:a16="http://schemas.microsoft.com/office/drawing/2014/main" id="{14EA924C-3147-A467-5A91-98202BFF11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99450" y="62484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89" name="灯片编号占位符 22">
            <a:extLst>
              <a:ext uri="{FF2B5EF4-FFF2-40B4-BE49-F238E27FC236}">
                <a16:creationId xmlns:a16="http://schemas.microsoft.com/office/drawing/2014/main" id="{A99D9128-7E12-E424-747A-2005F78FB7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894563-2179-41F0-BBCA-F32E4051B913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3171FAE0-5BCC-7368-C30A-7439A9F49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990600"/>
            <a:ext cx="64008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chemeClr val="folHlink"/>
                </a:solidFill>
              </a:rPr>
              <a:t>if C then S</a:t>
            </a:r>
            <a:r>
              <a:rPr lang="en-US" altLang="zh-CN" baseline="-25000">
                <a:solidFill>
                  <a:schemeClr val="folHlink"/>
                </a:solidFill>
              </a:rPr>
              <a:t>1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的属性文法</a:t>
            </a:r>
          </a:p>
        </p:txBody>
      </p:sp>
      <p:sp>
        <p:nvSpPr>
          <p:cNvPr id="129026" name="Rectangle 3">
            <a:extLst>
              <a:ext uri="{FF2B5EF4-FFF2-40B4-BE49-F238E27FC236}">
                <a16:creationId xmlns:a16="http://schemas.microsoft.com/office/drawing/2014/main" id="{151E170D-28B7-687F-897A-A8EB017B2D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5000" y="2043113"/>
            <a:ext cx="8229600" cy="2819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S → if C then S</a:t>
            </a:r>
            <a:r>
              <a:rPr lang="en-US" altLang="zh-CN" b="1" baseline="-25000"/>
              <a:t>1</a:t>
            </a:r>
            <a:r>
              <a:rPr lang="en-US" altLang="zh-CN" b="1"/>
              <a:t>  C.true := newlabel; 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				S</a:t>
            </a:r>
            <a:r>
              <a:rPr lang="en-US" altLang="zh-CN" b="1" baseline="-25000"/>
              <a:t>1</a:t>
            </a:r>
            <a:r>
              <a:rPr lang="en-US" altLang="zh-CN" b="1"/>
              <a:t>.next := C.false:= S.next;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				S.code := C.code ||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 				gen( C.true':' ) ||S</a:t>
            </a:r>
            <a:r>
              <a:rPr lang="en-US" altLang="zh-CN" b="1" baseline="-25000"/>
              <a:t>1</a:t>
            </a:r>
            <a:r>
              <a:rPr lang="en-US" altLang="zh-CN" b="1"/>
              <a:t>.code</a:t>
            </a:r>
          </a:p>
        </p:txBody>
      </p:sp>
      <p:sp>
        <p:nvSpPr>
          <p:cNvPr id="345092" name="Rectangle 4">
            <a:extLst>
              <a:ext uri="{FF2B5EF4-FFF2-40B4-BE49-F238E27FC236}">
                <a16:creationId xmlns:a16="http://schemas.microsoft.com/office/drawing/2014/main" id="{3B411732-C85C-2636-4C9A-2E36E3F35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786314"/>
            <a:ext cx="5410200" cy="561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语义过程</a:t>
            </a:r>
            <a:r>
              <a:rPr kumimoji="1" lang="en-US" altLang="zh-CN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newlabel</a:t>
            </a:r>
            <a:r>
              <a:rPr kumimoji="1" lang="zh-CN" alt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产生新的标号</a:t>
            </a:r>
          </a:p>
        </p:txBody>
      </p:sp>
      <p:sp>
        <p:nvSpPr>
          <p:cNvPr id="129028" name="Text Box 5">
            <a:extLst>
              <a:ext uri="{FF2B5EF4-FFF2-40B4-BE49-F238E27FC236}">
                <a16:creationId xmlns:a16="http://schemas.microsoft.com/office/drawing/2014/main" id="{A3259DCF-394E-BAA2-D84E-21D01A7E3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472113"/>
            <a:ext cx="4876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/>
              <a:t>例：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if a&gt;b then if b&gt;c then a=b+c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/>
              <a:t>例：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if a&gt;b and b&gt;c then a=b+c</a:t>
            </a:r>
          </a:p>
        </p:txBody>
      </p:sp>
      <p:sp>
        <p:nvSpPr>
          <p:cNvPr id="129029" name="灯片编号占位符 6">
            <a:extLst>
              <a:ext uri="{FF2B5EF4-FFF2-40B4-BE49-F238E27FC236}">
                <a16:creationId xmlns:a16="http://schemas.microsoft.com/office/drawing/2014/main" id="{38C943BB-AAF3-80C0-B215-0F519B76F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F84878-85E8-4A34-839A-06533FF56E45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3">
            <a:extLst>
              <a:ext uri="{FF2B5EF4-FFF2-40B4-BE49-F238E27FC236}">
                <a16:creationId xmlns:a16="http://schemas.microsoft.com/office/drawing/2014/main" id="{95423071-18E9-DE7A-2010-EEFD62C9A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066800"/>
            <a:ext cx="5486400" cy="6858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例：</a:t>
            </a:r>
            <a:r>
              <a:rPr lang="en-US" altLang="zh-CN">
                <a:solidFill>
                  <a:schemeClr val="folHlink"/>
                </a:solidFill>
              </a:rPr>
              <a:t>if a&gt;b then a=a+a</a:t>
            </a:r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0AD9CF8F-3AA9-7803-ECF6-7A4CD6DCFF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2362200"/>
            <a:ext cx="7772400" cy="3048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			</a:t>
            </a:r>
            <a:r>
              <a:rPr lang="en-US" altLang="zh-CN" b="1"/>
              <a:t>if a&gt;b goto Ctrue 	</a:t>
            </a:r>
            <a:r>
              <a:rPr lang="en-US" altLang="zh-CN" b="1" i="1"/>
              <a:t>(</a:t>
            </a:r>
            <a:r>
              <a:rPr lang="en-US" altLang="zh-CN" b="1" i="1">
                <a:solidFill>
                  <a:schemeClr val="hlink"/>
                </a:solidFill>
              </a:rPr>
              <a:t>S</a:t>
            </a:r>
            <a:r>
              <a:rPr lang="en-US" altLang="zh-CN" b="1" i="1" baseline="-25000">
                <a:solidFill>
                  <a:schemeClr val="hlink"/>
                </a:solidFill>
              </a:rPr>
              <a:t>1</a:t>
            </a:r>
            <a:r>
              <a:rPr lang="en-US" altLang="zh-CN" b="1" i="1">
                <a:solidFill>
                  <a:schemeClr val="hlink"/>
                </a:solidFill>
              </a:rPr>
              <a:t>.begin</a:t>
            </a:r>
            <a:r>
              <a:rPr lang="en-US" altLang="zh-CN" b="1" i="1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			goto Cfalse   		</a:t>
            </a:r>
            <a:r>
              <a:rPr lang="en-US" altLang="zh-CN" b="1" i="1"/>
              <a:t>(</a:t>
            </a:r>
            <a:r>
              <a:rPr lang="en-US" altLang="zh-CN" b="1" i="1">
                <a:solidFill>
                  <a:schemeClr val="hlink"/>
                </a:solidFill>
              </a:rPr>
              <a:t>S.next</a:t>
            </a:r>
            <a:r>
              <a:rPr lang="en-US" altLang="zh-CN" b="1" i="1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S</a:t>
            </a:r>
            <a:r>
              <a:rPr lang="en-US" altLang="zh-CN" b="1" baseline="-25000"/>
              <a:t>1</a:t>
            </a:r>
            <a:r>
              <a:rPr lang="en-US" altLang="zh-CN" b="1"/>
              <a:t>.begin: 	t1:=a+a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			a:=t1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S.next:</a:t>
            </a:r>
          </a:p>
        </p:txBody>
      </p:sp>
      <p:sp>
        <p:nvSpPr>
          <p:cNvPr id="131075" name="灯片编号占位符 4">
            <a:extLst>
              <a:ext uri="{FF2B5EF4-FFF2-40B4-BE49-F238E27FC236}">
                <a16:creationId xmlns:a16="http://schemas.microsoft.com/office/drawing/2014/main" id="{8FA9D027-3D3D-5714-7D8B-A5599D3628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777B51-62DF-496E-BAFA-9588ACAE3538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929" name="Rectangle 41">
            <a:extLst>
              <a:ext uri="{FF2B5EF4-FFF2-40B4-BE49-F238E27FC236}">
                <a16:creationId xmlns:a16="http://schemas.microsoft.com/office/drawing/2014/main" id="{E6A6B365-E907-DC41-A169-037A16A40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1243014"/>
            <a:ext cx="185820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代码结构</a:t>
            </a:r>
          </a:p>
        </p:txBody>
      </p:sp>
      <p:grpSp>
        <p:nvGrpSpPr>
          <p:cNvPr id="133122" name="Group 21">
            <a:extLst>
              <a:ext uri="{FF2B5EF4-FFF2-40B4-BE49-F238E27FC236}">
                <a16:creationId xmlns:a16="http://schemas.microsoft.com/office/drawing/2014/main" id="{469A1428-BA4B-61E7-CFAC-C04BCBB9B5FE}"/>
              </a:ext>
            </a:extLst>
          </p:cNvPr>
          <p:cNvGrpSpPr>
            <a:grpSpLocks/>
          </p:cNvGrpSpPr>
          <p:nvPr/>
        </p:nvGrpSpPr>
        <p:grpSpPr bwMode="auto">
          <a:xfrm>
            <a:off x="3284538" y="1905000"/>
            <a:ext cx="5187950" cy="4876800"/>
            <a:chOff x="96" y="1200"/>
            <a:chExt cx="3268" cy="3072"/>
          </a:xfrm>
        </p:grpSpPr>
        <p:sp>
          <p:nvSpPr>
            <p:cNvPr id="133143" name="Text Box 40">
              <a:extLst>
                <a:ext uri="{FF2B5EF4-FFF2-40B4-BE49-F238E27FC236}">
                  <a16:creationId xmlns:a16="http://schemas.microsoft.com/office/drawing/2014/main" id="{69DE6F89-2605-007C-7D39-8AB085D55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296"/>
              <a:ext cx="960" cy="296"/>
            </a:xfrm>
            <a:prstGeom prst="rect">
              <a:avLst/>
            </a:prstGeom>
            <a:noFill/>
            <a:ln w="12700">
              <a:solidFill>
                <a:srgbClr val="FFCC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C.code</a:t>
              </a:r>
            </a:p>
          </p:txBody>
        </p:sp>
        <p:grpSp>
          <p:nvGrpSpPr>
            <p:cNvPr id="133144" name="Group 22">
              <a:extLst>
                <a:ext uri="{FF2B5EF4-FFF2-40B4-BE49-F238E27FC236}">
                  <a16:creationId xmlns:a16="http://schemas.microsoft.com/office/drawing/2014/main" id="{F12698DB-8229-8A11-F915-235160B6A6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1200"/>
              <a:ext cx="3268" cy="3072"/>
              <a:chOff x="96" y="1200"/>
              <a:chExt cx="3268" cy="3072"/>
            </a:xfrm>
          </p:grpSpPr>
          <p:grpSp>
            <p:nvGrpSpPr>
              <p:cNvPr id="133145" name="Group 34">
                <a:extLst>
                  <a:ext uri="{FF2B5EF4-FFF2-40B4-BE49-F238E27FC236}">
                    <a16:creationId xmlns:a16="http://schemas.microsoft.com/office/drawing/2014/main" id="{A5C3F1A8-2532-A34C-B776-51AA97A057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" y="1200"/>
                <a:ext cx="1536" cy="672"/>
                <a:chOff x="2448" y="672"/>
                <a:chExt cx="1536" cy="672"/>
              </a:xfrm>
            </p:grpSpPr>
            <p:sp>
              <p:nvSpPr>
                <p:cNvPr id="133157" name="Line 39">
                  <a:extLst>
                    <a:ext uri="{FF2B5EF4-FFF2-40B4-BE49-F238E27FC236}">
                      <a16:creationId xmlns:a16="http://schemas.microsoft.com/office/drawing/2014/main" id="{CF575678-0AD8-CD4A-227C-D4CB054CB4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04" y="960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158" name="Line 38">
                  <a:extLst>
                    <a:ext uri="{FF2B5EF4-FFF2-40B4-BE49-F238E27FC236}">
                      <a16:creationId xmlns:a16="http://schemas.microsoft.com/office/drawing/2014/main" id="{96EF6919-B483-C5A9-FD01-3ABB78507E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96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159" name="Line 37">
                  <a:extLst>
                    <a:ext uri="{FF2B5EF4-FFF2-40B4-BE49-F238E27FC236}">
                      <a16:creationId xmlns:a16="http://schemas.microsoft.com/office/drawing/2014/main" id="{990945AC-09D3-5EDE-3BBF-6A705D1F0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1200"/>
                  <a:ext cx="76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160" name="Rectangle 36">
                  <a:extLst>
                    <a:ext uri="{FF2B5EF4-FFF2-40B4-BE49-F238E27FC236}">
                      <a16:creationId xmlns:a16="http://schemas.microsoft.com/office/drawing/2014/main" id="{6F718943-BEB5-4A55-904E-5D3F74833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1056"/>
                  <a:ext cx="78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</a:t>
                  </a:r>
                  <a:r>
                    <a:rPr kumimoji="1" lang="en-US" altLang="zh-CN" sz="2400" b="1" baseline="-25000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r>
                    <a:rPr kumimoji="1" lang="en-US" altLang="zh-CN" sz="2400" b="1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.begin</a:t>
                  </a:r>
                </a:p>
              </p:txBody>
            </p:sp>
            <p:sp>
              <p:nvSpPr>
                <p:cNvPr id="133161" name="Rectangle 35">
                  <a:extLst>
                    <a:ext uri="{FF2B5EF4-FFF2-40B4-BE49-F238E27FC236}">
                      <a16:creationId xmlns:a16="http://schemas.microsoft.com/office/drawing/2014/main" id="{E0DF49D3-67E6-404C-7159-73C5685655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672"/>
                  <a:ext cx="64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C.true</a:t>
                  </a:r>
                </a:p>
              </p:txBody>
            </p:sp>
          </p:grpSp>
          <p:grpSp>
            <p:nvGrpSpPr>
              <p:cNvPr id="133146" name="Group 31">
                <a:extLst>
                  <a:ext uri="{FF2B5EF4-FFF2-40B4-BE49-F238E27FC236}">
                    <a16:creationId xmlns:a16="http://schemas.microsoft.com/office/drawing/2014/main" id="{2F96BE62-316D-01A2-FB6D-4637286810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3792"/>
                <a:ext cx="1392" cy="288"/>
                <a:chOff x="2544" y="2064"/>
                <a:chExt cx="1392" cy="288"/>
              </a:xfrm>
            </p:grpSpPr>
            <p:sp>
              <p:nvSpPr>
                <p:cNvPr id="133155" name="Rectangle 33">
                  <a:extLst>
                    <a:ext uri="{FF2B5EF4-FFF2-40B4-BE49-F238E27FC236}">
                      <a16:creationId xmlns:a16="http://schemas.microsoft.com/office/drawing/2014/main" id="{C03FE68C-B944-6487-B036-CD6B4C465F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2064"/>
                  <a:ext cx="62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solidFill>
                        <a:schemeClr val="folHlink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S.next</a:t>
                  </a:r>
                </a:p>
              </p:txBody>
            </p:sp>
            <p:sp>
              <p:nvSpPr>
                <p:cNvPr id="133156" name="Line 32">
                  <a:extLst>
                    <a:ext uri="{FF2B5EF4-FFF2-40B4-BE49-F238E27FC236}">
                      <a16:creationId xmlns:a16="http://schemas.microsoft.com/office/drawing/2014/main" id="{D7B77346-A5EF-9F82-1BA7-E76CC48129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256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147" name="Text Box 30">
                <a:extLst>
                  <a:ext uri="{FF2B5EF4-FFF2-40B4-BE49-F238E27FC236}">
                    <a16:creationId xmlns:a16="http://schemas.microsoft.com/office/drawing/2014/main" id="{21F2C482-A647-2C26-AD46-545CE25E7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1584"/>
                <a:ext cx="960" cy="2366"/>
              </a:xfrm>
              <a:prstGeom prst="rect">
                <a:avLst/>
              </a:prstGeom>
              <a:noFill/>
              <a:ln w="12700">
                <a:solidFill>
                  <a:srgbClr val="FFCC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kumimoji="1" lang="en-US" altLang="zh-CN" sz="2400" b="1" baseline="-250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kumimoji="1" lang="en-US" altLang="zh-CN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.code</a:t>
                </a: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148" name="Line 29">
                <a:extLst>
                  <a:ext uri="{FF2B5EF4-FFF2-40B4-BE49-F238E27FC236}">
                    <a16:creationId xmlns:a16="http://schemas.microsoft.com/office/drawing/2014/main" id="{A71DD86E-3478-997F-9C24-A81888996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792"/>
                <a:ext cx="0" cy="432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149" name="Line 28">
                <a:extLst>
                  <a:ext uri="{FF2B5EF4-FFF2-40B4-BE49-F238E27FC236}">
                    <a16:creationId xmlns:a16="http://schemas.microsoft.com/office/drawing/2014/main" id="{F54F8E44-D1F0-17CE-EB86-4C0838F32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840"/>
                <a:ext cx="0" cy="432"/>
              </a:xfrm>
              <a:prstGeom prst="line">
                <a:avLst/>
              </a:prstGeom>
              <a:noFill/>
              <a:ln w="12700">
                <a:solidFill>
                  <a:srgbClr val="FFCC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3150" name="Group 23">
                <a:extLst>
                  <a:ext uri="{FF2B5EF4-FFF2-40B4-BE49-F238E27FC236}">
                    <a16:creationId xmlns:a16="http://schemas.microsoft.com/office/drawing/2014/main" id="{2ED092A2-F852-F683-54C6-D48A349F7F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8" y="1248"/>
                <a:ext cx="916" cy="2784"/>
                <a:chOff x="2448" y="1248"/>
                <a:chExt cx="916" cy="2784"/>
              </a:xfrm>
            </p:grpSpPr>
            <p:sp>
              <p:nvSpPr>
                <p:cNvPr id="133151" name="Rectangle 27">
                  <a:extLst>
                    <a:ext uri="{FF2B5EF4-FFF2-40B4-BE49-F238E27FC236}">
                      <a16:creationId xmlns:a16="http://schemas.microsoft.com/office/drawing/2014/main" id="{0CCA6571-8591-0AE8-8160-BF390E4F4B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1248"/>
                  <a:ext cx="67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sz="24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C.false</a:t>
                  </a:r>
                </a:p>
              </p:txBody>
            </p:sp>
            <p:sp>
              <p:nvSpPr>
                <p:cNvPr id="133152" name="Line 26">
                  <a:extLst>
                    <a:ext uri="{FF2B5EF4-FFF2-40B4-BE49-F238E27FC236}">
                      <a16:creationId xmlns:a16="http://schemas.microsoft.com/office/drawing/2014/main" id="{59AA886B-1592-842D-3B88-8C6BEF63E1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1488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153" name="Line 25">
                  <a:extLst>
                    <a:ext uri="{FF2B5EF4-FFF2-40B4-BE49-F238E27FC236}">
                      <a16:creationId xmlns:a16="http://schemas.microsoft.com/office/drawing/2014/main" id="{E975EBD3-3406-544F-0834-DBE1CD0ACA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1488"/>
                  <a:ext cx="0" cy="25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154" name="Line 24">
                  <a:extLst>
                    <a:ext uri="{FF2B5EF4-FFF2-40B4-BE49-F238E27FC236}">
                      <a16:creationId xmlns:a16="http://schemas.microsoft.com/office/drawing/2014/main" id="{74932A8C-D74B-7D2A-0C4E-7FF0F8DD14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448" y="4032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33123" name="Group 9">
            <a:extLst>
              <a:ext uri="{FF2B5EF4-FFF2-40B4-BE49-F238E27FC236}">
                <a16:creationId xmlns:a16="http://schemas.microsoft.com/office/drawing/2014/main" id="{BB0EEC3B-292D-84D6-756B-7D6DB9C06FE6}"/>
              </a:ext>
            </a:extLst>
          </p:cNvPr>
          <p:cNvGrpSpPr>
            <a:grpSpLocks/>
          </p:cNvGrpSpPr>
          <p:nvPr/>
        </p:nvGrpSpPr>
        <p:grpSpPr bwMode="auto">
          <a:xfrm>
            <a:off x="5341938" y="4267200"/>
            <a:ext cx="2133600" cy="2133600"/>
            <a:chOff x="1104" y="2544"/>
            <a:chExt cx="1344" cy="1344"/>
          </a:xfrm>
        </p:grpSpPr>
        <p:grpSp>
          <p:nvGrpSpPr>
            <p:cNvPr id="133132" name="Group 11">
              <a:extLst>
                <a:ext uri="{FF2B5EF4-FFF2-40B4-BE49-F238E27FC236}">
                  <a16:creationId xmlns:a16="http://schemas.microsoft.com/office/drawing/2014/main" id="{E0556DDC-B0B6-0788-86C9-5D6CB539D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544"/>
              <a:ext cx="1344" cy="1344"/>
              <a:chOff x="1104" y="2544"/>
              <a:chExt cx="1344" cy="1344"/>
            </a:xfrm>
          </p:grpSpPr>
          <p:grpSp>
            <p:nvGrpSpPr>
              <p:cNvPr id="133134" name="Group 18">
                <a:extLst>
                  <a:ext uri="{FF2B5EF4-FFF2-40B4-BE49-F238E27FC236}">
                    <a16:creationId xmlns:a16="http://schemas.microsoft.com/office/drawing/2014/main" id="{BAF62E67-94BA-2228-622B-3A658E79D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544"/>
                <a:ext cx="960" cy="1253"/>
                <a:chOff x="1584" y="2565"/>
                <a:chExt cx="960" cy="1253"/>
              </a:xfrm>
            </p:grpSpPr>
            <p:sp>
              <p:nvSpPr>
                <p:cNvPr id="421908" name="Text Box 20">
                  <a:extLst>
                    <a:ext uri="{FF2B5EF4-FFF2-40B4-BE49-F238E27FC236}">
                      <a16:creationId xmlns:a16="http://schemas.microsoft.com/office/drawing/2014/main" id="{84AFA8EE-C50C-D55D-0EDC-53569AAFAB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4" y="2565"/>
                  <a:ext cx="960" cy="258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en-US" altLang="zh-CN" sz="2000" b="1">
                      <a:solidFill>
                        <a:srgbClr val="FF99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goto S.next</a:t>
                  </a:r>
                </a:p>
              </p:txBody>
            </p:sp>
            <p:sp>
              <p:nvSpPr>
                <p:cNvPr id="421907" name="Text Box 19">
                  <a:extLst>
                    <a:ext uri="{FF2B5EF4-FFF2-40B4-BE49-F238E27FC236}">
                      <a16:creationId xmlns:a16="http://schemas.microsoft.com/office/drawing/2014/main" id="{1279BB86-8312-09F1-6EEE-AC683D130F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4" y="2832"/>
                  <a:ext cx="960" cy="986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endParaRPr kumimoji="1" lang="zh-CN" altLang="en-US" sz="2400">
                    <a:latin typeface="Times New Roman" pitchFamily="18" charset="0"/>
                  </a:endParaRPr>
                </a:p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en-US" altLang="zh-CN" sz="2400" b="1">
                      <a:solidFill>
                        <a:srgbClr val="FF99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S</a:t>
                  </a:r>
                  <a:r>
                    <a:rPr kumimoji="1" lang="en-US" altLang="zh-CN" sz="2400" b="1" baseline="-25000">
                      <a:solidFill>
                        <a:srgbClr val="FF99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2</a:t>
                  </a:r>
                  <a:r>
                    <a:rPr kumimoji="1" lang="en-US" altLang="zh-CN" sz="2400" b="1">
                      <a:solidFill>
                        <a:srgbClr val="FF99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Narrow" pitchFamily="34" charset="0"/>
                    </a:rPr>
                    <a:t>.code</a:t>
                  </a:r>
                </a:p>
                <a:p>
                  <a:pPr>
                    <a:spcBef>
                      <a:spcPct val="50000"/>
                    </a:spcBef>
                    <a:defRPr/>
                  </a:pPr>
                  <a:endParaRPr kumimoji="1" lang="en-US" altLang="zh-CN" sz="2400" b="1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33135" name="Group 12">
                <a:extLst>
                  <a:ext uri="{FF2B5EF4-FFF2-40B4-BE49-F238E27FC236}">
                    <a16:creationId xmlns:a16="http://schemas.microsoft.com/office/drawing/2014/main" id="{218DB5CA-1859-A01E-D6BD-BDE6012C83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2640"/>
                <a:ext cx="1344" cy="1248"/>
                <a:chOff x="1104" y="2640"/>
                <a:chExt cx="1344" cy="1248"/>
              </a:xfrm>
            </p:grpSpPr>
            <p:sp>
              <p:nvSpPr>
                <p:cNvPr id="133136" name="Line 17">
                  <a:extLst>
                    <a:ext uri="{FF2B5EF4-FFF2-40B4-BE49-F238E27FC236}">
                      <a16:creationId xmlns:a16="http://schemas.microsoft.com/office/drawing/2014/main" id="{2ABBD9F3-D182-FE4C-3739-5A86B23E60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2640"/>
                  <a:ext cx="0" cy="1104"/>
                </a:xfrm>
                <a:prstGeom prst="line">
                  <a:avLst/>
                </a:prstGeom>
                <a:noFill/>
                <a:ln w="38100">
                  <a:solidFill>
                    <a:srgbClr val="FFCC00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137" name="Line 16">
                  <a:extLst>
                    <a:ext uri="{FF2B5EF4-FFF2-40B4-BE49-F238E27FC236}">
                      <a16:creationId xmlns:a16="http://schemas.microsoft.com/office/drawing/2014/main" id="{58A4B421-42AA-998F-AD52-77D8DA1208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04" y="2640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FFCC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33138" name="Group 13">
                  <a:extLst>
                    <a:ext uri="{FF2B5EF4-FFF2-40B4-BE49-F238E27FC236}">
                      <a16:creationId xmlns:a16="http://schemas.microsoft.com/office/drawing/2014/main" id="{901D08E2-2A61-D790-6C9D-7A0110BC11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0" y="2880"/>
                  <a:ext cx="288" cy="1008"/>
                  <a:chOff x="2160" y="2880"/>
                  <a:chExt cx="288" cy="1008"/>
                </a:xfrm>
              </p:grpSpPr>
              <p:sp>
                <p:nvSpPr>
                  <p:cNvPr id="133139" name="Line 15">
                    <a:extLst>
                      <a:ext uri="{FF2B5EF4-FFF2-40B4-BE49-F238E27FC236}">
                        <a16:creationId xmlns:a16="http://schemas.microsoft.com/office/drawing/2014/main" id="{43517F12-FB38-8C37-3DC1-2CB35D3BE3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880"/>
                    <a:ext cx="0" cy="1008"/>
                  </a:xfrm>
                  <a:prstGeom prst="line">
                    <a:avLst/>
                  </a:prstGeom>
                  <a:noFill/>
                  <a:ln w="57150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33140" name="Line 14">
                    <a:extLst>
                      <a:ext uri="{FF2B5EF4-FFF2-40B4-BE49-F238E27FC236}">
                        <a16:creationId xmlns:a16="http://schemas.microsoft.com/office/drawing/2014/main" id="{9E7257A8-4C31-5954-10B8-83212F7C3E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60" y="3888"/>
                    <a:ext cx="288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bg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133133" name="Line 10">
              <a:extLst>
                <a:ext uri="{FF2B5EF4-FFF2-40B4-BE49-F238E27FC236}">
                  <a16:creationId xmlns:a16="http://schemas.microsoft.com/office/drawing/2014/main" id="{BF0B226F-7B51-7B18-D158-DA7B181DF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880"/>
              <a:ext cx="288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124" name="Group 3">
            <a:extLst>
              <a:ext uri="{FF2B5EF4-FFF2-40B4-BE49-F238E27FC236}">
                <a16:creationId xmlns:a16="http://schemas.microsoft.com/office/drawing/2014/main" id="{4066F9DB-1F13-C821-807C-DD72D02FA3E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4495800"/>
            <a:ext cx="2286000" cy="1676400"/>
            <a:chOff x="144" y="2832"/>
            <a:chExt cx="1440" cy="1056"/>
          </a:xfrm>
        </p:grpSpPr>
        <p:sp>
          <p:nvSpPr>
            <p:cNvPr id="133127" name="Line 8">
              <a:extLst>
                <a:ext uri="{FF2B5EF4-FFF2-40B4-BE49-F238E27FC236}">
                  <a16:creationId xmlns:a16="http://schemas.microsoft.com/office/drawing/2014/main" id="{1A2D48B7-4609-5633-42A6-AE8E7FC34B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976"/>
              <a:ext cx="672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28" name="Text Box 7">
              <a:extLst>
                <a:ext uri="{FF2B5EF4-FFF2-40B4-BE49-F238E27FC236}">
                  <a16:creationId xmlns:a16="http://schemas.microsoft.com/office/drawing/2014/main" id="{478BF2FE-0503-373D-AE21-D43D8FFED7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2400" b="1" baseline="-25000">
                  <a:solidFill>
                    <a:srgbClr val="FF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2400" b="1">
                  <a:solidFill>
                    <a:srgbClr val="FF99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.begin</a:t>
              </a:r>
            </a:p>
          </p:txBody>
        </p:sp>
        <p:grpSp>
          <p:nvGrpSpPr>
            <p:cNvPr id="133129" name="Group 4">
              <a:extLst>
                <a:ext uri="{FF2B5EF4-FFF2-40B4-BE49-F238E27FC236}">
                  <a16:creationId xmlns:a16="http://schemas.microsoft.com/office/drawing/2014/main" id="{4831715D-FEE7-B6F1-56CF-CB48665EC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333"/>
              <a:ext cx="720" cy="555"/>
              <a:chOff x="144" y="3237"/>
              <a:chExt cx="720" cy="555"/>
            </a:xfrm>
          </p:grpSpPr>
          <p:sp>
            <p:nvSpPr>
              <p:cNvPr id="133130" name="Text Box 6">
                <a:extLst>
                  <a:ext uri="{FF2B5EF4-FFF2-40B4-BE49-F238E27FC236}">
                    <a16:creationId xmlns:a16="http://schemas.microsoft.com/office/drawing/2014/main" id="{236294E1-6564-A0CB-462E-316D79BA88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3504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kumimoji="1" lang="en-US" altLang="zh-CN" sz="2400" b="1" baseline="-25000">
                    <a:solidFill>
                      <a:srgbClr val="FF99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.next</a:t>
                </a:r>
              </a:p>
            </p:txBody>
          </p:sp>
          <p:sp>
            <p:nvSpPr>
              <p:cNvPr id="133131" name="Rectangle 5">
                <a:extLst>
                  <a:ext uri="{FF2B5EF4-FFF2-40B4-BE49-F238E27FC236}">
                    <a16:creationId xmlns:a16="http://schemas.microsoft.com/office/drawing/2014/main" id="{7E5F7B1F-94AC-1CB0-3EAF-10D229A54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" y="3237"/>
                <a:ext cx="6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kumimoji="1" lang="en-US" altLang="zh-CN" sz="2400" b="1" baseline="-25000">
                    <a:solidFill>
                      <a:srgbClr val="FF99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kumimoji="1" lang="en-US" altLang="zh-CN" sz="2400" b="1">
                    <a:solidFill>
                      <a:srgbClr val="FF99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.next</a:t>
                </a:r>
              </a:p>
            </p:txBody>
          </p:sp>
        </p:grpSp>
      </p:grpSp>
      <p:sp>
        <p:nvSpPr>
          <p:cNvPr id="421890" name="Rectangle 2">
            <a:extLst>
              <a:ext uri="{FF2B5EF4-FFF2-40B4-BE49-F238E27FC236}">
                <a16:creationId xmlns:a16="http://schemas.microsoft.com/office/drawing/2014/main" id="{B0E47A5C-E962-1A63-9C26-8043B2A88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1" y="228600"/>
            <a:ext cx="8583613" cy="8382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 → if  C  then S</a:t>
            </a:r>
            <a:r>
              <a:rPr lang="en-US" altLang="zh-CN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  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else  S</a:t>
            </a:r>
            <a:r>
              <a:rPr lang="en-US" altLang="zh-CN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的翻译</a:t>
            </a:r>
          </a:p>
        </p:txBody>
      </p:sp>
      <p:sp>
        <p:nvSpPr>
          <p:cNvPr id="133126" name="灯片编号占位符 41">
            <a:extLst>
              <a:ext uri="{FF2B5EF4-FFF2-40B4-BE49-F238E27FC236}">
                <a16:creationId xmlns:a16="http://schemas.microsoft.com/office/drawing/2014/main" id="{74FFC312-CF25-269B-5EBB-F07D33755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0D706D-330C-487D-B4B7-7F83C61CB236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DB65F41B-CE15-B011-87E6-B9EA90091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5550" y="333375"/>
            <a:ext cx="5562600" cy="1447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3200">
                <a:solidFill>
                  <a:schemeClr val="folHlink"/>
                </a:solidFill>
              </a:rPr>
              <a:t>以</a:t>
            </a:r>
            <a:r>
              <a:rPr lang="en-US" altLang="zh-CN" sz="3200">
                <a:solidFill>
                  <a:schemeClr val="folHlink"/>
                </a:solidFill>
              </a:rPr>
              <a:t>C:=(A-12)*B+6</a:t>
            </a:r>
            <a:r>
              <a:rPr lang="zh-CN" altLang="en-US" sz="3200">
                <a:solidFill>
                  <a:schemeClr val="folHlink"/>
                </a:solidFill>
              </a:rPr>
              <a:t>为例</a:t>
            </a:r>
            <a:br>
              <a:rPr lang="zh-CN" altLang="en-US" sz="3200">
                <a:solidFill>
                  <a:schemeClr val="folHlink"/>
                </a:solidFill>
              </a:rPr>
            </a:br>
            <a:r>
              <a:rPr lang="zh-CN" altLang="en-US" sz="3200">
                <a:solidFill>
                  <a:schemeClr val="folHlink"/>
                </a:solidFill>
              </a:rPr>
              <a:t>将赋值语句变换为语法结构树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F6A9B05B-27EA-76A4-FCC5-EF297D48A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1981200"/>
            <a:ext cx="5486400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属性设置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1" dirty="0" err="1"/>
              <a:t>E.p</a:t>
            </a:r>
            <a:r>
              <a:rPr lang="en-US" altLang="zh-CN" b="1" dirty="0"/>
              <a:t> </a:t>
            </a:r>
            <a:r>
              <a:rPr lang="zh-CN" altLang="en-US" b="1" dirty="0"/>
              <a:t>是语法结构树指针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1" dirty="0" err="1"/>
              <a:t>id.entry</a:t>
            </a:r>
            <a:r>
              <a:rPr lang="en-US" altLang="zh-CN" b="1" dirty="0"/>
              <a:t> </a:t>
            </a:r>
            <a:r>
              <a:rPr lang="zh-CN" altLang="en-US" b="1" dirty="0"/>
              <a:t>是名字的表项入口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1" dirty="0" err="1"/>
              <a:t>num.val</a:t>
            </a:r>
            <a:r>
              <a:rPr lang="en-US" altLang="zh-CN" b="1" dirty="0"/>
              <a:t> </a:t>
            </a:r>
            <a:r>
              <a:rPr lang="zh-CN" altLang="en-US" b="1" dirty="0"/>
              <a:t>是数值</a:t>
            </a:r>
            <a:endParaRPr lang="zh-CN" altLang="en-US" sz="2000" b="1" dirty="0"/>
          </a:p>
          <a:p>
            <a:pPr eaLnBrk="1" hangingPunct="1">
              <a:lnSpc>
                <a:spcPct val="110000"/>
              </a:lnSpc>
            </a:pPr>
            <a:r>
              <a:rPr lang="zh-CN" altLang="en-US" b="1" dirty="0"/>
              <a:t>基本函数</a:t>
            </a:r>
            <a:r>
              <a:rPr lang="en-US" altLang="zh-CN" b="1" dirty="0">
                <a:latin typeface="Arial" panose="020B0604020202020204" pitchFamily="34" charset="0"/>
              </a:rPr>
              <a:t>——</a:t>
            </a:r>
            <a:r>
              <a:rPr lang="zh-CN" altLang="en-US" b="1" dirty="0"/>
              <a:t>结点构造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1" dirty="0" err="1"/>
              <a:t>mknode</a:t>
            </a:r>
            <a:r>
              <a:rPr lang="en-US" altLang="zh-CN" b="1" dirty="0"/>
              <a:t> </a:t>
            </a:r>
            <a:r>
              <a:rPr lang="zh-CN" altLang="en-US" b="1" dirty="0"/>
              <a:t>建中间结点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b="1" dirty="0" err="1"/>
              <a:t>mkleaf</a:t>
            </a:r>
            <a:r>
              <a:rPr lang="en-US" altLang="zh-CN" b="1" dirty="0"/>
              <a:t> </a:t>
            </a:r>
            <a:r>
              <a:rPr lang="zh-CN" altLang="en-US" b="1" dirty="0"/>
              <a:t>建叶结点</a:t>
            </a:r>
          </a:p>
        </p:txBody>
      </p:sp>
      <p:grpSp>
        <p:nvGrpSpPr>
          <p:cNvPr id="24579" name="组合 26">
            <a:extLst>
              <a:ext uri="{FF2B5EF4-FFF2-40B4-BE49-F238E27FC236}">
                <a16:creationId xmlns:a16="http://schemas.microsoft.com/office/drawing/2014/main" id="{C3BC4DEE-7CE1-8062-659C-5A63BB0BB999}"/>
              </a:ext>
            </a:extLst>
          </p:cNvPr>
          <p:cNvGrpSpPr>
            <a:grpSpLocks/>
          </p:cNvGrpSpPr>
          <p:nvPr/>
        </p:nvGrpSpPr>
        <p:grpSpPr bwMode="auto">
          <a:xfrm>
            <a:off x="7608888" y="1844676"/>
            <a:ext cx="2514600" cy="4816475"/>
            <a:chOff x="6248400" y="868363"/>
            <a:chExt cx="2514600" cy="4816475"/>
          </a:xfrm>
        </p:grpSpPr>
        <p:sp>
          <p:nvSpPr>
            <p:cNvPr id="24581" name="Text Box 4">
              <a:extLst>
                <a:ext uri="{FF2B5EF4-FFF2-40B4-BE49-F238E27FC236}">
                  <a16:creationId xmlns:a16="http://schemas.microsoft.com/office/drawing/2014/main" id="{308F8BD8-C348-057A-34CD-83294D749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7200" y="3048000"/>
              <a:ext cx="6858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4582" name="Text Box 5">
              <a:extLst>
                <a:ext uri="{FF2B5EF4-FFF2-40B4-BE49-F238E27FC236}">
                  <a16:creationId xmlns:a16="http://schemas.microsoft.com/office/drawing/2014/main" id="{DC47E6A4-CCDD-3A56-0BAB-DC8AF6869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5105400"/>
              <a:ext cx="6096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4583" name="Text Box 6">
              <a:extLst>
                <a:ext uri="{FF2B5EF4-FFF2-40B4-BE49-F238E27FC236}">
                  <a16:creationId xmlns:a16="http://schemas.microsoft.com/office/drawing/2014/main" id="{69D6F5DB-34A0-EE87-503A-226A45A20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8600" y="5105400"/>
              <a:ext cx="7620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grpSp>
          <p:nvGrpSpPr>
            <p:cNvPr id="24584" name="Group 25">
              <a:extLst>
                <a:ext uri="{FF2B5EF4-FFF2-40B4-BE49-F238E27FC236}">
                  <a16:creationId xmlns:a16="http://schemas.microsoft.com/office/drawing/2014/main" id="{73C18355-999A-5029-541B-5674A029F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5600" y="4038600"/>
              <a:ext cx="1290638" cy="1200150"/>
              <a:chOff x="4224" y="2544"/>
              <a:chExt cx="813" cy="756"/>
            </a:xfrm>
          </p:grpSpPr>
          <p:sp>
            <p:nvSpPr>
              <p:cNvPr id="24599" name="Text Box 8">
                <a:extLst>
                  <a:ext uri="{FF2B5EF4-FFF2-40B4-BE49-F238E27FC236}">
                    <a16:creationId xmlns:a16="http://schemas.microsoft.com/office/drawing/2014/main" id="{0CA74524-57CE-C3A4-A5D8-3FAD965E63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2544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4600" name="Line 9">
                <a:extLst>
                  <a:ext uri="{FF2B5EF4-FFF2-40B4-BE49-F238E27FC236}">
                    <a16:creationId xmlns:a16="http://schemas.microsoft.com/office/drawing/2014/main" id="{5895F65F-C5F6-3338-68DE-67CD7E706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2" y="2817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1" name="Line 10">
                <a:extLst>
                  <a:ext uri="{FF2B5EF4-FFF2-40B4-BE49-F238E27FC236}">
                    <a16:creationId xmlns:a16="http://schemas.microsoft.com/office/drawing/2014/main" id="{0ED629DF-E2F0-EB85-6E9E-03BB1F4B9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5" y="2820"/>
                <a:ext cx="672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585" name="Group 27">
              <a:extLst>
                <a:ext uri="{FF2B5EF4-FFF2-40B4-BE49-F238E27FC236}">
                  <a16:creationId xmlns:a16="http://schemas.microsoft.com/office/drawing/2014/main" id="{52D18DDD-748F-5B79-9E3A-4AAF56B48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0" y="1905000"/>
              <a:ext cx="1371600" cy="1295400"/>
              <a:chOff x="4320" y="1200"/>
              <a:chExt cx="864" cy="816"/>
            </a:xfrm>
          </p:grpSpPr>
          <p:sp>
            <p:nvSpPr>
              <p:cNvPr id="24596" name="Text Box 12">
                <a:extLst>
                  <a:ext uri="{FF2B5EF4-FFF2-40B4-BE49-F238E27FC236}">
                    <a16:creationId xmlns:a16="http://schemas.microsoft.com/office/drawing/2014/main" id="{50FF2C06-60BE-779E-7583-6689F01DED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1200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24597" name="Line 13">
                <a:extLst>
                  <a:ext uri="{FF2B5EF4-FFF2-40B4-BE49-F238E27FC236}">
                    <a16:creationId xmlns:a16="http://schemas.microsoft.com/office/drawing/2014/main" id="{6768EB86-F834-E7D0-A1FD-ED2D05FB7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1392"/>
                <a:ext cx="384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8" name="Line 14">
                <a:extLst>
                  <a:ext uri="{FF2B5EF4-FFF2-40B4-BE49-F238E27FC236}">
                    <a16:creationId xmlns:a16="http://schemas.microsoft.com/office/drawing/2014/main" id="{6961DD62-08C1-EB40-D10C-AE0C102B4B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1392"/>
                <a:ext cx="384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586" name="Text Box 15">
              <a:extLst>
                <a:ext uri="{FF2B5EF4-FFF2-40B4-BE49-F238E27FC236}">
                  <a16:creationId xmlns:a16="http://schemas.microsoft.com/office/drawing/2014/main" id="{370203B3-E39B-1174-5D38-F9B656D7A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4800" y="4114800"/>
              <a:ext cx="6096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grpSp>
          <p:nvGrpSpPr>
            <p:cNvPr id="24587" name="Group 26">
              <a:extLst>
                <a:ext uri="{FF2B5EF4-FFF2-40B4-BE49-F238E27FC236}">
                  <a16:creationId xmlns:a16="http://schemas.microsoft.com/office/drawing/2014/main" id="{0C416343-6FDA-1337-30BC-77F3536A8B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05600" y="3048000"/>
              <a:ext cx="1447800" cy="1219200"/>
              <a:chOff x="4224" y="1920"/>
              <a:chExt cx="912" cy="768"/>
            </a:xfrm>
          </p:grpSpPr>
          <p:sp>
            <p:nvSpPr>
              <p:cNvPr id="24593" name="Text Box 17">
                <a:extLst>
                  <a:ext uri="{FF2B5EF4-FFF2-40B4-BE49-F238E27FC236}">
                    <a16:creationId xmlns:a16="http://schemas.microsoft.com/office/drawing/2014/main" id="{77470D40-7BCC-B04C-D654-9D559D701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1920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</a:p>
            </p:txBody>
          </p:sp>
          <p:sp>
            <p:nvSpPr>
              <p:cNvPr id="24594" name="Line 18">
                <a:extLst>
                  <a:ext uri="{FF2B5EF4-FFF2-40B4-BE49-F238E27FC236}">
                    <a16:creationId xmlns:a16="http://schemas.microsoft.com/office/drawing/2014/main" id="{ADE9E3F5-F6E8-4B20-A77D-3C148503B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160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5" name="Line 19">
                <a:extLst>
                  <a:ext uri="{FF2B5EF4-FFF2-40B4-BE49-F238E27FC236}">
                    <a16:creationId xmlns:a16="http://schemas.microsoft.com/office/drawing/2014/main" id="{7005F257-D855-F430-8892-D3EE7C3C0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2100"/>
                <a:ext cx="72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588" name="Text Box 20">
              <a:extLst>
                <a:ext uri="{FF2B5EF4-FFF2-40B4-BE49-F238E27FC236}">
                  <a16:creationId xmlns:a16="http://schemas.microsoft.com/office/drawing/2014/main" id="{5FDC0E3E-AC57-F0BC-9B7A-264962362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1981200"/>
              <a:ext cx="6858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grpSp>
          <p:nvGrpSpPr>
            <p:cNvPr id="24589" name="Group 21">
              <a:extLst>
                <a:ext uri="{FF2B5EF4-FFF2-40B4-BE49-F238E27FC236}">
                  <a16:creationId xmlns:a16="http://schemas.microsoft.com/office/drawing/2014/main" id="{C082562A-5B87-96CF-9591-B88F86178E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7000" y="868363"/>
              <a:ext cx="1143000" cy="1265237"/>
              <a:chOff x="4080" y="547"/>
              <a:chExt cx="720" cy="797"/>
            </a:xfrm>
          </p:grpSpPr>
          <p:sp>
            <p:nvSpPr>
              <p:cNvPr id="24590" name="Text Box 22">
                <a:extLst>
                  <a:ext uri="{FF2B5EF4-FFF2-40B4-BE49-F238E27FC236}">
                    <a16:creationId xmlns:a16="http://schemas.microsoft.com/office/drawing/2014/main" id="{0FD94546-BD16-D573-FE51-007173F98B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547"/>
                <a:ext cx="43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:=</a:t>
                </a:r>
              </a:p>
            </p:txBody>
          </p:sp>
          <p:sp>
            <p:nvSpPr>
              <p:cNvPr id="24591" name="Line 23">
                <a:extLst>
                  <a:ext uri="{FF2B5EF4-FFF2-40B4-BE49-F238E27FC236}">
                    <a16:creationId xmlns:a16="http://schemas.microsoft.com/office/drawing/2014/main" id="{F4AC4B76-5FB5-5A34-8A1B-1A8662539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816"/>
                <a:ext cx="336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2" name="Line 24">
                <a:extLst>
                  <a:ext uri="{FF2B5EF4-FFF2-40B4-BE49-F238E27FC236}">
                    <a16:creationId xmlns:a16="http://schemas.microsoft.com/office/drawing/2014/main" id="{20A1443B-0F5F-E11C-F790-686B32692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64" y="816"/>
                <a:ext cx="336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4580" name="灯片编号占位符 26">
            <a:extLst>
              <a:ext uri="{FF2B5EF4-FFF2-40B4-BE49-F238E27FC236}">
                <a16:creationId xmlns:a16="http://schemas.microsoft.com/office/drawing/2014/main" id="{CC4C99B0-471E-90C0-9074-EB8DC9667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5B409E-EFBF-4D28-B392-7075A6E90B8C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76" name="Rectangle 12">
            <a:extLst>
              <a:ext uri="{FF2B5EF4-FFF2-40B4-BE49-F238E27FC236}">
                <a16:creationId xmlns:a16="http://schemas.microsoft.com/office/drawing/2014/main" id="{5080F7CB-FD54-0336-8006-271932F150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650" y="762000"/>
            <a:ext cx="6624638" cy="8382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if-then-else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条件语句的属性文法</a:t>
            </a:r>
            <a:endParaRPr lang="zh-CN" altLang="en-US" sz="20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5170" name="Rectangle 11">
            <a:extLst>
              <a:ext uri="{FF2B5EF4-FFF2-40B4-BE49-F238E27FC236}">
                <a16:creationId xmlns:a16="http://schemas.microsoft.com/office/drawing/2014/main" id="{CBC11FF5-0083-9C3A-992A-BFCBCD6130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2287" y="2294527"/>
            <a:ext cx="8839200" cy="3657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folHlink"/>
                </a:solidFill>
              </a:rPr>
              <a:t>S → if C then S</a:t>
            </a:r>
            <a:r>
              <a:rPr lang="en-US" altLang="zh-CN" sz="2800" b="1" baseline="-25000" dirty="0">
                <a:solidFill>
                  <a:schemeClr val="folHlink"/>
                </a:solidFill>
              </a:rPr>
              <a:t>1</a:t>
            </a:r>
            <a:r>
              <a:rPr lang="en-US" altLang="zh-CN" sz="2800" b="1" dirty="0">
                <a:solidFill>
                  <a:schemeClr val="folHlink"/>
                </a:solidFill>
              </a:rPr>
              <a:t>  	</a:t>
            </a:r>
            <a:r>
              <a:rPr lang="en-US" altLang="zh-CN" sz="2800" b="1" dirty="0" err="1">
                <a:solidFill>
                  <a:schemeClr val="folHlink"/>
                </a:solidFill>
              </a:rPr>
              <a:t>C.true</a:t>
            </a:r>
            <a:r>
              <a:rPr lang="en-US" altLang="zh-CN" sz="2800" b="1" dirty="0">
                <a:solidFill>
                  <a:schemeClr val="folHlink"/>
                </a:solidFill>
              </a:rPr>
              <a:t> := </a:t>
            </a:r>
            <a:r>
              <a:rPr lang="en-US" altLang="zh-CN" sz="2800" b="1" dirty="0" err="1">
                <a:solidFill>
                  <a:schemeClr val="folHlink"/>
                </a:solidFill>
              </a:rPr>
              <a:t>newlabel</a:t>
            </a:r>
            <a:r>
              <a:rPr lang="en-US" altLang="zh-CN" sz="2800" b="1" dirty="0">
                <a:solidFill>
                  <a:schemeClr val="folHlink"/>
                </a:solidFill>
              </a:rPr>
              <a:t>;</a:t>
            </a:r>
            <a:r>
              <a:rPr lang="en-US" altLang="zh-CN" sz="2800" b="1" dirty="0">
                <a:solidFill>
                  <a:srgbClr val="FFFF00"/>
                </a:solidFill>
              </a:rPr>
              <a:t> 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FF00"/>
                </a:solidFill>
              </a:rPr>
              <a:t>         </a:t>
            </a:r>
            <a:endParaRPr lang="en-US" altLang="zh-CN" sz="2800" b="1" dirty="0">
              <a:solidFill>
                <a:srgbClr val="FF9900"/>
              </a:solidFill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FF00"/>
                </a:solidFill>
              </a:rPr>
              <a:t>				</a:t>
            </a:r>
            <a:r>
              <a:rPr lang="en-US" altLang="zh-CN" sz="2800" b="1" dirty="0">
                <a:solidFill>
                  <a:schemeClr val="folHlink"/>
                </a:solidFill>
              </a:rPr>
              <a:t>S</a:t>
            </a:r>
            <a:r>
              <a:rPr lang="en-US" altLang="zh-CN" sz="2800" b="1" baseline="-25000" dirty="0">
                <a:solidFill>
                  <a:schemeClr val="folHlink"/>
                </a:solidFill>
              </a:rPr>
              <a:t>1</a:t>
            </a:r>
            <a:r>
              <a:rPr lang="en-US" altLang="zh-CN" sz="2800" b="1" dirty="0">
                <a:solidFill>
                  <a:schemeClr val="folHlink"/>
                </a:solidFill>
              </a:rPr>
              <a:t>.next :=</a:t>
            </a:r>
            <a:r>
              <a:rPr lang="en-US" altLang="zh-CN" sz="2800" b="1" dirty="0">
                <a:solidFill>
                  <a:srgbClr val="FFFF00"/>
                </a:solidFill>
              </a:rPr>
              <a:t> 			</a:t>
            </a:r>
            <a:r>
              <a:rPr lang="en-US" altLang="zh-CN" sz="2800" b="1" dirty="0" err="1">
                <a:solidFill>
                  <a:schemeClr val="folHlink"/>
                </a:solidFill>
              </a:rPr>
              <a:t>S.next</a:t>
            </a:r>
            <a:r>
              <a:rPr lang="zh-CN" altLang="en-US" sz="2800" b="1" dirty="0">
                <a:solidFill>
                  <a:schemeClr val="folHlink"/>
                </a:solidFill>
              </a:rPr>
              <a:t>；</a:t>
            </a:r>
            <a:endParaRPr lang="zh-CN" altLang="en-US" sz="2800" b="1" dirty="0">
              <a:solidFill>
                <a:srgbClr val="FFFF00"/>
              </a:solidFill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                              </a:t>
            </a:r>
            <a:r>
              <a:rPr lang="en-US" altLang="zh-CN" sz="2800" b="1" dirty="0" err="1">
                <a:solidFill>
                  <a:schemeClr val="folHlink"/>
                </a:solidFill>
              </a:rPr>
              <a:t>S.code</a:t>
            </a:r>
            <a:r>
              <a:rPr lang="en-US" altLang="zh-CN" sz="2800" b="1" dirty="0">
                <a:solidFill>
                  <a:schemeClr val="folHlink"/>
                </a:solidFill>
              </a:rPr>
              <a:t> := </a:t>
            </a:r>
            <a:r>
              <a:rPr lang="en-US" altLang="zh-CN" sz="2800" b="1" dirty="0" err="1">
                <a:solidFill>
                  <a:schemeClr val="folHlink"/>
                </a:solidFill>
              </a:rPr>
              <a:t>C.code</a:t>
            </a:r>
            <a:r>
              <a:rPr lang="en-US" altLang="zh-CN" sz="2800" b="1" dirty="0">
                <a:solidFill>
                  <a:schemeClr val="folHlink"/>
                </a:solidFill>
              </a:rPr>
              <a:t> || gen( </a:t>
            </a:r>
            <a:r>
              <a:rPr lang="en-US" altLang="zh-CN" sz="2800" b="1" dirty="0" err="1">
                <a:solidFill>
                  <a:schemeClr val="folHlink"/>
                </a:solidFill>
              </a:rPr>
              <a:t>C.true</a:t>
            </a:r>
            <a:r>
              <a:rPr lang="en-US" altLang="zh-CN" sz="2800" b="1" dirty="0">
                <a:solidFill>
                  <a:schemeClr val="folHlink"/>
                </a:solidFill>
              </a:rPr>
              <a:t>':' ) ||</a:t>
            </a:r>
          </a:p>
          <a:p>
            <a:pPr eaLnBrk="1" hangingPunct="1"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folHlink"/>
                </a:solidFill>
              </a:rPr>
              <a:t>                                    	S</a:t>
            </a:r>
            <a:r>
              <a:rPr lang="en-US" altLang="zh-CN" sz="2800" b="1" baseline="-25000" dirty="0">
                <a:solidFill>
                  <a:schemeClr val="folHlink"/>
                </a:solidFill>
              </a:rPr>
              <a:t>1</a:t>
            </a:r>
            <a:r>
              <a:rPr lang="en-US" altLang="zh-CN" sz="2800" b="1" dirty="0">
                <a:solidFill>
                  <a:schemeClr val="folHlink"/>
                </a:solidFill>
              </a:rPr>
              <a:t>.code</a:t>
            </a:r>
            <a:endParaRPr lang="en-US" altLang="zh-CN" sz="2800" b="1" dirty="0">
              <a:solidFill>
                <a:srgbClr val="FF9900"/>
              </a:solidFill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9900"/>
                </a:solidFill>
              </a:rPr>
              <a:t>                                    	</a:t>
            </a:r>
          </a:p>
        </p:txBody>
      </p:sp>
      <p:grpSp>
        <p:nvGrpSpPr>
          <p:cNvPr id="135171" name="Group 7">
            <a:extLst>
              <a:ext uri="{FF2B5EF4-FFF2-40B4-BE49-F238E27FC236}">
                <a16:creationId xmlns:a16="http://schemas.microsoft.com/office/drawing/2014/main" id="{6074BFED-28AA-20B0-818C-C953DD9119D2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533400"/>
            <a:ext cx="3429000" cy="3733800"/>
            <a:chOff x="3312" y="336"/>
            <a:chExt cx="2160" cy="2352"/>
          </a:xfrm>
        </p:grpSpPr>
        <p:sp>
          <p:nvSpPr>
            <p:cNvPr id="135178" name="Text Box 10">
              <a:extLst>
                <a:ext uri="{FF2B5EF4-FFF2-40B4-BE49-F238E27FC236}">
                  <a16:creationId xmlns:a16="http://schemas.microsoft.com/office/drawing/2014/main" id="{B9E2B7DF-40BA-20D2-6727-AA4A7C946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36"/>
              <a:ext cx="816" cy="296"/>
            </a:xfrm>
            <a:prstGeom prst="rect">
              <a:avLst/>
            </a:prstGeom>
            <a:noFill/>
            <a:ln w="1270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.begin</a:t>
              </a:r>
            </a:p>
          </p:txBody>
        </p:sp>
        <p:sp>
          <p:nvSpPr>
            <p:cNvPr id="135179" name="Line 9">
              <a:extLst>
                <a:ext uri="{FF2B5EF4-FFF2-40B4-BE49-F238E27FC236}">
                  <a16:creationId xmlns:a16="http://schemas.microsoft.com/office/drawing/2014/main" id="{9BCD0809-AB91-3FF0-8270-A9B186DD23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624"/>
              <a:ext cx="1344" cy="96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prstDash val="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80" name="Freeform 8">
              <a:extLst>
                <a:ext uri="{FF2B5EF4-FFF2-40B4-BE49-F238E27FC236}">
                  <a16:creationId xmlns:a16="http://schemas.microsoft.com/office/drawing/2014/main" id="{3DF0BE1F-5096-E3B2-F1DB-D3724FAC1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672"/>
              <a:ext cx="912" cy="2016"/>
            </a:xfrm>
            <a:custGeom>
              <a:avLst/>
              <a:gdLst>
                <a:gd name="T0" fmla="*/ 912 w 912"/>
                <a:gd name="T1" fmla="*/ 0 h 2016"/>
                <a:gd name="T2" fmla="*/ 240 w 912"/>
                <a:gd name="T3" fmla="*/ 720 h 2016"/>
                <a:gd name="T4" fmla="*/ 0 w 912"/>
                <a:gd name="T5" fmla="*/ 2016 h 2016"/>
                <a:gd name="T6" fmla="*/ 0 60000 65536"/>
                <a:gd name="T7" fmla="*/ 0 60000 65536"/>
                <a:gd name="T8" fmla="*/ 0 60000 65536"/>
                <a:gd name="T9" fmla="*/ 0 w 912"/>
                <a:gd name="T10" fmla="*/ 0 h 2016"/>
                <a:gd name="T11" fmla="*/ 912 w 912"/>
                <a:gd name="T12" fmla="*/ 2016 h 20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2" h="2016">
                  <a:moveTo>
                    <a:pt x="912" y="0"/>
                  </a:moveTo>
                  <a:cubicBezTo>
                    <a:pt x="652" y="192"/>
                    <a:pt x="392" y="384"/>
                    <a:pt x="240" y="720"/>
                  </a:cubicBezTo>
                  <a:cubicBezTo>
                    <a:pt x="88" y="1056"/>
                    <a:pt x="44" y="1536"/>
                    <a:pt x="0" y="2016"/>
                  </a:cubicBezTo>
                </a:path>
              </a:pathLst>
            </a:custGeom>
            <a:noFill/>
            <a:ln w="28575">
              <a:solidFill>
                <a:schemeClr val="folHlink"/>
              </a:solidFill>
              <a:prstDash val="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5172" name="Group 3">
            <a:extLst>
              <a:ext uri="{FF2B5EF4-FFF2-40B4-BE49-F238E27FC236}">
                <a16:creationId xmlns:a16="http://schemas.microsoft.com/office/drawing/2014/main" id="{69C89575-BFF6-EB4C-3BFC-6A1A7F82209A}"/>
              </a:ext>
            </a:extLst>
          </p:cNvPr>
          <p:cNvGrpSpPr>
            <a:grpSpLocks/>
          </p:cNvGrpSpPr>
          <p:nvPr/>
        </p:nvGrpSpPr>
        <p:grpSpPr bwMode="auto">
          <a:xfrm>
            <a:off x="2614011" y="3092600"/>
            <a:ext cx="3276600" cy="2603500"/>
            <a:chOff x="720" y="2112"/>
            <a:chExt cx="2064" cy="1640"/>
          </a:xfrm>
        </p:grpSpPr>
        <p:sp>
          <p:nvSpPr>
            <p:cNvPr id="135175" name="Text Box 6">
              <a:extLst>
                <a:ext uri="{FF2B5EF4-FFF2-40B4-BE49-F238E27FC236}">
                  <a16:creationId xmlns:a16="http://schemas.microsoft.com/office/drawing/2014/main" id="{45BF09F4-9233-06F9-B344-3CFDE1AD2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456"/>
              <a:ext cx="816" cy="296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.begin</a:t>
              </a:r>
            </a:p>
          </p:txBody>
        </p:sp>
        <p:sp>
          <p:nvSpPr>
            <p:cNvPr id="135176" name="Line 5">
              <a:extLst>
                <a:ext uri="{FF2B5EF4-FFF2-40B4-BE49-F238E27FC236}">
                  <a16:creationId xmlns:a16="http://schemas.microsoft.com/office/drawing/2014/main" id="{68506DC2-28B0-9904-8544-20767156C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2112"/>
              <a:ext cx="1248" cy="139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prstDash val="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77" name="Line 4">
              <a:extLst>
                <a:ext uri="{FF2B5EF4-FFF2-40B4-BE49-F238E27FC236}">
                  <a16:creationId xmlns:a16="http://schemas.microsoft.com/office/drawing/2014/main" id="{F666101B-25FD-B6A7-53E1-B384B52353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3552"/>
              <a:ext cx="1008" cy="4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prstDash val="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5173" name="Rectangle 2">
            <a:extLst>
              <a:ext uri="{FF2B5EF4-FFF2-40B4-BE49-F238E27FC236}">
                <a16:creationId xmlns:a16="http://schemas.microsoft.com/office/drawing/2014/main" id="{6DA4ECD4-297C-E0A3-73C2-F89185D00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045" y="2283619"/>
            <a:ext cx="8875713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C0066"/>
                </a:solidFill>
              </a:rPr>
              <a:t>     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C0066"/>
                </a:solidFill>
              </a:rPr>
              <a:t>         </a:t>
            </a:r>
            <a:r>
              <a:rPr lang="en-US" altLang="zh-CN" sz="2800" b="1" dirty="0">
                <a:solidFill>
                  <a:srgbClr val="CC0066"/>
                </a:solidFill>
              </a:rPr>
              <a:t>else S</a:t>
            </a:r>
            <a:r>
              <a:rPr lang="en-US" altLang="zh-CN" sz="2800" b="1" baseline="-25000" dirty="0">
                <a:solidFill>
                  <a:srgbClr val="CC0066"/>
                </a:solidFill>
              </a:rPr>
              <a:t>2</a:t>
            </a:r>
            <a:r>
              <a:rPr lang="en-US" altLang="zh-CN" sz="2800" b="1" dirty="0">
                <a:solidFill>
                  <a:srgbClr val="CC0066"/>
                </a:solidFill>
              </a:rPr>
              <a:t>          	</a:t>
            </a:r>
            <a:r>
              <a:rPr lang="en-US" altLang="zh-CN" sz="2800" b="1" dirty="0" err="1">
                <a:solidFill>
                  <a:srgbClr val="CC0066"/>
                </a:solidFill>
              </a:rPr>
              <a:t>C.false</a:t>
            </a:r>
            <a:r>
              <a:rPr lang="en-US" altLang="zh-CN" sz="2800" b="1" dirty="0">
                <a:solidFill>
                  <a:srgbClr val="CC0066"/>
                </a:solidFill>
              </a:rPr>
              <a:t> := </a:t>
            </a:r>
            <a:r>
              <a:rPr lang="en-US" altLang="zh-CN" sz="2800" b="1" dirty="0" err="1">
                <a:solidFill>
                  <a:srgbClr val="CC0066"/>
                </a:solidFill>
              </a:rPr>
              <a:t>newlabel</a:t>
            </a:r>
            <a:r>
              <a:rPr lang="en-US" altLang="zh-CN" sz="2800" b="1" dirty="0">
                <a:solidFill>
                  <a:srgbClr val="CC0066"/>
                </a:solidFill>
              </a:rPr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C0066"/>
                </a:solidFill>
              </a:rPr>
              <a:t>					        S</a:t>
            </a:r>
            <a:r>
              <a:rPr lang="en-US" altLang="zh-CN" sz="2800" b="1" baseline="-25000" dirty="0">
                <a:solidFill>
                  <a:srgbClr val="CC0066"/>
                </a:solidFill>
              </a:rPr>
              <a:t>2</a:t>
            </a:r>
            <a:r>
              <a:rPr lang="en-US" altLang="zh-CN" sz="2800" b="1" dirty="0">
                <a:solidFill>
                  <a:srgbClr val="CC0066"/>
                </a:solidFill>
              </a:rPr>
              <a:t>.next :=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C0066"/>
                </a:solidFill>
              </a:rPr>
              <a:t>                               	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C0066"/>
                </a:solidFill>
              </a:rPr>
              <a:t>                                    	            || gen( '</a:t>
            </a:r>
            <a:r>
              <a:rPr lang="en-US" altLang="zh-CN" sz="2800" b="1" dirty="0" err="1">
                <a:solidFill>
                  <a:srgbClr val="CC0066"/>
                </a:solidFill>
              </a:rPr>
              <a:t>goto</a:t>
            </a:r>
            <a:r>
              <a:rPr lang="en-US" altLang="zh-CN" sz="2800" b="1" dirty="0">
                <a:solidFill>
                  <a:srgbClr val="CC0066"/>
                </a:solidFill>
              </a:rPr>
              <a:t>' </a:t>
            </a:r>
            <a:r>
              <a:rPr lang="en-US" altLang="zh-CN" sz="2800" b="1" dirty="0" err="1">
                <a:solidFill>
                  <a:srgbClr val="CC0066"/>
                </a:solidFill>
              </a:rPr>
              <a:t>S.next</a:t>
            </a:r>
            <a:r>
              <a:rPr lang="en-US" altLang="zh-CN" sz="2800" b="1" dirty="0">
                <a:solidFill>
                  <a:srgbClr val="CC0066"/>
                </a:solidFill>
              </a:rPr>
              <a:t> ) ||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C0066"/>
                </a:solidFill>
              </a:rPr>
              <a:t>                                    	gen( </a:t>
            </a:r>
            <a:r>
              <a:rPr lang="en-US" altLang="zh-CN" sz="2800" b="1" dirty="0" err="1">
                <a:solidFill>
                  <a:srgbClr val="CC0066"/>
                </a:solidFill>
              </a:rPr>
              <a:t>C.false</a:t>
            </a:r>
            <a:r>
              <a:rPr lang="en-US" altLang="zh-CN" sz="2800" b="1" dirty="0">
                <a:solidFill>
                  <a:srgbClr val="CC0066"/>
                </a:solidFill>
              </a:rPr>
              <a:t>':' ) || S</a:t>
            </a:r>
            <a:r>
              <a:rPr lang="en-US" altLang="zh-CN" sz="2800" b="1" baseline="-25000" dirty="0">
                <a:solidFill>
                  <a:srgbClr val="CC0066"/>
                </a:solidFill>
              </a:rPr>
              <a:t>2</a:t>
            </a:r>
            <a:r>
              <a:rPr lang="en-US" altLang="zh-CN" sz="2800" b="1" dirty="0">
                <a:solidFill>
                  <a:srgbClr val="CC0066"/>
                </a:solidFill>
              </a:rPr>
              <a:t>.code</a:t>
            </a:r>
          </a:p>
        </p:txBody>
      </p:sp>
      <p:sp>
        <p:nvSpPr>
          <p:cNvPr id="135174" name="灯片编号占位符 13">
            <a:extLst>
              <a:ext uri="{FF2B5EF4-FFF2-40B4-BE49-F238E27FC236}">
                <a16:creationId xmlns:a16="http://schemas.microsoft.com/office/drawing/2014/main" id="{5329991E-0DB2-2F58-9858-450524B1CF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513161" y="59834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7725BE-66E4-4F12-B618-01FBC283753D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>
            <a:extLst>
              <a:ext uri="{FF2B5EF4-FFF2-40B4-BE49-F238E27FC236}">
                <a16:creationId xmlns:a16="http://schemas.microsoft.com/office/drawing/2014/main" id="{2A28E1A4-0F5B-419E-8383-F076C9826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1" y="404814"/>
            <a:ext cx="7466013" cy="1119187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例：</a:t>
            </a:r>
            <a:r>
              <a:rPr lang="en-US" altLang="zh-CN">
                <a:solidFill>
                  <a:schemeClr val="folHlink"/>
                </a:solidFill>
              </a:rPr>
              <a:t>if a&gt;b then a=a+c else a=a+b</a:t>
            </a:r>
          </a:p>
        </p:txBody>
      </p:sp>
      <p:sp>
        <p:nvSpPr>
          <p:cNvPr id="137218" name="Rectangle 3">
            <a:extLst>
              <a:ext uri="{FF2B5EF4-FFF2-40B4-BE49-F238E27FC236}">
                <a16:creationId xmlns:a16="http://schemas.microsoft.com/office/drawing/2014/main" id="{CA52DE6C-6343-0418-DE78-A476125109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57400" y="2057400"/>
            <a:ext cx="7772400" cy="4267200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folHlink"/>
                </a:solidFill>
              </a:rPr>
              <a:t>		</a:t>
            </a:r>
            <a:r>
              <a:rPr lang="en-US" altLang="zh-CN" sz="2800" b="1">
                <a:solidFill>
                  <a:schemeClr val="folHlink"/>
                </a:solidFill>
              </a:rPr>
              <a:t>if a&gt;b goto L1	</a:t>
            </a:r>
            <a:r>
              <a:rPr lang="en-US" altLang="zh-CN" sz="2800" b="1" i="1">
                <a:solidFill>
                  <a:schemeClr val="folHlink"/>
                </a:solidFill>
              </a:rPr>
              <a:t>(Ctrue, S</a:t>
            </a:r>
            <a:r>
              <a:rPr lang="en-US" altLang="zh-CN" sz="2800" b="1" i="1" baseline="-25000">
                <a:solidFill>
                  <a:schemeClr val="folHlink"/>
                </a:solidFill>
              </a:rPr>
              <a:t>1</a:t>
            </a:r>
            <a:r>
              <a:rPr lang="en-US" altLang="zh-CN" sz="2800" b="1" i="1">
                <a:solidFill>
                  <a:schemeClr val="folHlink"/>
                </a:solidFill>
              </a:rPr>
              <a:t>.begin)</a:t>
            </a:r>
          </a:p>
          <a:p>
            <a:pPr eaLnBrk="1" hangingPunct="1">
              <a:buClrTx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</a:rPr>
              <a:t>		goto L2  		</a:t>
            </a:r>
            <a:r>
              <a:rPr lang="en-US" altLang="zh-CN" sz="2800" b="1" i="1">
                <a:solidFill>
                  <a:schemeClr val="folHlink"/>
                </a:solidFill>
              </a:rPr>
              <a:t>(Cfalse ,S</a:t>
            </a:r>
            <a:r>
              <a:rPr lang="en-US" altLang="zh-CN" sz="2800" b="1" i="1" baseline="-25000">
                <a:solidFill>
                  <a:schemeClr val="folHlink"/>
                </a:solidFill>
              </a:rPr>
              <a:t>2</a:t>
            </a:r>
            <a:r>
              <a:rPr lang="en-US" altLang="zh-CN" sz="2800" b="1" i="1">
                <a:solidFill>
                  <a:schemeClr val="folHlink"/>
                </a:solidFill>
              </a:rPr>
              <a:t>.begin)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/>
              <a:t>L1: 	t1:=a+c 		 </a:t>
            </a:r>
            <a:r>
              <a:rPr lang="en-US" altLang="zh-CN" sz="2800" b="1" i="1"/>
              <a:t>Ctrue, S</a:t>
            </a:r>
            <a:r>
              <a:rPr lang="en-US" altLang="zh-CN" sz="2800" b="1" i="1" baseline="-25000"/>
              <a:t>1</a:t>
            </a:r>
            <a:r>
              <a:rPr lang="en-US" altLang="zh-CN" sz="2800" b="1" i="1"/>
              <a:t>.begin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/>
              <a:t>		a:=t1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/>
              <a:t>		goto S.next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66"/>
                </a:solidFill>
              </a:rPr>
              <a:t>L2:	t2:=a+b		 </a:t>
            </a:r>
            <a:r>
              <a:rPr lang="en-US" altLang="zh-CN" sz="2800" b="1" i="1">
                <a:solidFill>
                  <a:srgbClr val="CC0066"/>
                </a:solidFill>
              </a:rPr>
              <a:t>Cfalse, S</a:t>
            </a:r>
            <a:r>
              <a:rPr lang="en-US" altLang="zh-CN" sz="2800" b="1" i="1" baseline="-25000">
                <a:solidFill>
                  <a:srgbClr val="CC0066"/>
                </a:solidFill>
              </a:rPr>
              <a:t>2</a:t>
            </a:r>
            <a:r>
              <a:rPr lang="en-US" altLang="zh-CN" sz="2800" b="1" i="1">
                <a:solidFill>
                  <a:srgbClr val="CC0066"/>
                </a:solidFill>
              </a:rPr>
              <a:t>.begin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CC0066"/>
                </a:solidFill>
              </a:rPr>
              <a:t>		a:=t2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/>
              <a:t>S.next:</a:t>
            </a:r>
          </a:p>
        </p:txBody>
      </p:sp>
      <p:sp>
        <p:nvSpPr>
          <p:cNvPr id="137219" name="灯片编号占位符 4">
            <a:extLst>
              <a:ext uri="{FF2B5EF4-FFF2-40B4-BE49-F238E27FC236}">
                <a16:creationId xmlns:a16="http://schemas.microsoft.com/office/drawing/2014/main" id="{232D7FF9-230D-6026-253C-3EA897455C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BA16C1-3038-4975-AFDE-2B2550C0222B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1" name="Rectangle 31">
            <a:extLst>
              <a:ext uri="{FF2B5EF4-FFF2-40B4-BE49-F238E27FC236}">
                <a16:creationId xmlns:a16="http://schemas.microsoft.com/office/drawing/2014/main" id="{DFAB811D-C1ED-BBA7-9A0C-C4CB12591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914400"/>
            <a:ext cx="6858000" cy="609600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 → while  C  do S</a:t>
            </a:r>
            <a:r>
              <a:rPr lang="en-US" altLang="zh-CN" sz="3200" baseline="-25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32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翻译</a:t>
            </a:r>
          </a:p>
        </p:txBody>
      </p:sp>
      <p:sp>
        <p:nvSpPr>
          <p:cNvPr id="139266" name="Rectangle 30">
            <a:extLst>
              <a:ext uri="{FF2B5EF4-FFF2-40B4-BE49-F238E27FC236}">
                <a16:creationId xmlns:a16="http://schemas.microsoft.com/office/drawing/2014/main" id="{238DB164-74B8-609D-2810-23BB5FC775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600" y="2286000"/>
            <a:ext cx="3810000" cy="3429000"/>
          </a:xfrm>
        </p:spPr>
        <p:txBody>
          <a:bodyPr/>
          <a:lstStyle/>
          <a:p>
            <a:pPr eaLnBrk="1" hangingPunct="1"/>
            <a:r>
              <a:rPr lang="zh-CN" altLang="en-US" sz="2800" b="1"/>
              <a:t>属性设置（继承）</a:t>
            </a:r>
          </a:p>
          <a:p>
            <a:pPr lvl="1" eaLnBrk="1" hangingPunct="1"/>
            <a:r>
              <a:rPr lang="zh-CN" altLang="en-US" sz="2400" b="1"/>
              <a:t>布尔式 </a:t>
            </a:r>
            <a:r>
              <a:rPr lang="en-US" altLang="zh-CN" sz="2400" b="1"/>
              <a:t>C</a:t>
            </a:r>
          </a:p>
          <a:p>
            <a:pPr lvl="2" eaLnBrk="1" hangingPunct="1"/>
            <a:r>
              <a:rPr lang="zh-CN" altLang="en-US" sz="2000" b="1"/>
              <a:t>代码段真出口 </a:t>
            </a:r>
            <a:r>
              <a:rPr lang="en-US" altLang="zh-CN" sz="2000" b="1"/>
              <a:t>true </a:t>
            </a:r>
          </a:p>
          <a:p>
            <a:pPr lvl="2" eaLnBrk="1" hangingPunct="1"/>
            <a:r>
              <a:rPr lang="zh-CN" altLang="en-US" sz="2000" b="1"/>
              <a:t>代码段假出口 </a:t>
            </a:r>
            <a:r>
              <a:rPr lang="en-US" altLang="zh-CN" sz="2000" b="1"/>
              <a:t>false</a:t>
            </a:r>
          </a:p>
          <a:p>
            <a:pPr lvl="1" eaLnBrk="1" hangingPunct="1"/>
            <a:r>
              <a:rPr lang="zh-CN" altLang="en-US" sz="2400" b="1"/>
              <a:t>语句 </a:t>
            </a:r>
            <a:r>
              <a:rPr lang="en-US" altLang="zh-CN" sz="2400" b="1"/>
              <a:t>S </a:t>
            </a:r>
          </a:p>
          <a:p>
            <a:pPr lvl="2" eaLnBrk="1" hangingPunct="1"/>
            <a:r>
              <a:rPr lang="zh-CN" altLang="en-US" sz="2000" b="1"/>
              <a:t>代码段的入口 </a:t>
            </a:r>
            <a:r>
              <a:rPr lang="en-US" altLang="zh-CN" sz="2000" b="1"/>
              <a:t>begin</a:t>
            </a:r>
          </a:p>
          <a:p>
            <a:pPr lvl="2" eaLnBrk="1" hangingPunct="1"/>
            <a:r>
              <a:rPr lang="zh-CN" altLang="en-US" sz="2000" b="1"/>
              <a:t>后续段入口 </a:t>
            </a:r>
            <a:r>
              <a:rPr lang="en-US" altLang="zh-CN" sz="2000" b="1"/>
              <a:t>next</a:t>
            </a:r>
          </a:p>
        </p:txBody>
      </p:sp>
      <p:sp>
        <p:nvSpPr>
          <p:cNvPr id="419869" name="Rectangle 29">
            <a:extLst>
              <a:ext uri="{FF2B5EF4-FFF2-40B4-BE49-F238E27FC236}">
                <a16:creationId xmlns:a16="http://schemas.microsoft.com/office/drawing/2014/main" id="{413D3EEB-BE61-F1B6-DC9D-DAC3F5E95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676400"/>
            <a:ext cx="2147888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代码结构</a:t>
            </a:r>
          </a:p>
        </p:txBody>
      </p:sp>
      <p:grpSp>
        <p:nvGrpSpPr>
          <p:cNvPr id="139268" name="Group 22">
            <a:extLst>
              <a:ext uri="{FF2B5EF4-FFF2-40B4-BE49-F238E27FC236}">
                <a16:creationId xmlns:a16="http://schemas.microsoft.com/office/drawing/2014/main" id="{2B9D53B2-BD19-C7FA-E1E4-02F2B6656766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486026"/>
            <a:ext cx="1905000" cy="4143375"/>
            <a:chOff x="3696" y="702"/>
            <a:chExt cx="1200" cy="2610"/>
          </a:xfrm>
        </p:grpSpPr>
        <p:sp>
          <p:nvSpPr>
            <p:cNvPr id="139290" name="Text Box 28">
              <a:extLst>
                <a:ext uri="{FF2B5EF4-FFF2-40B4-BE49-F238E27FC236}">
                  <a16:creationId xmlns:a16="http://schemas.microsoft.com/office/drawing/2014/main" id="{31541C86-F640-E59C-FAED-01DAE4DDF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702"/>
              <a:ext cx="1200" cy="641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10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C.code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9291" name="Text Box 27">
              <a:extLst>
                <a:ext uri="{FF2B5EF4-FFF2-40B4-BE49-F238E27FC236}">
                  <a16:creationId xmlns:a16="http://schemas.microsoft.com/office/drawing/2014/main" id="{9990064D-1C53-AFF6-374D-5C3056830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344"/>
              <a:ext cx="1200" cy="986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.code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9292" name="Group 24">
              <a:extLst>
                <a:ext uri="{FF2B5EF4-FFF2-40B4-BE49-F238E27FC236}">
                  <a16:creationId xmlns:a16="http://schemas.microsoft.com/office/drawing/2014/main" id="{A07D5DDE-A5E2-6620-2545-CF292CB047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640"/>
              <a:ext cx="1200" cy="672"/>
              <a:chOff x="4128" y="2064"/>
              <a:chExt cx="1200" cy="672"/>
            </a:xfrm>
          </p:grpSpPr>
          <p:sp>
            <p:nvSpPr>
              <p:cNvPr id="139294" name="Line 26">
                <a:extLst>
                  <a:ext uri="{FF2B5EF4-FFF2-40B4-BE49-F238E27FC236}">
                    <a16:creationId xmlns:a16="http://schemas.microsoft.com/office/drawing/2014/main" id="{191A482E-BB2F-8BB3-A5B3-6EDB94515C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2064"/>
                <a:ext cx="0" cy="672"/>
              </a:xfrm>
              <a:prstGeom prst="line">
                <a:avLst/>
              </a:prstGeom>
              <a:noFill/>
              <a:ln w="12700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295" name="Line 25">
                <a:extLst>
                  <a:ext uri="{FF2B5EF4-FFF2-40B4-BE49-F238E27FC236}">
                    <a16:creationId xmlns:a16="http://schemas.microsoft.com/office/drawing/2014/main" id="{94605D52-89DE-B45A-20B4-8CEB8A252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064"/>
                <a:ext cx="0" cy="672"/>
              </a:xfrm>
              <a:prstGeom prst="line">
                <a:avLst/>
              </a:prstGeom>
              <a:noFill/>
              <a:ln w="12700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293" name="Text Box 23">
              <a:extLst>
                <a:ext uri="{FF2B5EF4-FFF2-40B4-BE49-F238E27FC236}">
                  <a16:creationId xmlns:a16="http://schemas.microsoft.com/office/drawing/2014/main" id="{89057D7D-6C1C-A8B1-8F3A-4C3B121D9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334"/>
              <a:ext cx="1200" cy="296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goto S.begin</a:t>
              </a:r>
            </a:p>
          </p:txBody>
        </p:sp>
      </p:grpSp>
      <p:grpSp>
        <p:nvGrpSpPr>
          <p:cNvPr id="139269" name="Group 15">
            <a:extLst>
              <a:ext uri="{FF2B5EF4-FFF2-40B4-BE49-F238E27FC236}">
                <a16:creationId xmlns:a16="http://schemas.microsoft.com/office/drawing/2014/main" id="{F40E0135-2017-5AD6-9603-05F02E8C7285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790825"/>
            <a:ext cx="1828800" cy="1308100"/>
            <a:chOff x="2640" y="1152"/>
            <a:chExt cx="1152" cy="824"/>
          </a:xfrm>
        </p:grpSpPr>
        <p:sp>
          <p:nvSpPr>
            <p:cNvPr id="139284" name="Rectangle 21">
              <a:extLst>
                <a:ext uri="{FF2B5EF4-FFF2-40B4-BE49-F238E27FC236}">
                  <a16:creationId xmlns:a16="http://schemas.microsoft.com/office/drawing/2014/main" id="{4C3894FE-8ECC-7958-FD88-43151ABAA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152"/>
              <a:ext cx="6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C.true</a:t>
              </a:r>
            </a:p>
          </p:txBody>
        </p:sp>
        <p:grpSp>
          <p:nvGrpSpPr>
            <p:cNvPr id="139285" name="Group 17">
              <a:extLst>
                <a:ext uri="{FF2B5EF4-FFF2-40B4-BE49-F238E27FC236}">
                  <a16:creationId xmlns:a16="http://schemas.microsoft.com/office/drawing/2014/main" id="{2374CD18-1AE4-83B8-B4BB-4498FBE61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536"/>
              <a:ext cx="816" cy="144"/>
              <a:chOff x="2976" y="1536"/>
              <a:chExt cx="816" cy="144"/>
            </a:xfrm>
          </p:grpSpPr>
          <p:sp>
            <p:nvSpPr>
              <p:cNvPr id="139287" name="Line 20">
                <a:extLst>
                  <a:ext uri="{FF2B5EF4-FFF2-40B4-BE49-F238E27FC236}">
                    <a16:creationId xmlns:a16="http://schemas.microsoft.com/office/drawing/2014/main" id="{A42E89D9-B222-2499-39B7-49A0C2117C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53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288" name="Line 19">
                <a:extLst>
                  <a:ext uri="{FF2B5EF4-FFF2-40B4-BE49-F238E27FC236}">
                    <a16:creationId xmlns:a16="http://schemas.microsoft.com/office/drawing/2014/main" id="{56B635E7-DB20-484F-2692-E71EEBDED3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289" name="Line 18">
                <a:extLst>
                  <a:ext uri="{FF2B5EF4-FFF2-40B4-BE49-F238E27FC236}">
                    <a16:creationId xmlns:a16="http://schemas.microsoft.com/office/drawing/2014/main" id="{DDF36387-FE55-FAC1-D700-9693F24783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680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286" name="Rectangle 16">
              <a:extLst>
                <a:ext uri="{FF2B5EF4-FFF2-40B4-BE49-F238E27FC236}">
                  <a16:creationId xmlns:a16="http://schemas.microsoft.com/office/drawing/2014/main" id="{E0C33EFF-8E9D-8E56-B4EA-B5F6D0718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680"/>
              <a:ext cx="791" cy="296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2400" b="1" baseline="-250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.begin</a:t>
              </a:r>
            </a:p>
          </p:txBody>
        </p:sp>
      </p:grpSp>
      <p:grpSp>
        <p:nvGrpSpPr>
          <p:cNvPr id="139270" name="Group 5">
            <a:extLst>
              <a:ext uri="{FF2B5EF4-FFF2-40B4-BE49-F238E27FC236}">
                <a16:creationId xmlns:a16="http://schemas.microsoft.com/office/drawing/2014/main" id="{85948E8C-FAF6-3A70-3BC2-6F1E0548FA4A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790825"/>
            <a:ext cx="4502150" cy="3289300"/>
            <a:chOff x="2784" y="1152"/>
            <a:chExt cx="2836" cy="2072"/>
          </a:xfrm>
        </p:grpSpPr>
        <p:grpSp>
          <p:nvGrpSpPr>
            <p:cNvPr id="139275" name="Group 9">
              <a:extLst>
                <a:ext uri="{FF2B5EF4-FFF2-40B4-BE49-F238E27FC236}">
                  <a16:creationId xmlns:a16="http://schemas.microsoft.com/office/drawing/2014/main" id="{24345DA7-7D5B-FF41-F9F8-8B8CE0457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1152"/>
              <a:ext cx="868" cy="1872"/>
              <a:chOff x="4752" y="1152"/>
              <a:chExt cx="868" cy="1872"/>
            </a:xfrm>
          </p:grpSpPr>
          <p:sp>
            <p:nvSpPr>
              <p:cNvPr id="139279" name="Rectangle 14">
                <a:extLst>
                  <a:ext uri="{FF2B5EF4-FFF2-40B4-BE49-F238E27FC236}">
                    <a16:creationId xmlns:a16="http://schemas.microsoft.com/office/drawing/2014/main" id="{5124F568-48EA-70AE-DDF5-1874ECD5D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1152"/>
                <a:ext cx="6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C.false</a:t>
                </a:r>
              </a:p>
            </p:txBody>
          </p:sp>
          <p:grpSp>
            <p:nvGrpSpPr>
              <p:cNvPr id="139280" name="Group 10">
                <a:extLst>
                  <a:ext uri="{FF2B5EF4-FFF2-40B4-BE49-F238E27FC236}">
                    <a16:creationId xmlns:a16="http://schemas.microsoft.com/office/drawing/2014/main" id="{55AE5A63-F269-8874-D1C9-6E2296B959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2" y="1488"/>
                <a:ext cx="384" cy="1536"/>
                <a:chOff x="4752" y="1488"/>
                <a:chExt cx="384" cy="1536"/>
              </a:xfrm>
            </p:grpSpPr>
            <p:sp>
              <p:nvSpPr>
                <p:cNvPr id="139281" name="Line 13">
                  <a:extLst>
                    <a:ext uri="{FF2B5EF4-FFF2-40B4-BE49-F238E27FC236}">
                      <a16:creationId xmlns:a16="http://schemas.microsoft.com/office/drawing/2014/main" id="{41B11704-104E-8180-49D1-FE2D094630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2" y="1488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282" name="Line 12">
                  <a:extLst>
                    <a:ext uri="{FF2B5EF4-FFF2-40B4-BE49-F238E27FC236}">
                      <a16:creationId xmlns:a16="http://schemas.microsoft.com/office/drawing/2014/main" id="{25054657-7787-D3C9-64AC-992059C72F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36" y="1488"/>
                  <a:ext cx="0" cy="15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283" name="Line 11">
                  <a:extLst>
                    <a:ext uri="{FF2B5EF4-FFF2-40B4-BE49-F238E27FC236}">
                      <a16:creationId xmlns:a16="http://schemas.microsoft.com/office/drawing/2014/main" id="{DC8284D5-E431-B486-7F79-0EE427B5C8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52" y="3024"/>
                  <a:ext cx="3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9276" name="Group 6">
              <a:extLst>
                <a:ext uri="{FF2B5EF4-FFF2-40B4-BE49-F238E27FC236}">
                  <a16:creationId xmlns:a16="http://schemas.microsoft.com/office/drawing/2014/main" id="{1EC72EF5-9FD2-8AF9-7D84-CA8E316039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928"/>
              <a:ext cx="1008" cy="296"/>
              <a:chOff x="2784" y="2928"/>
              <a:chExt cx="1008" cy="296"/>
            </a:xfrm>
          </p:grpSpPr>
          <p:sp>
            <p:nvSpPr>
              <p:cNvPr id="139277" name="Rectangle 8">
                <a:extLst>
                  <a:ext uri="{FF2B5EF4-FFF2-40B4-BE49-F238E27FC236}">
                    <a16:creationId xmlns:a16="http://schemas.microsoft.com/office/drawing/2014/main" id="{72F3A4B7-EE74-2CD7-805F-B7872C3F0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928"/>
                <a:ext cx="631" cy="296"/>
              </a:xfrm>
              <a:prstGeom prst="rect">
                <a:avLst/>
              </a:prstGeom>
              <a:noFill/>
              <a:ln w="12700">
                <a:solidFill>
                  <a:srgbClr val="FF99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S.next</a:t>
                </a:r>
              </a:p>
            </p:txBody>
          </p:sp>
          <p:sp>
            <p:nvSpPr>
              <p:cNvPr id="139278" name="Line 7">
                <a:extLst>
                  <a:ext uri="{FF2B5EF4-FFF2-40B4-BE49-F238E27FC236}">
                    <a16:creationId xmlns:a16="http://schemas.microsoft.com/office/drawing/2014/main" id="{90363988-88C7-2079-97B9-03AB46051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02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9271" name="Group 2">
            <a:extLst>
              <a:ext uri="{FF2B5EF4-FFF2-40B4-BE49-F238E27FC236}">
                <a16:creationId xmlns:a16="http://schemas.microsoft.com/office/drawing/2014/main" id="{3F335109-C194-8D03-3D31-80484003010E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257425"/>
            <a:ext cx="1752600" cy="469900"/>
            <a:chOff x="2640" y="816"/>
            <a:chExt cx="1104" cy="296"/>
          </a:xfrm>
        </p:grpSpPr>
        <p:sp>
          <p:nvSpPr>
            <p:cNvPr id="139273" name="Rectangle 4">
              <a:extLst>
                <a:ext uri="{FF2B5EF4-FFF2-40B4-BE49-F238E27FC236}">
                  <a16:creationId xmlns:a16="http://schemas.microsoft.com/office/drawing/2014/main" id="{1DE9D28A-5F6A-48CE-1520-F87082183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816"/>
              <a:ext cx="727" cy="296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S.begin</a:t>
              </a:r>
            </a:p>
          </p:txBody>
        </p:sp>
        <p:sp>
          <p:nvSpPr>
            <p:cNvPr id="139274" name="Line 3">
              <a:extLst>
                <a:ext uri="{FF2B5EF4-FFF2-40B4-BE49-F238E27FC236}">
                  <a16:creationId xmlns:a16="http://schemas.microsoft.com/office/drawing/2014/main" id="{6BA1FE55-A756-3059-24F3-730325206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00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272" name="灯片编号占位符 32">
            <a:extLst>
              <a:ext uri="{FF2B5EF4-FFF2-40B4-BE49-F238E27FC236}">
                <a16:creationId xmlns:a16="http://schemas.microsoft.com/office/drawing/2014/main" id="{656266C6-70D9-5FF6-90FC-BB759E7CA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42C9AC-6A6C-4340-B188-3ACE0C3D6184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817" name="Rectangle 25">
            <a:extLst>
              <a:ext uri="{FF2B5EF4-FFF2-40B4-BE49-F238E27FC236}">
                <a16:creationId xmlns:a16="http://schemas.microsoft.com/office/drawing/2014/main" id="{6A21FD91-7738-B240-D4D7-7C5F42148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762000"/>
            <a:ext cx="64008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40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循环语句的属性文法</a:t>
            </a:r>
            <a:endParaRPr lang="zh-CN" altLang="en-US" sz="20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1314" name="Rectangle 24">
            <a:extLst>
              <a:ext uri="{FF2B5EF4-FFF2-40B4-BE49-F238E27FC236}">
                <a16:creationId xmlns:a16="http://schemas.microsoft.com/office/drawing/2014/main" id="{2F0E97ED-8651-1EE5-F27F-0D680FE5F2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1088" y="2116139"/>
            <a:ext cx="8088312" cy="37607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S → while C do S</a:t>
            </a:r>
            <a:r>
              <a:rPr lang="en-US" altLang="zh-CN" sz="2400" b="1" baseline="-25000" dirty="0"/>
              <a:t>1     </a:t>
            </a:r>
            <a:r>
              <a:rPr lang="en-US" altLang="zh-CN" sz="2400" b="1" dirty="0" err="1"/>
              <a:t>S.begin</a:t>
            </a:r>
            <a:r>
              <a:rPr lang="en-US" altLang="zh-CN" sz="2400" b="1" dirty="0"/>
              <a:t> := S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.</a:t>
            </a:r>
            <a:r>
              <a:rPr lang="en-US" altLang="zh-CN" sz="2400" b="1" dirty="0">
                <a:solidFill>
                  <a:srgbClr val="CC0066"/>
                </a:solidFill>
              </a:rPr>
              <a:t>next </a:t>
            </a:r>
            <a:r>
              <a:rPr lang="en-US" altLang="zh-CN" sz="2400" b="1" dirty="0"/>
              <a:t>:= </a:t>
            </a:r>
            <a:r>
              <a:rPr lang="en-US" altLang="zh-CN" sz="2400" b="1" dirty="0" err="1"/>
              <a:t>newlabel</a:t>
            </a:r>
            <a:r>
              <a:rPr lang="en-US" altLang="zh-CN" sz="2400" b="1" dirty="0"/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			    </a:t>
            </a:r>
            <a:r>
              <a:rPr lang="en-US" altLang="zh-CN" sz="2400" b="1" dirty="0" err="1"/>
              <a:t>C.true</a:t>
            </a:r>
            <a:r>
              <a:rPr lang="en-US" altLang="zh-CN" sz="2400" b="1" dirty="0"/>
              <a:t> := S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.begin := </a:t>
            </a:r>
            <a:r>
              <a:rPr lang="en-US" altLang="zh-CN" sz="2400" b="1" dirty="0" err="1"/>
              <a:t>newlabel</a:t>
            </a:r>
            <a:r>
              <a:rPr lang="en-US" altLang="zh-CN" sz="2400" b="1" dirty="0"/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			   </a:t>
            </a:r>
            <a:r>
              <a:rPr lang="en-US" altLang="zh-CN" sz="2400" b="1" dirty="0" err="1"/>
              <a:t>C.false</a:t>
            </a:r>
            <a:r>
              <a:rPr lang="en-US" altLang="zh-CN" sz="2400" b="1" dirty="0"/>
              <a:t> := </a:t>
            </a:r>
            <a:r>
              <a:rPr lang="en-US" altLang="zh-CN" sz="2400" b="1" dirty="0" err="1"/>
              <a:t>S.next</a:t>
            </a:r>
            <a:r>
              <a:rPr lang="en-US" altLang="zh-CN" sz="2400" b="1" dirty="0"/>
              <a:t>;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			 </a:t>
            </a:r>
            <a:r>
              <a:rPr lang="en-US" altLang="zh-CN" sz="2400" b="1" dirty="0" err="1"/>
              <a:t>S.code</a:t>
            </a:r>
            <a:r>
              <a:rPr lang="en-US" altLang="zh-CN" sz="2400" b="1" dirty="0"/>
              <a:t> := gen( </a:t>
            </a:r>
            <a:r>
              <a:rPr lang="en-US" altLang="zh-CN" sz="2400" b="1" dirty="0" err="1"/>
              <a:t>S.begin</a:t>
            </a:r>
            <a:r>
              <a:rPr lang="en-US" altLang="zh-CN" sz="2400" b="1" dirty="0"/>
              <a:t>':' ) || </a:t>
            </a:r>
            <a:r>
              <a:rPr lang="en-US" altLang="zh-CN" sz="2400" b="1" dirty="0" err="1"/>
              <a:t>C.code</a:t>
            </a:r>
            <a:r>
              <a:rPr lang="en-US" altLang="zh-CN" sz="2400" b="1" dirty="0"/>
              <a:t> ||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                    		gen( </a:t>
            </a:r>
            <a:r>
              <a:rPr lang="en-US" altLang="zh-CN" sz="2400" b="1" dirty="0" err="1"/>
              <a:t>C.true</a:t>
            </a:r>
            <a:r>
              <a:rPr lang="en-US" altLang="zh-CN" sz="2400" b="1" dirty="0"/>
              <a:t>':' ) || S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.code ||                                    					gen( '</a:t>
            </a:r>
            <a:r>
              <a:rPr lang="en-US" altLang="zh-CN" sz="2400" b="1" dirty="0" err="1"/>
              <a:t>goto'S.begin</a:t>
            </a:r>
            <a:r>
              <a:rPr lang="en-US" altLang="zh-CN" sz="2400" b="1" dirty="0"/>
              <a:t> )</a:t>
            </a:r>
          </a:p>
        </p:txBody>
      </p:sp>
      <p:grpSp>
        <p:nvGrpSpPr>
          <p:cNvPr id="141315" name="Group 2">
            <a:extLst>
              <a:ext uri="{FF2B5EF4-FFF2-40B4-BE49-F238E27FC236}">
                <a16:creationId xmlns:a16="http://schemas.microsoft.com/office/drawing/2014/main" id="{342C3163-7A2E-5FC8-9784-4EBDBFA4F456}"/>
              </a:ext>
            </a:extLst>
          </p:cNvPr>
          <p:cNvGrpSpPr>
            <a:grpSpLocks/>
          </p:cNvGrpSpPr>
          <p:nvPr/>
        </p:nvGrpSpPr>
        <p:grpSpPr bwMode="auto">
          <a:xfrm>
            <a:off x="1631504" y="3554645"/>
            <a:ext cx="2763838" cy="2952750"/>
            <a:chOff x="96" y="2205"/>
            <a:chExt cx="1741" cy="1860"/>
          </a:xfrm>
        </p:grpSpPr>
        <p:sp>
          <p:nvSpPr>
            <p:cNvPr id="141317" name="Text Box 23">
              <a:extLst>
                <a:ext uri="{FF2B5EF4-FFF2-40B4-BE49-F238E27FC236}">
                  <a16:creationId xmlns:a16="http://schemas.microsoft.com/office/drawing/2014/main" id="{F886AB04-03B4-02EE-6E31-CBC062C50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" y="2299"/>
              <a:ext cx="690" cy="451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10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C.code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1318" name="Text Box 22">
              <a:extLst>
                <a:ext uri="{FF2B5EF4-FFF2-40B4-BE49-F238E27FC236}">
                  <a16:creationId xmlns:a16="http://schemas.microsoft.com/office/drawing/2014/main" id="{C80DFE5B-111A-DDC8-0380-EE9A80E02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" y="2748"/>
              <a:ext cx="690" cy="682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en-US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16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.code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41319" name="Group 19">
              <a:extLst>
                <a:ext uri="{FF2B5EF4-FFF2-40B4-BE49-F238E27FC236}">
                  <a16:creationId xmlns:a16="http://schemas.microsoft.com/office/drawing/2014/main" id="{4F80F0A4-704D-F28B-0E24-6A3CDE1EE1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8" y="3645"/>
              <a:ext cx="690" cy="420"/>
              <a:chOff x="4128" y="2064"/>
              <a:chExt cx="1200" cy="672"/>
            </a:xfrm>
          </p:grpSpPr>
          <p:sp>
            <p:nvSpPr>
              <p:cNvPr id="141336" name="Line 21">
                <a:extLst>
                  <a:ext uri="{FF2B5EF4-FFF2-40B4-BE49-F238E27FC236}">
                    <a16:creationId xmlns:a16="http://schemas.microsoft.com/office/drawing/2014/main" id="{2D82B8A2-3BE4-DA10-B71D-5C8D15DC5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28" y="2064"/>
                <a:ext cx="0" cy="672"/>
              </a:xfrm>
              <a:prstGeom prst="line">
                <a:avLst/>
              </a:prstGeom>
              <a:noFill/>
              <a:ln w="12700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37" name="Line 20">
                <a:extLst>
                  <a:ext uri="{FF2B5EF4-FFF2-40B4-BE49-F238E27FC236}">
                    <a16:creationId xmlns:a16="http://schemas.microsoft.com/office/drawing/2014/main" id="{895AD8BA-0DF6-BCF9-4C57-E5215D7C8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2064"/>
                <a:ext cx="0" cy="672"/>
              </a:xfrm>
              <a:prstGeom prst="line">
                <a:avLst/>
              </a:prstGeom>
              <a:noFill/>
              <a:ln w="12700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1320" name="Text Box 18">
              <a:extLst>
                <a:ext uri="{FF2B5EF4-FFF2-40B4-BE49-F238E27FC236}">
                  <a16:creationId xmlns:a16="http://schemas.microsoft.com/office/drawing/2014/main" id="{722E6F37-7053-50BC-2184-B80FE67C9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" y="3437"/>
              <a:ext cx="690" cy="181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200" b="1">
                  <a:latin typeface="Times New Roman" panose="02020603050405020304" pitchFamily="18" charset="0"/>
                  <a:ea typeface="宋体" panose="02010600030101010101" pitchFamily="2" charset="-122"/>
                </a:rPr>
                <a:t>goto S.begin</a:t>
              </a:r>
            </a:p>
          </p:txBody>
        </p:sp>
        <p:sp>
          <p:nvSpPr>
            <p:cNvPr id="141321" name="Rectangle 17">
              <a:extLst>
                <a:ext uri="{FF2B5EF4-FFF2-40B4-BE49-F238E27FC236}">
                  <a16:creationId xmlns:a16="http://schemas.microsoft.com/office/drawing/2014/main" id="{707B15BF-E51A-E15F-6154-7F2BA2C4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" y="2492"/>
              <a:ext cx="4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C.true</a:t>
              </a:r>
            </a:p>
          </p:txBody>
        </p:sp>
        <p:grpSp>
          <p:nvGrpSpPr>
            <p:cNvPr id="141322" name="Group 13">
              <a:extLst>
                <a:ext uri="{FF2B5EF4-FFF2-40B4-BE49-F238E27FC236}">
                  <a16:creationId xmlns:a16="http://schemas.microsoft.com/office/drawing/2014/main" id="{B36DFAFB-7AE4-D822-561E-A4A2E33072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1" y="2659"/>
              <a:ext cx="273" cy="149"/>
              <a:chOff x="2976" y="1536"/>
              <a:chExt cx="816" cy="144"/>
            </a:xfrm>
          </p:grpSpPr>
          <p:sp>
            <p:nvSpPr>
              <p:cNvPr id="141333" name="Line 16">
                <a:extLst>
                  <a:ext uri="{FF2B5EF4-FFF2-40B4-BE49-F238E27FC236}">
                    <a16:creationId xmlns:a16="http://schemas.microsoft.com/office/drawing/2014/main" id="{84A9A195-38C7-C79B-7085-00EC3CE2F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53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34" name="Line 15">
                <a:extLst>
                  <a:ext uri="{FF2B5EF4-FFF2-40B4-BE49-F238E27FC236}">
                    <a16:creationId xmlns:a16="http://schemas.microsoft.com/office/drawing/2014/main" id="{3369C003-63AE-6123-69DF-DB8DBA23C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53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35" name="Line 14">
                <a:extLst>
                  <a:ext uri="{FF2B5EF4-FFF2-40B4-BE49-F238E27FC236}">
                    <a16:creationId xmlns:a16="http://schemas.microsoft.com/office/drawing/2014/main" id="{4722FE5C-8661-F1CE-68F3-B26C3D99E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1680"/>
                <a:ext cx="8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1323" name="Rectangle 12">
              <a:extLst>
                <a:ext uri="{FF2B5EF4-FFF2-40B4-BE49-F238E27FC236}">
                  <a16:creationId xmlns:a16="http://schemas.microsoft.com/office/drawing/2014/main" id="{4B128FC2-9A39-25DD-140C-72627F512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659"/>
              <a:ext cx="570" cy="220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1600" b="1" baseline="-250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16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.begin</a:t>
              </a:r>
            </a:p>
          </p:txBody>
        </p:sp>
        <p:sp>
          <p:nvSpPr>
            <p:cNvPr id="141324" name="Rectangle 11">
              <a:extLst>
                <a:ext uri="{FF2B5EF4-FFF2-40B4-BE49-F238E27FC236}">
                  <a16:creationId xmlns:a16="http://schemas.microsoft.com/office/drawing/2014/main" id="{5274F4AA-FDF9-F417-CA4D-A15D34C67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" y="2478"/>
              <a:ext cx="4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C.false</a:t>
              </a:r>
            </a:p>
          </p:txBody>
        </p:sp>
        <p:grpSp>
          <p:nvGrpSpPr>
            <p:cNvPr id="141325" name="Group 7">
              <a:extLst>
                <a:ext uri="{FF2B5EF4-FFF2-40B4-BE49-F238E27FC236}">
                  <a16:creationId xmlns:a16="http://schemas.microsoft.com/office/drawing/2014/main" id="{FEB885BF-5873-1F84-7A22-269978917E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3" y="2659"/>
              <a:ext cx="136" cy="1085"/>
              <a:chOff x="4752" y="1488"/>
              <a:chExt cx="384" cy="1536"/>
            </a:xfrm>
          </p:grpSpPr>
          <p:sp>
            <p:nvSpPr>
              <p:cNvPr id="141330" name="Line 10">
                <a:extLst>
                  <a:ext uri="{FF2B5EF4-FFF2-40B4-BE49-F238E27FC236}">
                    <a16:creationId xmlns:a16="http://schemas.microsoft.com/office/drawing/2014/main" id="{E416A5BE-2E76-3DD7-4FEC-53E9F061F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148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31" name="Line 9">
                <a:extLst>
                  <a:ext uri="{FF2B5EF4-FFF2-40B4-BE49-F238E27FC236}">
                    <a16:creationId xmlns:a16="http://schemas.microsoft.com/office/drawing/2014/main" id="{B027791B-4A89-B045-830D-5BCD75F400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1488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32" name="Line 8">
                <a:extLst>
                  <a:ext uri="{FF2B5EF4-FFF2-40B4-BE49-F238E27FC236}">
                    <a16:creationId xmlns:a16="http://schemas.microsoft.com/office/drawing/2014/main" id="{71F61EEB-EA99-1D48-2589-A2ACA9BD3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52" y="302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1326" name="Rectangle 6">
              <a:extLst>
                <a:ext uri="{FF2B5EF4-FFF2-40B4-BE49-F238E27FC236}">
                  <a16:creationId xmlns:a16="http://schemas.microsoft.com/office/drawing/2014/main" id="{EF315DCC-52B5-AA43-CF4D-7E763288E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" y="3657"/>
              <a:ext cx="462" cy="220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S.next</a:t>
              </a:r>
            </a:p>
          </p:txBody>
        </p:sp>
        <p:sp>
          <p:nvSpPr>
            <p:cNvPr id="141327" name="Line 5">
              <a:extLst>
                <a:ext uri="{FF2B5EF4-FFF2-40B4-BE49-F238E27FC236}">
                  <a16:creationId xmlns:a16="http://schemas.microsoft.com/office/drawing/2014/main" id="{F7E20C46-ECBE-3D91-BB2D-017E2B16A8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2" y="3729"/>
              <a:ext cx="136" cy="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28" name="Rectangle 4">
              <a:extLst>
                <a:ext uri="{FF2B5EF4-FFF2-40B4-BE49-F238E27FC236}">
                  <a16:creationId xmlns:a16="http://schemas.microsoft.com/office/drawing/2014/main" id="{B3D0FEF7-AC25-350E-F285-B8D6FED5D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" y="2205"/>
              <a:ext cx="526" cy="220"/>
            </a:xfrm>
            <a:prstGeom prst="rect">
              <a:avLst/>
            </a:prstGeom>
            <a:noFill/>
            <a:ln w="12700">
              <a:solidFill>
                <a:srgbClr val="FF99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S.begin</a:t>
              </a:r>
            </a:p>
          </p:txBody>
        </p:sp>
        <p:sp>
          <p:nvSpPr>
            <p:cNvPr id="141329" name="Line 3">
              <a:extLst>
                <a:ext uri="{FF2B5EF4-FFF2-40B4-BE49-F238E27FC236}">
                  <a16:creationId xmlns:a16="http://schemas.microsoft.com/office/drawing/2014/main" id="{19AFA5F9-A3E6-912E-B8C9-9DC27475C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6" y="2291"/>
              <a:ext cx="220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316" name="灯片编号占位符 26">
            <a:extLst>
              <a:ext uri="{FF2B5EF4-FFF2-40B4-BE49-F238E27FC236}">
                <a16:creationId xmlns:a16="http://schemas.microsoft.com/office/drawing/2014/main" id="{FA6FEAA4-B1F4-ADCF-58B5-1753564F23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D86D0B-62C3-4BB1-BD38-9E0E082EB0BC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3">
            <a:extLst>
              <a:ext uri="{FF2B5EF4-FFF2-40B4-BE49-F238E27FC236}">
                <a16:creationId xmlns:a16="http://schemas.microsoft.com/office/drawing/2014/main" id="{23CD1620-4FA6-3904-85EA-ADE75A3CB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4113" y="1052513"/>
            <a:ext cx="8001000" cy="711200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chemeClr val="folHlink"/>
                </a:solidFill>
              </a:rPr>
              <a:t>例： </a:t>
            </a:r>
            <a:r>
              <a:rPr lang="en-US" altLang="zh-CN" sz="4000">
                <a:solidFill>
                  <a:schemeClr val="folHlink"/>
                </a:solidFill>
              </a:rPr>
              <a:t>while x &gt; y do z := x + 1</a:t>
            </a:r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2D45053E-81CD-3261-848D-CB6844744E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38400" y="2017713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L1:if x&gt;y 	L2		</a:t>
            </a:r>
            <a:r>
              <a:rPr lang="en-US" altLang="zh-CN" b="1" i="1"/>
              <a:t>Ctrue,S</a:t>
            </a:r>
            <a:r>
              <a:rPr lang="en-US" altLang="zh-CN" b="1" i="1" baseline="-25000"/>
              <a:t>1</a:t>
            </a:r>
            <a:r>
              <a:rPr lang="en-US" altLang="zh-CN" b="1" i="1"/>
              <a:t>.begin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	  goto 	L3		</a:t>
            </a:r>
            <a:r>
              <a:rPr lang="en-US" altLang="zh-CN" b="1" i="1"/>
              <a:t>Cfalse,S.next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L2:t1=x+1			</a:t>
            </a:r>
            <a:r>
              <a:rPr lang="en-US" altLang="zh-CN" b="1" i="1"/>
              <a:t>S</a:t>
            </a:r>
            <a:r>
              <a:rPr lang="en-US" altLang="zh-CN" b="1" i="1" baseline="-25000"/>
              <a:t>1</a:t>
            </a:r>
            <a:r>
              <a:rPr lang="en-US" altLang="zh-CN" b="1" i="1"/>
              <a:t>.begin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	  z=t1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	  goto L1		</a:t>
            </a:r>
            <a:r>
              <a:rPr lang="en-US" altLang="zh-CN" b="1" i="1"/>
              <a:t>S.begin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L3:</a:t>
            </a:r>
          </a:p>
        </p:txBody>
      </p:sp>
      <p:sp>
        <p:nvSpPr>
          <p:cNvPr id="143363" name="灯片编号占位符 4">
            <a:extLst>
              <a:ext uri="{FF2B5EF4-FFF2-40B4-BE49-F238E27FC236}">
                <a16:creationId xmlns:a16="http://schemas.microsoft.com/office/drawing/2014/main" id="{A4E81804-1C8B-4BB3-BE4B-6505523144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70B346-1C79-4850-BE9E-684EBB1D6CDA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FEDF31BB-EC48-A4E1-E235-2A2717F46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088" y="908050"/>
            <a:ext cx="7772400" cy="838200"/>
          </a:xfrm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7-6</a:t>
            </a:r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：翻译下列语句</a:t>
            </a:r>
          </a:p>
        </p:txBody>
      </p:sp>
      <p:sp>
        <p:nvSpPr>
          <p:cNvPr id="145410" name="Rectangle 3">
            <a:extLst>
              <a:ext uri="{FF2B5EF4-FFF2-40B4-BE49-F238E27FC236}">
                <a16:creationId xmlns:a16="http://schemas.microsoft.com/office/drawing/2014/main" id="{43C755B9-0353-54EB-E422-0B729533B7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62558" y="2348880"/>
            <a:ext cx="7772400" cy="4648200"/>
          </a:xfrm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while  a &lt; b  do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    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endParaRPr lang="en-US" altLang="zh-CN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if  c &lt; 5  then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	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    while x &gt; y do z := x + 1;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chemeClr val="folHlink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    x := y</a:t>
            </a:r>
          </a:p>
        </p:txBody>
      </p:sp>
      <p:sp>
        <p:nvSpPr>
          <p:cNvPr id="145411" name="AutoShape 4">
            <a:extLst>
              <a:ext uri="{FF2B5EF4-FFF2-40B4-BE49-F238E27FC236}">
                <a16:creationId xmlns:a16="http://schemas.microsoft.com/office/drawing/2014/main" id="{6F3B844D-95B9-45E1-C36B-C29007D456DE}"/>
              </a:ext>
            </a:extLst>
          </p:cNvPr>
          <p:cNvSpPr>
            <a:spLocks/>
          </p:cNvSpPr>
          <p:nvPr/>
        </p:nvSpPr>
        <p:spPr bwMode="auto">
          <a:xfrm>
            <a:off x="2181558" y="3872880"/>
            <a:ext cx="228600" cy="2514600"/>
          </a:xfrm>
          <a:prstGeom prst="leftBrace">
            <a:avLst>
              <a:gd name="adj1" fmla="val 9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5412" name="Text Box 5">
            <a:extLst>
              <a:ext uri="{FF2B5EF4-FFF2-40B4-BE49-F238E27FC236}">
                <a16:creationId xmlns:a16="http://schemas.microsoft.com/office/drawing/2014/main" id="{1CF7472A-6907-4B56-E061-7ABF5C834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358" y="486348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b="1" baseline="-250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5413" name="灯片编号占位符 6">
            <a:extLst>
              <a:ext uri="{FF2B5EF4-FFF2-40B4-BE49-F238E27FC236}">
                <a16:creationId xmlns:a16="http://schemas.microsoft.com/office/drawing/2014/main" id="{B25E5BA2-1BA2-8E1D-FEC7-78815B0DFA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0D16E5-2705-4BC2-84E2-9DF2C6FFB07E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3BC8FBF-B809-032F-8627-2F536EBD5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358" y="1829768"/>
            <a:ext cx="8686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while a&lt;b do if c&lt;5 then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while x&gt;y do z:=x+1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else x:=y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82" name="Rectangle 14">
            <a:extLst>
              <a:ext uri="{FF2B5EF4-FFF2-40B4-BE49-F238E27FC236}">
                <a16:creationId xmlns:a16="http://schemas.microsoft.com/office/drawing/2014/main" id="{24F057DB-C1CF-3934-3E75-A68A4DE9F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81000"/>
            <a:ext cx="609600" cy="6096000"/>
          </a:xfrm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生成的三地址码序列</a:t>
            </a:r>
          </a:p>
        </p:txBody>
      </p:sp>
      <p:sp>
        <p:nvSpPr>
          <p:cNvPr id="147458" name="Rectangle 13">
            <a:extLst>
              <a:ext uri="{FF2B5EF4-FFF2-40B4-BE49-F238E27FC236}">
                <a16:creationId xmlns:a16="http://schemas.microsoft.com/office/drawing/2014/main" id="{CEE4D441-F08A-BDDC-DFB3-68BE6D6636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90800" y="1219200"/>
            <a:ext cx="4343400" cy="5638800"/>
          </a:xfrm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</a:rPr>
              <a:t>L1:  if a &lt; b  goto L2</a:t>
            </a:r>
          </a:p>
          <a:p>
            <a:pPr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</a:rPr>
              <a:t>     goto Lnext</a:t>
            </a:r>
          </a:p>
          <a:p>
            <a:pPr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</a:rPr>
              <a:t>L2:  if c &lt; 5  goto L3</a:t>
            </a:r>
          </a:p>
          <a:p>
            <a:pPr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</a:rPr>
              <a:t>     goto L4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L3:  if x &gt; y  goto L5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     </a:t>
            </a:r>
            <a:r>
              <a:rPr lang="en-US" altLang="zh-CN" sz="2800" b="1">
                <a:solidFill>
                  <a:schemeClr val="hlink"/>
                </a:solidFill>
              </a:rPr>
              <a:t>goto L1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L5:  t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:= x + 1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		z := t</a:t>
            </a:r>
            <a:r>
              <a:rPr lang="en-US" altLang="zh-CN" sz="2800" b="1" baseline="-25000"/>
              <a:t>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     goto L3</a:t>
            </a:r>
          </a:p>
          <a:p>
            <a:pPr eaLnBrk="1" hangingPunct="1">
              <a:lnSpc>
                <a:spcPct val="9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folHlink"/>
                </a:solidFill>
              </a:rPr>
              <a:t>L4:  x := 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     goto L1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/>
              <a:t>Lnext:</a:t>
            </a:r>
          </a:p>
        </p:txBody>
      </p:sp>
      <p:sp>
        <p:nvSpPr>
          <p:cNvPr id="147459" name="AutoShape 12">
            <a:extLst>
              <a:ext uri="{FF2B5EF4-FFF2-40B4-BE49-F238E27FC236}">
                <a16:creationId xmlns:a16="http://schemas.microsoft.com/office/drawing/2014/main" id="{03ACAA39-96EB-BCCB-ADE8-9E6699C6CEB5}"/>
              </a:ext>
            </a:extLst>
          </p:cNvPr>
          <p:cNvSpPr>
            <a:spLocks/>
          </p:cNvSpPr>
          <p:nvPr/>
        </p:nvSpPr>
        <p:spPr bwMode="auto">
          <a:xfrm>
            <a:off x="7391400" y="1447800"/>
            <a:ext cx="76200" cy="685800"/>
          </a:xfrm>
          <a:prstGeom prst="rightBrace">
            <a:avLst>
              <a:gd name="adj1" fmla="val 7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7460" name="Text Box 11">
            <a:extLst>
              <a:ext uri="{FF2B5EF4-FFF2-40B4-BE49-F238E27FC236}">
                <a16:creationId xmlns:a16="http://schemas.microsoft.com/office/drawing/2014/main" id="{2C1FE628-5A58-76F5-300B-53B5EEF5B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1565275"/>
            <a:ext cx="115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.code</a:t>
            </a:r>
          </a:p>
        </p:txBody>
      </p:sp>
      <p:sp>
        <p:nvSpPr>
          <p:cNvPr id="147461" name="AutoShape 10">
            <a:extLst>
              <a:ext uri="{FF2B5EF4-FFF2-40B4-BE49-F238E27FC236}">
                <a16:creationId xmlns:a16="http://schemas.microsoft.com/office/drawing/2014/main" id="{52F3BA79-0466-B92B-99F7-5313DE7B05AA}"/>
              </a:ext>
            </a:extLst>
          </p:cNvPr>
          <p:cNvSpPr>
            <a:spLocks/>
          </p:cNvSpPr>
          <p:nvPr/>
        </p:nvSpPr>
        <p:spPr bwMode="auto">
          <a:xfrm>
            <a:off x="6934200" y="2438400"/>
            <a:ext cx="76200" cy="457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7462" name="Text Box 9">
            <a:extLst>
              <a:ext uri="{FF2B5EF4-FFF2-40B4-BE49-F238E27FC236}">
                <a16:creationId xmlns:a16="http://schemas.microsoft.com/office/drawing/2014/main" id="{4F12A868-5D58-2D2A-F0DA-E77CA15DA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5" y="2403475"/>
            <a:ext cx="115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.code</a:t>
            </a:r>
          </a:p>
        </p:txBody>
      </p:sp>
      <p:sp>
        <p:nvSpPr>
          <p:cNvPr id="147463" name="AutoShape 8">
            <a:extLst>
              <a:ext uri="{FF2B5EF4-FFF2-40B4-BE49-F238E27FC236}">
                <a16:creationId xmlns:a16="http://schemas.microsoft.com/office/drawing/2014/main" id="{580BF52B-CC97-A945-F5A6-7B90BDCEC710}"/>
              </a:ext>
            </a:extLst>
          </p:cNvPr>
          <p:cNvSpPr>
            <a:spLocks/>
          </p:cNvSpPr>
          <p:nvPr/>
        </p:nvSpPr>
        <p:spPr bwMode="auto">
          <a:xfrm>
            <a:off x="6858000" y="3276600"/>
            <a:ext cx="152400" cy="2057400"/>
          </a:xfrm>
          <a:prstGeom prst="rightBrace">
            <a:avLst>
              <a:gd name="adj1" fmla="val 1125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7464" name="Text Box 7">
            <a:extLst>
              <a:ext uri="{FF2B5EF4-FFF2-40B4-BE49-F238E27FC236}">
                <a16:creationId xmlns:a16="http://schemas.microsoft.com/office/drawing/2014/main" id="{2D398B47-C4DB-C130-291E-86B489478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0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.code</a:t>
            </a:r>
          </a:p>
        </p:txBody>
      </p:sp>
      <p:sp>
        <p:nvSpPr>
          <p:cNvPr id="147465" name="AutoShape 6">
            <a:extLst>
              <a:ext uri="{FF2B5EF4-FFF2-40B4-BE49-F238E27FC236}">
                <a16:creationId xmlns:a16="http://schemas.microsoft.com/office/drawing/2014/main" id="{DEB392D2-82F0-13F7-3EE6-24D5AA656543}"/>
              </a:ext>
            </a:extLst>
          </p:cNvPr>
          <p:cNvSpPr>
            <a:spLocks/>
          </p:cNvSpPr>
          <p:nvPr/>
        </p:nvSpPr>
        <p:spPr bwMode="auto">
          <a:xfrm>
            <a:off x="6934200" y="55626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7466" name="Text Box 5">
            <a:extLst>
              <a:ext uri="{FF2B5EF4-FFF2-40B4-BE49-F238E27FC236}">
                <a16:creationId xmlns:a16="http://schemas.microsoft.com/office/drawing/2014/main" id="{B8E439EE-0608-E8E3-9530-13F134329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486400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.code</a:t>
            </a:r>
          </a:p>
        </p:txBody>
      </p:sp>
      <p:sp>
        <p:nvSpPr>
          <p:cNvPr id="147467" name="AutoShape 4">
            <a:extLst>
              <a:ext uri="{FF2B5EF4-FFF2-40B4-BE49-F238E27FC236}">
                <a16:creationId xmlns:a16="http://schemas.microsoft.com/office/drawing/2014/main" id="{6A3342F8-8D32-1D91-4A50-4FD6AF943006}"/>
              </a:ext>
            </a:extLst>
          </p:cNvPr>
          <p:cNvSpPr>
            <a:spLocks/>
          </p:cNvSpPr>
          <p:nvPr/>
        </p:nvSpPr>
        <p:spPr bwMode="auto">
          <a:xfrm>
            <a:off x="8534400" y="2438400"/>
            <a:ext cx="381000" cy="3352800"/>
          </a:xfrm>
          <a:prstGeom prst="rightBrace">
            <a:avLst>
              <a:gd name="adj1" fmla="val 7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7468" name="Text Box 3">
            <a:extLst>
              <a:ext uri="{FF2B5EF4-FFF2-40B4-BE49-F238E27FC236}">
                <a16:creationId xmlns:a16="http://schemas.microsoft.com/office/drawing/2014/main" id="{CC4A6603-6C66-10B3-6A38-5552B90A2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3962400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.code</a:t>
            </a:r>
          </a:p>
        </p:txBody>
      </p:sp>
      <p:sp>
        <p:nvSpPr>
          <p:cNvPr id="416770" name="Rectangle 2">
            <a:extLst>
              <a:ext uri="{FF2B5EF4-FFF2-40B4-BE49-F238E27FC236}">
                <a16:creationId xmlns:a16="http://schemas.microsoft.com/office/drawing/2014/main" id="{34D1F64D-6B20-24B5-A2B5-65D3BCF32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8601"/>
            <a:ext cx="86868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while a&lt;b do if c&lt;5 then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while x&gt;y do z:=x+1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else x:=y</a:t>
            </a:r>
          </a:p>
        </p:txBody>
      </p:sp>
      <p:sp>
        <p:nvSpPr>
          <p:cNvPr id="147470" name="灯片编号占位符 15">
            <a:extLst>
              <a:ext uri="{FF2B5EF4-FFF2-40B4-BE49-F238E27FC236}">
                <a16:creationId xmlns:a16="http://schemas.microsoft.com/office/drawing/2014/main" id="{A21B030A-6C8B-9462-305C-3E884A2ED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519EB1-9F62-46B7-9CB4-52007BE4190A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>
            <a:extLst>
              <a:ext uri="{FF2B5EF4-FFF2-40B4-BE49-F238E27FC236}">
                <a16:creationId xmlns:a16="http://schemas.microsoft.com/office/drawing/2014/main" id="{90D53F1B-3FF4-CA38-F07A-98DC641B3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生成语法结构树的属性文法</a:t>
            </a:r>
            <a:endParaRPr lang="en-US" altLang="zh-CN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78946" name="Group 66">
            <a:extLst>
              <a:ext uri="{FF2B5EF4-FFF2-40B4-BE49-F238E27FC236}">
                <a16:creationId xmlns:a16="http://schemas.microsoft.com/office/drawing/2014/main" id="{B5D25761-7FB6-ADB2-4334-E67BED448345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919288" y="2017713"/>
          <a:ext cx="8559800" cy="4064000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4229268225"/>
                    </a:ext>
                  </a:extLst>
                </a:gridCol>
                <a:gridCol w="6975475">
                  <a:extLst>
                    <a:ext uri="{9D8B030D-6E8A-4147-A177-3AD203B41FA5}">
                      <a16:colId xmlns:a16="http://schemas.microsoft.com/office/drawing/2014/main" val="3050965841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产生式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语义规则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028812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S→id:=E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S.p:= mknode(':=', mkleaf(id, id.entry), E.p)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38980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E.p:= mknode('+', 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.p, 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8517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*E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E.p:= mknode('*', 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.p, 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775498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-E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E.p:= mknode('-', 0, 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66014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(E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E.p:= E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.p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华文新魏" panose="020108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157597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E.p:= mkleaf(id, id.entry)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29001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E→ num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E.p:=mkleaf(num,num.val)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73498"/>
                  </a:ext>
                </a:extLst>
              </a:tr>
            </a:tbl>
          </a:graphicData>
        </a:graphic>
      </p:graphicFrame>
      <p:sp>
        <p:nvSpPr>
          <p:cNvPr id="26655" name="灯片编号占位符 4">
            <a:extLst>
              <a:ext uri="{FF2B5EF4-FFF2-40B4-BE49-F238E27FC236}">
                <a16:creationId xmlns:a16="http://schemas.microsoft.com/office/drawing/2014/main" id="{7FADEF28-2304-7E1B-E431-1717FFA844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8B5FC0-054F-4DA1-8155-70699DABC903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02BA78E1-4FBF-2AA6-1408-4B8077DF8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66988" y="981075"/>
            <a:ext cx="6337300" cy="711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语法结构树的直观描述</a:t>
            </a:r>
            <a:endParaRPr lang="zh-CN" altLang="en-US" sz="20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CBAD2EBF-1E2F-AD75-2401-F162BE0D6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4384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:=</a:t>
            </a:r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48310773-C7DD-D6A8-5239-99572A1B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4384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AD13200B-CCBD-BD1C-0DB8-EEEA7582C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438400"/>
            <a:ext cx="6096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77" name="Rectangle 6">
            <a:extLst>
              <a:ext uri="{FF2B5EF4-FFF2-40B4-BE49-F238E27FC236}">
                <a16:creationId xmlns:a16="http://schemas.microsoft.com/office/drawing/2014/main" id="{E90A1797-EE5E-1B9B-0C6A-C00D660E4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4384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28678" name="Rectangle 7">
            <a:extLst>
              <a:ext uri="{FF2B5EF4-FFF2-40B4-BE49-F238E27FC236}">
                <a16:creationId xmlns:a16="http://schemas.microsoft.com/office/drawing/2014/main" id="{188A3979-F4B8-D126-6053-E81E6AD9C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4384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79" name="Rectangle 8">
            <a:extLst>
              <a:ext uri="{FF2B5EF4-FFF2-40B4-BE49-F238E27FC236}">
                <a16:creationId xmlns:a16="http://schemas.microsoft.com/office/drawing/2014/main" id="{2D94055D-A1C9-1C3A-38D9-4E0DFDF72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438400"/>
            <a:ext cx="6096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80" name="Rectangle 9">
            <a:extLst>
              <a:ext uri="{FF2B5EF4-FFF2-40B4-BE49-F238E27FC236}">
                <a16:creationId xmlns:a16="http://schemas.microsoft.com/office/drawing/2014/main" id="{BD4E30C9-ED2E-EA99-79A2-EEE472F45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4384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28681" name="Rectangle 10">
            <a:extLst>
              <a:ext uri="{FF2B5EF4-FFF2-40B4-BE49-F238E27FC236}">
                <a16:creationId xmlns:a16="http://schemas.microsoft.com/office/drawing/2014/main" id="{68A72B57-BA5E-8371-BA7D-240252161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24384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682" name="Rectangle 11">
            <a:extLst>
              <a:ext uri="{FF2B5EF4-FFF2-40B4-BE49-F238E27FC236}">
                <a16:creationId xmlns:a16="http://schemas.microsoft.com/office/drawing/2014/main" id="{6E69CDFF-D31E-7F7B-47AB-2C7A55F3F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2438400"/>
            <a:ext cx="6096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3" name="Rectangle 12">
            <a:extLst>
              <a:ext uri="{FF2B5EF4-FFF2-40B4-BE49-F238E27FC236}">
                <a16:creationId xmlns:a16="http://schemas.microsoft.com/office/drawing/2014/main" id="{A70C5599-02AB-C414-E616-52DBECBA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9530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28684" name="Rectangle 13">
            <a:extLst>
              <a:ext uri="{FF2B5EF4-FFF2-40B4-BE49-F238E27FC236}">
                <a16:creationId xmlns:a16="http://schemas.microsoft.com/office/drawing/2014/main" id="{C3184BBA-183F-58AF-727B-D8F846D6D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9530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85" name="Rectangle 14">
            <a:extLst>
              <a:ext uri="{FF2B5EF4-FFF2-40B4-BE49-F238E27FC236}">
                <a16:creationId xmlns:a16="http://schemas.microsoft.com/office/drawing/2014/main" id="{E4F5937F-1217-9F57-024B-F95316F76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953000"/>
            <a:ext cx="6096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86" name="Rectangle 15">
            <a:extLst>
              <a:ext uri="{FF2B5EF4-FFF2-40B4-BE49-F238E27FC236}">
                <a16:creationId xmlns:a16="http://schemas.microsoft.com/office/drawing/2014/main" id="{AD7B9590-C878-05E2-BF2E-3C3B4B1C3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9530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28687" name="Rectangle 16">
            <a:extLst>
              <a:ext uri="{FF2B5EF4-FFF2-40B4-BE49-F238E27FC236}">
                <a16:creationId xmlns:a16="http://schemas.microsoft.com/office/drawing/2014/main" id="{7EA11BAE-7590-94FF-4F5E-DFCB97CF5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530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88" name="Rectangle 17">
            <a:extLst>
              <a:ext uri="{FF2B5EF4-FFF2-40B4-BE49-F238E27FC236}">
                <a16:creationId xmlns:a16="http://schemas.microsoft.com/office/drawing/2014/main" id="{BC1293E8-77B9-6AB7-1116-F06C96746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953000"/>
            <a:ext cx="6096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89" name="Rectangle 18">
            <a:extLst>
              <a:ext uri="{FF2B5EF4-FFF2-40B4-BE49-F238E27FC236}">
                <a16:creationId xmlns:a16="http://schemas.microsoft.com/office/drawing/2014/main" id="{B7C3BCF2-A169-33C0-446F-B72A2994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49530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28690" name="Rectangle 19">
            <a:extLst>
              <a:ext uri="{FF2B5EF4-FFF2-40B4-BE49-F238E27FC236}">
                <a16:creationId xmlns:a16="http://schemas.microsoft.com/office/drawing/2014/main" id="{5A461528-CB80-76C7-BA6F-C25540760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49530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8691" name="Rectangle 20">
            <a:extLst>
              <a:ext uri="{FF2B5EF4-FFF2-40B4-BE49-F238E27FC236}">
                <a16:creationId xmlns:a16="http://schemas.microsoft.com/office/drawing/2014/main" id="{2922E74D-EEC7-8313-077D-E44BC9A6B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4953000"/>
            <a:ext cx="6096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8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92" name="Rectangle 21">
            <a:extLst>
              <a:ext uri="{FF2B5EF4-FFF2-40B4-BE49-F238E27FC236}">
                <a16:creationId xmlns:a16="http://schemas.microsoft.com/office/drawing/2014/main" id="{C5DE92D7-12FE-C4DB-8D6B-FF9FAE95B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61722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28693" name="Rectangle 22">
            <a:extLst>
              <a:ext uri="{FF2B5EF4-FFF2-40B4-BE49-F238E27FC236}">
                <a16:creationId xmlns:a16="http://schemas.microsoft.com/office/drawing/2014/main" id="{9DEA38AE-D5D5-BD81-CD6B-473FDA503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172200"/>
            <a:ext cx="6096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8694" name="Rectangle 23">
            <a:extLst>
              <a:ext uri="{FF2B5EF4-FFF2-40B4-BE49-F238E27FC236}">
                <a16:creationId xmlns:a16="http://schemas.microsoft.com/office/drawing/2014/main" id="{B08A9C65-0861-DE18-4A9A-33C25C7F6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6172200"/>
            <a:ext cx="7620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</a:p>
        </p:txBody>
      </p:sp>
      <p:sp>
        <p:nvSpPr>
          <p:cNvPr id="28695" name="Rectangle 24">
            <a:extLst>
              <a:ext uri="{FF2B5EF4-FFF2-40B4-BE49-F238E27FC236}">
                <a16:creationId xmlns:a16="http://schemas.microsoft.com/office/drawing/2014/main" id="{CBFECBF8-01F9-65D8-9A9A-46A5B0908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6172200"/>
            <a:ext cx="6096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</a:p>
        </p:txBody>
      </p:sp>
      <p:sp>
        <p:nvSpPr>
          <p:cNvPr id="28696" name="Rectangle 25">
            <a:extLst>
              <a:ext uri="{FF2B5EF4-FFF2-40B4-BE49-F238E27FC236}">
                <a16:creationId xmlns:a16="http://schemas.microsoft.com/office/drawing/2014/main" id="{E453C6B9-A092-9F0D-2A48-84B4161CF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5814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28697" name="Rectangle 26">
            <a:extLst>
              <a:ext uri="{FF2B5EF4-FFF2-40B4-BE49-F238E27FC236}">
                <a16:creationId xmlns:a16="http://schemas.microsoft.com/office/drawing/2014/main" id="{FD441FCD-70FA-7AAD-31FA-8F3EA20A9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81400"/>
            <a:ext cx="6096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8698" name="Rectangle 27">
            <a:extLst>
              <a:ext uri="{FF2B5EF4-FFF2-40B4-BE49-F238E27FC236}">
                <a16:creationId xmlns:a16="http://schemas.microsoft.com/office/drawing/2014/main" id="{DCD93DD9-31B9-3C3A-4CD6-4F5E5B502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35814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28699" name="Rectangle 28">
            <a:extLst>
              <a:ext uri="{FF2B5EF4-FFF2-40B4-BE49-F238E27FC236}">
                <a16:creationId xmlns:a16="http://schemas.microsoft.com/office/drawing/2014/main" id="{B67A522C-6516-28C8-9FB2-6B99A1CE0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3581400"/>
            <a:ext cx="6096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8700" name="Rectangle 29">
            <a:extLst>
              <a:ext uri="{FF2B5EF4-FFF2-40B4-BE49-F238E27FC236}">
                <a16:creationId xmlns:a16="http://schemas.microsoft.com/office/drawing/2014/main" id="{40B84618-1F09-A80F-5018-19040C8B6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81400"/>
            <a:ext cx="5334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</a:t>
            </a:r>
          </a:p>
        </p:txBody>
      </p:sp>
      <p:sp>
        <p:nvSpPr>
          <p:cNvPr id="28701" name="Rectangle 30">
            <a:extLst>
              <a:ext uri="{FF2B5EF4-FFF2-40B4-BE49-F238E27FC236}">
                <a16:creationId xmlns:a16="http://schemas.microsoft.com/office/drawing/2014/main" id="{A683719D-4880-3495-1EC4-F46E4B778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81400"/>
            <a:ext cx="609600" cy="6096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cxnSp>
        <p:nvCxnSpPr>
          <p:cNvPr id="28702" name="AutoShape 31">
            <a:extLst>
              <a:ext uri="{FF2B5EF4-FFF2-40B4-BE49-F238E27FC236}">
                <a16:creationId xmlns:a16="http://schemas.microsoft.com/office/drawing/2014/main" id="{A01A5E5C-188B-9D9B-32C8-A0C73423C5A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657600" y="2971800"/>
            <a:ext cx="533400" cy="5334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folHlink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3" name="AutoShape 32">
            <a:extLst>
              <a:ext uri="{FF2B5EF4-FFF2-40B4-BE49-F238E27FC236}">
                <a16:creationId xmlns:a16="http://schemas.microsoft.com/office/drawing/2014/main" id="{C75B3DFA-C688-90BD-4461-2CB26246A0D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257550" y="3371850"/>
            <a:ext cx="1905000" cy="1104900"/>
          </a:xfrm>
          <a:prstGeom prst="bentConnector3">
            <a:avLst>
              <a:gd name="adj1" fmla="val 75579"/>
            </a:avLst>
          </a:prstGeom>
          <a:noFill/>
          <a:ln w="38100">
            <a:solidFill>
              <a:schemeClr val="folHlink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4" name="AutoShape 33">
            <a:extLst>
              <a:ext uri="{FF2B5EF4-FFF2-40B4-BE49-F238E27FC236}">
                <a16:creationId xmlns:a16="http://schemas.microsoft.com/office/drawing/2014/main" id="{3F0359AE-5F88-8D27-345D-456C62A2814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714750" y="3143250"/>
            <a:ext cx="2819400" cy="1866900"/>
          </a:xfrm>
          <a:prstGeom prst="bentConnector4">
            <a:avLst>
              <a:gd name="adj1" fmla="val -8056"/>
              <a:gd name="adj2" fmla="val 57144"/>
            </a:avLst>
          </a:prstGeom>
          <a:noFill/>
          <a:ln w="38100">
            <a:solidFill>
              <a:schemeClr val="folHlink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5" name="AutoShape 34">
            <a:extLst>
              <a:ext uri="{FF2B5EF4-FFF2-40B4-BE49-F238E27FC236}">
                <a16:creationId xmlns:a16="http://schemas.microsoft.com/office/drawing/2014/main" id="{6873877C-ED8E-8907-B1D7-F677787B7A92}"/>
              </a:ext>
            </a:extLst>
          </p:cNvPr>
          <p:cNvCxnSpPr>
            <a:cxnSpLocks noChangeShapeType="1"/>
            <a:stCxn id="28685" idx="3"/>
            <a:endCxn id="28686" idx="1"/>
          </p:cNvCxnSpPr>
          <p:nvPr/>
        </p:nvCxnSpPr>
        <p:spPr bwMode="auto">
          <a:xfrm>
            <a:off x="5105400" y="5257800"/>
            <a:ext cx="1066800" cy="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6" name="AutoShape 35">
            <a:extLst>
              <a:ext uri="{FF2B5EF4-FFF2-40B4-BE49-F238E27FC236}">
                <a16:creationId xmlns:a16="http://schemas.microsoft.com/office/drawing/2014/main" id="{BB6E991F-2F61-5E90-516B-1BFCA945B9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96200" y="2743200"/>
            <a:ext cx="914400" cy="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7" name="AutoShape 36">
            <a:extLst>
              <a:ext uri="{FF2B5EF4-FFF2-40B4-BE49-F238E27FC236}">
                <a16:creationId xmlns:a16="http://schemas.microsoft.com/office/drawing/2014/main" id="{78EBF96E-9B90-BEA3-D891-A03246E5AAC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667500" y="3238500"/>
            <a:ext cx="533400" cy="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8" name="AutoShape 37">
            <a:extLst>
              <a:ext uri="{FF2B5EF4-FFF2-40B4-BE49-F238E27FC236}">
                <a16:creationId xmlns:a16="http://schemas.microsoft.com/office/drawing/2014/main" id="{96C094E5-8071-F899-FA80-50561489FBD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667500" y="5791200"/>
            <a:ext cx="609600" cy="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9" name="AutoShape 38">
            <a:extLst>
              <a:ext uri="{FF2B5EF4-FFF2-40B4-BE49-F238E27FC236}">
                <a16:creationId xmlns:a16="http://schemas.microsoft.com/office/drawing/2014/main" id="{AA9CCCEF-9851-FB42-3EA1-48D63F64444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9505950" y="2952750"/>
            <a:ext cx="533400" cy="5715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folHlink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10" name="AutoShape 39">
            <a:extLst>
              <a:ext uri="{FF2B5EF4-FFF2-40B4-BE49-F238E27FC236}">
                <a16:creationId xmlns:a16="http://schemas.microsoft.com/office/drawing/2014/main" id="{1E5C506C-60E4-340C-22D5-CE7C92CFD75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9410700" y="5448300"/>
            <a:ext cx="609600" cy="6858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folHlink"/>
            </a:solidFill>
            <a:miter lim="800000"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11" name="AutoShape 40">
            <a:extLst>
              <a:ext uri="{FF2B5EF4-FFF2-40B4-BE49-F238E27FC236}">
                <a16:creationId xmlns:a16="http://schemas.microsoft.com/office/drawing/2014/main" id="{F5375501-C4A9-0D18-D8EC-B1DF8665D6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72400" y="5257800"/>
            <a:ext cx="838200" cy="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2" name="Text Box 42">
            <a:extLst>
              <a:ext uri="{FF2B5EF4-FFF2-40B4-BE49-F238E27FC236}">
                <a16:creationId xmlns:a16="http://schemas.microsoft.com/office/drawing/2014/main" id="{AD224247-2186-5B56-6BA0-4473E8A0D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9" y="2492375"/>
            <a:ext cx="72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  <a:endParaRPr kumimoji="1" lang="en-US" altLang="zh-CN" sz="24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4F62F10-BA9A-143A-4968-827834408B3D}"/>
              </a:ext>
            </a:extLst>
          </p:cNvPr>
          <p:cNvSpPr/>
          <p:nvPr/>
        </p:nvSpPr>
        <p:spPr>
          <a:xfrm>
            <a:off x="2351088" y="1844676"/>
            <a:ext cx="4621212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kern="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cs typeface="+mj-cs"/>
              </a:rPr>
              <a:t>例 </a:t>
            </a:r>
            <a:r>
              <a:rPr lang="en-US" altLang="zh-CN" sz="2800" b="1" kern="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cs typeface="+mj-cs"/>
              </a:rPr>
              <a:t>7-2</a:t>
            </a:r>
            <a:r>
              <a:rPr lang="zh-CN" altLang="en-US" sz="2800" b="1" kern="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cs typeface="+mj-cs"/>
              </a:rPr>
              <a:t>：</a:t>
            </a:r>
            <a:r>
              <a:rPr lang="en-US" altLang="zh-CN" sz="2800" b="1" kern="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itchFamily="2" charset="-122"/>
                <a:ea typeface="华文新魏" pitchFamily="2" charset="-122"/>
                <a:cs typeface="+mj-cs"/>
              </a:rPr>
              <a:t>a:=b*(-c)+b*(-34)</a:t>
            </a:r>
            <a:endParaRPr lang="zh-CN" altLang="en-US" sz="2800" dirty="0">
              <a:ea typeface="宋体" charset="-122"/>
            </a:endParaRPr>
          </a:p>
        </p:txBody>
      </p:sp>
      <p:cxnSp>
        <p:nvCxnSpPr>
          <p:cNvPr id="28714" name="AutoShape 35">
            <a:extLst>
              <a:ext uri="{FF2B5EF4-FFF2-40B4-BE49-F238E27FC236}">
                <a16:creationId xmlns:a16="http://schemas.microsoft.com/office/drawing/2014/main" id="{405D4DE2-C344-E52E-DA41-9BCFE39B12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66988" y="2781300"/>
            <a:ext cx="842962" cy="0"/>
          </a:xfrm>
          <a:prstGeom prst="straightConnector1">
            <a:avLst/>
          </a:prstGeom>
          <a:noFill/>
          <a:ln w="38100">
            <a:solidFill>
              <a:schemeClr val="fol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5" name="灯片编号占位符 48">
            <a:extLst>
              <a:ext uri="{FF2B5EF4-FFF2-40B4-BE49-F238E27FC236}">
                <a16:creationId xmlns:a16="http://schemas.microsoft.com/office/drawing/2014/main" id="{227B5056-D82B-19B8-E677-3BB2FA3CC1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A19F305-5C9B-48BB-B303-9C866972A545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B0878827-EDDC-F866-6A48-FECC3F91D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4826" y="188913"/>
            <a:ext cx="8353425" cy="576262"/>
          </a:xfrm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语法结构树的数组存储形式</a:t>
            </a:r>
            <a:endParaRPr lang="zh-CN" altLang="en-US" sz="24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11FE1632-5F58-A8B9-6728-176AFE9FD82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5951538" y="765176"/>
            <a:ext cx="4648200" cy="5832475"/>
          </a:xfrm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/>
              <a:t>地址  算符   操作数</a:t>
            </a:r>
            <a:r>
              <a:rPr lang="en-US" altLang="zh-CN" sz="2400" b="1"/>
              <a:t>1  </a:t>
            </a:r>
            <a:r>
              <a:rPr lang="zh-CN" altLang="en-US" sz="2400" b="1"/>
              <a:t>操作数</a:t>
            </a:r>
            <a:r>
              <a:rPr lang="en-US" altLang="zh-CN" sz="2400" b="1"/>
              <a:t>2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0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1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2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3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4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5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6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7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8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9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10</a:t>
            </a:r>
            <a:endParaRPr lang="en-US" altLang="zh-CN" sz="3200" b="1"/>
          </a:p>
        </p:txBody>
      </p:sp>
      <p:sp>
        <p:nvSpPr>
          <p:cNvPr id="285701" name="Rectangle 5">
            <a:extLst>
              <a:ext uri="{FF2B5EF4-FFF2-40B4-BE49-F238E27FC236}">
                <a16:creationId xmlns:a16="http://schemas.microsoft.com/office/drawing/2014/main" id="{BCB7F449-5DB4-4A56-9C7B-09D897681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59050"/>
            <a:ext cx="4414838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36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a:=b*(-c)+b*(-34)</a:t>
            </a:r>
          </a:p>
        </p:txBody>
      </p:sp>
      <p:sp>
        <p:nvSpPr>
          <p:cNvPr id="30724" name="Text Box 6">
            <a:extLst>
              <a:ext uri="{FF2B5EF4-FFF2-40B4-BE49-F238E27FC236}">
                <a16:creationId xmlns:a16="http://schemas.microsoft.com/office/drawing/2014/main" id="{273B9D4D-207F-929B-C206-15850B05A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4076700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folHlink"/>
                </a:solidFill>
                <a:latin typeface="Times New Roman" panose="02020603050405020304" pitchFamily="18" charset="0"/>
              </a:rPr>
              <a:t>以语法分析为中心</a:t>
            </a:r>
          </a:p>
        </p:txBody>
      </p:sp>
      <p:grpSp>
        <p:nvGrpSpPr>
          <p:cNvPr id="30725" name="Group 357">
            <a:extLst>
              <a:ext uri="{FF2B5EF4-FFF2-40B4-BE49-F238E27FC236}">
                <a16:creationId xmlns:a16="http://schemas.microsoft.com/office/drawing/2014/main" id="{AA298204-B36F-C05D-A8E6-82CF546476AE}"/>
              </a:ext>
            </a:extLst>
          </p:cNvPr>
          <p:cNvGrpSpPr>
            <a:grpSpLocks/>
          </p:cNvGrpSpPr>
          <p:nvPr/>
        </p:nvGrpSpPr>
        <p:grpSpPr bwMode="auto">
          <a:xfrm>
            <a:off x="6816726" y="1230314"/>
            <a:ext cx="2471738" cy="5230813"/>
            <a:chOff x="3191" y="509"/>
            <a:chExt cx="1557" cy="3295"/>
          </a:xfrm>
        </p:grpSpPr>
        <p:sp>
          <p:nvSpPr>
            <p:cNvPr id="31045" name="Rectangle 71">
              <a:extLst>
                <a:ext uri="{FF2B5EF4-FFF2-40B4-BE49-F238E27FC236}">
                  <a16:creationId xmlns:a16="http://schemas.microsoft.com/office/drawing/2014/main" id="{582814A6-694C-E541-0954-2724042B1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1130"/>
              <a:ext cx="8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endParaRPr lang="en-US" altLang="zh-CN" sz="18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46" name="Rectangle 185">
              <a:extLst>
                <a:ext uri="{FF2B5EF4-FFF2-40B4-BE49-F238E27FC236}">
                  <a16:creationId xmlns:a16="http://schemas.microsoft.com/office/drawing/2014/main" id="{3218084E-957B-9FBB-8883-DE70C16AD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1" y="2318"/>
              <a:ext cx="8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endParaRPr lang="en-US" altLang="zh-CN" sz="180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47" name="Rectangle 246">
              <a:extLst>
                <a:ext uri="{FF2B5EF4-FFF2-40B4-BE49-F238E27FC236}">
                  <a16:creationId xmlns:a16="http://schemas.microsoft.com/office/drawing/2014/main" id="{74FADCBD-F0FD-8D44-8B11-C585BAFD9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" y="2909"/>
              <a:ext cx="12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endParaRPr lang="en-US" altLang="zh-CN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1048" name="Group 355">
              <a:extLst>
                <a:ext uri="{FF2B5EF4-FFF2-40B4-BE49-F238E27FC236}">
                  <a16:creationId xmlns:a16="http://schemas.microsoft.com/office/drawing/2014/main" id="{2FD5046E-B289-319C-244B-3B186E41D9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1" y="509"/>
              <a:ext cx="1557" cy="3295"/>
              <a:chOff x="3191" y="509"/>
              <a:chExt cx="1557" cy="3295"/>
            </a:xfrm>
          </p:grpSpPr>
          <p:sp>
            <p:nvSpPr>
              <p:cNvPr id="31049" name="Rectangle 9">
                <a:extLst>
                  <a:ext uri="{FF2B5EF4-FFF2-40B4-BE49-F238E27FC236}">
                    <a16:creationId xmlns:a16="http://schemas.microsoft.com/office/drawing/2014/main" id="{5E1E8B3D-3B32-83BC-1B1F-194066E57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509"/>
                <a:ext cx="21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id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50" name="Rectangle 10">
                <a:extLst>
                  <a:ext uri="{FF2B5EF4-FFF2-40B4-BE49-F238E27FC236}">
                    <a16:creationId xmlns:a16="http://schemas.microsoft.com/office/drawing/2014/main" id="{594F8CF7-3B18-5E8A-AFD4-AC6F66106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509"/>
                <a:ext cx="143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51" name="Rectangle 43">
                <a:extLst>
                  <a:ext uri="{FF2B5EF4-FFF2-40B4-BE49-F238E27FC236}">
                    <a16:creationId xmlns:a16="http://schemas.microsoft.com/office/drawing/2014/main" id="{ABB98DE6-E968-5E6A-7426-D0DBA2549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822"/>
                <a:ext cx="21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id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52" name="Rectangle 44">
                <a:extLst>
                  <a:ext uri="{FF2B5EF4-FFF2-40B4-BE49-F238E27FC236}">
                    <a16:creationId xmlns:a16="http://schemas.microsoft.com/office/drawing/2014/main" id="{74CFC5CE-1BC1-80A2-19E6-A34D67F1D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822"/>
                <a:ext cx="11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53" name="Rectangle 72">
                <a:extLst>
                  <a:ext uri="{FF2B5EF4-FFF2-40B4-BE49-F238E27FC236}">
                    <a16:creationId xmlns:a16="http://schemas.microsoft.com/office/drawing/2014/main" id="{D5878940-989E-86D4-536B-030D2A206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1130"/>
                <a:ext cx="12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54" name="Rectangle 73">
                <a:extLst>
                  <a:ext uri="{FF2B5EF4-FFF2-40B4-BE49-F238E27FC236}">
                    <a16:creationId xmlns:a16="http://schemas.microsoft.com/office/drawing/2014/main" id="{BA3C301F-074B-2EFE-C6C1-B3CF176E2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130"/>
                <a:ext cx="12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55" name="Rectangle 100">
                <a:extLst>
                  <a:ext uri="{FF2B5EF4-FFF2-40B4-BE49-F238E27FC236}">
                    <a16:creationId xmlns:a16="http://schemas.microsoft.com/office/drawing/2014/main" id="{49B8EA40-825C-0C25-F19A-5D73FFA4C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1437"/>
                <a:ext cx="12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  <a:endParaRPr lang="zh-CN" altLang="en-US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56" name="Rectangle 101">
                <a:extLst>
                  <a:ext uri="{FF2B5EF4-FFF2-40B4-BE49-F238E27FC236}">
                    <a16:creationId xmlns:a16="http://schemas.microsoft.com/office/drawing/2014/main" id="{6AB53992-B4FF-D8D6-B21C-037C0A050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1437"/>
                <a:ext cx="12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57" name="Rectangle 102">
                <a:extLst>
                  <a:ext uri="{FF2B5EF4-FFF2-40B4-BE49-F238E27FC236}">
                    <a16:creationId xmlns:a16="http://schemas.microsoft.com/office/drawing/2014/main" id="{47AC949A-E1C0-F59D-6B72-B19AF8F44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437"/>
                <a:ext cx="12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58" name="Rectangle 129">
                <a:extLst>
                  <a:ext uri="{FF2B5EF4-FFF2-40B4-BE49-F238E27FC236}">
                    <a16:creationId xmlns:a16="http://schemas.microsoft.com/office/drawing/2014/main" id="{A62F54E0-A7A7-B1BE-30F6-0BE7C81B2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1733"/>
                <a:ext cx="21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id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59" name="Rectangle 130">
                <a:extLst>
                  <a:ext uri="{FF2B5EF4-FFF2-40B4-BE49-F238E27FC236}">
                    <a16:creationId xmlns:a16="http://schemas.microsoft.com/office/drawing/2014/main" id="{AA04A0B2-2971-3F80-D88B-B3E9F6AFB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1733"/>
                <a:ext cx="143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60" name="Rectangle 157">
                <a:extLst>
                  <a:ext uri="{FF2B5EF4-FFF2-40B4-BE49-F238E27FC236}">
                    <a16:creationId xmlns:a16="http://schemas.microsoft.com/office/drawing/2014/main" id="{A33F6A20-2244-6701-2CF7-744A4BDAF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022"/>
                <a:ext cx="502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num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61" name="Rectangle 158">
                <a:extLst>
                  <a:ext uri="{FF2B5EF4-FFF2-40B4-BE49-F238E27FC236}">
                    <a16:creationId xmlns:a16="http://schemas.microsoft.com/office/drawing/2014/main" id="{C46906BE-642D-1778-1F60-F22DD563D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2022"/>
                <a:ext cx="25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34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62" name="Rectangle 186">
                <a:extLst>
                  <a:ext uri="{FF2B5EF4-FFF2-40B4-BE49-F238E27FC236}">
                    <a16:creationId xmlns:a16="http://schemas.microsoft.com/office/drawing/2014/main" id="{62DCDB66-64C1-ACB9-D877-42C193977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2318"/>
                <a:ext cx="12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63" name="Rectangle 187">
                <a:extLst>
                  <a:ext uri="{FF2B5EF4-FFF2-40B4-BE49-F238E27FC236}">
                    <a16:creationId xmlns:a16="http://schemas.microsoft.com/office/drawing/2014/main" id="{CB8D6870-BF4C-B0B2-35EC-C6CD96AF4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2318"/>
                <a:ext cx="12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64" name="Rectangle 215">
                <a:extLst>
                  <a:ext uri="{FF2B5EF4-FFF2-40B4-BE49-F238E27FC236}">
                    <a16:creationId xmlns:a16="http://schemas.microsoft.com/office/drawing/2014/main" id="{C164E8C3-379D-285E-AD97-B327B32D1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613"/>
                <a:ext cx="12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  <a:endParaRPr lang="zh-CN" altLang="en-US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65" name="Rectangle 216">
                <a:extLst>
                  <a:ext uri="{FF2B5EF4-FFF2-40B4-BE49-F238E27FC236}">
                    <a16:creationId xmlns:a16="http://schemas.microsoft.com/office/drawing/2014/main" id="{C1A19071-3BA6-A653-AE3C-3B5662518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2613"/>
                <a:ext cx="12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66" name="Rectangle 217">
                <a:extLst>
                  <a:ext uri="{FF2B5EF4-FFF2-40B4-BE49-F238E27FC236}">
                    <a16:creationId xmlns:a16="http://schemas.microsoft.com/office/drawing/2014/main" id="{A2882E24-3C18-915C-6CD2-466F2BA1B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2613"/>
                <a:ext cx="12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67" name="Rectangle 244">
                <a:extLst>
                  <a:ext uri="{FF2B5EF4-FFF2-40B4-BE49-F238E27FC236}">
                    <a16:creationId xmlns:a16="http://schemas.microsoft.com/office/drawing/2014/main" id="{945FD857-37DA-B6C7-E33E-0398E3388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2909"/>
                <a:ext cx="147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68" name="Rectangle 245">
                <a:extLst>
                  <a:ext uri="{FF2B5EF4-FFF2-40B4-BE49-F238E27FC236}">
                    <a16:creationId xmlns:a16="http://schemas.microsoft.com/office/drawing/2014/main" id="{4DFD905A-633C-B986-7036-FDC6A42E2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2909"/>
                <a:ext cx="12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69" name="Rectangle 273">
                <a:extLst>
                  <a:ext uri="{FF2B5EF4-FFF2-40B4-BE49-F238E27FC236}">
                    <a16:creationId xmlns:a16="http://schemas.microsoft.com/office/drawing/2014/main" id="{6D26631A-C94E-2DF6-132E-48A5E206B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3199"/>
                <a:ext cx="215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id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70" name="Rectangle 274">
                <a:extLst>
                  <a:ext uri="{FF2B5EF4-FFF2-40B4-BE49-F238E27FC236}">
                    <a16:creationId xmlns:a16="http://schemas.microsoft.com/office/drawing/2014/main" id="{10A4947A-A961-0E42-6850-9F8694FA6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3199"/>
                <a:ext cx="12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71" name="Rectangle 301">
                <a:extLst>
                  <a:ext uri="{FF2B5EF4-FFF2-40B4-BE49-F238E27FC236}">
                    <a16:creationId xmlns:a16="http://schemas.microsoft.com/office/drawing/2014/main" id="{103D78BA-A4F9-272F-E939-0B78AC940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1" y="3494"/>
                <a:ext cx="233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:=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72" name="Rectangle 302">
                <a:extLst>
                  <a:ext uri="{FF2B5EF4-FFF2-40B4-BE49-F238E27FC236}">
                    <a16:creationId xmlns:a16="http://schemas.microsoft.com/office/drawing/2014/main" id="{F65FD40F-CC2E-4F04-5CC3-DC395D21A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3494"/>
                <a:ext cx="12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073" name="Rectangle 303">
                <a:extLst>
                  <a:ext uri="{FF2B5EF4-FFF2-40B4-BE49-F238E27FC236}">
                    <a16:creationId xmlns:a16="http://schemas.microsoft.com/office/drawing/2014/main" id="{781E9DCA-703A-6870-3674-023C21362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3494"/>
                <a:ext cx="12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  <a:endParaRPr lang="en-US" altLang="zh-CN" sz="180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0726" name="Group 358">
            <a:extLst>
              <a:ext uri="{FF2B5EF4-FFF2-40B4-BE49-F238E27FC236}">
                <a16:creationId xmlns:a16="http://schemas.microsoft.com/office/drawing/2014/main" id="{A5C6B019-71DB-285F-700C-6ED5D5F077B3}"/>
              </a:ext>
            </a:extLst>
          </p:cNvPr>
          <p:cNvGrpSpPr>
            <a:grpSpLocks/>
          </p:cNvGrpSpPr>
          <p:nvPr/>
        </p:nvGrpSpPr>
        <p:grpSpPr bwMode="auto">
          <a:xfrm>
            <a:off x="6494464" y="1192214"/>
            <a:ext cx="3411537" cy="5208587"/>
            <a:chOff x="3131" y="503"/>
            <a:chExt cx="2149" cy="3281"/>
          </a:xfrm>
        </p:grpSpPr>
        <p:sp>
          <p:nvSpPr>
            <p:cNvPr id="30729" name="Rectangle 11">
              <a:extLst>
                <a:ext uri="{FF2B5EF4-FFF2-40B4-BE49-F238E27FC236}">
                  <a16:creationId xmlns:a16="http://schemas.microsoft.com/office/drawing/2014/main" id="{8395A5E5-E75C-5AF3-8667-CA7E1AD2D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50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0" name="Line 12">
              <a:extLst>
                <a:ext uri="{FF2B5EF4-FFF2-40B4-BE49-F238E27FC236}">
                  <a16:creationId xmlns:a16="http://schemas.microsoft.com/office/drawing/2014/main" id="{2F1B63FB-C637-EAE2-47CE-8445652AC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50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Line 13">
              <a:extLst>
                <a:ext uri="{FF2B5EF4-FFF2-40B4-BE49-F238E27FC236}">
                  <a16:creationId xmlns:a16="http://schemas.microsoft.com/office/drawing/2014/main" id="{55FD5262-73C1-8171-3FFD-DC5346D25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50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Rectangle 14">
              <a:extLst>
                <a:ext uri="{FF2B5EF4-FFF2-40B4-BE49-F238E27FC236}">
                  <a16:creationId xmlns:a16="http://schemas.microsoft.com/office/drawing/2014/main" id="{EBBA68F1-913A-FA46-FC61-C4F98C0AD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50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3" name="Line 15">
              <a:extLst>
                <a:ext uri="{FF2B5EF4-FFF2-40B4-BE49-F238E27FC236}">
                  <a16:creationId xmlns:a16="http://schemas.microsoft.com/office/drawing/2014/main" id="{3AC7C666-30E8-561B-9E3A-540069B58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50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Line 16">
              <a:extLst>
                <a:ext uri="{FF2B5EF4-FFF2-40B4-BE49-F238E27FC236}">
                  <a16:creationId xmlns:a16="http://schemas.microsoft.com/office/drawing/2014/main" id="{3AD2E464-0E14-A6A6-3E38-C0815839A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50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Rectangle 17">
              <a:extLst>
                <a:ext uri="{FF2B5EF4-FFF2-40B4-BE49-F238E27FC236}">
                  <a16:creationId xmlns:a16="http://schemas.microsoft.com/office/drawing/2014/main" id="{603A7B31-FCF8-278D-2E08-771E5D6ED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503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6" name="Line 18">
              <a:extLst>
                <a:ext uri="{FF2B5EF4-FFF2-40B4-BE49-F238E27FC236}">
                  <a16:creationId xmlns:a16="http://schemas.microsoft.com/office/drawing/2014/main" id="{6A8094D3-514F-ED90-5C89-0BFEFD74D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503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Rectangle 19">
              <a:extLst>
                <a:ext uri="{FF2B5EF4-FFF2-40B4-BE49-F238E27FC236}">
                  <a16:creationId xmlns:a16="http://schemas.microsoft.com/office/drawing/2014/main" id="{074CB977-0C3C-2662-A26F-779E81104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50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8" name="Line 20">
              <a:extLst>
                <a:ext uri="{FF2B5EF4-FFF2-40B4-BE49-F238E27FC236}">
                  <a16:creationId xmlns:a16="http://schemas.microsoft.com/office/drawing/2014/main" id="{9ABFE80C-5350-0627-D7CF-3BD5D762E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50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Line 21">
              <a:extLst>
                <a:ext uri="{FF2B5EF4-FFF2-40B4-BE49-F238E27FC236}">
                  <a16:creationId xmlns:a16="http://schemas.microsoft.com/office/drawing/2014/main" id="{EE7B1D45-9F8B-1B85-B27D-14FAE631B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50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Rectangle 22">
              <a:extLst>
                <a:ext uri="{FF2B5EF4-FFF2-40B4-BE49-F238E27FC236}">
                  <a16:creationId xmlns:a16="http://schemas.microsoft.com/office/drawing/2014/main" id="{D401DFBE-5E34-3BAB-B3D5-093F46389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503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1" name="Line 23">
              <a:extLst>
                <a:ext uri="{FF2B5EF4-FFF2-40B4-BE49-F238E27FC236}">
                  <a16:creationId xmlns:a16="http://schemas.microsoft.com/office/drawing/2014/main" id="{E471D927-ED49-8918-55B2-AFE990A3C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503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Rectangle 24">
              <a:extLst>
                <a:ext uri="{FF2B5EF4-FFF2-40B4-BE49-F238E27FC236}">
                  <a16:creationId xmlns:a16="http://schemas.microsoft.com/office/drawing/2014/main" id="{47D6B984-AC67-3340-BE93-1B2928F81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50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3" name="Line 25">
              <a:extLst>
                <a:ext uri="{FF2B5EF4-FFF2-40B4-BE49-F238E27FC236}">
                  <a16:creationId xmlns:a16="http://schemas.microsoft.com/office/drawing/2014/main" id="{8FDCD197-27DF-56D6-D889-207D12427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50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Line 26">
              <a:extLst>
                <a:ext uri="{FF2B5EF4-FFF2-40B4-BE49-F238E27FC236}">
                  <a16:creationId xmlns:a16="http://schemas.microsoft.com/office/drawing/2014/main" id="{6E8C7C94-841F-0218-DC71-AE42F1860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50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Rectangle 27">
              <a:extLst>
                <a:ext uri="{FF2B5EF4-FFF2-40B4-BE49-F238E27FC236}">
                  <a16:creationId xmlns:a16="http://schemas.microsoft.com/office/drawing/2014/main" id="{CE892663-20BF-89E2-4B24-39A90B92A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503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6" name="Line 28">
              <a:extLst>
                <a:ext uri="{FF2B5EF4-FFF2-40B4-BE49-F238E27FC236}">
                  <a16:creationId xmlns:a16="http://schemas.microsoft.com/office/drawing/2014/main" id="{67F150ED-A96B-DFD6-2724-1A818F7CD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503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Rectangle 29">
              <a:extLst>
                <a:ext uri="{FF2B5EF4-FFF2-40B4-BE49-F238E27FC236}">
                  <a16:creationId xmlns:a16="http://schemas.microsoft.com/office/drawing/2014/main" id="{65AF6B8A-CA28-64EE-EFF9-E6638126E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50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8" name="Line 30">
              <a:extLst>
                <a:ext uri="{FF2B5EF4-FFF2-40B4-BE49-F238E27FC236}">
                  <a16:creationId xmlns:a16="http://schemas.microsoft.com/office/drawing/2014/main" id="{8DA9551D-F30F-710E-B4FE-7D3466582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50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Line 31">
              <a:extLst>
                <a:ext uri="{FF2B5EF4-FFF2-40B4-BE49-F238E27FC236}">
                  <a16:creationId xmlns:a16="http://schemas.microsoft.com/office/drawing/2014/main" id="{E7DB25D9-834E-BE63-9480-3FA002189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50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Rectangle 32">
              <a:extLst>
                <a:ext uri="{FF2B5EF4-FFF2-40B4-BE49-F238E27FC236}">
                  <a16:creationId xmlns:a16="http://schemas.microsoft.com/office/drawing/2014/main" id="{6B3B2370-6E8B-0A56-D34D-DBEF76099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50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1" name="Line 33">
              <a:extLst>
                <a:ext uri="{FF2B5EF4-FFF2-40B4-BE49-F238E27FC236}">
                  <a16:creationId xmlns:a16="http://schemas.microsoft.com/office/drawing/2014/main" id="{1F4F4707-FC4B-E2E8-4494-F85CB6CAE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50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Line 34">
              <a:extLst>
                <a:ext uri="{FF2B5EF4-FFF2-40B4-BE49-F238E27FC236}">
                  <a16:creationId xmlns:a16="http://schemas.microsoft.com/office/drawing/2014/main" id="{63139DFD-6CFE-E069-6630-B3725737B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50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Rectangle 35">
              <a:extLst>
                <a:ext uri="{FF2B5EF4-FFF2-40B4-BE49-F238E27FC236}">
                  <a16:creationId xmlns:a16="http://schemas.microsoft.com/office/drawing/2014/main" id="{9A7773BC-2ED1-E51E-E2EC-649C8CACC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509"/>
              <a:ext cx="7" cy="30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4" name="Line 36">
              <a:extLst>
                <a:ext uri="{FF2B5EF4-FFF2-40B4-BE49-F238E27FC236}">
                  <a16:creationId xmlns:a16="http://schemas.microsoft.com/office/drawing/2014/main" id="{45D27CB6-3CAE-1AE1-800A-520BC36FA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509"/>
              <a:ext cx="1" cy="307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Rectangle 37">
              <a:extLst>
                <a:ext uri="{FF2B5EF4-FFF2-40B4-BE49-F238E27FC236}">
                  <a16:creationId xmlns:a16="http://schemas.microsoft.com/office/drawing/2014/main" id="{2148CC97-AED3-A4A4-6975-6B0617822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509"/>
              <a:ext cx="7" cy="30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6" name="Line 38">
              <a:extLst>
                <a:ext uri="{FF2B5EF4-FFF2-40B4-BE49-F238E27FC236}">
                  <a16:creationId xmlns:a16="http://schemas.microsoft.com/office/drawing/2014/main" id="{B917D279-3FF7-782E-F76A-D92397E55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509"/>
              <a:ext cx="1" cy="307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7" name="Rectangle 39">
              <a:extLst>
                <a:ext uri="{FF2B5EF4-FFF2-40B4-BE49-F238E27FC236}">
                  <a16:creationId xmlns:a16="http://schemas.microsoft.com/office/drawing/2014/main" id="{13797C3D-55BC-147C-3974-997A64859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509"/>
              <a:ext cx="7" cy="30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58" name="Line 40">
              <a:extLst>
                <a:ext uri="{FF2B5EF4-FFF2-40B4-BE49-F238E27FC236}">
                  <a16:creationId xmlns:a16="http://schemas.microsoft.com/office/drawing/2014/main" id="{D212EDBB-8350-5BFC-AA7E-48DAF1B03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509"/>
              <a:ext cx="1" cy="307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Rectangle 41">
              <a:extLst>
                <a:ext uri="{FF2B5EF4-FFF2-40B4-BE49-F238E27FC236}">
                  <a16:creationId xmlns:a16="http://schemas.microsoft.com/office/drawing/2014/main" id="{AB01C4D6-6CAA-3563-306F-CB9016C3C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509"/>
              <a:ext cx="7" cy="30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0" name="Line 42">
              <a:extLst>
                <a:ext uri="{FF2B5EF4-FFF2-40B4-BE49-F238E27FC236}">
                  <a16:creationId xmlns:a16="http://schemas.microsoft.com/office/drawing/2014/main" id="{79C55238-433E-7972-F2D9-8E8151D2F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509"/>
              <a:ext cx="1" cy="307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Rectangle 45">
              <a:extLst>
                <a:ext uri="{FF2B5EF4-FFF2-40B4-BE49-F238E27FC236}">
                  <a16:creationId xmlns:a16="http://schemas.microsoft.com/office/drawing/2014/main" id="{AF741531-1979-3B2E-47AC-68D26733F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816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2" name="Line 46">
              <a:extLst>
                <a:ext uri="{FF2B5EF4-FFF2-40B4-BE49-F238E27FC236}">
                  <a16:creationId xmlns:a16="http://schemas.microsoft.com/office/drawing/2014/main" id="{B9CE243B-CF9C-452B-AF3E-6E41D2AF7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816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Line 47">
              <a:extLst>
                <a:ext uri="{FF2B5EF4-FFF2-40B4-BE49-F238E27FC236}">
                  <a16:creationId xmlns:a16="http://schemas.microsoft.com/office/drawing/2014/main" id="{A5122D05-E39D-3E02-49C7-A1822CA51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816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4" name="Rectangle 48">
              <a:extLst>
                <a:ext uri="{FF2B5EF4-FFF2-40B4-BE49-F238E27FC236}">
                  <a16:creationId xmlns:a16="http://schemas.microsoft.com/office/drawing/2014/main" id="{2762A4FA-C0F1-82FE-FE67-377245F8D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816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5" name="Line 49">
              <a:extLst>
                <a:ext uri="{FF2B5EF4-FFF2-40B4-BE49-F238E27FC236}">
                  <a16:creationId xmlns:a16="http://schemas.microsoft.com/office/drawing/2014/main" id="{FDE285DD-946A-5A01-CDDA-7ADC7605A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816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Rectangle 50">
              <a:extLst>
                <a:ext uri="{FF2B5EF4-FFF2-40B4-BE49-F238E27FC236}">
                  <a16:creationId xmlns:a16="http://schemas.microsoft.com/office/drawing/2014/main" id="{26D3670F-AEA9-4C7E-2413-9C720332B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816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67" name="Line 51">
              <a:extLst>
                <a:ext uri="{FF2B5EF4-FFF2-40B4-BE49-F238E27FC236}">
                  <a16:creationId xmlns:a16="http://schemas.microsoft.com/office/drawing/2014/main" id="{16F6ECCC-21BE-F498-991F-39F0EF6F4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816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8" name="Line 52">
              <a:extLst>
                <a:ext uri="{FF2B5EF4-FFF2-40B4-BE49-F238E27FC236}">
                  <a16:creationId xmlns:a16="http://schemas.microsoft.com/office/drawing/2014/main" id="{79915958-F3A9-4AF5-F9FC-09C7D7F5D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816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9" name="Rectangle 53">
              <a:extLst>
                <a:ext uri="{FF2B5EF4-FFF2-40B4-BE49-F238E27FC236}">
                  <a16:creationId xmlns:a16="http://schemas.microsoft.com/office/drawing/2014/main" id="{CCCD93A7-D00F-5F6C-B8C5-B268F7722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816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0" name="Line 54">
              <a:extLst>
                <a:ext uri="{FF2B5EF4-FFF2-40B4-BE49-F238E27FC236}">
                  <a16:creationId xmlns:a16="http://schemas.microsoft.com/office/drawing/2014/main" id="{ADEF6919-7389-4CFE-7C10-C0B677E79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816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1" name="Rectangle 55">
              <a:extLst>
                <a:ext uri="{FF2B5EF4-FFF2-40B4-BE49-F238E27FC236}">
                  <a16:creationId xmlns:a16="http://schemas.microsoft.com/office/drawing/2014/main" id="{F03445E5-7F97-1223-BB9B-5636606CA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816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2" name="Line 56">
              <a:extLst>
                <a:ext uri="{FF2B5EF4-FFF2-40B4-BE49-F238E27FC236}">
                  <a16:creationId xmlns:a16="http://schemas.microsoft.com/office/drawing/2014/main" id="{38C6FC91-E557-848C-AB71-EEDA0F54D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816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3" name="Line 57">
              <a:extLst>
                <a:ext uri="{FF2B5EF4-FFF2-40B4-BE49-F238E27FC236}">
                  <a16:creationId xmlns:a16="http://schemas.microsoft.com/office/drawing/2014/main" id="{7A2A076F-853D-1E0E-3F8B-E01D9CC69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816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4" name="Rectangle 58">
              <a:extLst>
                <a:ext uri="{FF2B5EF4-FFF2-40B4-BE49-F238E27FC236}">
                  <a16:creationId xmlns:a16="http://schemas.microsoft.com/office/drawing/2014/main" id="{19D6F418-513E-B5D8-97A9-D2D47C74C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816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5" name="Line 59">
              <a:extLst>
                <a:ext uri="{FF2B5EF4-FFF2-40B4-BE49-F238E27FC236}">
                  <a16:creationId xmlns:a16="http://schemas.microsoft.com/office/drawing/2014/main" id="{28CA2D08-0313-66B0-7DD0-9B7DF001F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816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6" name="Rectangle 60">
              <a:extLst>
                <a:ext uri="{FF2B5EF4-FFF2-40B4-BE49-F238E27FC236}">
                  <a16:creationId xmlns:a16="http://schemas.microsoft.com/office/drawing/2014/main" id="{07D1AD10-C819-04F1-BF4F-51B63CB6E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816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77" name="Line 61">
              <a:extLst>
                <a:ext uri="{FF2B5EF4-FFF2-40B4-BE49-F238E27FC236}">
                  <a16:creationId xmlns:a16="http://schemas.microsoft.com/office/drawing/2014/main" id="{C5F35CCB-136B-FE11-65D6-EBE53D618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816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62">
              <a:extLst>
                <a:ext uri="{FF2B5EF4-FFF2-40B4-BE49-F238E27FC236}">
                  <a16:creationId xmlns:a16="http://schemas.microsoft.com/office/drawing/2014/main" id="{DE7B29A8-EE05-DEC4-B4DC-C730B73B8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816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9" name="Rectangle 63">
              <a:extLst>
                <a:ext uri="{FF2B5EF4-FFF2-40B4-BE49-F238E27FC236}">
                  <a16:creationId xmlns:a16="http://schemas.microsoft.com/office/drawing/2014/main" id="{44898BF2-C675-4CC6-7AA4-33D66E075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822"/>
              <a:ext cx="7" cy="30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0" name="Line 64">
              <a:extLst>
                <a:ext uri="{FF2B5EF4-FFF2-40B4-BE49-F238E27FC236}">
                  <a16:creationId xmlns:a16="http://schemas.microsoft.com/office/drawing/2014/main" id="{78F35DC3-70C0-EDB3-B9E4-F70401D4F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822"/>
              <a:ext cx="1" cy="302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1" name="Rectangle 65">
              <a:extLst>
                <a:ext uri="{FF2B5EF4-FFF2-40B4-BE49-F238E27FC236}">
                  <a16:creationId xmlns:a16="http://schemas.microsoft.com/office/drawing/2014/main" id="{9028A513-ECA8-05D2-A35E-080DA184F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822"/>
              <a:ext cx="7" cy="30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2" name="Line 66">
              <a:extLst>
                <a:ext uri="{FF2B5EF4-FFF2-40B4-BE49-F238E27FC236}">
                  <a16:creationId xmlns:a16="http://schemas.microsoft.com/office/drawing/2014/main" id="{0BCD1264-D13F-1EC8-9367-08A67E363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822"/>
              <a:ext cx="1" cy="302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3" name="Rectangle 67">
              <a:extLst>
                <a:ext uri="{FF2B5EF4-FFF2-40B4-BE49-F238E27FC236}">
                  <a16:creationId xmlns:a16="http://schemas.microsoft.com/office/drawing/2014/main" id="{859F7E17-0258-2BE6-5550-CAC67C84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822"/>
              <a:ext cx="7" cy="30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4" name="Line 68">
              <a:extLst>
                <a:ext uri="{FF2B5EF4-FFF2-40B4-BE49-F238E27FC236}">
                  <a16:creationId xmlns:a16="http://schemas.microsoft.com/office/drawing/2014/main" id="{C16039C3-DCAF-EE6B-2544-075B0CE01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822"/>
              <a:ext cx="1" cy="302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5" name="Rectangle 69">
              <a:extLst>
                <a:ext uri="{FF2B5EF4-FFF2-40B4-BE49-F238E27FC236}">
                  <a16:creationId xmlns:a16="http://schemas.microsoft.com/office/drawing/2014/main" id="{A5B3C2EA-383A-0618-4F10-C43EF981A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822"/>
              <a:ext cx="7" cy="30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6" name="Line 70">
              <a:extLst>
                <a:ext uri="{FF2B5EF4-FFF2-40B4-BE49-F238E27FC236}">
                  <a16:creationId xmlns:a16="http://schemas.microsoft.com/office/drawing/2014/main" id="{0E64513E-8028-68E9-B7E9-D3A13C5EE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822"/>
              <a:ext cx="1" cy="302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7" name="Rectangle 74">
              <a:extLst>
                <a:ext uri="{FF2B5EF4-FFF2-40B4-BE49-F238E27FC236}">
                  <a16:creationId xmlns:a16="http://schemas.microsoft.com/office/drawing/2014/main" id="{7D63ECB1-1ACF-96A0-87DF-58618A6E9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1124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88" name="Line 75">
              <a:extLst>
                <a:ext uri="{FF2B5EF4-FFF2-40B4-BE49-F238E27FC236}">
                  <a16:creationId xmlns:a16="http://schemas.microsoft.com/office/drawing/2014/main" id="{218D911A-6183-C713-AB15-711F4F0CE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124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9" name="Line 76">
              <a:extLst>
                <a:ext uri="{FF2B5EF4-FFF2-40B4-BE49-F238E27FC236}">
                  <a16:creationId xmlns:a16="http://schemas.microsoft.com/office/drawing/2014/main" id="{79F7F669-F032-C67C-C802-01A0438D5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124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0" name="Rectangle 77">
              <a:extLst>
                <a:ext uri="{FF2B5EF4-FFF2-40B4-BE49-F238E27FC236}">
                  <a16:creationId xmlns:a16="http://schemas.microsoft.com/office/drawing/2014/main" id="{D785C4A8-2672-9ED7-56FA-09CD4FB58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1124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1" name="Line 78">
              <a:extLst>
                <a:ext uri="{FF2B5EF4-FFF2-40B4-BE49-F238E27FC236}">
                  <a16:creationId xmlns:a16="http://schemas.microsoft.com/office/drawing/2014/main" id="{D49D81FB-4910-10AA-844F-9B24A2F6D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1124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2" name="Rectangle 79">
              <a:extLst>
                <a:ext uri="{FF2B5EF4-FFF2-40B4-BE49-F238E27FC236}">
                  <a16:creationId xmlns:a16="http://schemas.microsoft.com/office/drawing/2014/main" id="{94C3CD92-4D3C-6EFB-0FFA-394F09460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1124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3" name="Line 80">
              <a:extLst>
                <a:ext uri="{FF2B5EF4-FFF2-40B4-BE49-F238E27FC236}">
                  <a16:creationId xmlns:a16="http://schemas.microsoft.com/office/drawing/2014/main" id="{F21EE81F-321E-4D79-FA45-14C0CC117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1124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4" name="Line 81">
              <a:extLst>
                <a:ext uri="{FF2B5EF4-FFF2-40B4-BE49-F238E27FC236}">
                  <a16:creationId xmlns:a16="http://schemas.microsoft.com/office/drawing/2014/main" id="{8C2F7E8D-1AFA-31F0-0C95-69CCD7558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1124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5" name="Rectangle 82">
              <a:extLst>
                <a:ext uri="{FF2B5EF4-FFF2-40B4-BE49-F238E27FC236}">
                  <a16:creationId xmlns:a16="http://schemas.microsoft.com/office/drawing/2014/main" id="{D85E1EE1-6F3E-0832-61B2-A48C70AC2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1124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6" name="Line 83">
              <a:extLst>
                <a:ext uri="{FF2B5EF4-FFF2-40B4-BE49-F238E27FC236}">
                  <a16:creationId xmlns:a16="http://schemas.microsoft.com/office/drawing/2014/main" id="{529EF2F8-04F5-97C4-4DEC-1A6115A1F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1124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7" name="Rectangle 84">
              <a:extLst>
                <a:ext uri="{FF2B5EF4-FFF2-40B4-BE49-F238E27FC236}">
                  <a16:creationId xmlns:a16="http://schemas.microsoft.com/office/drawing/2014/main" id="{2B482CB6-A5BF-F80C-6D6A-997552FE3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1124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98" name="Line 85">
              <a:extLst>
                <a:ext uri="{FF2B5EF4-FFF2-40B4-BE49-F238E27FC236}">
                  <a16:creationId xmlns:a16="http://schemas.microsoft.com/office/drawing/2014/main" id="{69E3BCBE-A7E6-8AA7-9087-46E9BDCB8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1124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9" name="Line 86">
              <a:extLst>
                <a:ext uri="{FF2B5EF4-FFF2-40B4-BE49-F238E27FC236}">
                  <a16:creationId xmlns:a16="http://schemas.microsoft.com/office/drawing/2014/main" id="{87D49537-3A8C-8D37-6A1D-4711A8588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1124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0" name="Rectangle 87">
              <a:extLst>
                <a:ext uri="{FF2B5EF4-FFF2-40B4-BE49-F238E27FC236}">
                  <a16:creationId xmlns:a16="http://schemas.microsoft.com/office/drawing/2014/main" id="{67137B51-F11C-6C8B-5257-168FDCD99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1124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01" name="Line 88">
              <a:extLst>
                <a:ext uri="{FF2B5EF4-FFF2-40B4-BE49-F238E27FC236}">
                  <a16:creationId xmlns:a16="http://schemas.microsoft.com/office/drawing/2014/main" id="{3991B8BF-E5CC-33A9-7CBD-7E3E369BE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1124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2" name="Rectangle 89">
              <a:extLst>
                <a:ext uri="{FF2B5EF4-FFF2-40B4-BE49-F238E27FC236}">
                  <a16:creationId xmlns:a16="http://schemas.microsoft.com/office/drawing/2014/main" id="{1DF7BA7B-8B49-F958-18B3-2C2F7342E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1124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03" name="Line 90">
              <a:extLst>
                <a:ext uri="{FF2B5EF4-FFF2-40B4-BE49-F238E27FC236}">
                  <a16:creationId xmlns:a16="http://schemas.microsoft.com/office/drawing/2014/main" id="{906B5C2F-2F7B-F917-C871-F02C570B7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1124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4" name="Line 91">
              <a:extLst>
                <a:ext uri="{FF2B5EF4-FFF2-40B4-BE49-F238E27FC236}">
                  <a16:creationId xmlns:a16="http://schemas.microsoft.com/office/drawing/2014/main" id="{4D8B034B-8146-3F46-19B8-503DEC477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1124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5" name="Rectangle 92">
              <a:extLst>
                <a:ext uri="{FF2B5EF4-FFF2-40B4-BE49-F238E27FC236}">
                  <a16:creationId xmlns:a16="http://schemas.microsoft.com/office/drawing/2014/main" id="{783EA193-D45E-D147-D46E-0B359086A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1130"/>
              <a:ext cx="7" cy="30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06" name="Line 93">
              <a:extLst>
                <a:ext uri="{FF2B5EF4-FFF2-40B4-BE49-F238E27FC236}">
                  <a16:creationId xmlns:a16="http://schemas.microsoft.com/office/drawing/2014/main" id="{150BD7D4-AA5D-14A3-BF3C-0FF6E0B59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130"/>
              <a:ext cx="1" cy="30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7" name="Rectangle 94">
              <a:extLst>
                <a:ext uri="{FF2B5EF4-FFF2-40B4-BE49-F238E27FC236}">
                  <a16:creationId xmlns:a16="http://schemas.microsoft.com/office/drawing/2014/main" id="{FEDD7833-FC2A-666E-AFBF-19158C68C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1130"/>
              <a:ext cx="7" cy="30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08" name="Line 95">
              <a:extLst>
                <a:ext uri="{FF2B5EF4-FFF2-40B4-BE49-F238E27FC236}">
                  <a16:creationId xmlns:a16="http://schemas.microsoft.com/office/drawing/2014/main" id="{682E99A7-43CC-EBBF-36CD-868D907E4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1130"/>
              <a:ext cx="1" cy="30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09" name="Rectangle 96">
              <a:extLst>
                <a:ext uri="{FF2B5EF4-FFF2-40B4-BE49-F238E27FC236}">
                  <a16:creationId xmlns:a16="http://schemas.microsoft.com/office/drawing/2014/main" id="{069FFB4D-F0CF-22CF-E817-8F6AC2F22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1130"/>
              <a:ext cx="7" cy="30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10" name="Line 97">
              <a:extLst>
                <a:ext uri="{FF2B5EF4-FFF2-40B4-BE49-F238E27FC236}">
                  <a16:creationId xmlns:a16="http://schemas.microsoft.com/office/drawing/2014/main" id="{694A869F-1FEE-CB30-EFAC-AE8BFEA4D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1130"/>
              <a:ext cx="1" cy="30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1" name="Rectangle 98">
              <a:extLst>
                <a:ext uri="{FF2B5EF4-FFF2-40B4-BE49-F238E27FC236}">
                  <a16:creationId xmlns:a16="http://schemas.microsoft.com/office/drawing/2014/main" id="{B85145AE-4872-74B5-EAD3-BC1432E0D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1130"/>
              <a:ext cx="7" cy="30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12" name="Line 99">
              <a:extLst>
                <a:ext uri="{FF2B5EF4-FFF2-40B4-BE49-F238E27FC236}">
                  <a16:creationId xmlns:a16="http://schemas.microsoft.com/office/drawing/2014/main" id="{BA57CD9A-9345-94B4-2291-20641E120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1130"/>
              <a:ext cx="1" cy="30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3" name="Rectangle 103">
              <a:extLst>
                <a:ext uri="{FF2B5EF4-FFF2-40B4-BE49-F238E27FC236}">
                  <a16:creationId xmlns:a16="http://schemas.microsoft.com/office/drawing/2014/main" id="{45A935BD-4BAB-4B54-B85A-45A93C438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1431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14" name="Line 104">
              <a:extLst>
                <a:ext uri="{FF2B5EF4-FFF2-40B4-BE49-F238E27FC236}">
                  <a16:creationId xmlns:a16="http://schemas.microsoft.com/office/drawing/2014/main" id="{EFE19216-CB64-C79B-ED44-7A11BA955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431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5" name="Line 105">
              <a:extLst>
                <a:ext uri="{FF2B5EF4-FFF2-40B4-BE49-F238E27FC236}">
                  <a16:creationId xmlns:a16="http://schemas.microsoft.com/office/drawing/2014/main" id="{C4F768D6-D123-1F3C-2F53-C3E498695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431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6" name="Rectangle 106">
              <a:extLst>
                <a:ext uri="{FF2B5EF4-FFF2-40B4-BE49-F238E27FC236}">
                  <a16:creationId xmlns:a16="http://schemas.microsoft.com/office/drawing/2014/main" id="{83B7AD14-B104-A51E-F600-8CE64E597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1431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17" name="Line 107">
              <a:extLst>
                <a:ext uri="{FF2B5EF4-FFF2-40B4-BE49-F238E27FC236}">
                  <a16:creationId xmlns:a16="http://schemas.microsoft.com/office/drawing/2014/main" id="{AC1F6E64-198E-56F8-061D-FF89CD822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1431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8" name="Rectangle 108">
              <a:extLst>
                <a:ext uri="{FF2B5EF4-FFF2-40B4-BE49-F238E27FC236}">
                  <a16:creationId xmlns:a16="http://schemas.microsoft.com/office/drawing/2014/main" id="{D3577B0F-9D1B-562A-7B02-804378F35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1431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19" name="Line 109">
              <a:extLst>
                <a:ext uri="{FF2B5EF4-FFF2-40B4-BE49-F238E27FC236}">
                  <a16:creationId xmlns:a16="http://schemas.microsoft.com/office/drawing/2014/main" id="{207BBDF9-2EF7-4EB0-4441-0D68EA2DC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1431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0" name="Line 110">
              <a:extLst>
                <a:ext uri="{FF2B5EF4-FFF2-40B4-BE49-F238E27FC236}">
                  <a16:creationId xmlns:a16="http://schemas.microsoft.com/office/drawing/2014/main" id="{5D8BC048-3AFD-0AEF-4688-034438492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1431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1" name="Rectangle 111">
              <a:extLst>
                <a:ext uri="{FF2B5EF4-FFF2-40B4-BE49-F238E27FC236}">
                  <a16:creationId xmlns:a16="http://schemas.microsoft.com/office/drawing/2014/main" id="{D7E17CD5-3E6D-B109-8934-4FC0D27A6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1431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22" name="Line 112">
              <a:extLst>
                <a:ext uri="{FF2B5EF4-FFF2-40B4-BE49-F238E27FC236}">
                  <a16:creationId xmlns:a16="http://schemas.microsoft.com/office/drawing/2014/main" id="{A2D4968A-82AC-160B-26B3-20CD72F92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1431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3" name="Rectangle 113">
              <a:extLst>
                <a:ext uri="{FF2B5EF4-FFF2-40B4-BE49-F238E27FC236}">
                  <a16:creationId xmlns:a16="http://schemas.microsoft.com/office/drawing/2014/main" id="{6E47C1DE-334A-07C9-ADE5-AABB01E2B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1431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24" name="Line 114">
              <a:extLst>
                <a:ext uri="{FF2B5EF4-FFF2-40B4-BE49-F238E27FC236}">
                  <a16:creationId xmlns:a16="http://schemas.microsoft.com/office/drawing/2014/main" id="{B722BA73-B03B-6DF3-3C56-A3D0E3591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1431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5" name="Line 115">
              <a:extLst>
                <a:ext uri="{FF2B5EF4-FFF2-40B4-BE49-F238E27FC236}">
                  <a16:creationId xmlns:a16="http://schemas.microsoft.com/office/drawing/2014/main" id="{6CDC3609-8F99-6F25-D335-5CDB79050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1431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6" name="Rectangle 116">
              <a:extLst>
                <a:ext uri="{FF2B5EF4-FFF2-40B4-BE49-F238E27FC236}">
                  <a16:creationId xmlns:a16="http://schemas.microsoft.com/office/drawing/2014/main" id="{F080CC06-B973-4947-8CEB-91B6EF665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1431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27" name="Line 117">
              <a:extLst>
                <a:ext uri="{FF2B5EF4-FFF2-40B4-BE49-F238E27FC236}">
                  <a16:creationId xmlns:a16="http://schemas.microsoft.com/office/drawing/2014/main" id="{BE533CE4-041B-1A72-EEFD-8C8E065D7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1431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8" name="Rectangle 118">
              <a:extLst>
                <a:ext uri="{FF2B5EF4-FFF2-40B4-BE49-F238E27FC236}">
                  <a16:creationId xmlns:a16="http://schemas.microsoft.com/office/drawing/2014/main" id="{BE04D095-12D0-A906-D234-B1D7FA38E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1431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29" name="Line 119">
              <a:extLst>
                <a:ext uri="{FF2B5EF4-FFF2-40B4-BE49-F238E27FC236}">
                  <a16:creationId xmlns:a16="http://schemas.microsoft.com/office/drawing/2014/main" id="{59EDDCE5-C8F0-0E0D-C425-FEF572F86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1431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0" name="Line 120">
              <a:extLst>
                <a:ext uri="{FF2B5EF4-FFF2-40B4-BE49-F238E27FC236}">
                  <a16:creationId xmlns:a16="http://schemas.microsoft.com/office/drawing/2014/main" id="{11E28A69-D49C-392F-CC74-C1DB1317E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1431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1" name="Rectangle 121">
              <a:extLst>
                <a:ext uri="{FF2B5EF4-FFF2-40B4-BE49-F238E27FC236}">
                  <a16:creationId xmlns:a16="http://schemas.microsoft.com/office/drawing/2014/main" id="{B59C3671-22BE-7287-6D3B-FD254C3B1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1437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32" name="Line 122">
              <a:extLst>
                <a:ext uri="{FF2B5EF4-FFF2-40B4-BE49-F238E27FC236}">
                  <a16:creationId xmlns:a16="http://schemas.microsoft.com/office/drawing/2014/main" id="{1B71CACE-811B-3491-263C-155C606B3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437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3" name="Rectangle 123">
              <a:extLst>
                <a:ext uri="{FF2B5EF4-FFF2-40B4-BE49-F238E27FC236}">
                  <a16:creationId xmlns:a16="http://schemas.microsoft.com/office/drawing/2014/main" id="{A1FD178B-41E3-3383-737B-3E5E32047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1437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34" name="Line 124">
              <a:extLst>
                <a:ext uri="{FF2B5EF4-FFF2-40B4-BE49-F238E27FC236}">
                  <a16:creationId xmlns:a16="http://schemas.microsoft.com/office/drawing/2014/main" id="{49E4F316-1127-82DA-D41F-3FC908CD1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1437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5" name="Rectangle 125">
              <a:extLst>
                <a:ext uri="{FF2B5EF4-FFF2-40B4-BE49-F238E27FC236}">
                  <a16:creationId xmlns:a16="http://schemas.microsoft.com/office/drawing/2014/main" id="{F6701A45-4309-00EA-C534-0763AB241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1437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36" name="Line 126">
              <a:extLst>
                <a:ext uri="{FF2B5EF4-FFF2-40B4-BE49-F238E27FC236}">
                  <a16:creationId xmlns:a16="http://schemas.microsoft.com/office/drawing/2014/main" id="{79AAECA2-3986-DEC6-F8C5-732938237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1437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7" name="Rectangle 127">
              <a:extLst>
                <a:ext uri="{FF2B5EF4-FFF2-40B4-BE49-F238E27FC236}">
                  <a16:creationId xmlns:a16="http://schemas.microsoft.com/office/drawing/2014/main" id="{D2A3029F-58D3-9A18-B2CA-D3E6708EF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1437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38" name="Line 128">
              <a:extLst>
                <a:ext uri="{FF2B5EF4-FFF2-40B4-BE49-F238E27FC236}">
                  <a16:creationId xmlns:a16="http://schemas.microsoft.com/office/drawing/2014/main" id="{125D2957-9B1F-20D9-6DDC-F9C72311C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1437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9" name="Rectangle 131">
              <a:extLst>
                <a:ext uri="{FF2B5EF4-FFF2-40B4-BE49-F238E27FC236}">
                  <a16:creationId xmlns:a16="http://schemas.microsoft.com/office/drawing/2014/main" id="{B7DAF8A7-D40F-772F-C4C4-0AB942123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1727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40" name="Line 132">
              <a:extLst>
                <a:ext uri="{FF2B5EF4-FFF2-40B4-BE49-F238E27FC236}">
                  <a16:creationId xmlns:a16="http://schemas.microsoft.com/office/drawing/2014/main" id="{1C26148C-9B69-FA90-485E-B67CB0A0F1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727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1" name="Line 133">
              <a:extLst>
                <a:ext uri="{FF2B5EF4-FFF2-40B4-BE49-F238E27FC236}">
                  <a16:creationId xmlns:a16="http://schemas.microsoft.com/office/drawing/2014/main" id="{7E7BA503-2512-6CDB-2A54-9CB907B9F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727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2" name="Rectangle 134">
              <a:extLst>
                <a:ext uri="{FF2B5EF4-FFF2-40B4-BE49-F238E27FC236}">
                  <a16:creationId xmlns:a16="http://schemas.microsoft.com/office/drawing/2014/main" id="{404FBD8D-E319-AC81-45A8-395FB9552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1727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43" name="Line 135">
              <a:extLst>
                <a:ext uri="{FF2B5EF4-FFF2-40B4-BE49-F238E27FC236}">
                  <a16:creationId xmlns:a16="http://schemas.microsoft.com/office/drawing/2014/main" id="{7C328266-7F9C-217A-0A2E-BACA48A54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1727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4" name="Rectangle 136">
              <a:extLst>
                <a:ext uri="{FF2B5EF4-FFF2-40B4-BE49-F238E27FC236}">
                  <a16:creationId xmlns:a16="http://schemas.microsoft.com/office/drawing/2014/main" id="{C44465E8-DBF5-59A4-935E-AA300E8DE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1727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45" name="Line 137">
              <a:extLst>
                <a:ext uri="{FF2B5EF4-FFF2-40B4-BE49-F238E27FC236}">
                  <a16:creationId xmlns:a16="http://schemas.microsoft.com/office/drawing/2014/main" id="{4C465811-749D-4E91-9B4A-8E8FFF103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1727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6" name="Line 138">
              <a:extLst>
                <a:ext uri="{FF2B5EF4-FFF2-40B4-BE49-F238E27FC236}">
                  <a16:creationId xmlns:a16="http://schemas.microsoft.com/office/drawing/2014/main" id="{8B06783D-784D-94C1-6E78-0D902539C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1727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7" name="Rectangle 139">
              <a:extLst>
                <a:ext uri="{FF2B5EF4-FFF2-40B4-BE49-F238E27FC236}">
                  <a16:creationId xmlns:a16="http://schemas.microsoft.com/office/drawing/2014/main" id="{0126EE08-9F2C-671D-D3EE-EDCBDA5C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1727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48" name="Line 140">
              <a:extLst>
                <a:ext uri="{FF2B5EF4-FFF2-40B4-BE49-F238E27FC236}">
                  <a16:creationId xmlns:a16="http://schemas.microsoft.com/office/drawing/2014/main" id="{348E412D-2B95-EBB9-8D1B-692E61371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1727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9" name="Rectangle 141">
              <a:extLst>
                <a:ext uri="{FF2B5EF4-FFF2-40B4-BE49-F238E27FC236}">
                  <a16:creationId xmlns:a16="http://schemas.microsoft.com/office/drawing/2014/main" id="{AE5AC5DB-8061-E6E4-D54A-6A046AC7C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1727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50" name="Line 142">
              <a:extLst>
                <a:ext uri="{FF2B5EF4-FFF2-40B4-BE49-F238E27FC236}">
                  <a16:creationId xmlns:a16="http://schemas.microsoft.com/office/drawing/2014/main" id="{19165704-6006-9996-1C74-1AB76674D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1727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1" name="Line 143">
              <a:extLst>
                <a:ext uri="{FF2B5EF4-FFF2-40B4-BE49-F238E27FC236}">
                  <a16:creationId xmlns:a16="http://schemas.microsoft.com/office/drawing/2014/main" id="{B29E98D7-12CB-BA36-F408-858997877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1727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2" name="Rectangle 144">
              <a:extLst>
                <a:ext uri="{FF2B5EF4-FFF2-40B4-BE49-F238E27FC236}">
                  <a16:creationId xmlns:a16="http://schemas.microsoft.com/office/drawing/2014/main" id="{B5E4337D-5CE4-65B6-C7D8-F11D9A46E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1727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53" name="Line 145">
              <a:extLst>
                <a:ext uri="{FF2B5EF4-FFF2-40B4-BE49-F238E27FC236}">
                  <a16:creationId xmlns:a16="http://schemas.microsoft.com/office/drawing/2014/main" id="{00CD9668-EBAA-B2B0-9393-8DF4627BD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1727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4" name="Rectangle 146">
              <a:extLst>
                <a:ext uri="{FF2B5EF4-FFF2-40B4-BE49-F238E27FC236}">
                  <a16:creationId xmlns:a16="http://schemas.microsoft.com/office/drawing/2014/main" id="{A6D5A3CC-CA4B-1951-DB39-50B1DBADE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1727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55" name="Line 147">
              <a:extLst>
                <a:ext uri="{FF2B5EF4-FFF2-40B4-BE49-F238E27FC236}">
                  <a16:creationId xmlns:a16="http://schemas.microsoft.com/office/drawing/2014/main" id="{FFAF0C1F-84F2-E0AC-0FA5-A2B5E8D63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1727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6" name="Line 148">
              <a:extLst>
                <a:ext uri="{FF2B5EF4-FFF2-40B4-BE49-F238E27FC236}">
                  <a16:creationId xmlns:a16="http://schemas.microsoft.com/office/drawing/2014/main" id="{6377FDA0-5A97-F270-A28A-211A08FA5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1727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7" name="Rectangle 149">
              <a:extLst>
                <a:ext uri="{FF2B5EF4-FFF2-40B4-BE49-F238E27FC236}">
                  <a16:creationId xmlns:a16="http://schemas.microsoft.com/office/drawing/2014/main" id="{D5084405-91FB-7E50-4FE4-1D1E3C644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1733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58" name="Line 150">
              <a:extLst>
                <a:ext uri="{FF2B5EF4-FFF2-40B4-BE49-F238E27FC236}">
                  <a16:creationId xmlns:a16="http://schemas.microsoft.com/office/drawing/2014/main" id="{A6C29024-FEBB-FE7C-FD9F-F1553B58CB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1733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9" name="Rectangle 151">
              <a:extLst>
                <a:ext uri="{FF2B5EF4-FFF2-40B4-BE49-F238E27FC236}">
                  <a16:creationId xmlns:a16="http://schemas.microsoft.com/office/drawing/2014/main" id="{D500CC70-F6A0-D86C-D044-22D78D664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1733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60" name="Line 152">
              <a:extLst>
                <a:ext uri="{FF2B5EF4-FFF2-40B4-BE49-F238E27FC236}">
                  <a16:creationId xmlns:a16="http://schemas.microsoft.com/office/drawing/2014/main" id="{B273B417-05F8-8E97-3BE7-580267756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1733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1" name="Rectangle 153">
              <a:extLst>
                <a:ext uri="{FF2B5EF4-FFF2-40B4-BE49-F238E27FC236}">
                  <a16:creationId xmlns:a16="http://schemas.microsoft.com/office/drawing/2014/main" id="{BCDDA539-CCC3-6EF5-A667-D754E1C8C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1733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62" name="Line 154">
              <a:extLst>
                <a:ext uri="{FF2B5EF4-FFF2-40B4-BE49-F238E27FC236}">
                  <a16:creationId xmlns:a16="http://schemas.microsoft.com/office/drawing/2014/main" id="{ECF41E26-0965-D993-4CAA-DB52AD69B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1733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3" name="Rectangle 155">
              <a:extLst>
                <a:ext uri="{FF2B5EF4-FFF2-40B4-BE49-F238E27FC236}">
                  <a16:creationId xmlns:a16="http://schemas.microsoft.com/office/drawing/2014/main" id="{BBA4C03C-CEAF-CA05-BCCC-6B2608429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1733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64" name="Line 156">
              <a:extLst>
                <a:ext uri="{FF2B5EF4-FFF2-40B4-BE49-F238E27FC236}">
                  <a16:creationId xmlns:a16="http://schemas.microsoft.com/office/drawing/2014/main" id="{25AAD1CD-5486-3590-3E0F-245D052A5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1733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5" name="Rectangle 159">
              <a:extLst>
                <a:ext uri="{FF2B5EF4-FFF2-40B4-BE49-F238E27FC236}">
                  <a16:creationId xmlns:a16="http://schemas.microsoft.com/office/drawing/2014/main" id="{A65CA24C-CAE2-CAFC-27FF-B50C3FFEE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2016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66" name="Line 160">
              <a:extLst>
                <a:ext uri="{FF2B5EF4-FFF2-40B4-BE49-F238E27FC236}">
                  <a16:creationId xmlns:a16="http://schemas.microsoft.com/office/drawing/2014/main" id="{63EC88FC-A150-FC35-F4CB-DFA40F96C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016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7" name="Line 161">
              <a:extLst>
                <a:ext uri="{FF2B5EF4-FFF2-40B4-BE49-F238E27FC236}">
                  <a16:creationId xmlns:a16="http://schemas.microsoft.com/office/drawing/2014/main" id="{04708B0E-FF22-39A0-972B-B791081DE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016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8" name="Rectangle 162">
              <a:extLst>
                <a:ext uri="{FF2B5EF4-FFF2-40B4-BE49-F238E27FC236}">
                  <a16:creationId xmlns:a16="http://schemas.microsoft.com/office/drawing/2014/main" id="{E898AA7A-21B2-0CA2-B7E5-3F69F9331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2016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69" name="Line 163">
              <a:extLst>
                <a:ext uri="{FF2B5EF4-FFF2-40B4-BE49-F238E27FC236}">
                  <a16:creationId xmlns:a16="http://schemas.microsoft.com/office/drawing/2014/main" id="{92F44E3D-F0CD-F5DD-157A-0A8ABE5B6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2016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0" name="Rectangle 164">
              <a:extLst>
                <a:ext uri="{FF2B5EF4-FFF2-40B4-BE49-F238E27FC236}">
                  <a16:creationId xmlns:a16="http://schemas.microsoft.com/office/drawing/2014/main" id="{08598DC4-B6F9-9D0C-21C9-421A0F4AA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2016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71" name="Line 165">
              <a:extLst>
                <a:ext uri="{FF2B5EF4-FFF2-40B4-BE49-F238E27FC236}">
                  <a16:creationId xmlns:a16="http://schemas.microsoft.com/office/drawing/2014/main" id="{5CA1C92C-2546-5D09-CA0B-F11AA33D9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016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2" name="Line 166">
              <a:extLst>
                <a:ext uri="{FF2B5EF4-FFF2-40B4-BE49-F238E27FC236}">
                  <a16:creationId xmlns:a16="http://schemas.microsoft.com/office/drawing/2014/main" id="{323AA7B0-82D0-39A0-FED8-0F463674D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016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3" name="Rectangle 167">
              <a:extLst>
                <a:ext uri="{FF2B5EF4-FFF2-40B4-BE49-F238E27FC236}">
                  <a16:creationId xmlns:a16="http://schemas.microsoft.com/office/drawing/2014/main" id="{B3E9D9F6-09BA-18F6-827B-4D61AE128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2016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74" name="Line 168">
              <a:extLst>
                <a:ext uri="{FF2B5EF4-FFF2-40B4-BE49-F238E27FC236}">
                  <a16:creationId xmlns:a16="http://schemas.microsoft.com/office/drawing/2014/main" id="{A85A470F-8136-A9F9-737F-064BCF758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2016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5" name="Rectangle 169">
              <a:extLst>
                <a:ext uri="{FF2B5EF4-FFF2-40B4-BE49-F238E27FC236}">
                  <a16:creationId xmlns:a16="http://schemas.microsoft.com/office/drawing/2014/main" id="{3B581178-2FD6-7950-7704-FD41C3C1C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016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76" name="Line 170">
              <a:extLst>
                <a:ext uri="{FF2B5EF4-FFF2-40B4-BE49-F238E27FC236}">
                  <a16:creationId xmlns:a16="http://schemas.microsoft.com/office/drawing/2014/main" id="{D642C28D-67DB-80C1-2245-848909DBF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016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7" name="Line 171">
              <a:extLst>
                <a:ext uri="{FF2B5EF4-FFF2-40B4-BE49-F238E27FC236}">
                  <a16:creationId xmlns:a16="http://schemas.microsoft.com/office/drawing/2014/main" id="{7F2D6504-E142-70CA-F35E-48C561291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016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8" name="Rectangle 172">
              <a:extLst>
                <a:ext uri="{FF2B5EF4-FFF2-40B4-BE49-F238E27FC236}">
                  <a16:creationId xmlns:a16="http://schemas.microsoft.com/office/drawing/2014/main" id="{02A52E5C-E130-FDE2-39DA-EE521B6C6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2016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79" name="Line 173">
              <a:extLst>
                <a:ext uri="{FF2B5EF4-FFF2-40B4-BE49-F238E27FC236}">
                  <a16:creationId xmlns:a16="http://schemas.microsoft.com/office/drawing/2014/main" id="{079BD4E7-CB11-91F1-B171-C485A2E82A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2016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0" name="Rectangle 174">
              <a:extLst>
                <a:ext uri="{FF2B5EF4-FFF2-40B4-BE49-F238E27FC236}">
                  <a16:creationId xmlns:a16="http://schemas.microsoft.com/office/drawing/2014/main" id="{6B959317-4215-60D3-E6A4-2A18C274D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2016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81" name="Line 175">
              <a:extLst>
                <a:ext uri="{FF2B5EF4-FFF2-40B4-BE49-F238E27FC236}">
                  <a16:creationId xmlns:a16="http://schemas.microsoft.com/office/drawing/2014/main" id="{A0958EE0-E16A-3792-F684-7218C8A81B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016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2" name="Line 176">
              <a:extLst>
                <a:ext uri="{FF2B5EF4-FFF2-40B4-BE49-F238E27FC236}">
                  <a16:creationId xmlns:a16="http://schemas.microsoft.com/office/drawing/2014/main" id="{A4BB0C9A-FBA3-5630-BDA8-9B7099D00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016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3" name="Rectangle 177">
              <a:extLst>
                <a:ext uri="{FF2B5EF4-FFF2-40B4-BE49-F238E27FC236}">
                  <a16:creationId xmlns:a16="http://schemas.microsoft.com/office/drawing/2014/main" id="{ED2F9572-8FD7-5F4B-2BAC-670F584DD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2022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84" name="Line 178">
              <a:extLst>
                <a:ext uri="{FF2B5EF4-FFF2-40B4-BE49-F238E27FC236}">
                  <a16:creationId xmlns:a16="http://schemas.microsoft.com/office/drawing/2014/main" id="{DFD6EE8E-40A4-8B76-FE72-84C0AAEA6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022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5" name="Rectangle 179">
              <a:extLst>
                <a:ext uri="{FF2B5EF4-FFF2-40B4-BE49-F238E27FC236}">
                  <a16:creationId xmlns:a16="http://schemas.microsoft.com/office/drawing/2014/main" id="{4E8D749B-C356-4C72-0D78-9600CDE90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2022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86" name="Line 180">
              <a:extLst>
                <a:ext uri="{FF2B5EF4-FFF2-40B4-BE49-F238E27FC236}">
                  <a16:creationId xmlns:a16="http://schemas.microsoft.com/office/drawing/2014/main" id="{FBE4FB07-0270-96A7-B8E2-445A43114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022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7" name="Rectangle 181">
              <a:extLst>
                <a:ext uri="{FF2B5EF4-FFF2-40B4-BE49-F238E27FC236}">
                  <a16:creationId xmlns:a16="http://schemas.microsoft.com/office/drawing/2014/main" id="{351A8108-30C0-AC51-219F-3CD7B233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022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88" name="Line 182">
              <a:extLst>
                <a:ext uri="{FF2B5EF4-FFF2-40B4-BE49-F238E27FC236}">
                  <a16:creationId xmlns:a16="http://schemas.microsoft.com/office/drawing/2014/main" id="{9086DF7B-4D49-4221-818B-35480DF3F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022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89" name="Rectangle 183">
              <a:extLst>
                <a:ext uri="{FF2B5EF4-FFF2-40B4-BE49-F238E27FC236}">
                  <a16:creationId xmlns:a16="http://schemas.microsoft.com/office/drawing/2014/main" id="{2D3986D1-8D44-E556-7FE0-AAB955FF3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2022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90" name="Line 184">
              <a:extLst>
                <a:ext uri="{FF2B5EF4-FFF2-40B4-BE49-F238E27FC236}">
                  <a16:creationId xmlns:a16="http://schemas.microsoft.com/office/drawing/2014/main" id="{9B89CD91-646F-97AD-C69F-553D07143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022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1" name="Rectangle 188">
              <a:extLst>
                <a:ext uri="{FF2B5EF4-FFF2-40B4-BE49-F238E27FC236}">
                  <a16:creationId xmlns:a16="http://schemas.microsoft.com/office/drawing/2014/main" id="{90C6AA6B-0E13-0951-2F19-36EB5DF8A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2312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92" name="Line 189">
              <a:extLst>
                <a:ext uri="{FF2B5EF4-FFF2-40B4-BE49-F238E27FC236}">
                  <a16:creationId xmlns:a16="http://schemas.microsoft.com/office/drawing/2014/main" id="{720BE470-C3BE-A0CE-0976-672F98B17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312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3" name="Line 190">
              <a:extLst>
                <a:ext uri="{FF2B5EF4-FFF2-40B4-BE49-F238E27FC236}">
                  <a16:creationId xmlns:a16="http://schemas.microsoft.com/office/drawing/2014/main" id="{09C891D0-E32B-9050-C295-1D0334AAC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312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4" name="Rectangle 191">
              <a:extLst>
                <a:ext uri="{FF2B5EF4-FFF2-40B4-BE49-F238E27FC236}">
                  <a16:creationId xmlns:a16="http://schemas.microsoft.com/office/drawing/2014/main" id="{FAF01342-B2EB-9C28-E937-FD928A6FE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2312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95" name="Line 192">
              <a:extLst>
                <a:ext uri="{FF2B5EF4-FFF2-40B4-BE49-F238E27FC236}">
                  <a16:creationId xmlns:a16="http://schemas.microsoft.com/office/drawing/2014/main" id="{1347035A-38AC-D74D-FCFA-A1A833CE3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2312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6" name="Rectangle 193">
              <a:extLst>
                <a:ext uri="{FF2B5EF4-FFF2-40B4-BE49-F238E27FC236}">
                  <a16:creationId xmlns:a16="http://schemas.microsoft.com/office/drawing/2014/main" id="{DDF109E8-CC5C-E7AC-EA78-9183A3FF9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2312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897" name="Line 194">
              <a:extLst>
                <a:ext uri="{FF2B5EF4-FFF2-40B4-BE49-F238E27FC236}">
                  <a16:creationId xmlns:a16="http://schemas.microsoft.com/office/drawing/2014/main" id="{0B7A7E5B-7848-E677-8369-FBA6A726C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312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8" name="Line 195">
              <a:extLst>
                <a:ext uri="{FF2B5EF4-FFF2-40B4-BE49-F238E27FC236}">
                  <a16:creationId xmlns:a16="http://schemas.microsoft.com/office/drawing/2014/main" id="{430ACD6F-A817-9EC2-EE31-295064843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312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99" name="Rectangle 196">
              <a:extLst>
                <a:ext uri="{FF2B5EF4-FFF2-40B4-BE49-F238E27FC236}">
                  <a16:creationId xmlns:a16="http://schemas.microsoft.com/office/drawing/2014/main" id="{AAD9F650-F0FE-5973-19AF-30DF79FF8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2312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00" name="Line 197">
              <a:extLst>
                <a:ext uri="{FF2B5EF4-FFF2-40B4-BE49-F238E27FC236}">
                  <a16:creationId xmlns:a16="http://schemas.microsoft.com/office/drawing/2014/main" id="{0CA5EF80-6530-83C2-B59D-BDADD7CAC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2312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1" name="Rectangle 198">
              <a:extLst>
                <a:ext uri="{FF2B5EF4-FFF2-40B4-BE49-F238E27FC236}">
                  <a16:creationId xmlns:a16="http://schemas.microsoft.com/office/drawing/2014/main" id="{9B3DEAFC-92A2-ABFA-5FF1-53197FA1B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312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02" name="Line 199">
              <a:extLst>
                <a:ext uri="{FF2B5EF4-FFF2-40B4-BE49-F238E27FC236}">
                  <a16:creationId xmlns:a16="http://schemas.microsoft.com/office/drawing/2014/main" id="{817DDC03-7A05-9D81-622B-BABB3B90A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312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3" name="Line 200">
              <a:extLst>
                <a:ext uri="{FF2B5EF4-FFF2-40B4-BE49-F238E27FC236}">
                  <a16:creationId xmlns:a16="http://schemas.microsoft.com/office/drawing/2014/main" id="{823141FC-5299-DED7-8913-FB96F87D9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312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4" name="Rectangle 201">
              <a:extLst>
                <a:ext uri="{FF2B5EF4-FFF2-40B4-BE49-F238E27FC236}">
                  <a16:creationId xmlns:a16="http://schemas.microsoft.com/office/drawing/2014/main" id="{8B361E64-D4C3-1C33-E260-032B8A8AD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2312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05" name="Line 202">
              <a:extLst>
                <a:ext uri="{FF2B5EF4-FFF2-40B4-BE49-F238E27FC236}">
                  <a16:creationId xmlns:a16="http://schemas.microsoft.com/office/drawing/2014/main" id="{FD6CF48B-8A57-44B2-74E5-27AA3FE0B0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2312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6" name="Rectangle 203">
              <a:extLst>
                <a:ext uri="{FF2B5EF4-FFF2-40B4-BE49-F238E27FC236}">
                  <a16:creationId xmlns:a16="http://schemas.microsoft.com/office/drawing/2014/main" id="{D9C97C58-C699-7C9E-E7BD-FE0516FE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2312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07" name="Line 204">
              <a:extLst>
                <a:ext uri="{FF2B5EF4-FFF2-40B4-BE49-F238E27FC236}">
                  <a16:creationId xmlns:a16="http://schemas.microsoft.com/office/drawing/2014/main" id="{793C9035-3E34-20AD-619A-9640213B8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312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8" name="Line 205">
              <a:extLst>
                <a:ext uri="{FF2B5EF4-FFF2-40B4-BE49-F238E27FC236}">
                  <a16:creationId xmlns:a16="http://schemas.microsoft.com/office/drawing/2014/main" id="{D5CC8DCD-6E9F-1540-1D1D-A9FF4435E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312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09" name="Rectangle 206">
              <a:extLst>
                <a:ext uri="{FF2B5EF4-FFF2-40B4-BE49-F238E27FC236}">
                  <a16:creationId xmlns:a16="http://schemas.microsoft.com/office/drawing/2014/main" id="{3F88A57C-93ED-859A-8D94-226276126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2318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10" name="Line 207">
              <a:extLst>
                <a:ext uri="{FF2B5EF4-FFF2-40B4-BE49-F238E27FC236}">
                  <a16:creationId xmlns:a16="http://schemas.microsoft.com/office/drawing/2014/main" id="{E3870B96-37F2-0A8E-4BB3-C8DFC6AB4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318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1" name="Rectangle 208">
              <a:extLst>
                <a:ext uri="{FF2B5EF4-FFF2-40B4-BE49-F238E27FC236}">
                  <a16:creationId xmlns:a16="http://schemas.microsoft.com/office/drawing/2014/main" id="{10165DC8-06F8-09CD-3F82-2C45A26E9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2318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12" name="Line 210">
              <a:extLst>
                <a:ext uri="{FF2B5EF4-FFF2-40B4-BE49-F238E27FC236}">
                  <a16:creationId xmlns:a16="http://schemas.microsoft.com/office/drawing/2014/main" id="{EDBE8631-099D-9532-2B1E-A246DCE36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318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3" name="Rectangle 211">
              <a:extLst>
                <a:ext uri="{FF2B5EF4-FFF2-40B4-BE49-F238E27FC236}">
                  <a16:creationId xmlns:a16="http://schemas.microsoft.com/office/drawing/2014/main" id="{6ACD7130-0952-37A3-40E8-8F3E89F55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318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14" name="Line 212">
              <a:extLst>
                <a:ext uri="{FF2B5EF4-FFF2-40B4-BE49-F238E27FC236}">
                  <a16:creationId xmlns:a16="http://schemas.microsoft.com/office/drawing/2014/main" id="{E27875E4-5A23-6B6E-525E-B26FC2C3F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318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5" name="Rectangle 213">
              <a:extLst>
                <a:ext uri="{FF2B5EF4-FFF2-40B4-BE49-F238E27FC236}">
                  <a16:creationId xmlns:a16="http://schemas.microsoft.com/office/drawing/2014/main" id="{C58309F6-9345-9C66-FABD-42673BB16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2318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16" name="Line 214">
              <a:extLst>
                <a:ext uri="{FF2B5EF4-FFF2-40B4-BE49-F238E27FC236}">
                  <a16:creationId xmlns:a16="http://schemas.microsoft.com/office/drawing/2014/main" id="{840984C9-1F70-4B32-D23D-C464FA1D3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318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7" name="Rectangle 218">
              <a:extLst>
                <a:ext uri="{FF2B5EF4-FFF2-40B4-BE49-F238E27FC236}">
                  <a16:creationId xmlns:a16="http://schemas.microsoft.com/office/drawing/2014/main" id="{E2111672-EF45-4C37-18B2-0584DB895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2607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18" name="Line 219">
              <a:extLst>
                <a:ext uri="{FF2B5EF4-FFF2-40B4-BE49-F238E27FC236}">
                  <a16:creationId xmlns:a16="http://schemas.microsoft.com/office/drawing/2014/main" id="{77704699-C0ED-6305-1DC1-09FA7DEBF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607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19" name="Line 220">
              <a:extLst>
                <a:ext uri="{FF2B5EF4-FFF2-40B4-BE49-F238E27FC236}">
                  <a16:creationId xmlns:a16="http://schemas.microsoft.com/office/drawing/2014/main" id="{D4DD58B7-283F-138A-11D3-C6A30DFC7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607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0" name="Rectangle 221">
              <a:extLst>
                <a:ext uri="{FF2B5EF4-FFF2-40B4-BE49-F238E27FC236}">
                  <a16:creationId xmlns:a16="http://schemas.microsoft.com/office/drawing/2014/main" id="{4C4731E6-537C-6224-A840-5752C2E15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2607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21" name="Line 222">
              <a:extLst>
                <a:ext uri="{FF2B5EF4-FFF2-40B4-BE49-F238E27FC236}">
                  <a16:creationId xmlns:a16="http://schemas.microsoft.com/office/drawing/2014/main" id="{36DD2F79-573C-3A2B-9CEC-705EDCB6C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2607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2" name="Rectangle 223">
              <a:extLst>
                <a:ext uri="{FF2B5EF4-FFF2-40B4-BE49-F238E27FC236}">
                  <a16:creationId xmlns:a16="http://schemas.microsoft.com/office/drawing/2014/main" id="{61C1C658-EAB9-998D-B11C-96DEBB5D9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2607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23" name="Line 224">
              <a:extLst>
                <a:ext uri="{FF2B5EF4-FFF2-40B4-BE49-F238E27FC236}">
                  <a16:creationId xmlns:a16="http://schemas.microsoft.com/office/drawing/2014/main" id="{E5BBDD89-681B-F980-E674-D0E580F2C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607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4" name="Line 225">
              <a:extLst>
                <a:ext uri="{FF2B5EF4-FFF2-40B4-BE49-F238E27FC236}">
                  <a16:creationId xmlns:a16="http://schemas.microsoft.com/office/drawing/2014/main" id="{A547A94C-F715-B271-1723-32358BC25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607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5" name="Rectangle 226">
              <a:extLst>
                <a:ext uri="{FF2B5EF4-FFF2-40B4-BE49-F238E27FC236}">
                  <a16:creationId xmlns:a16="http://schemas.microsoft.com/office/drawing/2014/main" id="{A4159A1F-B0D2-C148-6B7C-F285F111D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2607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26" name="Line 227">
              <a:extLst>
                <a:ext uri="{FF2B5EF4-FFF2-40B4-BE49-F238E27FC236}">
                  <a16:creationId xmlns:a16="http://schemas.microsoft.com/office/drawing/2014/main" id="{9FF31380-6794-3BD6-2F33-3E3484D84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2607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7" name="Rectangle 228">
              <a:extLst>
                <a:ext uri="{FF2B5EF4-FFF2-40B4-BE49-F238E27FC236}">
                  <a16:creationId xmlns:a16="http://schemas.microsoft.com/office/drawing/2014/main" id="{3F6CD9D0-B527-7567-A755-15C0ECAC3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607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28" name="Line 229">
              <a:extLst>
                <a:ext uri="{FF2B5EF4-FFF2-40B4-BE49-F238E27FC236}">
                  <a16:creationId xmlns:a16="http://schemas.microsoft.com/office/drawing/2014/main" id="{AC4AAC7C-49C0-735F-AF81-2B75CAA38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607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9" name="Line 230">
              <a:extLst>
                <a:ext uri="{FF2B5EF4-FFF2-40B4-BE49-F238E27FC236}">
                  <a16:creationId xmlns:a16="http://schemas.microsoft.com/office/drawing/2014/main" id="{48A22983-6FD8-A379-248E-9B748FED7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607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0" name="Rectangle 231">
              <a:extLst>
                <a:ext uri="{FF2B5EF4-FFF2-40B4-BE49-F238E27FC236}">
                  <a16:creationId xmlns:a16="http://schemas.microsoft.com/office/drawing/2014/main" id="{3E139208-5216-C2F6-6A3C-D38EA635A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2607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31" name="Line 232">
              <a:extLst>
                <a:ext uri="{FF2B5EF4-FFF2-40B4-BE49-F238E27FC236}">
                  <a16:creationId xmlns:a16="http://schemas.microsoft.com/office/drawing/2014/main" id="{85F2CAA9-91BF-19DD-DD2C-E499671FB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2607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2" name="Rectangle 233">
              <a:extLst>
                <a:ext uri="{FF2B5EF4-FFF2-40B4-BE49-F238E27FC236}">
                  <a16:creationId xmlns:a16="http://schemas.microsoft.com/office/drawing/2014/main" id="{13CC3430-5171-1E8B-27AD-0493CE9BA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2607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33" name="Line 234">
              <a:extLst>
                <a:ext uri="{FF2B5EF4-FFF2-40B4-BE49-F238E27FC236}">
                  <a16:creationId xmlns:a16="http://schemas.microsoft.com/office/drawing/2014/main" id="{C8BBC216-8421-1226-4974-5B2A9D981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607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4" name="Line 235">
              <a:extLst>
                <a:ext uri="{FF2B5EF4-FFF2-40B4-BE49-F238E27FC236}">
                  <a16:creationId xmlns:a16="http://schemas.microsoft.com/office/drawing/2014/main" id="{C528117E-03FC-D680-D785-D560F66F8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607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5" name="Rectangle 236">
              <a:extLst>
                <a:ext uri="{FF2B5EF4-FFF2-40B4-BE49-F238E27FC236}">
                  <a16:creationId xmlns:a16="http://schemas.microsoft.com/office/drawing/2014/main" id="{F249881A-3126-51C7-E3CF-CF558B3C8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2613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36" name="Line 237">
              <a:extLst>
                <a:ext uri="{FF2B5EF4-FFF2-40B4-BE49-F238E27FC236}">
                  <a16:creationId xmlns:a16="http://schemas.microsoft.com/office/drawing/2014/main" id="{056B526F-9F4C-9126-65F1-44E0FB12E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613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7" name="Rectangle 238">
              <a:extLst>
                <a:ext uri="{FF2B5EF4-FFF2-40B4-BE49-F238E27FC236}">
                  <a16:creationId xmlns:a16="http://schemas.microsoft.com/office/drawing/2014/main" id="{05BF495A-5B25-EE53-1ECF-DDED90FBA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2613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38" name="Line 239">
              <a:extLst>
                <a:ext uri="{FF2B5EF4-FFF2-40B4-BE49-F238E27FC236}">
                  <a16:creationId xmlns:a16="http://schemas.microsoft.com/office/drawing/2014/main" id="{80874919-3ABD-28E5-380F-A924DEA16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613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9" name="Rectangle 240">
              <a:extLst>
                <a:ext uri="{FF2B5EF4-FFF2-40B4-BE49-F238E27FC236}">
                  <a16:creationId xmlns:a16="http://schemas.microsoft.com/office/drawing/2014/main" id="{FB029DE4-355A-B5EF-5233-A45CC8F2D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613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40" name="Line 241">
              <a:extLst>
                <a:ext uri="{FF2B5EF4-FFF2-40B4-BE49-F238E27FC236}">
                  <a16:creationId xmlns:a16="http://schemas.microsoft.com/office/drawing/2014/main" id="{1AE17493-7580-861F-0F36-6D9B181A2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613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1" name="Rectangle 242">
              <a:extLst>
                <a:ext uri="{FF2B5EF4-FFF2-40B4-BE49-F238E27FC236}">
                  <a16:creationId xmlns:a16="http://schemas.microsoft.com/office/drawing/2014/main" id="{94B8A8BC-15AC-B91A-57C0-CD00760C7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2613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42" name="Line 243">
              <a:extLst>
                <a:ext uri="{FF2B5EF4-FFF2-40B4-BE49-F238E27FC236}">
                  <a16:creationId xmlns:a16="http://schemas.microsoft.com/office/drawing/2014/main" id="{28A65AA0-A867-88EC-7945-815F6E0B7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613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3" name="Rectangle 247">
              <a:extLst>
                <a:ext uri="{FF2B5EF4-FFF2-40B4-BE49-F238E27FC236}">
                  <a16:creationId xmlns:a16="http://schemas.microsoft.com/office/drawing/2014/main" id="{A04B1D79-B200-4B39-9C1F-6D6F23E88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290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44" name="Line 248">
              <a:extLst>
                <a:ext uri="{FF2B5EF4-FFF2-40B4-BE49-F238E27FC236}">
                  <a16:creationId xmlns:a16="http://schemas.microsoft.com/office/drawing/2014/main" id="{41A1468F-0D9C-9B53-1428-FA2A60C40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90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5" name="Line 249">
              <a:extLst>
                <a:ext uri="{FF2B5EF4-FFF2-40B4-BE49-F238E27FC236}">
                  <a16:creationId xmlns:a16="http://schemas.microsoft.com/office/drawing/2014/main" id="{AE4ACFE4-7C3A-2DD4-1F61-02504A2C0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90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6" name="Rectangle 250">
              <a:extLst>
                <a:ext uri="{FF2B5EF4-FFF2-40B4-BE49-F238E27FC236}">
                  <a16:creationId xmlns:a16="http://schemas.microsoft.com/office/drawing/2014/main" id="{21E3C832-D285-6988-DB53-23D6404E1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2903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47" name="Line 251">
              <a:extLst>
                <a:ext uri="{FF2B5EF4-FFF2-40B4-BE49-F238E27FC236}">
                  <a16:creationId xmlns:a16="http://schemas.microsoft.com/office/drawing/2014/main" id="{443AA2C9-6E28-C786-27BF-2279930F4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2903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8" name="Rectangle 252">
              <a:extLst>
                <a:ext uri="{FF2B5EF4-FFF2-40B4-BE49-F238E27FC236}">
                  <a16:creationId xmlns:a16="http://schemas.microsoft.com/office/drawing/2014/main" id="{13A93A70-DE5B-0F05-D44D-3F581E01B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290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49" name="Line 253">
              <a:extLst>
                <a:ext uri="{FF2B5EF4-FFF2-40B4-BE49-F238E27FC236}">
                  <a16:creationId xmlns:a16="http://schemas.microsoft.com/office/drawing/2014/main" id="{3B5DA748-3C4D-4A7A-6038-F02978B6C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90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0" name="Line 254">
              <a:extLst>
                <a:ext uri="{FF2B5EF4-FFF2-40B4-BE49-F238E27FC236}">
                  <a16:creationId xmlns:a16="http://schemas.microsoft.com/office/drawing/2014/main" id="{62BFD023-7C7F-EDC0-5B95-489FBE830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90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1" name="Rectangle 255">
              <a:extLst>
                <a:ext uri="{FF2B5EF4-FFF2-40B4-BE49-F238E27FC236}">
                  <a16:creationId xmlns:a16="http://schemas.microsoft.com/office/drawing/2014/main" id="{57776981-8CF2-11EF-66F1-AFD3E0DB0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2903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52" name="Line 256">
              <a:extLst>
                <a:ext uri="{FF2B5EF4-FFF2-40B4-BE49-F238E27FC236}">
                  <a16:creationId xmlns:a16="http://schemas.microsoft.com/office/drawing/2014/main" id="{E988D780-233D-386A-392F-A53506DFF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2903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3" name="Rectangle 257">
              <a:extLst>
                <a:ext uri="{FF2B5EF4-FFF2-40B4-BE49-F238E27FC236}">
                  <a16:creationId xmlns:a16="http://schemas.microsoft.com/office/drawing/2014/main" id="{9BACFA98-7628-E2FA-FB33-006585F14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90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54" name="Line 258">
              <a:extLst>
                <a:ext uri="{FF2B5EF4-FFF2-40B4-BE49-F238E27FC236}">
                  <a16:creationId xmlns:a16="http://schemas.microsoft.com/office/drawing/2014/main" id="{73A70845-F156-E47D-9884-C85841172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90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5" name="Line 259">
              <a:extLst>
                <a:ext uri="{FF2B5EF4-FFF2-40B4-BE49-F238E27FC236}">
                  <a16:creationId xmlns:a16="http://schemas.microsoft.com/office/drawing/2014/main" id="{6B007A41-E41D-7C32-97C0-A085FC1F9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90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6" name="Rectangle 260">
              <a:extLst>
                <a:ext uri="{FF2B5EF4-FFF2-40B4-BE49-F238E27FC236}">
                  <a16:creationId xmlns:a16="http://schemas.microsoft.com/office/drawing/2014/main" id="{A51CA420-006C-FF7C-8F48-6E1A04639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2903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57" name="Line 261">
              <a:extLst>
                <a:ext uri="{FF2B5EF4-FFF2-40B4-BE49-F238E27FC236}">
                  <a16:creationId xmlns:a16="http://schemas.microsoft.com/office/drawing/2014/main" id="{36FCE863-304A-1677-6EF4-65EB88B16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2903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8" name="Rectangle 262">
              <a:extLst>
                <a:ext uri="{FF2B5EF4-FFF2-40B4-BE49-F238E27FC236}">
                  <a16:creationId xmlns:a16="http://schemas.microsoft.com/office/drawing/2014/main" id="{C71F17FA-91D3-34B9-322C-D134EE39C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290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59" name="Line 263">
              <a:extLst>
                <a:ext uri="{FF2B5EF4-FFF2-40B4-BE49-F238E27FC236}">
                  <a16:creationId xmlns:a16="http://schemas.microsoft.com/office/drawing/2014/main" id="{A8D902FC-F2C3-DAD4-9394-6F29F29EA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90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0" name="Line 264">
              <a:extLst>
                <a:ext uri="{FF2B5EF4-FFF2-40B4-BE49-F238E27FC236}">
                  <a16:creationId xmlns:a16="http://schemas.microsoft.com/office/drawing/2014/main" id="{ADAA31EC-EDB6-53C4-2559-B93302273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90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1" name="Rectangle 265">
              <a:extLst>
                <a:ext uri="{FF2B5EF4-FFF2-40B4-BE49-F238E27FC236}">
                  <a16:creationId xmlns:a16="http://schemas.microsoft.com/office/drawing/2014/main" id="{3B661534-F6D8-CCF3-C463-60AA778CB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2909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62" name="Line 266">
              <a:extLst>
                <a:ext uri="{FF2B5EF4-FFF2-40B4-BE49-F238E27FC236}">
                  <a16:creationId xmlns:a16="http://schemas.microsoft.com/office/drawing/2014/main" id="{E0554292-7F88-9DB2-A337-A994DF259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2909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3" name="Rectangle 267">
              <a:extLst>
                <a:ext uri="{FF2B5EF4-FFF2-40B4-BE49-F238E27FC236}">
                  <a16:creationId xmlns:a16="http://schemas.microsoft.com/office/drawing/2014/main" id="{BB9F5978-40C4-4AA3-0F49-33A56DB75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2909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64" name="Line 268">
              <a:extLst>
                <a:ext uri="{FF2B5EF4-FFF2-40B4-BE49-F238E27FC236}">
                  <a16:creationId xmlns:a16="http://schemas.microsoft.com/office/drawing/2014/main" id="{EEE493EF-23F5-B668-6CD3-8C243A060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909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5" name="Rectangle 269">
              <a:extLst>
                <a:ext uri="{FF2B5EF4-FFF2-40B4-BE49-F238E27FC236}">
                  <a16:creationId xmlns:a16="http://schemas.microsoft.com/office/drawing/2014/main" id="{4FC5D0D7-6A89-E1FE-450F-CA90EACA9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2909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66" name="Line 270">
              <a:extLst>
                <a:ext uri="{FF2B5EF4-FFF2-40B4-BE49-F238E27FC236}">
                  <a16:creationId xmlns:a16="http://schemas.microsoft.com/office/drawing/2014/main" id="{F8A1681A-9A2B-A57E-4A65-D3652E4A1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2909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7" name="Rectangle 271">
              <a:extLst>
                <a:ext uri="{FF2B5EF4-FFF2-40B4-BE49-F238E27FC236}">
                  <a16:creationId xmlns:a16="http://schemas.microsoft.com/office/drawing/2014/main" id="{C3AD9B5C-83B4-4061-DDFB-403506B74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2909"/>
              <a:ext cx="7" cy="2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68" name="Line 272">
              <a:extLst>
                <a:ext uri="{FF2B5EF4-FFF2-40B4-BE49-F238E27FC236}">
                  <a16:creationId xmlns:a16="http://schemas.microsoft.com/office/drawing/2014/main" id="{A80D8A7D-4776-3E32-5904-4749B07C1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2909"/>
              <a:ext cx="1" cy="290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9" name="Rectangle 275">
              <a:extLst>
                <a:ext uri="{FF2B5EF4-FFF2-40B4-BE49-F238E27FC236}">
                  <a16:creationId xmlns:a16="http://schemas.microsoft.com/office/drawing/2014/main" id="{36344461-412D-76F3-D57B-6743BC029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319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70" name="Line 276">
              <a:extLst>
                <a:ext uri="{FF2B5EF4-FFF2-40B4-BE49-F238E27FC236}">
                  <a16:creationId xmlns:a16="http://schemas.microsoft.com/office/drawing/2014/main" id="{40D720DE-4CD0-8980-376B-27DADFD3A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319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1" name="Line 277">
              <a:extLst>
                <a:ext uri="{FF2B5EF4-FFF2-40B4-BE49-F238E27FC236}">
                  <a16:creationId xmlns:a16="http://schemas.microsoft.com/office/drawing/2014/main" id="{737257BF-4BEC-4149-F1C9-DD9D63F41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319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2" name="Rectangle 278">
              <a:extLst>
                <a:ext uri="{FF2B5EF4-FFF2-40B4-BE49-F238E27FC236}">
                  <a16:creationId xmlns:a16="http://schemas.microsoft.com/office/drawing/2014/main" id="{EFE07875-1BD4-FC73-C02D-6F693C8B3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3193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73" name="Line 279">
              <a:extLst>
                <a:ext uri="{FF2B5EF4-FFF2-40B4-BE49-F238E27FC236}">
                  <a16:creationId xmlns:a16="http://schemas.microsoft.com/office/drawing/2014/main" id="{CEAD78C9-24AA-88F4-1B60-FD74AAF87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3193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4" name="Rectangle 280">
              <a:extLst>
                <a:ext uri="{FF2B5EF4-FFF2-40B4-BE49-F238E27FC236}">
                  <a16:creationId xmlns:a16="http://schemas.microsoft.com/office/drawing/2014/main" id="{D9A00336-CAD5-6B05-F240-B30774BDF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319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75" name="Line 281">
              <a:extLst>
                <a:ext uri="{FF2B5EF4-FFF2-40B4-BE49-F238E27FC236}">
                  <a16:creationId xmlns:a16="http://schemas.microsoft.com/office/drawing/2014/main" id="{9011FE17-352F-F4B9-E3F6-12A547C1C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319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6" name="Line 282">
              <a:extLst>
                <a:ext uri="{FF2B5EF4-FFF2-40B4-BE49-F238E27FC236}">
                  <a16:creationId xmlns:a16="http://schemas.microsoft.com/office/drawing/2014/main" id="{D9C94EF4-F9D6-C797-0914-30B1C74DE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319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7" name="Rectangle 283">
              <a:extLst>
                <a:ext uri="{FF2B5EF4-FFF2-40B4-BE49-F238E27FC236}">
                  <a16:creationId xmlns:a16="http://schemas.microsoft.com/office/drawing/2014/main" id="{FFC7C28E-E3D1-2E0B-8C25-FC230AD25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3193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78" name="Line 284">
              <a:extLst>
                <a:ext uri="{FF2B5EF4-FFF2-40B4-BE49-F238E27FC236}">
                  <a16:creationId xmlns:a16="http://schemas.microsoft.com/office/drawing/2014/main" id="{3F162DA1-771E-21CE-9817-E2D563283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3193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9" name="Rectangle 285">
              <a:extLst>
                <a:ext uri="{FF2B5EF4-FFF2-40B4-BE49-F238E27FC236}">
                  <a16:creationId xmlns:a16="http://schemas.microsoft.com/office/drawing/2014/main" id="{398B7451-FCCE-8B26-64AB-BFB3FF577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319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80" name="Line 286">
              <a:extLst>
                <a:ext uri="{FF2B5EF4-FFF2-40B4-BE49-F238E27FC236}">
                  <a16:creationId xmlns:a16="http://schemas.microsoft.com/office/drawing/2014/main" id="{8A1BC696-ACB8-C84B-6B19-A7DAB6AAE8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319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1" name="Line 287">
              <a:extLst>
                <a:ext uri="{FF2B5EF4-FFF2-40B4-BE49-F238E27FC236}">
                  <a16:creationId xmlns:a16="http://schemas.microsoft.com/office/drawing/2014/main" id="{90C6FF97-9188-00EA-97BF-8E62CCA37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319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2" name="Rectangle 288">
              <a:extLst>
                <a:ext uri="{FF2B5EF4-FFF2-40B4-BE49-F238E27FC236}">
                  <a16:creationId xmlns:a16="http://schemas.microsoft.com/office/drawing/2014/main" id="{F067F284-5647-2631-0C5C-A06E79D3F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3193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83" name="Line 289">
              <a:extLst>
                <a:ext uri="{FF2B5EF4-FFF2-40B4-BE49-F238E27FC236}">
                  <a16:creationId xmlns:a16="http://schemas.microsoft.com/office/drawing/2014/main" id="{67972F05-1444-2054-1E2D-7B1E9A5F2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3193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4" name="Rectangle 290">
              <a:extLst>
                <a:ext uri="{FF2B5EF4-FFF2-40B4-BE49-F238E27FC236}">
                  <a16:creationId xmlns:a16="http://schemas.microsoft.com/office/drawing/2014/main" id="{14CC8E33-255E-DE34-B10A-8C842296F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3193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85" name="Line 291">
              <a:extLst>
                <a:ext uri="{FF2B5EF4-FFF2-40B4-BE49-F238E27FC236}">
                  <a16:creationId xmlns:a16="http://schemas.microsoft.com/office/drawing/2014/main" id="{8BB67BA4-88B7-4CB5-99D0-83CA05977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193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6" name="Line 292">
              <a:extLst>
                <a:ext uri="{FF2B5EF4-FFF2-40B4-BE49-F238E27FC236}">
                  <a16:creationId xmlns:a16="http://schemas.microsoft.com/office/drawing/2014/main" id="{714A2175-EA7B-6507-45F2-D8D978B92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193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7" name="Rectangle 293">
              <a:extLst>
                <a:ext uri="{FF2B5EF4-FFF2-40B4-BE49-F238E27FC236}">
                  <a16:creationId xmlns:a16="http://schemas.microsoft.com/office/drawing/2014/main" id="{1C955CEC-A1AC-94B9-9506-ED7A875BE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3199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88" name="Line 294">
              <a:extLst>
                <a:ext uri="{FF2B5EF4-FFF2-40B4-BE49-F238E27FC236}">
                  <a16:creationId xmlns:a16="http://schemas.microsoft.com/office/drawing/2014/main" id="{C2800D9F-CC43-7369-96BA-A2EAC2EDE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3199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9" name="Rectangle 295">
              <a:extLst>
                <a:ext uri="{FF2B5EF4-FFF2-40B4-BE49-F238E27FC236}">
                  <a16:creationId xmlns:a16="http://schemas.microsoft.com/office/drawing/2014/main" id="{F92C79C9-F0E3-D670-0F90-12D21979D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3199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90" name="Line 296">
              <a:extLst>
                <a:ext uri="{FF2B5EF4-FFF2-40B4-BE49-F238E27FC236}">
                  <a16:creationId xmlns:a16="http://schemas.microsoft.com/office/drawing/2014/main" id="{DF85C7C7-8B91-E206-C551-99F10CA22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3199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1" name="Rectangle 297">
              <a:extLst>
                <a:ext uri="{FF2B5EF4-FFF2-40B4-BE49-F238E27FC236}">
                  <a16:creationId xmlns:a16="http://schemas.microsoft.com/office/drawing/2014/main" id="{EF944ABB-EDE6-B06A-8BE9-F894D346D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3199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92" name="Line 298">
              <a:extLst>
                <a:ext uri="{FF2B5EF4-FFF2-40B4-BE49-F238E27FC236}">
                  <a16:creationId xmlns:a16="http://schemas.microsoft.com/office/drawing/2014/main" id="{5052191A-5306-0105-6997-231F93B11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3199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3" name="Rectangle 299">
              <a:extLst>
                <a:ext uri="{FF2B5EF4-FFF2-40B4-BE49-F238E27FC236}">
                  <a16:creationId xmlns:a16="http://schemas.microsoft.com/office/drawing/2014/main" id="{EC496BD4-FE77-6620-D555-C53CC50AF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3199"/>
              <a:ext cx="7" cy="28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94" name="Line 300">
              <a:extLst>
                <a:ext uri="{FF2B5EF4-FFF2-40B4-BE49-F238E27FC236}">
                  <a16:creationId xmlns:a16="http://schemas.microsoft.com/office/drawing/2014/main" id="{A908261D-281C-AD38-ED81-C0B8D79CD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199"/>
              <a:ext cx="1" cy="289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5" name="Rectangle 304">
              <a:extLst>
                <a:ext uri="{FF2B5EF4-FFF2-40B4-BE49-F238E27FC236}">
                  <a16:creationId xmlns:a16="http://schemas.microsoft.com/office/drawing/2014/main" id="{FC8319E2-0948-9DD9-4418-D5C212AD6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3488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96" name="Line 305">
              <a:extLst>
                <a:ext uri="{FF2B5EF4-FFF2-40B4-BE49-F238E27FC236}">
                  <a16:creationId xmlns:a16="http://schemas.microsoft.com/office/drawing/2014/main" id="{C0627A91-AE5D-F277-3781-067F303C6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3488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7" name="Line 306">
              <a:extLst>
                <a:ext uri="{FF2B5EF4-FFF2-40B4-BE49-F238E27FC236}">
                  <a16:creationId xmlns:a16="http://schemas.microsoft.com/office/drawing/2014/main" id="{DA3B82D0-24D8-B30D-E3E0-CFAA5A6DE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3488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98" name="Rectangle 307">
              <a:extLst>
                <a:ext uri="{FF2B5EF4-FFF2-40B4-BE49-F238E27FC236}">
                  <a16:creationId xmlns:a16="http://schemas.microsoft.com/office/drawing/2014/main" id="{9A807BBD-57A4-3A47-2236-155F8EE99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3488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999" name="Line 308">
              <a:extLst>
                <a:ext uri="{FF2B5EF4-FFF2-40B4-BE49-F238E27FC236}">
                  <a16:creationId xmlns:a16="http://schemas.microsoft.com/office/drawing/2014/main" id="{75B50D8C-C6C8-6491-58F6-5BFFE5B4C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3488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0" name="Rectangle 309">
              <a:extLst>
                <a:ext uri="{FF2B5EF4-FFF2-40B4-BE49-F238E27FC236}">
                  <a16:creationId xmlns:a16="http://schemas.microsoft.com/office/drawing/2014/main" id="{0E678D26-5FB2-AD06-5702-F95739E67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3488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01" name="Line 310">
              <a:extLst>
                <a:ext uri="{FF2B5EF4-FFF2-40B4-BE49-F238E27FC236}">
                  <a16:creationId xmlns:a16="http://schemas.microsoft.com/office/drawing/2014/main" id="{CD150D92-06BB-A863-B00F-B020C02966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3488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2" name="Line 311">
              <a:extLst>
                <a:ext uri="{FF2B5EF4-FFF2-40B4-BE49-F238E27FC236}">
                  <a16:creationId xmlns:a16="http://schemas.microsoft.com/office/drawing/2014/main" id="{81CFFB17-7E84-1BC3-0BE5-FC51708E5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3488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3" name="Rectangle 312">
              <a:extLst>
                <a:ext uri="{FF2B5EF4-FFF2-40B4-BE49-F238E27FC236}">
                  <a16:creationId xmlns:a16="http://schemas.microsoft.com/office/drawing/2014/main" id="{4808E9A3-25AF-4506-2F10-9CD177818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3488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04" name="Line 313">
              <a:extLst>
                <a:ext uri="{FF2B5EF4-FFF2-40B4-BE49-F238E27FC236}">
                  <a16:creationId xmlns:a16="http://schemas.microsoft.com/office/drawing/2014/main" id="{2289519A-1A7D-1163-48D0-6F7201F2E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3488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5" name="Rectangle 314">
              <a:extLst>
                <a:ext uri="{FF2B5EF4-FFF2-40B4-BE49-F238E27FC236}">
                  <a16:creationId xmlns:a16="http://schemas.microsoft.com/office/drawing/2014/main" id="{C27B4709-EA10-7DF2-3790-A85780DC9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3488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06" name="Line 315">
              <a:extLst>
                <a:ext uri="{FF2B5EF4-FFF2-40B4-BE49-F238E27FC236}">
                  <a16:creationId xmlns:a16="http://schemas.microsoft.com/office/drawing/2014/main" id="{E2CFE64B-9C8C-F03E-0CBD-BFC9954A1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3488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7" name="Line 316">
              <a:extLst>
                <a:ext uri="{FF2B5EF4-FFF2-40B4-BE49-F238E27FC236}">
                  <a16:creationId xmlns:a16="http://schemas.microsoft.com/office/drawing/2014/main" id="{E72C699E-26D0-078E-CE8A-4D8AB5265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3488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8" name="Rectangle 317">
              <a:extLst>
                <a:ext uri="{FF2B5EF4-FFF2-40B4-BE49-F238E27FC236}">
                  <a16:creationId xmlns:a16="http://schemas.microsoft.com/office/drawing/2014/main" id="{6C90E620-2DF9-1D67-CF6A-2CB790FC6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3488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09" name="Line 318">
              <a:extLst>
                <a:ext uri="{FF2B5EF4-FFF2-40B4-BE49-F238E27FC236}">
                  <a16:creationId xmlns:a16="http://schemas.microsoft.com/office/drawing/2014/main" id="{ECEE65EA-7ED9-FFF9-73C0-E10957339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3488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0" name="Rectangle 319">
              <a:extLst>
                <a:ext uri="{FF2B5EF4-FFF2-40B4-BE49-F238E27FC236}">
                  <a16:creationId xmlns:a16="http://schemas.microsoft.com/office/drawing/2014/main" id="{92ACA864-D486-881E-A08C-82CD07F67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3488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11" name="Line 320">
              <a:extLst>
                <a:ext uri="{FF2B5EF4-FFF2-40B4-BE49-F238E27FC236}">
                  <a16:creationId xmlns:a16="http://schemas.microsoft.com/office/drawing/2014/main" id="{DA923383-54F2-FC1E-8A79-21ED38BC0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488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2" name="Line 321">
              <a:extLst>
                <a:ext uri="{FF2B5EF4-FFF2-40B4-BE49-F238E27FC236}">
                  <a16:creationId xmlns:a16="http://schemas.microsoft.com/office/drawing/2014/main" id="{3334741E-6BDE-2ABF-89A1-C097100E6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488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3" name="Rectangle 322">
              <a:extLst>
                <a:ext uri="{FF2B5EF4-FFF2-40B4-BE49-F238E27FC236}">
                  <a16:creationId xmlns:a16="http://schemas.microsoft.com/office/drawing/2014/main" id="{71C4C899-8849-6076-4EA3-E64864D0B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3494"/>
              <a:ext cx="7" cy="2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14" name="Line 323">
              <a:extLst>
                <a:ext uri="{FF2B5EF4-FFF2-40B4-BE49-F238E27FC236}">
                  <a16:creationId xmlns:a16="http://schemas.microsoft.com/office/drawing/2014/main" id="{695C7018-5602-4B89-5665-CB11E3E4C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3494"/>
              <a:ext cx="1" cy="284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5" name="Rectangle 324">
              <a:extLst>
                <a:ext uri="{FF2B5EF4-FFF2-40B4-BE49-F238E27FC236}">
                  <a16:creationId xmlns:a16="http://schemas.microsoft.com/office/drawing/2014/main" id="{E7B4489A-F743-2BB2-2C47-7A66E408E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3778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16" name="Line 325">
              <a:extLst>
                <a:ext uri="{FF2B5EF4-FFF2-40B4-BE49-F238E27FC236}">
                  <a16:creationId xmlns:a16="http://schemas.microsoft.com/office/drawing/2014/main" id="{D21BBCC3-DFE7-6B80-E07E-60A0CC5CF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3778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7" name="Line 326">
              <a:extLst>
                <a:ext uri="{FF2B5EF4-FFF2-40B4-BE49-F238E27FC236}">
                  <a16:creationId xmlns:a16="http://schemas.microsoft.com/office/drawing/2014/main" id="{049B0E76-4578-F835-F2BD-8D2780AFD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3778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18" name="Rectangle 327">
              <a:extLst>
                <a:ext uri="{FF2B5EF4-FFF2-40B4-BE49-F238E27FC236}">
                  <a16:creationId xmlns:a16="http://schemas.microsoft.com/office/drawing/2014/main" id="{A1E9A424-B5BD-4D43-647B-695988FFE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3778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19" name="Line 328">
              <a:extLst>
                <a:ext uri="{FF2B5EF4-FFF2-40B4-BE49-F238E27FC236}">
                  <a16:creationId xmlns:a16="http://schemas.microsoft.com/office/drawing/2014/main" id="{0BC3597F-8CDE-8A33-DF5E-33B82F387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3778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0" name="Line 329">
              <a:extLst>
                <a:ext uri="{FF2B5EF4-FFF2-40B4-BE49-F238E27FC236}">
                  <a16:creationId xmlns:a16="http://schemas.microsoft.com/office/drawing/2014/main" id="{47400E4B-6E8D-3272-4C40-0C29C2938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1" y="3778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1" name="Rectangle 330">
              <a:extLst>
                <a:ext uri="{FF2B5EF4-FFF2-40B4-BE49-F238E27FC236}">
                  <a16:creationId xmlns:a16="http://schemas.microsoft.com/office/drawing/2014/main" id="{E5B964A5-EE3E-398F-9DB4-FD4D44F9F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8" y="3778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22" name="Line 331">
              <a:extLst>
                <a:ext uri="{FF2B5EF4-FFF2-40B4-BE49-F238E27FC236}">
                  <a16:creationId xmlns:a16="http://schemas.microsoft.com/office/drawing/2014/main" id="{C3BB815B-2CEA-684E-C010-DCE850526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3778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3" name="Rectangle 332">
              <a:extLst>
                <a:ext uri="{FF2B5EF4-FFF2-40B4-BE49-F238E27FC236}">
                  <a16:creationId xmlns:a16="http://schemas.microsoft.com/office/drawing/2014/main" id="{0AC0486E-E7EF-5540-9661-1632B8C7E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3494"/>
              <a:ext cx="7" cy="2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24" name="Line 333">
              <a:extLst>
                <a:ext uri="{FF2B5EF4-FFF2-40B4-BE49-F238E27FC236}">
                  <a16:creationId xmlns:a16="http://schemas.microsoft.com/office/drawing/2014/main" id="{A02E3ABE-A908-FCA9-EBCC-C2E4733F4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3494"/>
              <a:ext cx="1" cy="284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5" name="Rectangle 334">
              <a:extLst>
                <a:ext uri="{FF2B5EF4-FFF2-40B4-BE49-F238E27FC236}">
                  <a16:creationId xmlns:a16="http://schemas.microsoft.com/office/drawing/2014/main" id="{A5A880F0-1F43-9031-A7E3-E86FBA927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3778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26" name="Line 335">
              <a:extLst>
                <a:ext uri="{FF2B5EF4-FFF2-40B4-BE49-F238E27FC236}">
                  <a16:creationId xmlns:a16="http://schemas.microsoft.com/office/drawing/2014/main" id="{1E836547-CA28-F420-26E9-401F3DD2E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3778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7" name="Line 336">
              <a:extLst>
                <a:ext uri="{FF2B5EF4-FFF2-40B4-BE49-F238E27FC236}">
                  <a16:creationId xmlns:a16="http://schemas.microsoft.com/office/drawing/2014/main" id="{DB030AE7-50C4-354B-106C-6EA102469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3778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8" name="Rectangle 337">
              <a:extLst>
                <a:ext uri="{FF2B5EF4-FFF2-40B4-BE49-F238E27FC236}">
                  <a16:creationId xmlns:a16="http://schemas.microsoft.com/office/drawing/2014/main" id="{7851A8DD-E92C-1B44-7FC6-C67400A0B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3778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29" name="Line 338">
              <a:extLst>
                <a:ext uri="{FF2B5EF4-FFF2-40B4-BE49-F238E27FC236}">
                  <a16:creationId xmlns:a16="http://schemas.microsoft.com/office/drawing/2014/main" id="{A3AF151A-7BB7-433B-DD2C-528E735A9C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2" y="3778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0" name="Rectangle 339">
              <a:extLst>
                <a:ext uri="{FF2B5EF4-FFF2-40B4-BE49-F238E27FC236}">
                  <a16:creationId xmlns:a16="http://schemas.microsoft.com/office/drawing/2014/main" id="{46EAEF25-A4BD-FE19-D4C3-391E0C73F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3494"/>
              <a:ext cx="7" cy="2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31" name="Line 340">
              <a:extLst>
                <a:ext uri="{FF2B5EF4-FFF2-40B4-BE49-F238E27FC236}">
                  <a16:creationId xmlns:a16="http://schemas.microsoft.com/office/drawing/2014/main" id="{7822506A-B955-DC13-B81E-1F6A89F5E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3494"/>
              <a:ext cx="1" cy="284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2" name="Rectangle 341">
              <a:extLst>
                <a:ext uri="{FF2B5EF4-FFF2-40B4-BE49-F238E27FC236}">
                  <a16:creationId xmlns:a16="http://schemas.microsoft.com/office/drawing/2014/main" id="{6087E2F7-5EBC-F7E5-B3EE-23E8719FB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3778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33" name="Line 342">
              <a:extLst>
                <a:ext uri="{FF2B5EF4-FFF2-40B4-BE49-F238E27FC236}">
                  <a16:creationId xmlns:a16="http://schemas.microsoft.com/office/drawing/2014/main" id="{B6E27296-91C5-7B01-F08B-8EEABD3B4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3778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4" name="Line 343">
              <a:extLst>
                <a:ext uri="{FF2B5EF4-FFF2-40B4-BE49-F238E27FC236}">
                  <a16:creationId xmlns:a16="http://schemas.microsoft.com/office/drawing/2014/main" id="{822F968A-1EEF-A154-352B-94EEE27EF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" y="3778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5" name="Rectangle 344">
              <a:extLst>
                <a:ext uri="{FF2B5EF4-FFF2-40B4-BE49-F238E27FC236}">
                  <a16:creationId xmlns:a16="http://schemas.microsoft.com/office/drawing/2014/main" id="{80999B59-B4B2-D4AB-B7B0-E21322A76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3778"/>
              <a:ext cx="70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36" name="Line 345">
              <a:extLst>
                <a:ext uri="{FF2B5EF4-FFF2-40B4-BE49-F238E27FC236}">
                  <a16:creationId xmlns:a16="http://schemas.microsoft.com/office/drawing/2014/main" id="{16602B86-3ED1-9D89-FF43-9D99A443B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3778"/>
              <a:ext cx="70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7" name="Rectangle 346">
              <a:extLst>
                <a:ext uri="{FF2B5EF4-FFF2-40B4-BE49-F238E27FC236}">
                  <a16:creationId xmlns:a16="http://schemas.microsoft.com/office/drawing/2014/main" id="{49C27C8A-6F2C-96F5-5A09-4AAF08C52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3494"/>
              <a:ext cx="7" cy="28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38" name="Line 347">
              <a:extLst>
                <a:ext uri="{FF2B5EF4-FFF2-40B4-BE49-F238E27FC236}">
                  <a16:creationId xmlns:a16="http://schemas.microsoft.com/office/drawing/2014/main" id="{9659229C-DA94-51CF-7FC4-4DFAE22CC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494"/>
              <a:ext cx="1" cy="284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9" name="Rectangle 348">
              <a:extLst>
                <a:ext uri="{FF2B5EF4-FFF2-40B4-BE49-F238E27FC236}">
                  <a16:creationId xmlns:a16="http://schemas.microsoft.com/office/drawing/2014/main" id="{772227B3-E558-BAA9-C2EB-916DEB54F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3778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40" name="Line 349">
              <a:extLst>
                <a:ext uri="{FF2B5EF4-FFF2-40B4-BE49-F238E27FC236}">
                  <a16:creationId xmlns:a16="http://schemas.microsoft.com/office/drawing/2014/main" id="{00E61F56-1854-11C0-C304-59DCE7755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778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1" name="Line 350">
              <a:extLst>
                <a:ext uri="{FF2B5EF4-FFF2-40B4-BE49-F238E27FC236}">
                  <a16:creationId xmlns:a16="http://schemas.microsoft.com/office/drawing/2014/main" id="{EC6D63E0-481A-853D-6A83-FD18FDB88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778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2" name="Rectangle 351">
              <a:extLst>
                <a:ext uri="{FF2B5EF4-FFF2-40B4-BE49-F238E27FC236}">
                  <a16:creationId xmlns:a16="http://schemas.microsoft.com/office/drawing/2014/main" id="{22211E96-DBAD-A505-A142-59E62991B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" y="3778"/>
              <a:ext cx="7" cy="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043" name="Line 352">
              <a:extLst>
                <a:ext uri="{FF2B5EF4-FFF2-40B4-BE49-F238E27FC236}">
                  <a16:creationId xmlns:a16="http://schemas.microsoft.com/office/drawing/2014/main" id="{3BB10CF1-47A0-5E9F-A712-ED1600ED8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778"/>
              <a:ext cx="7" cy="1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4" name="Line 353">
              <a:extLst>
                <a:ext uri="{FF2B5EF4-FFF2-40B4-BE49-F238E27FC236}">
                  <a16:creationId xmlns:a16="http://schemas.microsoft.com/office/drawing/2014/main" id="{6EEA052C-FDB4-9D98-51E9-A458A1AD79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778"/>
              <a:ext cx="1" cy="6"/>
            </a:xfrm>
            <a:prstGeom prst="line">
              <a:avLst/>
            </a:prstGeom>
            <a:noFill/>
            <a:ln w="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27" name="Text Box 359">
            <a:extLst>
              <a:ext uri="{FF2B5EF4-FFF2-40B4-BE49-F238E27FC236}">
                <a16:creationId xmlns:a16="http://schemas.microsoft.com/office/drawing/2014/main" id="{2AC5524F-9A23-CF9F-3D5C-EF38E4D46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5229225"/>
            <a:ext cx="2447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S →</a:t>
            </a:r>
            <a:r>
              <a:rPr kumimoji="1" lang="en-US" altLang="zh-CN" sz="180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id:=E</a:t>
            </a:r>
          </a:p>
        </p:txBody>
      </p:sp>
      <p:sp>
        <p:nvSpPr>
          <p:cNvPr id="30728" name="灯片编号占位符 354">
            <a:extLst>
              <a:ext uri="{FF2B5EF4-FFF2-40B4-BE49-F238E27FC236}">
                <a16:creationId xmlns:a16="http://schemas.microsoft.com/office/drawing/2014/main" id="{E479BD0E-8A2F-7393-AB4E-3EFD791862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6C2BD1-4D34-44F9-83EC-C6979AF8F783}" type="slidenum">
              <a:rPr lang="zh-CN" altLang="en-US" sz="140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9017</TotalTime>
  <Words>6020</Words>
  <Application>Microsoft Macintosh PowerPoint</Application>
  <PresentationFormat>宽屏</PresentationFormat>
  <Paragraphs>888</Paragraphs>
  <Slides>66</Slides>
  <Notes>65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78" baseType="lpstr">
      <vt:lpstr>华文新魏</vt:lpstr>
      <vt:lpstr>楷体_GB2312</vt:lpstr>
      <vt:lpstr>宋体</vt:lpstr>
      <vt:lpstr>Arial</vt:lpstr>
      <vt:lpstr>Arial Narrow</vt:lpstr>
      <vt:lpstr>Symbol</vt:lpstr>
      <vt:lpstr>Tahoma</vt:lpstr>
      <vt:lpstr>Times New Roman</vt:lpstr>
      <vt:lpstr>Wingdings</vt:lpstr>
      <vt:lpstr>主题1</vt:lpstr>
      <vt:lpstr>MS 组织结构图 2.0</vt:lpstr>
      <vt:lpstr>Document</vt:lpstr>
      <vt:lpstr>第7章 中间代码生成</vt:lpstr>
      <vt:lpstr>主要内容</vt:lpstr>
      <vt:lpstr>7.1  中间代码</vt:lpstr>
      <vt:lpstr>PowerPoint 演示文稿</vt:lpstr>
      <vt:lpstr>PowerPoint 演示文稿</vt:lpstr>
      <vt:lpstr>以C:=(A-12)*B+6为例 将赋值语句变换为语法结构树</vt:lpstr>
      <vt:lpstr>生成语法结构树的属性文法</vt:lpstr>
      <vt:lpstr>语法结构树的直观描述</vt:lpstr>
      <vt:lpstr>语法结构树的数组存储形式</vt:lpstr>
      <vt:lpstr>后缀式（逆波兰表示）</vt:lpstr>
      <vt:lpstr>生成后缀式的属性文法</vt:lpstr>
      <vt:lpstr>三地址码</vt:lpstr>
      <vt:lpstr>其它语句的三地址码</vt:lpstr>
      <vt:lpstr>生成三地址码的属性文法</vt:lpstr>
      <vt:lpstr>7.2 说明语句的翻译</vt:lpstr>
      <vt:lpstr>7.2 说明语句的翻译</vt:lpstr>
      <vt:lpstr>7.2 说明语句的翻译</vt:lpstr>
      <vt:lpstr>变量说明的翻译</vt:lpstr>
      <vt:lpstr>例 7-3：相对地址举例</vt:lpstr>
      <vt:lpstr>文法描述</vt:lpstr>
      <vt:lpstr>用到的属性、过程、与全局量</vt:lpstr>
      <vt:lpstr>说明语句的翻译模式</vt:lpstr>
      <vt:lpstr>例 7-4 x:real; i:integer 的翻译</vt:lpstr>
      <vt:lpstr>例 7-4 x:real; i:integer 的翻译</vt:lpstr>
      <vt:lpstr>7.3  组合数据说明的翻译</vt:lpstr>
      <vt:lpstr>组合数据的引用与分配策略</vt:lpstr>
      <vt:lpstr>数组说明的翻译</vt:lpstr>
      <vt:lpstr>静态数组分配要完成的工作</vt:lpstr>
      <vt:lpstr>动态数组分配要完成的工作</vt:lpstr>
      <vt:lpstr>PowerPoint 演示文稿</vt:lpstr>
      <vt:lpstr>数组元素的引用</vt:lpstr>
      <vt:lpstr>数组元素地址计算-按行存放</vt:lpstr>
      <vt:lpstr>记录说明的翻译</vt:lpstr>
      <vt:lpstr>记录说明的翻译</vt:lpstr>
      <vt:lpstr>7.4 赋值语句的翻译</vt:lpstr>
      <vt:lpstr>7.4 赋值语句的翻译</vt:lpstr>
      <vt:lpstr>7.4 赋值语句的翻译</vt:lpstr>
      <vt:lpstr>例 7-5 a:=-c+b*34的中间代码生成过程</vt:lpstr>
      <vt:lpstr>PowerPoint 演示文稿</vt:lpstr>
      <vt:lpstr>7.4 赋值语句的翻译</vt:lpstr>
      <vt:lpstr>表达式翻译中的其它问题</vt:lpstr>
      <vt:lpstr>类型转换： itr，rti</vt:lpstr>
      <vt:lpstr>PowerPoint 演示文稿</vt:lpstr>
      <vt:lpstr>PowerPoint 演示文稿</vt:lpstr>
      <vt:lpstr>7.5 控制语句的翻译</vt:lpstr>
      <vt:lpstr>布尔表达式的翻译</vt:lpstr>
      <vt:lpstr>数值表示法——使用综合属性</vt:lpstr>
      <vt:lpstr>数值表示法——使用综合属性</vt:lpstr>
      <vt:lpstr>真假出口表示法——使用继承属性</vt:lpstr>
      <vt:lpstr>真假出口表示法——使用继承属性</vt:lpstr>
      <vt:lpstr>真假出口表示法——使用继承属性</vt:lpstr>
      <vt:lpstr>例如：a&lt;b or c&lt;d and e&lt;f</vt:lpstr>
      <vt:lpstr>例如：4+a&gt;b-c and d</vt:lpstr>
      <vt:lpstr>拉链回填</vt:lpstr>
      <vt:lpstr>拉链回填</vt:lpstr>
      <vt:lpstr>S → if  C  then  S1  的翻译</vt:lpstr>
      <vt:lpstr>if C then S1的属性文法</vt:lpstr>
      <vt:lpstr>例：if a&gt;b then a=a+a</vt:lpstr>
      <vt:lpstr>S → if  C  then S1  else  S2  的翻译</vt:lpstr>
      <vt:lpstr>if-then-else条件语句的属性文法</vt:lpstr>
      <vt:lpstr>例：if a&gt;b then a=a+c else a=a+b</vt:lpstr>
      <vt:lpstr>S → while  C  do S1翻译</vt:lpstr>
      <vt:lpstr>循环语句的属性文法</vt:lpstr>
      <vt:lpstr>例： while x &gt; y do z := x + 1</vt:lpstr>
      <vt:lpstr>例 7-6：翻译下列语句</vt:lpstr>
      <vt:lpstr>生成的三地址码序列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Minghong Liao</cp:lastModifiedBy>
  <cp:revision>230</cp:revision>
  <dcterms:created xsi:type="dcterms:W3CDTF">2003-07-09T14:46:46Z</dcterms:created>
  <dcterms:modified xsi:type="dcterms:W3CDTF">2025-01-08T01:16:42Z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