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38"/>
  </p:notesMasterIdLst>
  <p:handoutMasterIdLst>
    <p:handoutMasterId r:id="rId39"/>
  </p:handoutMasterIdLst>
  <p:sldIdLst>
    <p:sldId id="370" r:id="rId12"/>
    <p:sldId id="371" r:id="rId13"/>
    <p:sldId id="305" r:id="rId14"/>
    <p:sldId id="306" r:id="rId15"/>
    <p:sldId id="307" r:id="rId16"/>
    <p:sldId id="311" r:id="rId17"/>
    <p:sldId id="320" r:id="rId18"/>
    <p:sldId id="321" r:id="rId19"/>
    <p:sldId id="322" r:id="rId20"/>
    <p:sldId id="323" r:id="rId21"/>
    <p:sldId id="324" r:id="rId22"/>
    <p:sldId id="325" r:id="rId23"/>
    <p:sldId id="372" r:id="rId24"/>
    <p:sldId id="373" r:id="rId25"/>
    <p:sldId id="326" r:id="rId26"/>
    <p:sldId id="327" r:id="rId27"/>
    <p:sldId id="334" r:id="rId28"/>
    <p:sldId id="335" r:id="rId29"/>
    <p:sldId id="336" r:id="rId30"/>
    <p:sldId id="337" r:id="rId31"/>
    <p:sldId id="338" r:id="rId32"/>
    <p:sldId id="348" r:id="rId33"/>
    <p:sldId id="341" r:id="rId34"/>
    <p:sldId id="374" r:id="rId35"/>
    <p:sldId id="376" r:id="rId36"/>
    <p:sldId id="375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5pPr>
    <a:lvl6pPr marL="22860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6pPr>
    <a:lvl7pPr marL="27432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7pPr>
    <a:lvl8pPr marL="32004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8pPr>
    <a:lvl9pPr marL="3657600" algn="l" defTabSz="914400" rtl="0" eaLnBrk="1" latinLnBrk="0" hangingPunct="1">
      <a:defRPr sz="1600" kern="1200">
        <a:solidFill>
          <a:srgbClr val="275AFF"/>
        </a:solidFill>
        <a:latin typeface="Arial" panose="020B0604020202090204" pitchFamily="34" charset="0"/>
        <a:ea typeface="+mn-ea"/>
        <a:cs typeface="Times New Roman" panose="0202050305040509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172B3"/>
    <a:srgbClr val="FDC382"/>
    <a:srgbClr val="D8A57E"/>
    <a:srgbClr val="F9F9F7"/>
    <a:srgbClr val="A0CED6"/>
    <a:srgbClr val="F0F5F7"/>
    <a:srgbClr val="0099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48" autoAdjust="0"/>
    <p:restoredTop sz="94643" autoAdjust="0"/>
  </p:normalViewPr>
  <p:slideViewPr>
    <p:cSldViewPr showGuides="1">
      <p:cViewPr varScale="1">
        <p:scale>
          <a:sx n="131" d="100"/>
          <a:sy n="131" d="100"/>
        </p:scale>
        <p:origin x="2616" y="184"/>
      </p:cViewPr>
      <p:guideLst>
        <p:guide orient="horz" pos="2160"/>
        <p:guide pos="288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handoutMaster" Target="handoutMasters/handoutMaster1.xml"/><Relationship Id="rId38" Type="http://schemas.openxmlformats.org/officeDocument/2006/relationships/notesMaster" Target="notesMasters/notesMaster1.xml"/><Relationship Id="rId37" Type="http://schemas.openxmlformats.org/officeDocument/2006/relationships/slide" Target="slides/slide26.xml"/><Relationship Id="rId36" Type="http://schemas.openxmlformats.org/officeDocument/2006/relationships/slide" Target="slides/slide25.xml"/><Relationship Id="rId35" Type="http://schemas.openxmlformats.org/officeDocument/2006/relationships/slide" Target="slides/slide24.xml"/><Relationship Id="rId34" Type="http://schemas.openxmlformats.org/officeDocument/2006/relationships/slide" Target="slides/slide23.xml"/><Relationship Id="rId33" Type="http://schemas.openxmlformats.org/officeDocument/2006/relationships/slide" Target="slides/slide22.xml"/><Relationship Id="rId32" Type="http://schemas.openxmlformats.org/officeDocument/2006/relationships/slide" Target="slides/slide21.xml"/><Relationship Id="rId31" Type="http://schemas.openxmlformats.org/officeDocument/2006/relationships/slide" Target="slides/slide20.xml"/><Relationship Id="rId30" Type="http://schemas.openxmlformats.org/officeDocument/2006/relationships/slide" Target="slides/slide19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8.xml"/><Relationship Id="rId28" Type="http://schemas.openxmlformats.org/officeDocument/2006/relationships/slide" Target="slides/slide17.xml"/><Relationship Id="rId27" Type="http://schemas.openxmlformats.org/officeDocument/2006/relationships/slide" Target="slides/slide16.xml"/><Relationship Id="rId26" Type="http://schemas.openxmlformats.org/officeDocument/2006/relationships/slide" Target="slides/slide15.xml"/><Relationship Id="rId25" Type="http://schemas.openxmlformats.org/officeDocument/2006/relationships/slide" Target="slides/slide14.xml"/><Relationship Id="rId24" Type="http://schemas.openxmlformats.org/officeDocument/2006/relationships/slide" Target="slides/slide13.xml"/><Relationship Id="rId23" Type="http://schemas.openxmlformats.org/officeDocument/2006/relationships/slide" Target="slides/slide12.xml"/><Relationship Id="rId22" Type="http://schemas.openxmlformats.org/officeDocument/2006/relationships/slide" Target="slides/slide11.xml"/><Relationship Id="rId21" Type="http://schemas.openxmlformats.org/officeDocument/2006/relationships/slide" Target="slides/slide10.xml"/><Relationship Id="rId20" Type="http://schemas.openxmlformats.org/officeDocument/2006/relationships/slide" Target="slides/slide9.xml"/><Relationship Id="rId2" Type="http://schemas.openxmlformats.org/officeDocument/2006/relationships/theme" Target="theme/theme1.xml"/><Relationship Id="rId19" Type="http://schemas.openxmlformats.org/officeDocument/2006/relationships/slide" Target="slides/slide8.xml"/><Relationship Id="rId18" Type="http://schemas.openxmlformats.org/officeDocument/2006/relationships/slide" Target="slides/slide7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4615F36-0C68-4156-BCB5-2659D3D3AEA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  <a:endParaRPr lang="en-US" altLang="zh-CN" noProof="0"/>
          </a:p>
          <a:p>
            <a:pPr lvl="1"/>
            <a:r>
              <a:rPr lang="en-US" altLang="zh-CN" noProof="0"/>
              <a:t>Second level</a:t>
            </a:r>
            <a:endParaRPr lang="en-US" altLang="zh-CN" noProof="0"/>
          </a:p>
          <a:p>
            <a:pPr lvl="2"/>
            <a:r>
              <a:rPr lang="en-US" altLang="zh-CN" noProof="0"/>
              <a:t>Third level</a:t>
            </a:r>
            <a:endParaRPr lang="en-US" altLang="zh-CN" noProof="0"/>
          </a:p>
          <a:p>
            <a:pPr lvl="3"/>
            <a:r>
              <a:rPr lang="en-US" altLang="zh-CN" noProof="0"/>
              <a:t>Fourth level</a:t>
            </a:r>
            <a:endParaRPr lang="en-US" altLang="zh-CN" noProof="0"/>
          </a:p>
          <a:p>
            <a:pPr lvl="4"/>
            <a:r>
              <a:rPr lang="en-US" altLang="zh-CN" noProof="0"/>
              <a:t>Fifth level</a:t>
            </a:r>
            <a:endParaRPr lang="en-US" altLang="zh-CN" noProof="0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defTabSz="932180" eaLnBrk="1" hangingPunct="1">
              <a:spcAft>
                <a:spcPct val="0"/>
              </a:spcAft>
              <a:buClrTx/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177" tIns="46589" rIns="93177" bIns="46589" numCol="1" anchor="b" anchorCtr="0" compatLnSpc="1"/>
          <a:lstStyle>
            <a:lvl1pPr algn="r" defTabSz="932180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A9CB1CD-69BE-42C6-BCFE-D9DC9017FD5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B4928-542B-47EF-8B93-5CC233A696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4DD5C-0BE8-4F80-AA7B-10E66651D5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3D51-241B-4E83-BCC2-FDEBD09B78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2500" y="1341438"/>
            <a:ext cx="39243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16811-6C96-46C4-A153-0E9F13F4EC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25C0E-7A8A-4459-88F1-106B21CFA01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E96CC-326F-466D-92FA-48184549C73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D0E3A-BDC6-466E-87CE-EC85212F530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D969-37D1-48BE-8D10-EA00F219EA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AA9FB-4A7B-44DF-9E84-CCA5CC0DCF6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D0E68-A925-4621-9D77-77A3930510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411F-336E-452B-854A-8270C4D2C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B1E2B-9572-4EC0-AF0C-C2A2C25B02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B5103-180F-4FDB-917D-7F732D931B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315BC-2E6A-4FB3-AD67-DFDEC5664A8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5814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0C586-EE1A-4F6E-9FC1-059BFA6ED5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67811-DF72-4EC7-8BD4-31D1A472CFA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319A-BC87-4A72-873C-3BB0DFB3D31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1B3632-9C84-4433-9505-4D48042A7AC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E85E62-CAF9-42DA-97BE-5D86CC60D9A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F4FD4-CF29-4242-9140-4EE387AFEA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D902B-57EE-4E81-A8DF-B5639B6EB3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873750" y="889000"/>
            <a:ext cx="4289425" cy="53975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-6999288" y="889000"/>
            <a:ext cx="12720638" cy="53975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BEF04-4526-4D26-AC23-3405B66648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B770C-97D2-4581-A942-7E02CFDC30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00176F-D60A-4B81-9FEE-3C13994A5D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7AF4-4787-46B1-A099-F374F95935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81600" y="762000"/>
            <a:ext cx="3810000" cy="209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020D63-DA1D-45EE-BC12-31DB95367B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A782D5-5BDD-4AB2-8EE2-BD49CE444B8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C83F3-A7D8-4AE2-BD18-2056C0A937F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36C1F-5BE2-4036-A46E-E6DD401B0A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DFDC3-D157-4DC6-8941-A82E60D6F0A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F1DDA-E35B-4A96-B694-38A52557A4E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B9484-6D98-4CE5-8E62-05765415409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247900" cy="2859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591300" cy="2859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35F4B-D7B7-412D-868D-74F195FADB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A778B1-26FC-4657-9956-FD39EF0589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14DD0-6099-41E8-9040-7D4CF3C039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DD049-5F1A-4B0D-8239-48B00346A8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906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255713"/>
            <a:ext cx="3543300" cy="2097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740F2-8C14-470E-B723-721723BB87E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B953EA-0E7F-4901-9425-370FFEE83C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46D96-DD5A-4A15-BBB9-4B733C28DBF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E5F0-33AB-4352-8565-2C6D8B2CCC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E52F-D4DB-431D-9512-4B2F864AEB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7B1EF6-0637-41BD-B40F-22812C4EF36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1A31F0-7BCC-44AB-AFE2-2C27CF3078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62700" y="533400"/>
            <a:ext cx="1866900" cy="2819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448300" cy="2819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235E4A-2A78-41D4-ADA8-09359AE2A2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85798-CC42-45BF-B365-C045E9EB2E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FCCEB-05A0-49C0-B75B-8CB78F768E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C2069-3372-412F-BB77-1BBF7688491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57700" y="460375"/>
            <a:ext cx="3695700" cy="190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82262-36D2-4875-8423-F1E63E8666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27CE-EB21-4557-938F-03CF2DFC2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6D4D4E-A8E3-4E80-840E-C3989C9BCC7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E93EF-3166-4614-8668-9262829F60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CDA51-1C0A-4A21-8E3A-B76C588168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B84F5-D701-49C3-967E-576531E0F3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8CD99-8760-448E-A1B4-D29C0C2F42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20875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208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22B9-1F36-4782-B7FF-D308B4EFEF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DA4C2-AEFE-4B1E-8B21-D6375022A0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2429D7-0FBA-4735-A07E-D93858A89D6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79AD1-653E-4868-8CE0-072766AA27E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716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67300" y="2320925"/>
            <a:ext cx="3543300" cy="2068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C9F9D-496F-4207-8929-0065FDA53CE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4590C-E709-4255-99BD-8D704BFA0E9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53D6B-CCE0-42B0-A96B-3A33BDED48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51777-CD2D-40ED-8C59-34F08E6D204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170FD-4C14-4FCB-88A6-A2AB7C2B33F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0998FB-4C9E-4921-B422-7AAEE9C5A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F299D-2B01-4D9F-8E66-8065BC11EE1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85800"/>
            <a:ext cx="1943100" cy="37036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5676900" cy="37036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4486E-6158-4915-B946-A86A57F0DED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F5803-63BA-49EE-B889-A713B11419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3FFDA-B2BA-4A42-B0C1-43C0965740E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92097-76A4-4BC1-A31E-6DD480CBDF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F83476-85DF-4507-A9E6-2B9605E8D3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84E10-CE26-4B95-AAC9-579A95072C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902E1D-5E05-455A-B2B2-61CC11975A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D2DCA9-CCF2-4578-82FE-B629BDCC41A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B6E16-928D-4492-8103-F0CFB6D9BAB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01603-2268-4586-AE4D-8B466D31517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1DCB2-CE35-4B73-BFCE-9774111158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1600200"/>
            <a:ext cx="21717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600200"/>
            <a:ext cx="6362700" cy="4876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20B848-CFF5-4539-85A7-0659B5BB07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B94B80-E42D-48F1-B6B4-2D9429E977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4056E-AA9D-4642-A15C-02E209218B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8233D-ABBA-43F4-BA20-D4E49F0AAC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1628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9600" y="1166813"/>
            <a:ext cx="914400" cy="2109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B2777-2E0C-4AB7-A6A7-B01712C869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F59C9-66D8-408F-BE11-58E79778A75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4D57F-94D6-4A45-A761-290FE784F4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8EB0B-51CF-4A09-A327-106165B7EF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48D652-B36F-477E-971A-DC41C63519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C595A-A553-4EB0-A46A-79671295B3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542A7-FDE3-4DE9-9080-36B7E47609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29650" y="152400"/>
            <a:ext cx="514350" cy="3124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086600" y="152400"/>
            <a:ext cx="1390650" cy="3124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3A84A-FA75-47DB-9560-42513BB266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E37B5-C64F-4CD2-95EE-C1B58FF147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DEC7B-19E0-4801-93F9-FB252964F05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14E17E-9C8E-4E5F-940A-056322CFDED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41525"/>
            <a:ext cx="3581400" cy="2835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16A7-E3D0-444F-860B-BEBE4FA0AF1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5CF08-A0BF-4D4F-B00F-6FB6EA3FB0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D3E3C-C6C5-472E-9EEF-99741D0A20F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B6BDE-A093-4AC6-B49C-EE3BD5BB63A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209B8-0E12-4F73-86E0-C1B6CC375CF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7EF3CE-C391-4F4C-B763-C95C6746A4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59AABD-5C2A-408F-9C94-3947FD71C5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041525"/>
            <a:ext cx="2171700" cy="44354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2041525"/>
            <a:ext cx="6362700" cy="44354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F78489-54DF-4EAB-8B2D-2A93440D503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8.xml"/><Relationship Id="rId8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100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7.xml"/><Relationship Id="rId8" Type="http://schemas.openxmlformats.org/officeDocument/2006/relationships/slideLayout" Target="../slideLayouts/slideLayout96.xml"/><Relationship Id="rId7" Type="http://schemas.openxmlformats.org/officeDocument/2006/relationships/slideLayout" Target="../slideLayouts/slideLayout95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Relationship Id="rId3" Type="http://schemas.openxmlformats.org/officeDocument/2006/relationships/slideLayout" Target="../slideLayouts/slideLayout91.xml"/><Relationship Id="rId2" Type="http://schemas.openxmlformats.org/officeDocument/2006/relationships/slideLayout" Target="../slideLayouts/slideLayout90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8.xml"/><Relationship Id="rId1" Type="http://schemas.openxmlformats.org/officeDocument/2006/relationships/slideLayout" Target="../slideLayouts/slideLayout8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1B4C1C2-8F53-4053-AC11-4B373E05DAC1}" type="slidenum">
              <a:rPr lang="en-US" altLang="zh-CN"/>
            </a:fld>
            <a:endParaRPr lang="en-US" altLang="zh-CN"/>
          </a:p>
        </p:txBody>
      </p:sp>
      <p:sp>
        <p:nvSpPr>
          <p:cNvPr id="921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922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41438"/>
            <a:ext cx="80010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9221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9222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748030" indent="-29083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662430" indent="-29083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/>
        </p:nvSpPr>
        <p:spPr bwMode="auto">
          <a:xfrm flipV="1">
            <a:off x="0" y="0"/>
            <a:ext cx="9144000" cy="1600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0" y="1600200"/>
            <a:ext cx="457200" cy="5257800"/>
          </a:xfrm>
          <a:prstGeom prst="rect">
            <a:avLst/>
          </a:prstGeom>
          <a:solidFill>
            <a:srgbClr val="A0CED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28" name="Line 11"/>
          <p:cNvSpPr>
            <a:spLocks noChangeShapeType="1"/>
          </p:cNvSpPr>
          <p:nvPr/>
        </p:nvSpPr>
        <p:spPr bwMode="auto">
          <a:xfrm flipH="1">
            <a:off x="0" y="1600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-6999288" y="889000"/>
            <a:ext cx="17162463" cy="1390650"/>
          </a:xfrm>
          <a:prstGeom prst="rect">
            <a:avLst/>
          </a:prstGeom>
          <a:solidFill>
            <a:srgbClr val="FDC382"/>
          </a:solidFill>
          <a:ln>
            <a:noFill/>
          </a:ln>
          <a:effectLst>
            <a:outerShdw dist="63500" dir="2212194" algn="ctr" rotWithShape="0">
              <a:srgbClr val="5F5F5F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182880" tIns="0" rIns="182880" bIns="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514600"/>
            <a:ext cx="7315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41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3E2E1951-EE8C-4BB5-99B0-26C082462CB8}" type="slidenum">
              <a:rPr lang="en-US" altLang="zh-CN"/>
            </a:fld>
            <a:endParaRPr lang="en-US" altLang="zh-CN"/>
          </a:p>
        </p:txBody>
      </p:sp>
      <p:sp>
        <p:nvSpPr>
          <p:cNvPr id="1032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1033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9600" b="1">
          <a:solidFill>
            <a:schemeClr val="bg1"/>
          </a:solidFill>
          <a:latin typeface="Arial" panose="020B0604020202090204" pitchFamily="34" charset="0"/>
        </a:defRPr>
      </a:lvl9pPr>
    </p:titleStyle>
    <p:bodyStyle>
      <a:lvl1pPr marL="342900" indent="-34290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6000" b="1">
          <a:solidFill>
            <a:srgbClr val="4F87C6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4000" b="1" i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lnSpc>
          <a:spcPct val="95000"/>
        </a:lnSpc>
        <a:spcBef>
          <a:spcPct val="0"/>
        </a:spcBef>
        <a:spcAft>
          <a:spcPct val="2000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0CE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 flipV="1">
            <a:off x="0" y="0"/>
            <a:ext cx="9144000" cy="457200"/>
          </a:xfrm>
          <a:prstGeom prst="rect">
            <a:avLst/>
          </a:prstGeom>
          <a:solidFill>
            <a:srgbClr val="F9F9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457200"/>
            <a:ext cx="914400" cy="6400800"/>
          </a:xfrm>
          <a:prstGeom prst="rec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 flipH="1">
            <a:off x="0" y="457200"/>
            <a:ext cx="9144000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762000"/>
            <a:ext cx="777240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894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5576547-445B-4596-9B21-1D76BA162FC6}" type="slidenum">
              <a:rPr lang="en-US" altLang="zh-CN"/>
            </a:fld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205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2057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F0F5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1400" b="1">
          <a:solidFill>
            <a:schemeClr val="bg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Font typeface="Times" panose="00000500000000020000" pitchFamily="18" charset="0"/>
        <a:buChar char="•"/>
        <a:defRPr sz="2800" b="1" i="1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4607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90204" pitchFamily="34" charset="0"/>
        <a:buChar char="—"/>
        <a:defRPr sz="2200" b="1">
          <a:solidFill>
            <a:schemeClr val="tx1"/>
          </a:solidFill>
          <a:latin typeface="+mn-lt"/>
        </a:defRPr>
      </a:lvl2pPr>
      <a:lvl3pPr marL="3030855" indent="-117475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3373755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3716655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41738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46310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50882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5545455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0F5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/>
          <p:cNvSpPr>
            <a:spLocks noChangeShapeType="1"/>
          </p:cNvSpPr>
          <p:nvPr/>
        </p:nvSpPr>
        <p:spPr bwMode="auto">
          <a:xfrm flipH="1">
            <a:off x="152400" y="457200"/>
            <a:ext cx="8991600" cy="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255713"/>
            <a:ext cx="7239000" cy="209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7715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D6A2AB73-CCB4-4379-ACF7-5E9BB5D025F0}" type="slidenum">
              <a:rPr lang="en-US" altLang="zh-CN"/>
            </a:fld>
            <a:endParaRPr lang="en-US" altLang="zh-CN"/>
          </a:p>
        </p:txBody>
      </p:sp>
      <p:sp>
        <p:nvSpPr>
          <p:cNvPr id="307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670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3078" name="Line 9"/>
          <p:cNvSpPr>
            <a:spLocks noChangeShapeType="1"/>
          </p:cNvSpPr>
          <p:nvPr/>
        </p:nvSpPr>
        <p:spPr bwMode="auto">
          <a:xfrm flipH="1" flipV="1">
            <a:off x="685800" y="76200"/>
            <a:ext cx="0" cy="6781800"/>
          </a:xfrm>
          <a:prstGeom prst="line">
            <a:avLst/>
          </a:prstGeom>
          <a:noFill/>
          <a:ln w="38100">
            <a:solidFill>
              <a:srgbClr val="67B4B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079" name="AutoShape 14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3080" name="AutoShape 15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Arial" panose="020B0604020202090204" pitchFamily="34" charset="0"/>
        </a:defRPr>
      </a:lvl9pPr>
    </p:titleStyle>
    <p:bodyStyle>
      <a:lvl1pPr marL="282575" indent="-282575" algn="l" rtl="0" eaLnBrk="0" fontAlgn="base" hangingPunct="0">
        <a:lnSpc>
          <a:spcPct val="95000"/>
        </a:lnSpc>
        <a:spcBef>
          <a:spcPct val="0"/>
        </a:spcBef>
        <a:spcAft>
          <a:spcPct val="20000"/>
        </a:spcAft>
        <a:buClr>
          <a:srgbClr val="4E87C6"/>
        </a:buClr>
        <a:buFont typeface="Wingdings" panose="05000000000000000000" pitchFamily="2" charset="2"/>
        <a:buChar char="§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868680" indent="-301625" algn="l" rtl="0" eaLnBrk="0" fontAlgn="base" hangingPunct="0">
        <a:lnSpc>
          <a:spcPct val="95000"/>
        </a:lnSpc>
        <a:spcBef>
          <a:spcPct val="0"/>
        </a:spcBef>
        <a:spcAft>
          <a:spcPct val="30000"/>
        </a:spcAft>
        <a:buFont typeface="Arial" panose="020B060402020209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1211580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460375"/>
            <a:ext cx="7543800" cy="1901825"/>
          </a:xfrm>
          <a:prstGeom prst="rect">
            <a:avLst/>
          </a:prstGeom>
          <a:solidFill>
            <a:srgbClr val="FFF7EB"/>
          </a:solidFill>
          <a:ln w="12700">
            <a:solidFill>
              <a:srgbClr val="F9A75E"/>
            </a:solidFill>
            <a:miter lim="800000"/>
          </a:ln>
        </p:spPr>
        <p:txBody>
          <a:bodyPr vert="horz" wrap="square" lIns="182880" tIns="91440" rIns="182880" bIns="9144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2244E9C-7C9B-4D35-BAA3-2723C8A2BFD3}" type="slidenum">
              <a:rPr lang="en-US" altLang="zh-CN"/>
            </a:fld>
            <a:endParaRPr lang="en-US" altLang="zh-CN"/>
          </a:p>
        </p:txBody>
      </p:sp>
      <p:pic>
        <p:nvPicPr>
          <p:cNvPr id="4100" name="Picture 7" descr="Picture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60375"/>
            <a:ext cx="609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Rectangle 10"/>
          <p:cNvSpPr>
            <a:spLocks noChangeArrowheads="1"/>
          </p:cNvSpPr>
          <p:nvPr userDrawn="1"/>
        </p:nvSpPr>
        <p:spPr bwMode="auto">
          <a:xfrm>
            <a:off x="0" y="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4102" name="AutoShape 13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4103" name="AutoShape 14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F9A75E"/>
          </a:solidFill>
          <a:latin typeface="Goudy Sans Medium" pitchFamily="34" charset="0"/>
        </a:defRPr>
      </a:lvl9pPr>
    </p:titleStyle>
    <p:bodyStyle>
      <a:lvl1pPr marL="798830" indent="-7988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rgbClr val="4E87C6"/>
        </a:buClr>
        <a:buFont typeface="Wingdings" panose="05000000000000000000" pitchFamily="2" charset="2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1713230" indent="-79883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Font typeface="Arial" panose="020B0604020202090204" pitchFamily="34" charset="0"/>
        <a:buChar char="–"/>
        <a:defRPr sz="2000" b="1">
          <a:solidFill>
            <a:srgbClr val="000000"/>
          </a:solidFill>
          <a:latin typeface="+mn-lt"/>
        </a:defRPr>
      </a:lvl2pPr>
      <a:lvl3pPr marL="3711575" indent="-228600" algn="l" rtl="0" eaLnBrk="0" fontAlgn="base" hangingPunct="0">
        <a:spcBef>
          <a:spcPct val="0"/>
        </a:spcBef>
        <a:spcAft>
          <a:spcPct val="0"/>
        </a:spcAft>
        <a:buFont typeface="Times" panose="00000500000000020000" pitchFamily="18" charset="0"/>
        <a:buChar char="•"/>
        <a:defRPr sz="2000">
          <a:solidFill>
            <a:schemeClr val="tx1"/>
          </a:solidFill>
          <a:latin typeface="+mn-lt"/>
        </a:defRPr>
      </a:lvl3pPr>
      <a:lvl4pPr marL="4054475" indent="-228600" algn="l" rtl="0" eaLnBrk="0" fontAlgn="base" hangingPunct="0">
        <a:spcBef>
          <a:spcPct val="0"/>
        </a:spcBef>
        <a:spcAft>
          <a:spcPct val="0"/>
        </a:spcAft>
        <a:buFont typeface="Times" panose="00000500000000020000" pitchFamily="18" charset="0"/>
        <a:buChar char="–"/>
        <a:defRPr sz="2000">
          <a:solidFill>
            <a:schemeClr val="tx1"/>
          </a:solidFill>
          <a:latin typeface="+mn-lt"/>
        </a:defRPr>
      </a:lvl4pPr>
      <a:lvl5pPr marL="4397375" indent="-228600" algn="l" rtl="0" eaLnBrk="0" fontAlgn="base" hangingPunct="0">
        <a:spcBef>
          <a:spcPct val="0"/>
        </a:spcBef>
        <a:spcAft>
          <a:spcPct val="0"/>
        </a:spcAft>
        <a:buFont typeface="Times" panose="00000500000000020000" pitchFamily="18" charset="0"/>
        <a:buChar char="»"/>
        <a:defRPr sz="2000">
          <a:solidFill>
            <a:schemeClr val="tx1"/>
          </a:solidFill>
          <a:latin typeface="+mn-lt"/>
        </a:defRPr>
      </a:lvl5pPr>
      <a:lvl6pPr marL="48545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6pPr>
      <a:lvl7pPr marL="53117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7pPr>
      <a:lvl8pPr marL="57689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8pPr>
      <a:lvl9pPr marL="6226175" indent="-228600" algn="l" rtl="0" fontAlgn="base">
        <a:spcBef>
          <a:spcPct val="0"/>
        </a:spcBef>
        <a:spcAft>
          <a:spcPct val="0"/>
        </a:spcAft>
        <a:buFont typeface="Times" panose="00000500000000020000" pitchFamily="18" charset="0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95C6558-D774-44EB-8C02-88B0FAD75575}" type="slidenum">
              <a:rPr lang="en-US" altLang="zh-CN"/>
            </a:fld>
            <a:endParaRPr lang="en-US" altLang="zh-CN"/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5124" name="AutoShape 6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5" name="AutoShape 7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5126" name="Line 8"/>
          <p:cNvSpPr>
            <a:spLocks noChangeShapeType="1"/>
          </p:cNvSpPr>
          <p:nvPr userDrawn="1"/>
        </p:nvSpPr>
        <p:spPr bwMode="auto">
          <a:xfrm>
            <a:off x="914400" y="16002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7" name="Line 9"/>
          <p:cNvSpPr>
            <a:spLocks noChangeShapeType="1"/>
          </p:cNvSpPr>
          <p:nvPr userDrawn="1"/>
        </p:nvSpPr>
        <p:spPr bwMode="auto">
          <a:xfrm>
            <a:off x="0" y="5867400"/>
            <a:ext cx="8229600" cy="0"/>
          </a:xfrm>
          <a:prstGeom prst="line">
            <a:avLst/>
          </a:prstGeom>
          <a:noFill/>
          <a:ln w="25400">
            <a:solidFill>
              <a:srgbClr val="5AD9B3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320925"/>
            <a:ext cx="72390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5AD9B3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0"/>
        </a:spcBef>
        <a:spcAft>
          <a:spcPct val="25000"/>
        </a:spcAft>
        <a:buClr>
          <a:schemeClr val="tx1"/>
        </a:buClr>
        <a:buChar char="•"/>
        <a:defRPr sz="2800" b="1">
          <a:solidFill>
            <a:srgbClr val="000000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200" b="1">
          <a:solidFill>
            <a:srgbClr val="000000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2000" b="1">
          <a:solidFill>
            <a:schemeClr val="tx1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2000" b="1">
          <a:solidFill>
            <a:schemeClr val="tx1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2000" b="1">
          <a:solidFill>
            <a:schemeClr val="tx1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7E8D58C4-CD51-49DB-B55F-1C8730733A44}" type="slidenum">
              <a:rPr lang="en-US" altLang="zh-CN"/>
            </a:fld>
            <a:endParaRPr lang="en-US" altLang="zh-CN"/>
          </a:p>
        </p:txBody>
      </p:sp>
      <p:sp>
        <p:nvSpPr>
          <p:cNvPr id="614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6148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6149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2286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11430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6002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5146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9718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4290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886200" indent="-228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62800" y="1166813"/>
            <a:ext cx="1981200" cy="210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086600" y="152400"/>
            <a:ext cx="2057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2CE437E3-1BE1-4C4D-8ADF-528F2A5CD95F}" type="slidenum">
              <a:rPr lang="en-US" altLang="zh-CN"/>
            </a:fld>
            <a:endParaRPr lang="en-US" altLang="zh-CN"/>
          </a:p>
        </p:txBody>
      </p:sp>
      <p:sp>
        <p:nvSpPr>
          <p:cNvPr id="7173" name="AutoShape 8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458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7174" name="AutoShape 9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077200" y="60960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u="sng">
          <a:solidFill>
            <a:schemeClr val="tx2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600"/>
        </a:spcAft>
        <a:buChar char="•"/>
        <a:defRPr sz="1400" b="1">
          <a:solidFill>
            <a:schemeClr val="tx1"/>
          </a:solidFill>
          <a:latin typeface="+mn-lt"/>
          <a:ea typeface="+mn-ea"/>
          <a:cs typeface="+mn-cs"/>
        </a:defRPr>
      </a:lvl1pPr>
      <a:lvl2pPr marL="116205" indent="-190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panose="02020503050405090304" pitchFamily="18" charset="0"/>
        </a:defRPr>
      </a:lvl2pPr>
      <a:lvl3pPr marL="463550" indent="450850" algn="l" rtl="0" eaLnBrk="0" fontAlgn="base" hangingPunct="0">
        <a:spcBef>
          <a:spcPct val="20000"/>
        </a:spcBef>
        <a:spcAft>
          <a:spcPct val="0"/>
        </a:spcAft>
        <a:buChar char="•"/>
        <a:defRPr sz="2000" b="1" i="1">
          <a:solidFill>
            <a:schemeClr val="tx1"/>
          </a:solidFill>
          <a:latin typeface="Times New Roman" panose="02020503050405090304" pitchFamily="18" charset="0"/>
        </a:defRPr>
      </a:lvl3pPr>
      <a:lvl4pPr marL="682625" indent="688975" algn="l" rtl="0" eaLnBrk="0" fontAlgn="base" hangingPunct="0">
        <a:spcBef>
          <a:spcPct val="20000"/>
        </a:spcBef>
        <a:spcAft>
          <a:spcPct val="0"/>
        </a:spcAft>
        <a:buChar char="–"/>
        <a:defRPr sz="2000" b="1" i="1">
          <a:solidFill>
            <a:schemeClr val="tx1"/>
          </a:solidFill>
          <a:latin typeface="Times New Roman" panose="02020503050405090304" pitchFamily="18" charset="0"/>
        </a:defRPr>
      </a:lvl4pPr>
      <a:lvl5pPr marL="863600" indent="965200" algn="l" rtl="0" eaLnBrk="0" fontAlgn="base" hangingPunct="0">
        <a:spcBef>
          <a:spcPct val="20000"/>
        </a:spcBef>
        <a:spcAft>
          <a:spcPct val="0"/>
        </a:spcAft>
        <a:buChar char="»"/>
        <a:defRPr sz="2000" b="1" i="1">
          <a:solidFill>
            <a:schemeClr val="tx1"/>
          </a:solidFill>
          <a:latin typeface="Times New Roman" panose="02020503050405090304" pitchFamily="18" charset="0"/>
        </a:defRPr>
      </a:lvl5pPr>
      <a:lvl6pPr marL="13208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6pPr>
      <a:lvl7pPr marL="17780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7pPr>
      <a:lvl8pPr marL="22352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8pPr>
      <a:lvl9pPr marL="2692400" algn="l" rtl="0" fontAlgn="base">
        <a:spcBef>
          <a:spcPct val="20000"/>
        </a:spcBef>
        <a:spcAft>
          <a:spcPct val="0"/>
        </a:spcAft>
        <a:defRPr sz="2000" b="1" i="1">
          <a:solidFill>
            <a:schemeClr val="tx1"/>
          </a:solidFill>
          <a:latin typeface="Times New Roman" panose="02020503050405090304" pitchFamily="18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0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Aft>
                <a:spcPct val="0"/>
              </a:spcAft>
              <a:buClrTx/>
              <a:defRPr sz="1200" smtClean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1145FB1E-17FB-4947-85C2-C732A5B6AA75}" type="slidenum">
              <a:rPr lang="en-US" altLang="zh-CN"/>
            </a:fld>
            <a:endParaRPr lang="en-US" altLang="zh-CN"/>
          </a:p>
        </p:txBody>
      </p:sp>
      <p:sp>
        <p:nvSpPr>
          <p:cNvPr id="819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5334000"/>
            <a:ext cx="8686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819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041525"/>
            <a:ext cx="7315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8197" name="AutoShape 10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  <p:sp>
        <p:nvSpPr>
          <p:cNvPr id="8198" name="AutoShape 11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 rot="10800000">
            <a:off x="8305800" y="6324600"/>
            <a:ext cx="304800" cy="228600"/>
          </a:xfrm>
          <a:prstGeom prst="actionButtonForwardNext">
            <a:avLst/>
          </a:prstGeom>
          <a:solidFill>
            <a:srgbClr val="67B4B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 eaLnBrk="1" hangingPunct="1"/>
            <a:endParaRPr lang="zh-CN" altLang="en-US"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2pPr>
      <a:lvl3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3pPr>
      <a:lvl4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4pPr>
      <a:lvl5pPr algn="ctr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5pPr>
      <a:lvl6pPr marL="4572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6pPr>
      <a:lvl7pPr marL="9144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7pPr>
      <a:lvl8pPr marL="13716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8pPr>
      <a:lvl9pPr marL="1828800" algn="ctr" rtl="0" fontAlgn="base">
        <a:lnSpc>
          <a:spcPct val="95000"/>
        </a:lnSpc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Arial" panose="020B0604020202090204" pitchFamily="34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  <a:ea typeface="+mn-ea"/>
          <a:cs typeface="+mn-cs"/>
        </a:defRPr>
      </a:lvl1pPr>
      <a:lvl2pPr marL="4635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2pPr>
      <a:lvl3pPr marL="9144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•"/>
        <a:defRPr sz="3000" b="1" i="1">
          <a:solidFill>
            <a:srgbClr val="4E87C6"/>
          </a:solidFill>
          <a:latin typeface="+mn-lt"/>
        </a:defRPr>
      </a:lvl3pPr>
      <a:lvl4pPr marL="1377950" indent="-635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Font typeface="Arial" panose="020B0604020202090204" pitchFamily="34" charset="0"/>
        <a:buChar char="–"/>
        <a:defRPr sz="3000" b="1" i="1">
          <a:solidFill>
            <a:srgbClr val="4E87C6"/>
          </a:solidFill>
          <a:latin typeface="+mn-lt"/>
        </a:defRPr>
      </a:lvl4pPr>
      <a:lvl5pPr marL="1828800" algn="l" rtl="0" eaLnBrk="0" fontAlgn="base" hangingPunct="0">
        <a:spcBef>
          <a:spcPct val="0"/>
        </a:spcBef>
        <a:spcAft>
          <a:spcPct val="25000"/>
        </a:spcAft>
        <a:buClr>
          <a:schemeClr val="tx1"/>
        </a:buClr>
        <a:buChar char="»"/>
        <a:defRPr sz="3000" b="1" i="1">
          <a:solidFill>
            <a:srgbClr val="4E87C6"/>
          </a:solidFill>
          <a:latin typeface="+mn-lt"/>
        </a:defRPr>
      </a:lvl5pPr>
      <a:lvl6pPr marL="22860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6pPr>
      <a:lvl7pPr marL="27432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7pPr>
      <a:lvl8pPr marL="32004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8pPr>
      <a:lvl9pPr marL="3657600" algn="l" rtl="0" fontAlgn="base">
        <a:spcBef>
          <a:spcPct val="0"/>
        </a:spcBef>
        <a:spcAft>
          <a:spcPct val="25000"/>
        </a:spcAft>
        <a:buClr>
          <a:schemeClr val="tx1"/>
        </a:buClr>
        <a:defRPr sz="3000" b="1" i="1">
          <a:solidFill>
            <a:srgbClr val="4E87C6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buChar char="•"/>
              <a:defRPr sz="2800" b="1">
                <a:solidFill>
                  <a:srgbClr val="000000"/>
                </a:solidFill>
                <a:latin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D5F616C-A4C2-4586-B83B-0AE3C481BBDF}" type="slidenum">
              <a:rPr lang="en-US" altLang="zh-CN" sz="1200" b="0">
                <a:solidFill>
                  <a:schemeClr val="tx1"/>
                </a:solidFill>
                <a:latin typeface="Arial" panose="020B0604020202090204" pitchFamily="34" charset="0"/>
              </a:rPr>
            </a:fld>
            <a:endParaRPr lang="en-US" altLang="zh-CN" sz="1200" b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200" dirty="0">
                <a:ea typeface="宋体" pitchFamily="2" charset="-122"/>
              </a:rPr>
              <a:t>第</a:t>
            </a:r>
            <a:r>
              <a:rPr lang="en-US" altLang="zh-CN" sz="3200" dirty="0">
                <a:ea typeface="宋体" pitchFamily="2" charset="-122"/>
              </a:rPr>
              <a:t>10</a:t>
            </a:r>
            <a:r>
              <a:rPr lang="zh-CN" altLang="en-US" sz="3200" dirty="0">
                <a:ea typeface="宋体" pitchFamily="2" charset="-122"/>
              </a:rPr>
              <a:t>章</a:t>
            </a:r>
            <a:r>
              <a:rPr lang="en-US" altLang="zh-CN" sz="3200" dirty="0">
                <a:ea typeface="宋体" pitchFamily="2" charset="-122"/>
              </a:rPr>
              <a:t> </a:t>
            </a:r>
            <a:br>
              <a:rPr lang="en-US" altLang="zh-CN" sz="3200" dirty="0">
                <a:ea typeface="宋体" pitchFamily="2" charset="-122"/>
              </a:rPr>
            </a:br>
            <a:r>
              <a:rPr lang="en-US" altLang="zh-CN" sz="3200" dirty="0">
                <a:ea typeface="宋体" pitchFamily="2" charset="-122"/>
              </a:rPr>
              <a:t>Manipulating Databases with JDBC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pitchFamily="2" charset="-122"/>
              </a:rPr>
              <a:t>Connect to a database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Query the database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Display the results of the query in </a:t>
            </a:r>
            <a:r>
              <a:rPr lang="en-US" altLang="zh-CN" dirty="0" err="1">
                <a:latin typeface="Lucida Console" panose="020B0609040504020204" pitchFamily="49" charset="0"/>
                <a:ea typeface="宋体" pitchFamily="2" charset="-122"/>
              </a:rPr>
              <a:t>JTable</a:t>
            </a:r>
            <a:endParaRPr lang="en-US" altLang="zh-CN" dirty="0">
              <a:latin typeface="Lucida Console" panose="020B0609040504020204" pitchFamily="49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586800"/>
            <a:ext cx="8153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initialize()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and display database 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for results of DEFAULT_QUERY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           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based on the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up row sorting for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.setRowSorter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configure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to display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, then add to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borderPane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JScrollPane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swingNode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85800" y="2028617"/>
            <a:ext cx="7696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.disconnectFromDatabase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connection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terminate application</a:t>
            </a:r>
            <a:endParaRPr lang="en-US" altLang="zh-CN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9600" y="228600"/>
            <a:ext cx="83058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query the database and display results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submitQueryButtonPressed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perform a new 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try to recover from invalid user query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by executing default 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sqlException2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"Database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sqlException2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.getMessage());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.disconnectFromDatabase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connection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altLang="zh-CN" i="1" dirty="0">
                <a:solidFill>
                  <a:srgbClr val="3F7F5F"/>
                </a:solidFill>
                <a:latin typeface="Consolas" panose="020B0609020204030204" pitchFamily="49" charset="0"/>
              </a:rPr>
              <a:t>// terminate application</a:t>
            </a:r>
            <a:endParaRPr lang="en-US" altLang="zh-CN" i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181958"/>
            <a:ext cx="8001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apply specified filter to results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applyFilterButtonPressed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filterTextField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.setRowFilter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RowFilter.regexFilter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PatternSyntaxException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AlertType.ERROR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2A00FF"/>
                </a:solidFill>
                <a:latin typeface="Consolas" panose="020B0609020204030204" pitchFamily="49" charset="0"/>
              </a:rPr>
              <a:t>"Regex Error"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"Bad regex pattern"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90600" y="1447800"/>
            <a:ext cx="7239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an Alert dialog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displayAlert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AlertType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Alert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Alert(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type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.setTitle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title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.setContentText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alert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.showAndWait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57200" y="551289"/>
            <a:ext cx="7467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24.25: ResultSetTableModel.java</a:t>
            </a:r>
            <a:endParaRPr lang="zh-CN" altLang="en-US" dirty="0"/>
          </a:p>
          <a:p>
            <a:r>
              <a:rPr lang="zh-CN" altLang="en-US" dirty="0"/>
              <a:t>// A TableModel that supplies ResultSet data to a JTable.</a:t>
            </a:r>
            <a:endParaRPr lang="zh-CN" altLang="en-US" dirty="0"/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java.sql.Connection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java.sql.Statement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java.sql.DriverManager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javax.swing.table.AbstractTableModel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// ResultSet rows and columns are counted from 1 and JTable </a:t>
            </a:r>
            <a:endParaRPr lang="zh-CN" altLang="en-US" dirty="0"/>
          </a:p>
          <a:p>
            <a:r>
              <a:rPr lang="zh-CN" altLang="en-US" dirty="0"/>
              <a:t>// rows and columns are counted from 0. When processing </a:t>
            </a:r>
            <a:endParaRPr lang="zh-CN" altLang="en-US" dirty="0"/>
          </a:p>
          <a:p>
            <a:r>
              <a:rPr lang="zh-CN" altLang="en-US" dirty="0"/>
              <a:t>// ResultSet rows or columns for use in a JTable, it is </a:t>
            </a:r>
            <a:endParaRPr lang="zh-CN" altLang="en-US" dirty="0"/>
          </a:p>
          <a:p>
            <a:r>
              <a:rPr lang="zh-CN" altLang="en-US" dirty="0"/>
              <a:t>// necessary to add 1 to the row or column number to manipulate</a:t>
            </a:r>
            <a:endParaRPr lang="zh-CN" altLang="en-US" dirty="0"/>
          </a:p>
          <a:p>
            <a:r>
              <a:rPr lang="zh-CN" altLang="en-US" dirty="0"/>
              <a:t>// the appropriate ResultSet column (i.e., JTable column 0 is </a:t>
            </a:r>
            <a:endParaRPr lang="zh-CN" altLang="en-US" dirty="0"/>
          </a:p>
          <a:p>
            <a:r>
              <a:rPr lang="zh-CN" altLang="en-US" dirty="0"/>
              <a:t>// ResultSet column 1 and JTable row 0 is ResultSet row 1).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ts val="1600"/>
              </a:spcAft>
              <a:buChar char="•"/>
              <a:defRPr sz="1400" b="1">
                <a:solidFill>
                  <a:schemeClr val="tx1"/>
                </a:solidFill>
                <a:latin typeface="Lucida Console" panose="020B060904050402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 i="1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23FE9B2-9840-4B1C-9128-968D0D031FB0}" type="slidenum">
              <a:rPr lang="en-US" altLang="zh-CN" sz="1200" b="0">
                <a:latin typeface="Arial" panose="020B0604020202090204" pitchFamily="34" charset="0"/>
              </a:rPr>
            </a:fld>
            <a:endParaRPr lang="en-US" altLang="zh-CN" sz="1200" b="0">
              <a:latin typeface="Arial" panose="020B060402020209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3400" y="274068"/>
            <a:ext cx="8458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AbstractTableModel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keep track of database connection status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constructor initializes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and obtains its metadata object;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determines number of rows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connect to database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url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create Statement to query database       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    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ResultSet.TYPE_SCROLL_INSENSITIVE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ResultSet.CONCUR_READ_ONLY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update database connection status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query and execute it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81000" y="533400"/>
            <a:ext cx="8458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class that represents column type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getColumnClass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Java class of column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String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.getColumnClassName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return Class object that represents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className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Class.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Object.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 occur above, assume type Object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762000" y="305068"/>
            <a:ext cx="7543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number of columns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number of columns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0;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 occur above, return 0 for number of columns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85800" y="228600"/>
            <a:ext cx="77724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name of a particular column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getColumnName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column name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problems, return empty string for column name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buChar char="•"/>
              <a:defRPr sz="2800" b="1">
                <a:solidFill>
                  <a:srgbClr val="000000"/>
                </a:solidFill>
                <a:latin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200" b="1">
                <a:solidFill>
                  <a:srgbClr val="000000"/>
                </a:solidFill>
                <a:latin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buChar char="•"/>
              <a:defRPr sz="2000" b="1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1506D689-DEE8-4C96-9DAE-F54FBF092052}" type="slidenum">
              <a:rPr lang="en-US" altLang="zh-CN" sz="1200" b="0">
                <a:solidFill>
                  <a:schemeClr val="tx1"/>
                </a:solidFill>
                <a:latin typeface="Arial" panose="020B0604020202090204" pitchFamily="34" charset="0"/>
              </a:rPr>
            </a:fld>
            <a:endParaRPr lang="en-US" altLang="zh-CN" sz="1200" b="0">
              <a:solidFill>
                <a:schemeClr val="tx1"/>
              </a:solidFill>
              <a:latin typeface="Arial" panose="020B0604020202090204" pitchFamily="34" charset="0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>
                <a:ea typeface="宋体" pitchFamily="2" charset="-122"/>
              </a:rPr>
              <a:t>1 Connecting to and Querying a Database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001000" cy="4525963"/>
          </a:xfrm>
        </p:spPr>
        <p:txBody>
          <a:bodyPr/>
          <a:lstStyle/>
          <a:p>
            <a:pPr eaLnBrk="1" hangingPunct="1"/>
            <a:r>
              <a:rPr lang="en-US" altLang="zh-CN" dirty="0" err="1">
                <a:latin typeface="Lucida Console" panose="020B0609040504020204" pitchFamily="49" charset="0"/>
                <a:ea typeface="宋体" pitchFamily="2" charset="-122"/>
              </a:rPr>
              <a:t>DisplayAuthors</a:t>
            </a:r>
            <a:endParaRPr lang="en-US" altLang="zh-CN" dirty="0">
              <a:latin typeface="Lucida Console" panose="020B0609040504020204" pitchFamily="49" charset="0"/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Retrieves the entire </a:t>
            </a:r>
            <a:r>
              <a:rPr lang="en-US" altLang="zh-CN" dirty="0">
                <a:latin typeface="Lucida Console" panose="020B0609040504020204" pitchFamily="49" charset="0"/>
                <a:ea typeface="宋体" pitchFamily="2" charset="-122"/>
              </a:rPr>
              <a:t>authors</a:t>
            </a:r>
            <a:r>
              <a:rPr lang="en-US" altLang="zh-CN" dirty="0">
                <a:ea typeface="宋体" pitchFamily="2" charset="-122"/>
              </a:rPr>
              <a:t> table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Displays the data in the standard output stream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Example illustrates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Connect to the database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Query the database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Process the result</a:t>
            </a:r>
            <a:endParaRPr lang="en-US" altLang="zh-CN" dirty="0">
              <a:ea typeface="宋体" pitchFamily="2" charset="-122"/>
            </a:endParaRPr>
          </a:p>
          <a:p>
            <a:pPr lvl="2" eaLnBrk="1" hangingPunct="1"/>
            <a:endParaRPr lang="en-US" altLang="zh-CN" dirty="0">
              <a:latin typeface="Lucida Console" panose="020B0609040504020204" pitchFamily="49" charset="0"/>
              <a:ea typeface="宋体" pitchFamily="2" charset="-122"/>
            </a:endParaRPr>
          </a:p>
          <a:p>
            <a:pPr eaLnBrk="1" hangingPunct="1"/>
            <a:endParaRPr lang="en-US" altLang="zh-CN" dirty="0">
              <a:ea typeface="宋体" pitchFamily="2" charset="-122"/>
            </a:endParaRPr>
          </a:p>
        </p:txBody>
      </p:sp>
      <p:pic>
        <p:nvPicPr>
          <p:cNvPr id="13317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2667000"/>
            <a:ext cx="49482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1782396"/>
            <a:ext cx="7772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return number of rows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getRowCount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09600" y="914400"/>
            <a:ext cx="8305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value in particular row and column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Object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getValueAt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a value at specified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row and column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.absolute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row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u="sng" dirty="0">
                <a:solidFill>
                  <a:srgbClr val="6A3E3E"/>
                </a:solidFill>
                <a:latin typeface="Consolas" panose="020B0609020204030204" pitchFamily="49" charset="0"/>
              </a:rPr>
              <a:t>column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if problems, return empty string object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627757"/>
            <a:ext cx="754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new database query string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setQuery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ensure database connection is available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IllegalStateException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A00FF"/>
                </a:solidFill>
                <a:latin typeface="Consolas" panose="020B0609020204030204" pitchFamily="49" charset="0"/>
              </a:rPr>
              <a:t>"Not Connected to Database"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specify query and execute it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obtain metadata for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determine number of rows in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.last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move to last row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numberOfRows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.getRow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get row number      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fireTableStructureChanged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// notify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that model has changed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8200" y="1143000"/>
            <a:ext cx="76962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Statement and Connection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disconnectFromDatabase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 {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) {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close Statement and Connection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                  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.close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     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      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altLang="zh-CN" b="1" dirty="0">
                <a:solidFill>
                  <a:srgbClr val="3F7F5F"/>
                </a:solidFill>
                <a:latin typeface="Consolas" panose="020B0609020204030204" pitchFamily="49" charset="0"/>
              </a:rPr>
              <a:t>// update database connection status</a:t>
            </a:r>
            <a:endParaRPr lang="en-US" altLang="zh-CN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C0"/>
                </a:solidFill>
                <a:latin typeface="Consolas" panose="020B0609020204030204" pitchFamily="49" charset="0"/>
              </a:rPr>
              <a:t>connectedToDatabase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4056E-AA9D-4642-A15C-02E209218BD4}" type="slidenum">
              <a:rPr lang="en-US" altLang="zh-CN" smtClean="0"/>
            </a:fld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85800" y="1659285"/>
            <a:ext cx="7848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24.29: JdbcRowSetTest.java</a:t>
            </a:r>
            <a:endParaRPr lang="zh-CN" altLang="en-US" dirty="0"/>
          </a:p>
          <a:p>
            <a:r>
              <a:rPr lang="zh-CN" altLang="en-US" dirty="0"/>
              <a:t>// Displaying the contents of the Authors table using JdbcRowSet.</a:t>
            </a:r>
            <a:endParaRPr lang="zh-CN" altLang="en-US" dirty="0"/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java.sql.ResultSetMetaData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javax.sql.rowset.JdbcRowSet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javax.sql.rowset.RowSetProvider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JdbcRowSetTest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JDBC driver name and database URL        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" y="1166843"/>
            <a:ext cx="8534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each row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i="1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  <a:endParaRPr lang="en-US" altLang="zh-CN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84056E-AA9D-4642-A15C-02E209218BD4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04800" y="609600"/>
            <a:ext cx="92964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connect to database books and query database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=                      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RowSetProvider.newFactory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createJdbcRowSet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specify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JdbcRowSet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properties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.setUsername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.setPassword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      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.setCommand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Authors"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set query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execute query                      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process query results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"Authors Table of Books Database:%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n%n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</a:t>
            </a:r>
            <a:r>
              <a:rPr lang="en-US" altLang="zh-CN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rowset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 header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09600" y="990600"/>
            <a:ext cx="7620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sz="20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sz="2000" dirty="0"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DisplayAuthors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altLang="zh-CN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[]) {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       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SELECT_QUERY</a:t>
            </a:r>
            <a:r>
              <a:rPr lang="en-US" altLang="zh-CN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                           </a:t>
            </a:r>
            <a:endParaRPr lang="en-US" altLang="zh-CN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"SELECT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authorID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firstName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lastName</a:t>
            </a:r>
            <a:r>
              <a:rPr lang="en-US" altLang="zh-CN" sz="2000" dirty="0">
                <a:solidFill>
                  <a:srgbClr val="2A00FF"/>
                </a:solidFill>
                <a:latin typeface="Consolas" panose="020B0609020204030204" pitchFamily="49" charset="0"/>
              </a:rPr>
              <a:t> FROM authors"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4800" y="715863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use try-with-resources to connect to and query the database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                                                   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Connection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DriverManager.getConnection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6A3E3E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Statement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connection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.createStatement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       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.executeQuery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u="sng" dirty="0">
                <a:solidFill>
                  <a:srgbClr val="6A3E3E"/>
                </a:solidFill>
                <a:latin typeface="Consolas" panose="020B0609020204030204" pitchFamily="49" charset="0"/>
              </a:rPr>
              <a:t>SELECT_QUERY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get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ResultSet's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meta data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.getMetaData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.getColumnCount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();     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"Authors Table of Books Database:%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n%n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the names of the columns in the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ResultSet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metaData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.getColumnName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0" y="3886200"/>
            <a:ext cx="4152900" cy="199541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9600" y="457200"/>
            <a:ext cx="81534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display query results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numberOfColumns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n-NO" altLang="zh-CN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nn-NO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++) {</a:t>
            </a:r>
            <a:endParaRPr lang="nn-NO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"%-8s\t"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resultSet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.getObject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zh-CN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altLang="zh-CN" dirty="0" err="1">
                <a:solidFill>
                  <a:srgbClr val="6A3E3E"/>
                </a:solidFill>
                <a:latin typeface="Consolas" panose="020B0609020204030204" pitchFamily="49" charset="0"/>
              </a:rPr>
              <a:t>sqlException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                                                 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en-US" altLang="zh-C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2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1pPr>
            <a:lvl2pPr marL="742950" indent="-28575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2pPr>
            <a:lvl3pPr marL="11430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3pPr>
            <a:lvl4pPr marL="16002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4pPr>
            <a:lvl5pPr marL="2057400" indent="-228600"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lr>
                <a:schemeClr val="tx1"/>
              </a:buClr>
              <a:defRPr sz="1600">
                <a:solidFill>
                  <a:srgbClr val="275AFF"/>
                </a:solidFill>
                <a:latin typeface="Arial" panose="020B0604020202090204" pitchFamily="34" charset="0"/>
                <a:cs typeface="Times New Roman" panose="02020503050405090304" pitchFamily="18" charset="0"/>
              </a:defRPr>
            </a:lvl9pPr>
          </a:lstStyle>
          <a:p>
            <a:pPr>
              <a:spcAft>
                <a:spcPct val="0"/>
              </a:spcAft>
              <a:buClrTx/>
            </a:pPr>
            <a:fld id="{DC34F28C-55AA-4241-A266-63AA863AA855}" type="slidenum">
              <a:rPr lang="en-US" altLang="zh-CN" sz="1200">
                <a:solidFill>
                  <a:schemeClr val="tx1"/>
                </a:solidFill>
              </a:rPr>
            </a:fld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764668"/>
            <a:ext cx="7162800" cy="280077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nn-NO" altLang="zh-CN" b="0" dirty="0"/>
              <a:t>Popular JDBC database URL formats.</a:t>
            </a:r>
            <a:endParaRPr lang="en-US" altLang="zh-CN" dirty="0">
              <a:ea typeface="Times New Roman" panose="02020503050405090304" pitchFamily="18" charset="0"/>
              <a:cs typeface="Arial" panose="020B060402020209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6" y="238125"/>
            <a:ext cx="9075588" cy="50813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723900"/>
            <a:ext cx="8077200" cy="54102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6111" y="6248400"/>
            <a:ext cx="7445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altLang="zh-CN" dirty="0"/>
              <a:t>https://</a:t>
            </a:r>
            <a:r>
              <a:rPr kumimoji="1" lang="en-GB" altLang="zh-CN" dirty="0" err="1"/>
              <a:t>openjfx.cn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javadoc</a:t>
            </a:r>
            <a:r>
              <a:rPr kumimoji="1" lang="en-GB" altLang="zh-CN" dirty="0"/>
              <a:t>/18/</a:t>
            </a:r>
            <a:r>
              <a:rPr kumimoji="1" lang="en-GB" altLang="zh-CN" dirty="0" err="1"/>
              <a:t>javafx.controls</a:t>
            </a:r>
            <a:r>
              <a:rPr kumimoji="1" lang="en-GB" altLang="zh-CN" dirty="0"/>
              <a:t>/</a:t>
            </a:r>
            <a:r>
              <a:rPr kumimoji="1" lang="en-GB" altLang="zh-CN" dirty="0" err="1"/>
              <a:t>javafx</a:t>
            </a:r>
            <a:r>
              <a:rPr kumimoji="1" lang="en-GB" altLang="zh-CN" dirty="0"/>
              <a:t>/scene/control/</a:t>
            </a:r>
            <a:r>
              <a:rPr kumimoji="1" lang="en-GB" altLang="zh-CN" dirty="0" err="1"/>
              <a:t>TableView.html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33400" y="762000"/>
            <a:ext cx="76200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// Fig. 24.29: DisplayQueryResultsController.java</a:t>
            </a:r>
            <a:endParaRPr lang="zh-CN" altLang="en-US" dirty="0"/>
          </a:p>
          <a:p>
            <a:r>
              <a:rPr lang="zh-CN" altLang="en-US" dirty="0"/>
              <a:t>// Controller for the DisplayQueryResults app</a:t>
            </a:r>
            <a:endParaRPr lang="zh-CN" altLang="en-US" dirty="0"/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java.sql.SQLException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java.util.regex.PatternSyntaxException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javafx.embed.swing.SwingNode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javafx.event.ActionEvent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javafx.fxml.FXML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javafx.scene.control.Alert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javafx.scene.control.Alert.AlertType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javafx.scene.control.TextField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javafx.scene.layout.BorderPane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javax.swing.JScrollPane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javax.swing.JTable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javax.swing.RowFilter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    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javax.swing.table.TableRowSorter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81000" y="1149727"/>
            <a:ext cx="86868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DisplayQueryResultsController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borderPane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queryTextArea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altLang="zh-CN" u="sng" dirty="0">
                <a:solidFill>
                  <a:srgbClr val="000000"/>
                </a:solidFill>
                <a:latin typeface="Consolas" panose="020B0609020204030204" pitchFamily="49" charset="0"/>
              </a:rPr>
              <a:t>FXML </a:t>
            </a:r>
            <a:r>
              <a:rPr lang="en-US" altLang="zh-CN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C0"/>
                </a:solidFill>
                <a:latin typeface="Consolas" panose="020B0609020204030204" pitchFamily="49" charset="0"/>
              </a:rPr>
              <a:t>filterTextField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database URL, </a:t>
            </a:r>
            <a:r>
              <a:rPr lang="en-US" altLang="zh-CN" u="sng" dirty="0">
                <a:solidFill>
                  <a:srgbClr val="3F7F5F"/>
                </a:solidFill>
                <a:latin typeface="Consolas" panose="020B0609020204030204" pitchFamily="49" charset="0"/>
              </a:rPr>
              <a:t>username and password</a:t>
            </a:r>
            <a:endParaRPr lang="en-US" altLang="zh-CN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DATABASE_URL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jdbc:derby:books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USERNAME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PASSWORD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deitel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default query retrieves all data from Authors table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altLang="zh-CN" b="1" i="1" dirty="0">
                <a:solidFill>
                  <a:srgbClr val="0000C0"/>
                </a:solidFill>
                <a:latin typeface="Consolas" panose="020B0609020204030204" pitchFamily="49" charset="0"/>
              </a:rPr>
              <a:t>DEFAULT_QUERY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"SELECT * FROM authors"</a:t>
            </a:r>
            <a:r>
              <a:rPr lang="en-US" altLang="zh-CN" b="1" i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zh-CN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// used for configuring </a:t>
            </a:r>
            <a:r>
              <a:rPr lang="en-US" altLang="zh-CN" dirty="0" err="1">
                <a:solidFill>
                  <a:srgbClr val="3F7F5F"/>
                </a:solidFill>
                <a:latin typeface="Consolas" panose="020B0609020204030204" pitchFamily="49" charset="0"/>
              </a:rPr>
              <a:t>JTable</a:t>
            </a:r>
            <a:r>
              <a:rPr lang="en-US" altLang="zh-CN" dirty="0">
                <a:solidFill>
                  <a:srgbClr val="3F7F5F"/>
                </a:solidFill>
                <a:latin typeface="Consolas" panose="020B0609020204030204" pitchFamily="49" charset="0"/>
              </a:rPr>
              <a:t> to display and sort data</a:t>
            </a:r>
            <a:endParaRPr lang="en-US" altLang="zh-CN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ResultSetTableModel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TableRowSorter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TableModel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b="1" u="sng" dirty="0">
                <a:solidFill>
                  <a:srgbClr val="0000C0"/>
                </a:solidFill>
                <a:latin typeface="Consolas" panose="020B0609020204030204" pitchFamily="49" charset="0"/>
              </a:rPr>
              <a:t>sorter</a:t>
            </a:r>
            <a:r>
              <a:rPr lang="en-US" altLang="zh-CN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zh-CN" b="1" u="sng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Paragraphs">
  <a:themeElements>
    <a:clrScheme name="Paragraph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aragraph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Paragraph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ragraph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ragraph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itel_HTP_Title">
  <a:themeElements>
    <a:clrScheme name="Deitel_HTP_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itel_HTP_Tit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Deitel_HTP_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itel_HTP_Tit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itel_HTP_Tit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Quotes">
  <a:themeElements>
    <a:clrScheme name="Qu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Quote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Quot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ot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ot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bjectives">
  <a:themeElements>
    <a:clrScheme name="Objectiv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bjectiv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Object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bject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bject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utline">
  <a:themeElements>
    <a:clrScheme name="Outlin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utline">
      <a:majorFont>
        <a:latin typeface="Goudy Sans Medium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Outlin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utlin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utlin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ips">
  <a:themeElements>
    <a:clrScheme name="Tip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ps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Tip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p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p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Figures">
  <a:themeElements>
    <a:clrScheme name="Fig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Figures">
      <a:majorFont>
        <a:latin typeface="Arial"/>
        <a:ea typeface=""/>
        <a:cs typeface=""/>
      </a:majorFont>
      <a:minorFont>
        <a:latin typeface="A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Fig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g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g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Code">
  <a:themeElements>
    <a:clrScheme name="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de">
      <a:majorFont>
        <a:latin typeface="Arial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Pseudocode">
  <a:themeElements>
    <a:clrScheme name="Pseudoco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seudocod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ctr" anchorCtr="0" compatLnSpc="1">
        <a:spAutoFit/>
      </a:bodyPr>
      <a:lstStyle>
        <a:defPPr marL="228600" marR="0" indent="-22860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25000"/>
          </a:spcAft>
          <a:buClr>
            <a:schemeClr val="tx1"/>
          </a:buClr>
          <a:buSzTx/>
          <a:buFontTx/>
          <a:buNone/>
          <a:defRPr kumimoji="0" lang="en-US" sz="1600" b="0" i="0" u="none" strike="noStrike" cap="none" normalizeH="0" baseline="0" smtClean="0">
            <a:ln>
              <a:noFill/>
            </a:ln>
            <a:solidFill>
              <a:srgbClr val="275AFF"/>
            </a:solidFill>
            <a:effectLst/>
            <a:latin typeface="Arial" panose="020B0604020202090204" pitchFamily="34" charset="0"/>
            <a:ea typeface="Times New Roman" panose="02020503050405090304" pitchFamily="18" charset="0"/>
            <a:cs typeface="AGaramond" pitchFamily="18" charset="0"/>
          </a:defRPr>
        </a:defPPr>
      </a:lstStyle>
    </a:lnDef>
  </a:objectDefaults>
  <a:extraClrSchemeLst>
    <a:extraClrScheme>
      <a:clrScheme name="Pseudoco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seudocod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seudocod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Deitel_HTP_Alpha</Template>
  <TotalTime>0</TotalTime>
  <Words>13977</Words>
  <Application>WPS 表格</Application>
  <PresentationFormat>全屏显示(4:3)</PresentationFormat>
  <Paragraphs>425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10</vt:i4>
      </vt:variant>
      <vt:variant>
        <vt:lpstr>幻灯片标题</vt:lpstr>
      </vt:variant>
      <vt:variant>
        <vt:i4>26</vt:i4>
      </vt:variant>
    </vt:vector>
  </HeadingPairs>
  <TitlesOfParts>
    <vt:vector size="51" baseType="lpstr">
      <vt:lpstr>Arial</vt:lpstr>
      <vt:lpstr>宋体</vt:lpstr>
      <vt:lpstr>Wingdings</vt:lpstr>
      <vt:lpstr>Times New Roman</vt:lpstr>
      <vt:lpstr>AGaramond</vt:lpstr>
      <vt:lpstr>苹方-简</vt:lpstr>
      <vt:lpstr>汉仪书宋二KW</vt:lpstr>
      <vt:lpstr>Times</vt:lpstr>
      <vt:lpstr>Goudy Sans Medium</vt:lpstr>
      <vt:lpstr>Lucida Console</vt:lpstr>
      <vt:lpstr>Consolas</vt:lpstr>
      <vt:lpstr>微软雅黑</vt:lpstr>
      <vt:lpstr>汉仪旗黑</vt:lpstr>
      <vt:lpstr>宋体</vt:lpstr>
      <vt:lpstr>Arial Unicode MS</vt:lpstr>
      <vt:lpstr>Blank</vt:lpstr>
      <vt:lpstr>Deitel_HTP_Title</vt:lpstr>
      <vt:lpstr>Quotes</vt:lpstr>
      <vt:lpstr>Objectives</vt:lpstr>
      <vt:lpstr>Outline</vt:lpstr>
      <vt:lpstr>Tips</vt:lpstr>
      <vt:lpstr>Figures</vt:lpstr>
      <vt:lpstr>Code</vt:lpstr>
      <vt:lpstr>Pseudocode</vt:lpstr>
      <vt:lpstr>Paragraphs</vt:lpstr>
      <vt:lpstr>Chapter 24  Manipulating Databases with JDBC</vt:lpstr>
      <vt:lpstr>24.8.1 Connecting to and Querying a Database</vt:lpstr>
      <vt:lpstr>PowerPoint 演示文稿</vt:lpstr>
      <vt:lpstr>PowerPoint 演示文稿</vt:lpstr>
      <vt:lpstr>PowerPoint 演示文稿</vt:lpstr>
      <vt:lpstr>Popular JDBC database URL formats.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Pearson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PT</dc:creator>
  <cp:category>Temlpate v. 07-27-04</cp:category>
  <cp:lastModifiedBy>王美红</cp:lastModifiedBy>
  <cp:revision>463</cp:revision>
  <dcterms:created xsi:type="dcterms:W3CDTF">2024-05-28T08:20:04Z</dcterms:created>
  <dcterms:modified xsi:type="dcterms:W3CDTF">2024-05-28T08:20:04Z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E4F6B6B3D39E2B1E899355666C2EDD9F_43</vt:lpwstr>
  </property>
  <property fmtid="{D5CDD505-2E9C-101B-9397-08002B2CF9AE}" pid="3" name="KSOProductBuildVer">
    <vt:lpwstr>2052-6.7.0.8823</vt:lpwstr>
  </property>
</Properties>
</file>