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2FA64-054E-3FCD-048E-F252ED04B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中间件汇报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B5F838-CA35-0631-76FE-1C62B21F1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组员：宋泽涛、潘宇科</a:t>
            </a:r>
          </a:p>
        </p:txBody>
      </p:sp>
    </p:spTree>
    <p:extLst>
      <p:ext uri="{BB962C8B-B14F-4D97-AF65-F5344CB8AC3E}">
        <p14:creationId xmlns:p14="http://schemas.microsoft.com/office/powerpoint/2010/main" val="605436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02D28-77F2-4773-A7DF-3A8C94651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3FCE2-557C-5108-B780-E871BAD21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当前秒杀流程通过 </a:t>
            </a:r>
            <a:r>
              <a:rPr lang="en-US" altLang="zh-CN" dirty="0"/>
              <a:t>Redis Lua </a:t>
            </a:r>
            <a:r>
              <a:rPr lang="zh-CN" altLang="en-US" dirty="0"/>
              <a:t>脚本保证操作原子性，但后续如果涉及跨服务（如库存扣减与积分发放）的分布式事务，仅采用最终一致性方案（异步补偿），存在极端情况下的数据不一致风险（如补偿逻辑失败）</a:t>
            </a:r>
            <a:endParaRPr lang="en-US" altLang="zh-CN" dirty="0"/>
          </a:p>
          <a:p>
            <a:r>
              <a:rPr lang="zh-CN" altLang="en-US" dirty="0"/>
              <a:t>解决：引入 </a:t>
            </a:r>
            <a:r>
              <a:rPr lang="en-US" altLang="zh-CN" dirty="0" err="1"/>
              <a:t>Seata</a:t>
            </a:r>
            <a:r>
              <a:rPr lang="en-US" altLang="zh-CN" dirty="0"/>
              <a:t> </a:t>
            </a:r>
            <a:r>
              <a:rPr lang="zh-CN" altLang="en-US" dirty="0"/>
              <a:t>框架，实现 </a:t>
            </a:r>
            <a:r>
              <a:rPr lang="en-US" altLang="zh-CN" dirty="0"/>
              <a:t>TCC </a:t>
            </a:r>
            <a:r>
              <a:rPr lang="zh-CN" altLang="en-US" dirty="0"/>
              <a:t>模式（</a:t>
            </a:r>
            <a:r>
              <a:rPr lang="en-US" altLang="zh-CN" dirty="0"/>
              <a:t>Try-Confirm-Cancel</a:t>
            </a:r>
            <a:r>
              <a:rPr lang="zh-CN" altLang="en-US" dirty="0"/>
              <a:t>）处理跨服务事务，确保库存扣减与积分发放的强一致性。针对秒杀场景，在 </a:t>
            </a:r>
            <a:r>
              <a:rPr lang="en-US" altLang="zh-CN" dirty="0"/>
              <a:t>Try </a:t>
            </a:r>
            <a:r>
              <a:rPr lang="zh-CN" altLang="en-US" dirty="0"/>
              <a:t>阶段预占库存和积分，</a:t>
            </a:r>
            <a:r>
              <a:rPr lang="en-US" altLang="zh-CN" dirty="0"/>
              <a:t>Confirm </a:t>
            </a:r>
            <a:r>
              <a:rPr lang="zh-CN" altLang="en-US" dirty="0"/>
              <a:t>阶段正式提交，</a:t>
            </a:r>
            <a:r>
              <a:rPr lang="en-US" altLang="zh-CN" dirty="0"/>
              <a:t>Cancel </a:t>
            </a:r>
            <a:r>
              <a:rPr lang="zh-CN" altLang="en-US" dirty="0"/>
              <a:t>阶段回滚资源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F27D742-D0F1-980E-C75E-4F0D1A54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326"/>
            <a:ext cx="9603275" cy="551427"/>
          </a:xfrm>
        </p:spPr>
        <p:txBody>
          <a:bodyPr/>
          <a:lstStyle/>
          <a:p>
            <a:r>
              <a:rPr lang="zh-CN" altLang="en-US" dirty="0"/>
              <a:t>下一步工作</a:t>
            </a:r>
          </a:p>
        </p:txBody>
      </p:sp>
    </p:spTree>
    <p:extLst>
      <p:ext uri="{BB962C8B-B14F-4D97-AF65-F5344CB8AC3E}">
        <p14:creationId xmlns:p14="http://schemas.microsoft.com/office/powerpoint/2010/main" val="281955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62B99-A2FD-F7AC-6512-E8E1590CC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0C5BB-12BF-544B-90E5-9F1E28774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大实验代码仓：</a:t>
            </a:r>
            <a:r>
              <a:rPr lang="en-US" altLang="zh-CN"/>
              <a:t>https://github.com/YUK1PEDIA/High-Performance-Seckill-System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473A108-3A37-B7B0-B185-41F9F720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326"/>
            <a:ext cx="9603275" cy="551427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6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86F48-8509-E79E-84F0-A346AFB22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326"/>
            <a:ext cx="9603275" cy="551427"/>
          </a:xfrm>
        </p:spPr>
        <p:txBody>
          <a:bodyPr/>
          <a:lstStyle/>
          <a:p>
            <a:r>
              <a:rPr lang="zh-CN" altLang="en-US" dirty="0"/>
              <a:t>工作内容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BD426-D4B7-5094-BF63-ECF4E2D0C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大项目和小项目同时进行（完成了 </a:t>
            </a:r>
            <a:r>
              <a:rPr lang="en-US" altLang="zh-CN" dirty="0"/>
              <a:t>3</a:t>
            </a:r>
            <a:r>
              <a:rPr lang="zh-CN" altLang="en-US" dirty="0"/>
              <a:t> 个小实验，主要完成的是大项目）</a:t>
            </a:r>
            <a:endParaRPr lang="en-US" altLang="zh-CN" dirty="0"/>
          </a:p>
          <a:p>
            <a:r>
              <a:rPr lang="zh-CN" altLang="en-US" dirty="0"/>
              <a:t>大项目选题：在互联网高速发展的当下，购物和生活服务类平台面临着 </a:t>
            </a:r>
            <a:r>
              <a:rPr lang="zh-CN" altLang="en-US" b="1" dirty="0"/>
              <a:t>高并发、低延迟、数据一致性</a:t>
            </a:r>
            <a:r>
              <a:rPr lang="zh-CN" altLang="en-US" dirty="0"/>
              <a:t> 等严峻挑战，尤其是在此类平台上的</a:t>
            </a:r>
            <a:r>
              <a:rPr lang="zh-CN" altLang="en-US" b="1" dirty="0"/>
              <a:t>秒杀系统</a:t>
            </a:r>
            <a:r>
              <a:rPr lang="zh-CN" altLang="en-US" dirty="0"/>
              <a:t>。中间件作为连接应用与底层基础设施的桥梁，其技术选型与实现直接决定了系统的性能、可用性和扩展性。本选题以点评类应用为载体，聚焦 </a:t>
            </a:r>
            <a:r>
              <a:rPr lang="en-US" altLang="zh-CN" dirty="0"/>
              <a:t>Redis </a:t>
            </a:r>
            <a:r>
              <a:rPr lang="zh-CN" altLang="en-US" dirty="0"/>
              <a:t>中间件技术，旨在通过实际项目落地，解决 </a:t>
            </a:r>
            <a:r>
              <a:rPr lang="zh-CN" altLang="en-US" b="1" dirty="0"/>
              <a:t>高并发、低延迟和数据一致性</a:t>
            </a:r>
            <a:r>
              <a:rPr lang="zh-CN" altLang="en-US" dirty="0"/>
              <a:t> 的问题</a:t>
            </a:r>
          </a:p>
        </p:txBody>
      </p:sp>
    </p:spTree>
    <p:extLst>
      <p:ext uri="{BB962C8B-B14F-4D97-AF65-F5344CB8AC3E}">
        <p14:creationId xmlns:p14="http://schemas.microsoft.com/office/powerpoint/2010/main" val="278466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DCBAF-A83A-B586-3E40-8A7DFDC3F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潘宇科：负责项目调研，类似项目选型对比，少量功能编码</a:t>
            </a:r>
            <a:endParaRPr lang="en-US" altLang="zh-CN" dirty="0"/>
          </a:p>
          <a:p>
            <a:r>
              <a:rPr lang="zh-CN" altLang="en-US" dirty="0"/>
              <a:t>宋泽涛：技术选型敲定，大部分功能编码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59FC8A7-2360-2D80-CE12-88F77F3E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326"/>
            <a:ext cx="9603275" cy="551427"/>
          </a:xfrm>
        </p:spPr>
        <p:txBody>
          <a:bodyPr/>
          <a:lstStyle/>
          <a:p>
            <a:r>
              <a:rPr lang="zh-CN" altLang="en-US" dirty="0"/>
              <a:t>项目分工</a:t>
            </a:r>
          </a:p>
        </p:txBody>
      </p:sp>
    </p:spTree>
    <p:extLst>
      <p:ext uri="{BB962C8B-B14F-4D97-AF65-F5344CB8AC3E}">
        <p14:creationId xmlns:p14="http://schemas.microsoft.com/office/powerpoint/2010/main" val="345583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0C535-F72F-9311-A15B-0113C851E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2AD3D-B366-78CE-FDA7-FF4DA4B47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项目围绕 </a:t>
            </a:r>
            <a:r>
              <a:rPr lang="en-US" altLang="zh-CN" dirty="0"/>
              <a:t>“</a:t>
            </a:r>
            <a:r>
              <a:rPr lang="zh-CN" altLang="en-US" dirty="0"/>
              <a:t>业务需求 </a:t>
            </a:r>
            <a:r>
              <a:rPr lang="en-US" altLang="zh-CN" dirty="0"/>
              <a:t>- </a:t>
            </a:r>
            <a:r>
              <a:rPr lang="zh-CN" altLang="en-US" dirty="0"/>
              <a:t>中间件选型 </a:t>
            </a:r>
            <a:r>
              <a:rPr lang="en-US" altLang="zh-CN" dirty="0"/>
              <a:t>- </a:t>
            </a:r>
            <a:r>
              <a:rPr lang="zh-CN" altLang="en-US" dirty="0"/>
              <a:t>技术实现 </a:t>
            </a:r>
            <a:r>
              <a:rPr lang="en-US" altLang="zh-CN" dirty="0"/>
              <a:t>- </a:t>
            </a:r>
            <a:r>
              <a:rPr lang="zh-CN" altLang="en-US" dirty="0"/>
              <a:t>性能优化 </a:t>
            </a:r>
            <a:r>
              <a:rPr lang="en-US" altLang="zh-CN" dirty="0"/>
              <a:t>- </a:t>
            </a:r>
            <a:r>
              <a:rPr lang="zh-CN" altLang="en-US" dirty="0"/>
              <a:t>问题复盘</a:t>
            </a:r>
            <a:r>
              <a:rPr lang="en-US" altLang="zh-CN" dirty="0"/>
              <a:t>” </a:t>
            </a:r>
            <a:r>
              <a:rPr lang="zh-CN" altLang="en-US" dirty="0"/>
              <a:t>的闭环展开，对于秒杀系统，痛点在于如何处理短时间内的大并发流量。项目采用 </a:t>
            </a:r>
            <a:r>
              <a:rPr lang="en-US" altLang="zh-CN" dirty="0"/>
              <a:t>Redis </a:t>
            </a:r>
            <a:r>
              <a:rPr lang="zh-CN" altLang="en-US" dirty="0"/>
              <a:t>中间件保证系统高并发情况下的响应速度和可靠性</a:t>
            </a:r>
            <a:endParaRPr lang="en-US" altLang="zh-CN" dirty="0"/>
          </a:p>
          <a:p>
            <a:r>
              <a:rPr lang="en-US" altLang="zh-CN" dirty="0"/>
              <a:t>Redis </a:t>
            </a:r>
            <a:r>
              <a:rPr lang="zh-CN" altLang="en-US" dirty="0"/>
              <a:t>作为一个缓存中间件，可能会存在穿透 </a:t>
            </a:r>
            <a:r>
              <a:rPr lang="en-US" altLang="zh-CN" dirty="0"/>
              <a:t>/ </a:t>
            </a:r>
            <a:r>
              <a:rPr lang="zh-CN" altLang="en-US" dirty="0"/>
              <a:t>雪崩 </a:t>
            </a:r>
            <a:r>
              <a:rPr lang="en-US" altLang="zh-CN" dirty="0"/>
              <a:t>/ </a:t>
            </a:r>
            <a:r>
              <a:rPr lang="zh-CN" altLang="en-US" dirty="0"/>
              <a:t>击穿问题，项目中分别采用布隆过滤器、热点 </a:t>
            </a:r>
            <a:r>
              <a:rPr lang="en-US" altLang="zh-CN" dirty="0"/>
              <a:t>key </a:t>
            </a:r>
            <a:r>
              <a:rPr lang="zh-CN" altLang="en-US" dirty="0"/>
              <a:t>隔离、互斥锁进行优化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BD6C4F7-95FE-1B71-10DE-D9ECBEA7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326"/>
            <a:ext cx="9603275" cy="551427"/>
          </a:xfrm>
        </p:spPr>
        <p:txBody>
          <a:bodyPr/>
          <a:lstStyle/>
          <a:p>
            <a:r>
              <a:rPr lang="zh-CN" altLang="en-US" dirty="0"/>
              <a:t>项目具体实现</a:t>
            </a:r>
          </a:p>
        </p:txBody>
      </p:sp>
    </p:spTree>
    <p:extLst>
      <p:ext uri="{BB962C8B-B14F-4D97-AF65-F5344CB8AC3E}">
        <p14:creationId xmlns:p14="http://schemas.microsoft.com/office/powerpoint/2010/main" val="136513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A649F-FF89-6914-73DA-560758CF1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4E9C2-6FE2-F5C7-C5DA-A775C5671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本项目主要实现的项目后端逻辑，后端技术栈采用 </a:t>
            </a:r>
            <a:r>
              <a:rPr lang="en-US" altLang="zh-CN" dirty="0" err="1"/>
              <a:t>SpringBoot</a:t>
            </a:r>
            <a:r>
              <a:rPr lang="zh-CN" altLang="en-US" dirty="0"/>
              <a:t>，数据库采用 </a:t>
            </a:r>
            <a:r>
              <a:rPr lang="en-US" altLang="zh-CN" dirty="0"/>
              <a:t>MySQL </a:t>
            </a:r>
            <a:r>
              <a:rPr lang="zh-CN" altLang="en-US" dirty="0"/>
              <a:t>，中间层采用 </a:t>
            </a:r>
            <a:r>
              <a:rPr lang="en-US" altLang="zh-CN" dirty="0"/>
              <a:t>Redis </a:t>
            </a:r>
            <a:r>
              <a:rPr lang="zh-CN" altLang="en-US" dirty="0"/>
              <a:t>实现缓存，以支持高并发下的秒杀需求</a:t>
            </a:r>
            <a:endParaRPr lang="en-US" altLang="zh-CN" dirty="0"/>
          </a:p>
          <a:p>
            <a:r>
              <a:rPr lang="zh-CN" altLang="en-US" dirty="0"/>
              <a:t>采用模板方法，统一 </a:t>
            </a:r>
            <a:r>
              <a:rPr lang="en-US" altLang="zh-CN" dirty="0"/>
              <a:t>Redis </a:t>
            </a:r>
            <a:r>
              <a:rPr lang="zh-CN" altLang="en-US" dirty="0"/>
              <a:t>操作模板，减少重复代码，如缓存查询模板、分布式锁模板；采用策略模式，针对不同缓存失效策略（定时失效、惰性删除）实现策略类，方便扩展新的缓存策略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BD075B2-65EC-AA3E-742A-B38DDBE5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326"/>
            <a:ext cx="9603275" cy="551427"/>
          </a:xfrm>
        </p:spPr>
        <p:txBody>
          <a:bodyPr/>
          <a:lstStyle/>
          <a:p>
            <a:r>
              <a:rPr lang="zh-CN" altLang="en-US" dirty="0"/>
              <a:t>具体工作</a:t>
            </a:r>
          </a:p>
        </p:txBody>
      </p:sp>
    </p:spTree>
    <p:extLst>
      <p:ext uri="{BB962C8B-B14F-4D97-AF65-F5344CB8AC3E}">
        <p14:creationId xmlns:p14="http://schemas.microsoft.com/office/powerpoint/2010/main" val="33678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A315D-BF27-F7BA-4CC8-8918CAA77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0315D-F910-D80B-7A51-9857C1100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4127184" cy="3539941"/>
          </a:xfrm>
        </p:spPr>
        <p:txBody>
          <a:bodyPr>
            <a:normAutofit/>
          </a:bodyPr>
          <a:lstStyle/>
          <a:p>
            <a:r>
              <a:rPr lang="zh-CN" altLang="en-US" dirty="0"/>
              <a:t>库存校验：在秒杀开始前，会将秒杀券的库存信息存入 </a:t>
            </a:r>
            <a:r>
              <a:rPr lang="en-US" altLang="zh-CN" dirty="0"/>
              <a:t>Redis </a:t>
            </a:r>
            <a:r>
              <a:rPr lang="zh-CN" altLang="en-US" dirty="0"/>
              <a:t>中，保证缓存返回结果的速度。当用户发起秒杀请求时，</a:t>
            </a:r>
            <a:r>
              <a:rPr lang="en-US" altLang="zh-CN" dirty="0"/>
              <a:t>Lua </a:t>
            </a:r>
            <a:r>
              <a:rPr lang="zh-CN" altLang="en-US" dirty="0"/>
              <a:t>脚本首先会从 </a:t>
            </a:r>
            <a:r>
              <a:rPr lang="en-US" altLang="zh-CN" dirty="0"/>
              <a:t>Redis </a:t>
            </a:r>
            <a:r>
              <a:rPr lang="zh-CN" altLang="en-US" dirty="0"/>
              <a:t>中获取对应优惠券的库存数量，并判断是否大于 </a:t>
            </a:r>
            <a:r>
              <a:rPr lang="en-US" altLang="zh-CN" dirty="0"/>
              <a:t>0</a:t>
            </a:r>
            <a:r>
              <a:rPr lang="zh-CN" altLang="en-US" dirty="0"/>
              <a:t>。如果库存小于等于 </a:t>
            </a:r>
            <a:r>
              <a:rPr lang="en-US" altLang="zh-CN" dirty="0"/>
              <a:t>0</a:t>
            </a:r>
            <a:r>
              <a:rPr lang="zh-CN" altLang="en-US" dirty="0"/>
              <a:t>，则直接返回库存不足的错误信息，阻止用户继续下单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507CF8B-AE8B-9A41-B544-5F7FD175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326"/>
            <a:ext cx="9603275" cy="551427"/>
          </a:xfrm>
        </p:spPr>
        <p:txBody>
          <a:bodyPr/>
          <a:lstStyle/>
          <a:p>
            <a:r>
              <a:rPr lang="zh-CN" altLang="en-US" dirty="0"/>
              <a:t>秒杀逻辑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8B25A1-B34A-528F-007E-4068A097E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661" y="2308358"/>
            <a:ext cx="4265031" cy="32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5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1E98D-D6F5-E76A-F7AF-6CCCB768F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5557E-4CA3-17AA-ADCF-0DC7C448A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087766" cy="3396777"/>
          </a:xfrm>
        </p:spPr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Lua </a:t>
            </a:r>
            <a:r>
              <a:rPr lang="zh-CN" altLang="en-US" dirty="0"/>
              <a:t>脚本中还包含对用户资格的校验，确保同一个优惠券一个用户只能抢一张。同样这里使用 </a:t>
            </a:r>
            <a:r>
              <a:rPr lang="en-US" altLang="zh-CN" dirty="0"/>
              <a:t>Redis </a:t>
            </a:r>
            <a:r>
              <a:rPr lang="zh-CN" altLang="en-US" dirty="0"/>
              <a:t>中间件来缓存下单该优惠券的用户 </a:t>
            </a:r>
            <a:r>
              <a:rPr lang="en-US" altLang="zh-CN" dirty="0"/>
              <a:t>id </a:t>
            </a:r>
            <a:r>
              <a:rPr lang="zh-CN" altLang="en-US" dirty="0"/>
              <a:t>集合。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22FECCB-2398-D10D-7C00-5E3A01DC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326"/>
            <a:ext cx="9603275" cy="551427"/>
          </a:xfrm>
        </p:spPr>
        <p:txBody>
          <a:bodyPr/>
          <a:lstStyle/>
          <a:p>
            <a:r>
              <a:rPr lang="zh-CN" altLang="en-US" dirty="0"/>
              <a:t>秒杀逻辑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401EF3-767F-9AF4-D1E7-02CACEC2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633" y="2015732"/>
            <a:ext cx="4257425" cy="353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7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23DCE-91BE-5726-98D9-EC374B2B2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2E368-309F-32BF-F175-E1DE6822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948874"/>
            <a:ext cx="3896276" cy="3517472"/>
          </a:xfrm>
        </p:spPr>
        <p:txBody>
          <a:bodyPr/>
          <a:lstStyle/>
          <a:p>
            <a:r>
              <a:rPr lang="zh-CN" altLang="en-US" dirty="0"/>
              <a:t>如果资格校验通过会将用户 </a:t>
            </a:r>
            <a:r>
              <a:rPr lang="en-US" altLang="zh-CN" dirty="0"/>
              <a:t>id</a:t>
            </a:r>
            <a:r>
              <a:rPr lang="zh-CN" altLang="en-US" dirty="0"/>
              <a:t>、优惠券 </a:t>
            </a:r>
            <a:r>
              <a:rPr lang="en-US" altLang="zh-CN" dirty="0"/>
              <a:t>id </a:t>
            </a:r>
            <a:r>
              <a:rPr lang="zh-CN" altLang="en-US" dirty="0"/>
              <a:t>和生成的订单 </a:t>
            </a:r>
            <a:r>
              <a:rPr lang="en-US" altLang="zh-CN" dirty="0"/>
              <a:t>id </a:t>
            </a:r>
            <a:r>
              <a:rPr lang="zh-CN" altLang="en-US" dirty="0"/>
              <a:t>等信息封装成一个订单对象，然后存入阻塞队列中，异步处理订单，完成订单信息的创建和库存的扣减（使用乐观锁保证库存只被扣减一次，防止超卖）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51428FC-AEB5-139C-0D27-DB4C41B7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326"/>
            <a:ext cx="9603275" cy="551427"/>
          </a:xfrm>
        </p:spPr>
        <p:txBody>
          <a:bodyPr/>
          <a:lstStyle/>
          <a:p>
            <a:r>
              <a:rPr lang="zh-CN" altLang="en-US" dirty="0"/>
              <a:t>秒杀逻辑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18CA48-0473-41F5-F072-32F29F6C3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856" y="1948874"/>
            <a:ext cx="6411406" cy="412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8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CDC34-A73B-9AE7-126E-92A1F5B0B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297AC-2556-452F-6CD7-2A6081D5A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3"/>
            <a:ext cx="4422748" cy="3450612"/>
          </a:xfrm>
        </p:spPr>
        <p:txBody>
          <a:bodyPr>
            <a:normAutofit/>
          </a:bodyPr>
          <a:lstStyle/>
          <a:p>
            <a:r>
              <a:rPr lang="zh-CN" altLang="en-US" dirty="0"/>
              <a:t>由于秒杀存在多线程并发问题，需要使用到分布式锁，项目中采用 </a:t>
            </a:r>
            <a:r>
              <a:rPr lang="en-US" altLang="zh-CN" dirty="0" err="1"/>
              <a:t>Redisson</a:t>
            </a:r>
            <a:r>
              <a:rPr lang="en-US" altLang="zh-CN" dirty="0"/>
              <a:t> </a:t>
            </a:r>
            <a:r>
              <a:rPr lang="zh-CN" altLang="en-US" dirty="0"/>
              <a:t>实现了一个分布式锁，保证每次只有一个线程进行新增订单的操作</a:t>
            </a:r>
            <a:endParaRPr lang="en-US" altLang="zh-CN" dirty="0"/>
          </a:p>
          <a:p>
            <a:r>
              <a:rPr lang="en-US" altLang="zh-CN" dirty="0" err="1"/>
              <a:t>Redisson</a:t>
            </a:r>
            <a:r>
              <a:rPr lang="en-US" altLang="zh-CN" dirty="0"/>
              <a:t> </a:t>
            </a:r>
            <a:r>
              <a:rPr lang="zh-CN" altLang="en-US" dirty="0"/>
              <a:t>是一个在 </a:t>
            </a:r>
            <a:r>
              <a:rPr lang="en-US" altLang="zh-CN" dirty="0"/>
              <a:t>Redis </a:t>
            </a:r>
            <a:r>
              <a:rPr lang="zh-CN" altLang="en-US" dirty="0"/>
              <a:t>的基础上实现的 </a:t>
            </a:r>
            <a:r>
              <a:rPr lang="en-US" altLang="zh-CN" dirty="0"/>
              <a:t>Java </a:t>
            </a:r>
            <a:r>
              <a:rPr lang="zh-CN" altLang="en-US" dirty="0"/>
              <a:t>驻内存数据网格，包含了各种分布式锁的实现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4B258CC-302D-4759-4412-6FF5D0FF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2326"/>
            <a:ext cx="9603275" cy="551427"/>
          </a:xfrm>
        </p:spPr>
        <p:txBody>
          <a:bodyPr/>
          <a:lstStyle/>
          <a:p>
            <a:r>
              <a:rPr lang="zh-CN" altLang="en-US" dirty="0"/>
              <a:t>秒杀逻辑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6A22E3-0EF0-C845-FFA5-35B8F74CA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5731"/>
            <a:ext cx="5807962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15041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{491B8258-F345-4A45-B47C-D5F645BCF6F5}tf10001114</Template>
  <TotalTime>218</TotalTime>
  <Words>713</Words>
  <Application>Microsoft Office PowerPoint</Application>
  <PresentationFormat>宽屏</PresentationFormat>
  <Paragraphs>27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画廊</vt:lpstr>
      <vt:lpstr>中间件汇报</vt:lpstr>
      <vt:lpstr>工作内容</vt:lpstr>
      <vt:lpstr>项目分工</vt:lpstr>
      <vt:lpstr>项目具体实现</vt:lpstr>
      <vt:lpstr>具体工作</vt:lpstr>
      <vt:lpstr>秒杀逻辑</vt:lpstr>
      <vt:lpstr>秒杀逻辑</vt:lpstr>
      <vt:lpstr>秒杀逻辑</vt:lpstr>
      <vt:lpstr>秒杀逻辑</vt:lpstr>
      <vt:lpstr>下一步工作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PEDIA YUKI</dc:creator>
  <cp:lastModifiedBy>PEDIA YUKI</cp:lastModifiedBy>
  <cp:revision>5</cp:revision>
  <dcterms:created xsi:type="dcterms:W3CDTF">2025-06-14T06:21:19Z</dcterms:created>
  <dcterms:modified xsi:type="dcterms:W3CDTF">2025-06-14T10:11:55Z</dcterms:modified>
</cp:coreProperties>
</file>