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6" r:id="rId2"/>
  </p:sldMasterIdLst>
  <p:notesMasterIdLst>
    <p:notesMasterId r:id="rId16"/>
  </p:notesMasterIdLst>
  <p:sldIdLst>
    <p:sldId id="256" r:id="rId3"/>
    <p:sldId id="260" r:id="rId4"/>
    <p:sldId id="261" r:id="rId5"/>
    <p:sldId id="268" r:id="rId6"/>
    <p:sldId id="264" r:id="rId7"/>
    <p:sldId id="267" r:id="rId8"/>
    <p:sldId id="266" r:id="rId9"/>
    <p:sldId id="258" r:id="rId10"/>
    <p:sldId id="275" r:id="rId11"/>
    <p:sldId id="288" r:id="rId12"/>
    <p:sldId id="265" r:id="rId13"/>
    <p:sldId id="274" r:id="rId14"/>
    <p:sldId id="287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7481"/>
    <a:srgbClr val="CBBFD3"/>
    <a:srgbClr val="EDE5FA"/>
    <a:srgbClr val="A9A6AA"/>
    <a:srgbClr val="DACAB0"/>
    <a:srgbClr val="C7B8A6"/>
    <a:srgbClr val="B6B1A5"/>
    <a:srgbClr val="A2998A"/>
    <a:srgbClr val="9EA9BA"/>
    <a:srgbClr val="C3C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96233" autoAdjust="0"/>
  </p:normalViewPr>
  <p:slideViewPr>
    <p:cSldViewPr snapToGrid="0">
      <p:cViewPr varScale="1">
        <p:scale>
          <a:sx n="64" d="100"/>
          <a:sy n="64" d="100"/>
        </p:scale>
        <p:origin x="63" y="4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EDD5E-6509-4D09-AC96-7FDE125DB65A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C727A-B2B2-4D08-AD9A-FA974B92E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14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49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7C8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98A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B7C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E1E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9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49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4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44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59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2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0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93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7C8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98A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B7C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E1E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14526" y="312036"/>
            <a:ext cx="11562948" cy="6233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00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3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9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3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84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9EA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9EA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C3C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07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16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7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3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8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9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77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79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9EA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9EA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C3C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14526" y="312036"/>
            <a:ext cx="11562948" cy="6233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0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7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90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22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44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84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6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8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7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6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8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0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A29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B6B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C7B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DAC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0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174591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2024/7/10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9646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2024/7/10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76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A29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B6B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C7B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DAC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314526" y="312036"/>
            <a:ext cx="11562948" cy="6233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78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787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A9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CBB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ED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787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A9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CBBF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EDE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4526" y="312036"/>
            <a:ext cx="11562948" cy="6233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0"/>
            <a:ext cx="2989944" cy="6858000"/>
          </a:xfrm>
          <a:prstGeom prst="rect">
            <a:avLst/>
          </a:prstGeom>
          <a:solidFill>
            <a:srgbClr val="7C8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351" y="0"/>
            <a:ext cx="2989944" cy="6858000"/>
          </a:xfrm>
          <a:prstGeom prst="rect">
            <a:avLst/>
          </a:prstGeom>
          <a:solidFill>
            <a:srgbClr val="9EA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134703" y="0"/>
            <a:ext cx="2989944" cy="6858000"/>
          </a:xfrm>
          <a:prstGeom prst="rect">
            <a:avLst/>
          </a:prstGeom>
          <a:solidFill>
            <a:srgbClr val="A299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9202056" y="0"/>
            <a:ext cx="2989944" cy="6858000"/>
          </a:xfrm>
          <a:prstGeom prst="rect">
            <a:avLst/>
          </a:prstGeom>
          <a:solidFill>
            <a:srgbClr val="787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87" r:id="rId33"/>
    <p:sldLayoutId id="2147483688" r:id="rId34"/>
    <p:sldLayoutId id="2147483689" r:id="rId35"/>
    <p:sldLayoutId id="2147483690" r:id="rId36"/>
    <p:sldLayoutId id="2147483691" r:id="rId37"/>
    <p:sldLayoutId id="2147483692" r:id="rId38"/>
    <p:sldLayoutId id="2147483693" r:id="rId39"/>
    <p:sldLayoutId id="2147483694" r:id="rId40"/>
    <p:sldLayoutId id="2147483695" r:id="rId41"/>
    <p:sldLayoutId id="2147483696" r:id="rId42"/>
    <p:sldLayoutId id="2147483697" r:id="rId43"/>
    <p:sldLayoutId id="2147483698" r:id="rId44"/>
    <p:sldLayoutId id="2147483699" r:id="rId45"/>
    <p:sldLayoutId id="2147483700" r:id="rId46"/>
    <p:sldLayoutId id="2147483701" r:id="rId47"/>
    <p:sldLayoutId id="2147483702" r:id="rId48"/>
    <p:sldLayoutId id="2147483703" r:id="rId49"/>
    <p:sldLayoutId id="2147483704" r:id="rId50"/>
    <p:sldLayoutId id="2147483705" r:id="rId51"/>
    <p:sldLayoutId id="2147483660" r:id="rId52"/>
    <p:sldLayoutId id="2147483661" r:id="rId53"/>
    <p:sldLayoutId id="2147483662" r:id="rId54"/>
    <p:sldLayoutId id="2147483663" r:id="rId55"/>
    <p:sldLayoutId id="2147483664" r:id="rId56"/>
    <p:sldLayoutId id="2147483665" r:id="rId57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38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18445" y="1735235"/>
            <a:ext cx="7492181" cy="1210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solidFill>
                  <a:srgbClr val="66626D"/>
                </a:solidFill>
                <a:cs typeface="+mn-ea"/>
                <a:sym typeface="+mn-lt"/>
              </a:rPr>
              <a:t>JAVA</a:t>
            </a:r>
            <a:r>
              <a:rPr lang="zh-CN" altLang="en-US" sz="7200" dirty="0">
                <a:solidFill>
                  <a:srgbClr val="66626D"/>
                </a:solidFill>
                <a:cs typeface="+mn-ea"/>
                <a:sym typeface="+mn-lt"/>
              </a:rPr>
              <a:t>实践中期汇报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27202" y="2994365"/>
            <a:ext cx="87375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66626D"/>
                </a:solidFill>
                <a:cs typeface="+mn-ea"/>
                <a:sym typeface="+mn-lt"/>
              </a:rPr>
              <a:t>         </a:t>
            </a:r>
            <a:r>
              <a:rPr lang="en-US" altLang="zh-CN" sz="5400" dirty="0">
                <a:solidFill>
                  <a:srgbClr val="66626D"/>
                </a:solidFill>
                <a:cs typeface="+mn-ea"/>
                <a:sym typeface="+mn-lt"/>
              </a:rPr>
              <a:t>——</a:t>
            </a:r>
            <a:r>
              <a:rPr lang="zh-CN" altLang="en-US" sz="5400" dirty="0">
                <a:solidFill>
                  <a:srgbClr val="66626D"/>
                </a:solidFill>
                <a:cs typeface="+mn-ea"/>
                <a:sym typeface="+mn-lt"/>
              </a:rPr>
              <a:t>在线考试系统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41466" y="4647442"/>
            <a:ext cx="8270895" cy="830997"/>
          </a:xfrm>
          <a:prstGeom prst="rect">
            <a:avLst/>
          </a:prstGeom>
          <a:solidFill>
            <a:srgbClr val="66626D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汇报小组：想要起好队名却不知道起什么队名起好队名却发现没有报名队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                 小组成员：宋泽涛（组长）  潘宇科  陈浩   邱恩浩  熊文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just"/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                 汇报人：潘宇科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2024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年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07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月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11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日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27197" y="3900123"/>
            <a:ext cx="8737604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rgbClr val="66626D"/>
                </a:solidFill>
                <a:cs typeface="+mn-ea"/>
                <a:sym typeface="+mn-lt"/>
              </a:rPr>
              <a:t>Lorem ipsum dolor sit amet, consectetuer adipiscing elit. Maecenas porttitor congue massa. Fusce posuere, magna sed pulvinar ultricies, purus lectus malesuada libero, sit amet commodo magna </a:t>
            </a:r>
            <a:r>
              <a:rPr lang="en-US" altLang="zh-CN" sz="1400" dirty="0" err="1">
                <a:solidFill>
                  <a:srgbClr val="66626D"/>
                </a:solidFill>
                <a:cs typeface="+mn-ea"/>
                <a:sym typeface="+mn-lt"/>
              </a:rPr>
              <a:t>eros</a:t>
            </a:r>
            <a:endParaRPr lang="en-US" altLang="zh-CN" sz="1400" dirty="0">
              <a:solidFill>
                <a:srgbClr val="66626D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977" y="638630"/>
            <a:ext cx="4717512" cy="740229"/>
            <a:chOff x="314525" y="638630"/>
            <a:chExt cx="4717512" cy="740229"/>
          </a:xfrm>
        </p:grpSpPr>
        <p:sp>
          <p:nvSpPr>
            <p:cNvPr id="3" name="矩形 2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C3CA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82171" y="716356"/>
              <a:ext cx="43498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9EA9BA"/>
                  </a:solidFill>
                  <a:cs typeface="+mn-ea"/>
                  <a:sym typeface="+mn-lt"/>
                </a:rPr>
                <a:t>已实现功能测试与展示</a:t>
              </a:r>
            </a:p>
          </p:txBody>
        </p:sp>
      </p:grpSp>
      <p:sp>
        <p:nvSpPr>
          <p:cNvPr id="5" name="矩形 4"/>
          <p:cNvSpPr>
            <a:spLocks noChangeAspect="1"/>
          </p:cNvSpPr>
          <p:nvPr/>
        </p:nvSpPr>
        <p:spPr>
          <a:xfrm>
            <a:off x="320503" y="1612900"/>
            <a:ext cx="5004000" cy="2654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6243551" y="1612900"/>
            <a:ext cx="5004000" cy="26543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501" y="4345356"/>
            <a:ext cx="5004001" cy="233613"/>
          </a:xfrm>
          <a:prstGeom prst="rect">
            <a:avLst/>
          </a:prstGeom>
          <a:solidFill>
            <a:srgbClr val="9EA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43552" y="4345356"/>
            <a:ext cx="5004000" cy="233613"/>
          </a:xfrm>
          <a:prstGeom prst="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0500" y="4657125"/>
            <a:ext cx="5630949" cy="1105368"/>
            <a:chOff x="6110514" y="2293256"/>
            <a:chExt cx="2708110" cy="1105368"/>
          </a:xfrm>
        </p:grpSpPr>
        <p:sp>
          <p:nvSpPr>
            <p:cNvPr id="14" name="文本框 13"/>
            <p:cNvSpPr txBox="1"/>
            <p:nvPr/>
          </p:nvSpPr>
          <p:spPr>
            <a:xfrm>
              <a:off x="6110514" y="2293256"/>
              <a:ext cx="2264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87481"/>
                  </a:solidFill>
                  <a:cs typeface="+mn-ea"/>
                  <a:sym typeface="+mn-lt"/>
                </a:rPr>
                <a:t>用户管理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110514" y="2693366"/>
              <a:ext cx="2708110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实现了用户的增删改查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对用户实现角色分配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43550" y="4657125"/>
            <a:ext cx="5630949" cy="1105368"/>
            <a:chOff x="6110514" y="2293256"/>
            <a:chExt cx="2708110" cy="1105368"/>
          </a:xfrm>
        </p:grpSpPr>
        <p:sp>
          <p:nvSpPr>
            <p:cNvPr id="17" name="文本框 16"/>
            <p:cNvSpPr txBox="1"/>
            <p:nvPr/>
          </p:nvSpPr>
          <p:spPr>
            <a:xfrm>
              <a:off x="6110514" y="2293256"/>
              <a:ext cx="2264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87481"/>
                  </a:solidFill>
                  <a:cs typeface="+mn-ea"/>
                  <a:sym typeface="+mn-lt"/>
                </a:rPr>
                <a:t>试题管理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110514" y="2693366"/>
              <a:ext cx="2708110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实现了试题的增删改查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实现图片在题干中的可视化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25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EDE5FA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37600" y="2021134"/>
            <a:ext cx="193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solidFill>
                  <a:srgbClr val="66626D"/>
                </a:solidFill>
                <a:cs typeface="+mn-ea"/>
                <a:sym typeface="+mn-lt"/>
              </a:rPr>
              <a:t>04</a:t>
            </a:r>
            <a:endParaRPr lang="zh-CN" altLang="en-US" sz="11500" dirty="0">
              <a:solidFill>
                <a:srgbClr val="66626D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40970" y="3640846"/>
            <a:ext cx="2727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66626D"/>
                </a:solidFill>
                <a:cs typeface="+mn-ea"/>
                <a:sym typeface="+mn-lt"/>
              </a:rPr>
              <a:t>PART FOUR</a:t>
            </a:r>
            <a:endParaRPr lang="zh-CN" altLang="en-US" sz="4400" dirty="0">
              <a:solidFill>
                <a:srgbClr val="66626D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13715" y="4287551"/>
            <a:ext cx="4354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66626D"/>
                </a:solidFill>
                <a:cs typeface="+mn-ea"/>
                <a:sym typeface="+mn-lt"/>
              </a:rPr>
              <a:t>项目预期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26851" y="4995437"/>
            <a:ext cx="6241149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rgbClr val="787481"/>
                </a:solidFill>
                <a:cs typeface="+mn-ea"/>
                <a:sym typeface="+mn-lt"/>
              </a:rPr>
              <a:t>Project Expectations</a:t>
            </a:r>
            <a:endParaRPr lang="zh-CN" altLang="en-US" sz="1400" dirty="0">
              <a:solidFill>
                <a:srgbClr val="787481"/>
              </a:solidFill>
              <a:cs typeface="+mn-ea"/>
              <a:sym typeface="+mn-lt"/>
            </a:endParaRPr>
          </a:p>
        </p:txBody>
      </p:sp>
      <p:cxnSp>
        <p:nvCxnSpPr>
          <p:cNvPr id="15" name="肘形连接符 14"/>
          <p:cNvCxnSpPr>
            <a:stCxn id="6" idx="0"/>
            <a:endCxn id="7" idx="1"/>
          </p:cNvCxnSpPr>
          <p:nvPr/>
        </p:nvCxnSpPr>
        <p:spPr>
          <a:xfrm rot="16200000" flipH="1" flipV="1">
            <a:off x="7819668" y="2142435"/>
            <a:ext cx="2004433" cy="1761830"/>
          </a:xfrm>
          <a:prstGeom prst="bentConnector4">
            <a:avLst>
              <a:gd name="adj1" fmla="val -11405"/>
              <a:gd name="adj2" fmla="val 112975"/>
            </a:avLst>
          </a:prstGeom>
          <a:ln w="38100">
            <a:solidFill>
              <a:srgbClr val="6662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977" y="638630"/>
            <a:ext cx="4562275" cy="740229"/>
            <a:chOff x="314525" y="638630"/>
            <a:chExt cx="4562275" cy="740229"/>
          </a:xfrm>
        </p:grpSpPr>
        <p:sp>
          <p:nvSpPr>
            <p:cNvPr id="3" name="矩形 2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C3CA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82171" y="716356"/>
              <a:ext cx="4194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9EA9BA"/>
                  </a:solidFill>
                  <a:cs typeface="+mn-ea"/>
                  <a:sym typeface="+mn-lt"/>
                </a:rPr>
                <a:t>预期实现</a:t>
              </a:r>
            </a:p>
          </p:txBody>
        </p:sp>
      </p:grpSp>
      <p:sp>
        <p:nvSpPr>
          <p:cNvPr id="5" name="直角三角形 4"/>
          <p:cNvSpPr/>
          <p:nvPr/>
        </p:nvSpPr>
        <p:spPr>
          <a:xfrm>
            <a:off x="6167790" y="2423836"/>
            <a:ext cx="1292191" cy="1292190"/>
          </a:xfrm>
          <a:prstGeom prst="rtTriangle">
            <a:avLst/>
          </a:prstGeom>
          <a:solidFill>
            <a:srgbClr val="9EA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>
            <a:off x="6167790" y="3831401"/>
            <a:ext cx="1292190" cy="1292191"/>
          </a:xfrm>
          <a:prstGeom prst="rtTriangle">
            <a:avLst/>
          </a:prstGeom>
          <a:solidFill>
            <a:srgbClr val="C3C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直角三角形 6"/>
          <p:cNvSpPr/>
          <p:nvPr/>
        </p:nvSpPr>
        <p:spPr>
          <a:xfrm rot="16200000">
            <a:off x="4732021" y="2423837"/>
            <a:ext cx="1292190" cy="1292191"/>
          </a:xfrm>
          <a:prstGeom prst="rtTriangle">
            <a:avLst/>
          </a:prstGeom>
          <a:solidFill>
            <a:srgbClr val="9EA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直角三角形 7"/>
          <p:cNvSpPr/>
          <p:nvPr/>
        </p:nvSpPr>
        <p:spPr>
          <a:xfrm rot="10800000">
            <a:off x="4732022" y="3831402"/>
            <a:ext cx="1292191" cy="1292190"/>
          </a:xfrm>
          <a:prstGeom prst="rtTriangle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459981" y="2423836"/>
            <a:ext cx="4194630" cy="782202"/>
            <a:chOff x="6110514" y="2293256"/>
            <a:chExt cx="2017336" cy="782202"/>
          </a:xfrm>
        </p:grpSpPr>
        <p:sp>
          <p:nvSpPr>
            <p:cNvPr id="11" name="文本框 10"/>
            <p:cNvSpPr txBox="1"/>
            <p:nvPr/>
          </p:nvSpPr>
          <p:spPr>
            <a:xfrm>
              <a:off x="6110514" y="2293256"/>
              <a:ext cx="2017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87481"/>
                  </a:solidFill>
                  <a:cs typeface="+mn-ea"/>
                  <a:sym typeface="+mn-lt"/>
                </a:rPr>
                <a:t>各角色功能完整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110514" y="2693366"/>
              <a:ext cx="2017336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对于学生，老师及管理员的权限分配完善、合理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459981" y="4018289"/>
            <a:ext cx="4194630" cy="1105368"/>
            <a:chOff x="6110514" y="2293256"/>
            <a:chExt cx="2017336" cy="1105368"/>
          </a:xfrm>
        </p:grpSpPr>
        <p:sp>
          <p:nvSpPr>
            <p:cNvPr id="14" name="文本框 13"/>
            <p:cNvSpPr txBox="1"/>
            <p:nvPr/>
          </p:nvSpPr>
          <p:spPr>
            <a:xfrm>
              <a:off x="6110514" y="2293256"/>
              <a:ext cx="2017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87481"/>
                  </a:solidFill>
                  <a:cs typeface="+mn-ea"/>
                  <a:sym typeface="+mn-lt"/>
                </a:rPr>
                <a:t>试卷生成与判卷功能（正在进行）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110514" y="2693366"/>
              <a:ext cx="2017336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完善实现抽题组卷的功能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实现系统改卷的功能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37390" y="2423836"/>
            <a:ext cx="4194630" cy="1105368"/>
            <a:chOff x="6110514" y="2293256"/>
            <a:chExt cx="2017336" cy="1105368"/>
          </a:xfrm>
        </p:grpSpPr>
        <p:sp>
          <p:nvSpPr>
            <p:cNvPr id="17" name="文本框 16"/>
            <p:cNvSpPr txBox="1"/>
            <p:nvPr/>
          </p:nvSpPr>
          <p:spPr>
            <a:xfrm>
              <a:off x="6110514" y="2293256"/>
              <a:ext cx="2017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rgbClr val="787481"/>
                  </a:solidFill>
                  <a:cs typeface="+mn-ea"/>
                  <a:sym typeface="+mn-lt"/>
                </a:rPr>
                <a:t>界面设计与数据库建表逻辑清晰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110514" y="2693366"/>
              <a:ext cx="2017336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满足用户的使用需求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功能的使用与可视化简洁清晰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37390" y="4018289"/>
            <a:ext cx="4194630" cy="1105368"/>
            <a:chOff x="6110514" y="2293256"/>
            <a:chExt cx="2017336" cy="1105368"/>
          </a:xfrm>
        </p:grpSpPr>
        <p:sp>
          <p:nvSpPr>
            <p:cNvPr id="20" name="文本框 19"/>
            <p:cNvSpPr txBox="1"/>
            <p:nvPr/>
          </p:nvSpPr>
          <p:spPr>
            <a:xfrm>
              <a:off x="6110514" y="2293256"/>
              <a:ext cx="2017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rgbClr val="787481"/>
                  </a:solidFill>
                  <a:cs typeface="+mn-ea"/>
                  <a:sym typeface="+mn-lt"/>
                </a:rPr>
                <a:t>各类信息存储逻辑清晰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110514" y="2693366"/>
              <a:ext cx="2017336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用户信息、试题信息等存储操作合理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主要针对试题的增删改查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39904" y="1719122"/>
            <a:ext cx="8312191" cy="3259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2356" y="1942276"/>
            <a:ext cx="9367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787481"/>
                </a:solidFill>
                <a:cs typeface="+mn-ea"/>
                <a:sym typeface="+mn-lt"/>
              </a:rPr>
              <a:t>THANK YOU</a:t>
            </a:r>
            <a:endParaRPr lang="zh-CN" altLang="en-US" sz="9600" b="1" dirty="0">
              <a:solidFill>
                <a:srgbClr val="78748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12356" y="3592285"/>
            <a:ext cx="9367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787481"/>
                </a:solidFill>
                <a:cs typeface="+mn-ea"/>
                <a:sym typeface="+mn-lt"/>
              </a:rPr>
              <a:t>感谢各位的聆听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4525" y="444749"/>
            <a:ext cx="11562948" cy="5983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662789" y="444747"/>
            <a:ext cx="2866420" cy="1996896"/>
            <a:chOff x="4662789" y="444747"/>
            <a:chExt cx="2866420" cy="1996896"/>
          </a:xfrm>
        </p:grpSpPr>
        <p:sp>
          <p:nvSpPr>
            <p:cNvPr id="4" name="五边形 3"/>
            <p:cNvSpPr/>
            <p:nvPr/>
          </p:nvSpPr>
          <p:spPr>
            <a:xfrm rot="5400000">
              <a:off x="5097551" y="9985"/>
              <a:ext cx="1996896" cy="2866420"/>
            </a:xfrm>
            <a:prstGeom prst="homePlate">
              <a:avLst>
                <a:gd name="adj" fmla="val 26130"/>
              </a:avLst>
            </a:prstGeom>
            <a:solidFill>
              <a:srgbClr val="7C8B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918952" y="444748"/>
              <a:ext cx="2354094" cy="1585050"/>
              <a:chOff x="4918952" y="620571"/>
              <a:chExt cx="2354094" cy="1585050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918953" y="620571"/>
                <a:ext cx="235409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80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目录</a:t>
                </a: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918952" y="1682401"/>
                <a:ext cx="23540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i="1" u="sng" dirty="0">
                    <a:solidFill>
                      <a:schemeClr val="bg1"/>
                    </a:solidFill>
                    <a:cs typeface="+mn-ea"/>
                    <a:sym typeface="+mn-lt"/>
                  </a:rPr>
                  <a:t>CONTENTS</a:t>
                </a:r>
                <a:endParaRPr lang="zh-CN" altLang="en-US" sz="2800" b="1" i="1" u="sng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931068" y="2592131"/>
            <a:ext cx="4591051" cy="844147"/>
            <a:chOff x="1000124" y="2592131"/>
            <a:chExt cx="4591051" cy="844147"/>
          </a:xfrm>
        </p:grpSpPr>
        <p:grpSp>
          <p:nvGrpSpPr>
            <p:cNvPr id="11" name="组合 10"/>
            <p:cNvGrpSpPr/>
            <p:nvPr/>
          </p:nvGrpSpPr>
          <p:grpSpPr>
            <a:xfrm>
              <a:off x="1000124" y="2736964"/>
              <a:ext cx="988980" cy="699314"/>
              <a:chOff x="1752599" y="2928565"/>
              <a:chExt cx="988980" cy="699314"/>
            </a:xfrm>
          </p:grpSpPr>
          <p:sp>
            <p:nvSpPr>
              <p:cNvPr id="8" name="圆角矩形 7"/>
              <p:cNvSpPr/>
              <p:nvPr/>
            </p:nvSpPr>
            <p:spPr>
              <a:xfrm rot="2700000">
                <a:off x="1897432" y="2928565"/>
                <a:ext cx="699314" cy="699314"/>
              </a:xfrm>
              <a:prstGeom prst="roundRect">
                <a:avLst/>
              </a:prstGeom>
              <a:solidFill>
                <a:srgbClr val="7C8B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752599" y="2985834"/>
                <a:ext cx="988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1989104" y="2592131"/>
              <a:ext cx="3495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C8B71"/>
                  </a:solidFill>
                  <a:cs typeface="+mn-ea"/>
                  <a:sym typeface="+mn-lt"/>
                </a:rPr>
                <a:t>成员分工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989104" y="2848254"/>
              <a:ext cx="3602071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7C8B71"/>
                  </a:solidFill>
                  <a:cs typeface="+mn-ea"/>
                  <a:sym typeface="+mn-lt"/>
                </a:rPr>
                <a:t>Member Division of Work</a:t>
              </a:r>
              <a:endParaRPr lang="zh-CN" altLang="en-US" sz="1400" dirty="0">
                <a:solidFill>
                  <a:srgbClr val="7C8B7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69882" y="2592131"/>
            <a:ext cx="4591051" cy="844147"/>
            <a:chOff x="1000124" y="2592131"/>
            <a:chExt cx="4591051" cy="84414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00124" y="2736964"/>
              <a:ext cx="988980" cy="699314"/>
              <a:chOff x="1752599" y="2928565"/>
              <a:chExt cx="988980" cy="699314"/>
            </a:xfrm>
          </p:grpSpPr>
          <p:sp>
            <p:nvSpPr>
              <p:cNvPr id="20" name="圆角矩形 19"/>
              <p:cNvSpPr/>
              <p:nvPr/>
            </p:nvSpPr>
            <p:spPr>
              <a:xfrm rot="2700000">
                <a:off x="1897432" y="2928565"/>
                <a:ext cx="699314" cy="699314"/>
              </a:xfrm>
              <a:prstGeom prst="roundRect">
                <a:avLst/>
              </a:prstGeom>
              <a:solidFill>
                <a:srgbClr val="9EA9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752599" y="2985834"/>
                <a:ext cx="988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989104" y="2592131"/>
              <a:ext cx="3495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9EA9BA"/>
                  </a:solidFill>
                  <a:cs typeface="+mn-ea"/>
                  <a:sym typeface="+mn-lt"/>
                </a:rPr>
                <a:t>项目进度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989104" y="2848254"/>
              <a:ext cx="3602071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9EA9BA"/>
                  </a:solidFill>
                  <a:cs typeface="+mn-ea"/>
                  <a:sym typeface="+mn-lt"/>
                </a:rPr>
                <a:t>Project Progress</a:t>
              </a:r>
              <a:endParaRPr lang="zh-CN" altLang="en-US" sz="1400" dirty="0">
                <a:solidFill>
                  <a:srgbClr val="9EA9BA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31068" y="4482226"/>
            <a:ext cx="4591051" cy="844147"/>
            <a:chOff x="1000124" y="2592131"/>
            <a:chExt cx="4591051" cy="844147"/>
          </a:xfrm>
        </p:grpSpPr>
        <p:grpSp>
          <p:nvGrpSpPr>
            <p:cNvPr id="23" name="组合 22"/>
            <p:cNvGrpSpPr/>
            <p:nvPr/>
          </p:nvGrpSpPr>
          <p:grpSpPr>
            <a:xfrm>
              <a:off x="1000124" y="2736964"/>
              <a:ext cx="988980" cy="699314"/>
              <a:chOff x="1752599" y="2928565"/>
              <a:chExt cx="988980" cy="699314"/>
            </a:xfrm>
          </p:grpSpPr>
          <p:sp>
            <p:nvSpPr>
              <p:cNvPr id="26" name="圆角矩形 25"/>
              <p:cNvSpPr/>
              <p:nvPr/>
            </p:nvSpPr>
            <p:spPr>
              <a:xfrm rot="2700000">
                <a:off x="1897432" y="2928565"/>
                <a:ext cx="699314" cy="699314"/>
              </a:xfrm>
              <a:prstGeom prst="roundRect">
                <a:avLst/>
              </a:prstGeom>
              <a:solidFill>
                <a:srgbClr val="A299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752599" y="2985834"/>
                <a:ext cx="988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4" name="文本框 23"/>
            <p:cNvSpPr txBox="1"/>
            <p:nvPr/>
          </p:nvSpPr>
          <p:spPr>
            <a:xfrm>
              <a:off x="1958406" y="2592131"/>
              <a:ext cx="3495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A2998A"/>
                  </a:solidFill>
                  <a:cs typeface="+mn-ea"/>
                  <a:sym typeface="+mn-lt"/>
                </a:rPr>
                <a:t>项目测试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89104" y="2848254"/>
              <a:ext cx="3602071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A2998A"/>
                  </a:solidFill>
                  <a:cs typeface="+mn-ea"/>
                  <a:sym typeface="+mn-lt"/>
                </a:rPr>
                <a:t>Project Testing</a:t>
              </a:r>
              <a:endParaRPr lang="zh-CN" altLang="en-US" sz="1400" dirty="0">
                <a:solidFill>
                  <a:srgbClr val="A2998A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669882" y="4482226"/>
            <a:ext cx="4591051" cy="844147"/>
            <a:chOff x="1000124" y="2592131"/>
            <a:chExt cx="4591051" cy="844147"/>
          </a:xfrm>
        </p:grpSpPr>
        <p:grpSp>
          <p:nvGrpSpPr>
            <p:cNvPr id="29" name="组合 28"/>
            <p:cNvGrpSpPr/>
            <p:nvPr/>
          </p:nvGrpSpPr>
          <p:grpSpPr>
            <a:xfrm>
              <a:off x="1000124" y="2736964"/>
              <a:ext cx="988980" cy="699314"/>
              <a:chOff x="1752599" y="2928565"/>
              <a:chExt cx="988980" cy="699314"/>
            </a:xfrm>
          </p:grpSpPr>
          <p:sp>
            <p:nvSpPr>
              <p:cNvPr id="32" name="圆角矩形 31"/>
              <p:cNvSpPr/>
              <p:nvPr/>
            </p:nvSpPr>
            <p:spPr>
              <a:xfrm rot="2700000">
                <a:off x="1897432" y="2928565"/>
                <a:ext cx="699314" cy="699314"/>
              </a:xfrm>
              <a:prstGeom prst="roundRect">
                <a:avLst/>
              </a:prstGeom>
              <a:solidFill>
                <a:srgbClr val="787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752599" y="2985834"/>
                <a:ext cx="9889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1989104" y="2592131"/>
              <a:ext cx="3495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787481"/>
                  </a:solidFill>
                  <a:cs typeface="+mn-ea"/>
                  <a:sym typeface="+mn-lt"/>
                </a:rPr>
                <a:t>项目预期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989104" y="2848254"/>
              <a:ext cx="3602071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+mn-lt"/>
                </a:rPr>
                <a:t>Project Expectations</a:t>
              </a:r>
              <a:endParaRPr lang="zh-CN" altLang="en-US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E1E4E1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37600" y="2021134"/>
            <a:ext cx="193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solidFill>
                  <a:srgbClr val="7C8B71"/>
                </a:solidFill>
                <a:cs typeface="+mn-ea"/>
                <a:sym typeface="+mn-lt"/>
              </a:rPr>
              <a:t>01</a:t>
            </a:r>
            <a:endParaRPr lang="zh-CN" altLang="en-US" sz="11500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08671" y="3640846"/>
            <a:ext cx="2459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7C8B71"/>
                </a:solidFill>
                <a:cs typeface="+mn-ea"/>
                <a:sym typeface="+mn-lt"/>
              </a:rPr>
              <a:t>PART ONE</a:t>
            </a:r>
            <a:endParaRPr lang="zh-CN" altLang="en-US" sz="4400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13715" y="4287551"/>
            <a:ext cx="4354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7C8B71"/>
                </a:solidFill>
                <a:cs typeface="+mn-ea"/>
                <a:sym typeface="+mn-lt"/>
              </a:rPr>
              <a:t>成员分工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26851" y="4995437"/>
            <a:ext cx="6241149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rgbClr val="7C8B71"/>
                </a:solidFill>
                <a:cs typeface="+mn-ea"/>
                <a:sym typeface="+mn-lt"/>
              </a:rPr>
              <a:t>Member Division of Work</a:t>
            </a:r>
            <a:endParaRPr lang="zh-CN" altLang="en-US" sz="1400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cxnSp>
        <p:nvCxnSpPr>
          <p:cNvPr id="15" name="肘形连接符 14"/>
          <p:cNvCxnSpPr>
            <a:stCxn id="6" idx="0"/>
            <a:endCxn id="7" idx="1"/>
          </p:cNvCxnSpPr>
          <p:nvPr/>
        </p:nvCxnSpPr>
        <p:spPr>
          <a:xfrm rot="16200000" flipH="1" flipV="1">
            <a:off x="7953519" y="2276285"/>
            <a:ext cx="2004433" cy="1494129"/>
          </a:xfrm>
          <a:prstGeom prst="bentConnector4">
            <a:avLst>
              <a:gd name="adj1" fmla="val -11405"/>
              <a:gd name="adj2" fmla="val 115300"/>
            </a:avLst>
          </a:prstGeom>
          <a:ln w="38100">
            <a:solidFill>
              <a:srgbClr val="7C8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977" y="638630"/>
            <a:ext cx="4562275" cy="740229"/>
            <a:chOff x="314525" y="638630"/>
            <a:chExt cx="4562275" cy="740229"/>
          </a:xfrm>
        </p:grpSpPr>
        <p:sp>
          <p:nvSpPr>
            <p:cNvPr id="3" name="矩形 2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E1E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82171" y="716356"/>
              <a:ext cx="4194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7C8B71"/>
                  </a:solidFill>
                  <a:cs typeface="+mn-ea"/>
                  <a:sym typeface="+mn-lt"/>
                </a:rPr>
                <a:t>成员及主要分工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04837" y="3876198"/>
            <a:ext cx="2656681" cy="2656682"/>
            <a:chOff x="397427" y="2992582"/>
            <a:chExt cx="3540297" cy="3540298"/>
          </a:xfrm>
        </p:grpSpPr>
        <p:sp>
          <p:nvSpPr>
            <p:cNvPr id="25" name="直角三角形 24"/>
            <p:cNvSpPr/>
            <p:nvPr/>
          </p:nvSpPr>
          <p:spPr>
            <a:xfrm>
              <a:off x="397428" y="3282868"/>
              <a:ext cx="3250012" cy="3250012"/>
            </a:xfrm>
            <a:prstGeom prst="rtTriangle">
              <a:avLst/>
            </a:prstGeom>
            <a:solidFill>
              <a:srgbClr val="E1E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直角三角形 25"/>
            <p:cNvSpPr/>
            <p:nvPr/>
          </p:nvSpPr>
          <p:spPr>
            <a:xfrm>
              <a:off x="397427" y="2992582"/>
              <a:ext cx="3540297" cy="3540297"/>
            </a:xfrm>
            <a:prstGeom prst="rtTriangle">
              <a:avLst/>
            </a:prstGeom>
            <a:noFill/>
            <a:ln>
              <a:solidFill>
                <a:srgbClr val="E1E4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rot="16200000">
            <a:off x="9566986" y="135565"/>
            <a:ext cx="2021612" cy="2345071"/>
            <a:chOff x="9162031" y="519543"/>
            <a:chExt cx="2621676" cy="3041146"/>
          </a:xfrm>
        </p:grpSpPr>
        <p:sp>
          <p:nvSpPr>
            <p:cNvPr id="28" name="等腰三角形 27"/>
            <p:cNvSpPr/>
            <p:nvPr/>
          </p:nvSpPr>
          <p:spPr>
            <a:xfrm rot="16200000">
              <a:off x="9291933" y="886517"/>
              <a:ext cx="2676350" cy="2307198"/>
            </a:xfrm>
            <a:prstGeom prst="triangle">
              <a:avLst/>
            </a:prstGeom>
            <a:solidFill>
              <a:srgbClr val="7C8B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8952296" y="729278"/>
              <a:ext cx="3041146" cy="2621676"/>
            </a:xfrm>
            <a:prstGeom prst="triangle">
              <a:avLst/>
            </a:prstGeom>
            <a:noFill/>
            <a:ln>
              <a:solidFill>
                <a:srgbClr val="7C8B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3893" y="1713258"/>
            <a:ext cx="2565905" cy="574534"/>
            <a:chOff x="913895" y="2048934"/>
            <a:chExt cx="2565905" cy="574534"/>
          </a:xfrm>
          <a:solidFill>
            <a:srgbClr val="7C8B71"/>
          </a:solidFill>
        </p:grpSpPr>
        <p:sp>
          <p:nvSpPr>
            <p:cNvPr id="31" name="五边形 30"/>
            <p:cNvSpPr/>
            <p:nvPr/>
          </p:nvSpPr>
          <p:spPr>
            <a:xfrm>
              <a:off x="913895" y="2048934"/>
              <a:ext cx="2565905" cy="574534"/>
            </a:xfrm>
            <a:prstGeom prst="homePlate">
              <a:avLst>
                <a:gd name="adj" fmla="val 532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13896" y="2136146"/>
              <a:ext cx="221877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宋泽涛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088848" y="1486313"/>
            <a:ext cx="4497493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7C8B71"/>
                </a:solidFill>
                <a:cs typeface="+mn-ea"/>
                <a:sym typeface="+mn-lt"/>
              </a:rPr>
              <a:t>实现网页平台的搭建与设计及数据库建表</a:t>
            </a:r>
            <a:endParaRPr lang="en-US" altLang="zh-CN" sz="1400" dirty="0">
              <a:solidFill>
                <a:srgbClr val="7C8B7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7C8B71"/>
                </a:solidFill>
                <a:cs typeface="+mn-ea"/>
                <a:sym typeface="+mn-lt"/>
              </a:rPr>
              <a:t>实现多用户登录及为用户分配不同角色</a:t>
            </a:r>
            <a:endParaRPr lang="en-US" altLang="zh-CN" sz="1400" dirty="0">
              <a:solidFill>
                <a:srgbClr val="7C8B7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7C8B71"/>
                </a:solidFill>
                <a:cs typeface="+mn-ea"/>
                <a:sym typeface="+mn-lt"/>
              </a:rPr>
              <a:t>试题的增删改查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913893" y="2995688"/>
            <a:ext cx="2565905" cy="574534"/>
            <a:chOff x="2135917" y="3132391"/>
            <a:chExt cx="2565905" cy="574534"/>
          </a:xfrm>
          <a:solidFill>
            <a:srgbClr val="7C8B71"/>
          </a:solidFill>
        </p:grpSpPr>
        <p:sp>
          <p:nvSpPr>
            <p:cNvPr id="35" name="五边形 34"/>
            <p:cNvSpPr/>
            <p:nvPr/>
          </p:nvSpPr>
          <p:spPr>
            <a:xfrm>
              <a:off x="2135917" y="3132391"/>
              <a:ext cx="2565905" cy="574534"/>
            </a:xfrm>
            <a:prstGeom prst="homePlate">
              <a:avLst>
                <a:gd name="adj" fmla="val 5327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135918" y="3219603"/>
              <a:ext cx="221877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陈浩</a:t>
              </a: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4088848" y="2768743"/>
            <a:ext cx="4497493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7C8B71"/>
                </a:solidFill>
                <a:cs typeface="+mn-ea"/>
                <a:sym typeface="+mn-lt"/>
              </a:rPr>
              <a:t>实现展示图片视频的扩展功能</a:t>
            </a:r>
            <a:endParaRPr lang="en-US" altLang="zh-CN" sz="1400" dirty="0">
              <a:solidFill>
                <a:srgbClr val="7C8B7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7C8B71"/>
                </a:solidFill>
                <a:cs typeface="+mn-ea"/>
                <a:sym typeface="+mn-lt"/>
              </a:rPr>
              <a:t>负责试题页面的编写以及抽题页面</a:t>
            </a:r>
            <a:endParaRPr lang="en-US" altLang="zh-CN" sz="1400" dirty="0">
              <a:solidFill>
                <a:srgbClr val="7C8B7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7C8B71"/>
                </a:solidFill>
                <a:cs typeface="+mn-ea"/>
                <a:sym typeface="+mn-lt"/>
              </a:rPr>
              <a:t>实现判卷逻辑及具体功能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913893" y="4284012"/>
            <a:ext cx="2565905" cy="574534"/>
            <a:chOff x="3357939" y="4215848"/>
            <a:chExt cx="2565905" cy="574534"/>
          </a:xfrm>
        </p:grpSpPr>
        <p:sp>
          <p:nvSpPr>
            <p:cNvPr id="39" name="五边形 38"/>
            <p:cNvSpPr/>
            <p:nvPr/>
          </p:nvSpPr>
          <p:spPr>
            <a:xfrm>
              <a:off x="3357939" y="4215848"/>
              <a:ext cx="2565905" cy="574534"/>
            </a:xfrm>
            <a:prstGeom prst="homePlate">
              <a:avLst>
                <a:gd name="adj" fmla="val 53274"/>
              </a:avLst>
            </a:prstGeom>
            <a:solidFill>
              <a:srgbClr val="7C8B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57940" y="4303060"/>
              <a:ext cx="2218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潘宇科</a:t>
              </a: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088849" y="4189187"/>
            <a:ext cx="4497493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7C8B71"/>
                </a:solidFill>
                <a:cs typeface="+mn-ea"/>
                <a:sym typeface="+mn-lt"/>
              </a:rPr>
              <a:t>项目文档的撰写</a:t>
            </a:r>
            <a:endParaRPr lang="en-US" altLang="zh-CN" sz="1400" dirty="0">
              <a:solidFill>
                <a:srgbClr val="7C8B7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7C8B71"/>
                </a:solidFill>
                <a:cs typeface="+mn-ea"/>
                <a:sym typeface="+mn-lt"/>
              </a:rPr>
              <a:t>PPT</a:t>
            </a:r>
            <a:r>
              <a:rPr lang="zh-CN" altLang="en-US" sz="1400" dirty="0">
                <a:solidFill>
                  <a:srgbClr val="7C8B71"/>
                </a:solidFill>
                <a:cs typeface="+mn-ea"/>
                <a:sym typeface="+mn-lt"/>
              </a:rPr>
              <a:t>的制作以及汇报</a:t>
            </a:r>
            <a:endParaRPr lang="en-US" altLang="zh-CN" sz="1400" dirty="0">
              <a:solidFill>
                <a:srgbClr val="7C8B71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7C8B71"/>
                </a:solidFill>
                <a:cs typeface="+mn-ea"/>
                <a:sym typeface="+mn-lt"/>
              </a:rPr>
              <a:t>项目功能测试与展示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C3CAD8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37600" y="2021134"/>
            <a:ext cx="193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solidFill>
                  <a:srgbClr val="9EA9BA"/>
                </a:solidFill>
                <a:cs typeface="+mn-ea"/>
                <a:sym typeface="+mn-lt"/>
              </a:rPr>
              <a:t>02</a:t>
            </a:r>
            <a:endParaRPr lang="zh-CN" altLang="en-US" sz="11500" dirty="0">
              <a:solidFill>
                <a:srgbClr val="9EA9BA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86843" y="3640846"/>
            <a:ext cx="25811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9EA9BA"/>
                </a:solidFill>
                <a:cs typeface="+mn-ea"/>
                <a:sym typeface="+mn-lt"/>
              </a:rPr>
              <a:t>PART TWO</a:t>
            </a:r>
            <a:endParaRPr lang="zh-CN" altLang="en-US" sz="4400" dirty="0">
              <a:solidFill>
                <a:srgbClr val="9EA9BA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3715" y="4287551"/>
            <a:ext cx="4354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9EA9BA"/>
                </a:solidFill>
                <a:cs typeface="+mn-ea"/>
                <a:sym typeface="+mn-lt"/>
              </a:rPr>
              <a:t>项目进度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26851" y="4995437"/>
            <a:ext cx="6241149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rgbClr val="9EA9BA"/>
                </a:solidFill>
                <a:cs typeface="+mn-ea"/>
                <a:sym typeface="+mn-lt"/>
              </a:rPr>
              <a:t>Project Progress</a:t>
            </a:r>
            <a:endParaRPr lang="zh-CN" altLang="en-US" sz="1400" dirty="0">
              <a:solidFill>
                <a:srgbClr val="9EA9BA"/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rgbClr val="9EA9BA"/>
                </a:solidFill>
                <a:cs typeface="+mn-ea"/>
                <a:sym typeface="+mn-lt"/>
              </a:rPr>
              <a:t> </a:t>
            </a:r>
            <a:endParaRPr lang="zh-CN" altLang="en-US" sz="1400" dirty="0">
              <a:solidFill>
                <a:srgbClr val="9EA9BA"/>
              </a:solidFill>
              <a:cs typeface="+mn-ea"/>
              <a:sym typeface="+mn-lt"/>
            </a:endParaRPr>
          </a:p>
        </p:txBody>
      </p:sp>
      <p:cxnSp>
        <p:nvCxnSpPr>
          <p:cNvPr id="8" name="肘形连接符 7"/>
          <p:cNvCxnSpPr>
            <a:stCxn id="4" idx="0"/>
            <a:endCxn id="5" idx="1"/>
          </p:cNvCxnSpPr>
          <p:nvPr/>
        </p:nvCxnSpPr>
        <p:spPr>
          <a:xfrm rot="16200000" flipH="1" flipV="1">
            <a:off x="7892605" y="2215371"/>
            <a:ext cx="2004433" cy="1615957"/>
          </a:xfrm>
          <a:prstGeom prst="bentConnector4">
            <a:avLst>
              <a:gd name="adj1" fmla="val -11405"/>
              <a:gd name="adj2" fmla="val 114146"/>
            </a:avLst>
          </a:prstGeom>
          <a:ln w="38100">
            <a:solidFill>
              <a:srgbClr val="9EA9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977" y="638630"/>
            <a:ext cx="4562275" cy="740229"/>
            <a:chOff x="314525" y="638630"/>
            <a:chExt cx="4562275" cy="740229"/>
          </a:xfrm>
        </p:grpSpPr>
        <p:sp>
          <p:nvSpPr>
            <p:cNvPr id="3" name="矩形 2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E1E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82171" y="716356"/>
              <a:ext cx="4194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7C8B71"/>
                  </a:solidFill>
                  <a:cs typeface="+mn-ea"/>
                  <a:sym typeface="+mn-lt"/>
                </a:rPr>
                <a:t>项目概述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20502" y="1865013"/>
            <a:ext cx="11548591" cy="2851842"/>
          </a:xfrm>
          <a:prstGeom prst="rect">
            <a:avLst/>
          </a:prstGeom>
          <a:solidFill>
            <a:srgbClr val="98A3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361518" y="2415117"/>
            <a:ext cx="5256570" cy="1751698"/>
            <a:chOff x="6110514" y="2293256"/>
            <a:chExt cx="5256570" cy="1751698"/>
          </a:xfrm>
        </p:grpSpPr>
        <p:sp>
          <p:nvSpPr>
            <p:cNvPr id="8" name="文本框 7"/>
            <p:cNvSpPr txBox="1"/>
            <p:nvPr/>
          </p:nvSpPr>
          <p:spPr>
            <a:xfrm>
              <a:off x="6110514" y="2293256"/>
              <a:ext cx="2264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在线考试系统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110514" y="2693366"/>
              <a:ext cx="5256570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基于优秀开源前后端分离框架</a:t>
              </a:r>
              <a:r>
                <a:rPr lang="en-US" altLang="zh-CN" sz="1400" dirty="0" err="1">
                  <a:solidFill>
                    <a:schemeClr val="bg1"/>
                  </a:solidFill>
                  <a:cs typeface="+mn-ea"/>
                  <a:sym typeface="+mn-lt"/>
                </a:rPr>
                <a:t>RuoYi</a:t>
              </a: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 –Vue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二次开发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本系统主要针对学生、老师、管理员三种不同角色实现不同的功能模块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涵盖用户信息，试题信息，考试信息等多个信息分类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8148" y="4998660"/>
            <a:ext cx="10929940" cy="782202"/>
            <a:chOff x="6110514" y="2293256"/>
            <a:chExt cx="5256570" cy="782202"/>
          </a:xfrm>
        </p:grpSpPr>
        <p:sp>
          <p:nvSpPr>
            <p:cNvPr id="13" name="文本框 12"/>
            <p:cNvSpPr txBox="1"/>
            <p:nvPr/>
          </p:nvSpPr>
          <p:spPr>
            <a:xfrm>
              <a:off x="6110514" y="2293256"/>
              <a:ext cx="2264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dirty="0">
                <a:solidFill>
                  <a:srgbClr val="7C8B71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110514" y="2693366"/>
              <a:ext cx="5256570" cy="38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400" dirty="0">
                <a:solidFill>
                  <a:srgbClr val="7C8B7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95031D44-6CEE-A57A-AC97-BE8103D02F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7" y="1778969"/>
            <a:ext cx="5425141" cy="2989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0977" y="638630"/>
            <a:ext cx="5370019" cy="740229"/>
            <a:chOff x="314525" y="638630"/>
            <a:chExt cx="5370019" cy="740229"/>
          </a:xfrm>
        </p:grpSpPr>
        <p:sp>
          <p:nvSpPr>
            <p:cNvPr id="3" name="矩形 2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E1E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82171" y="716356"/>
              <a:ext cx="50023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7C8B71"/>
                  </a:solidFill>
                  <a:cs typeface="+mn-ea"/>
                  <a:sym typeface="+mn-lt"/>
                </a:rPr>
                <a:t>现阶段已实现的主要功能</a:t>
              </a:r>
            </a:p>
          </p:txBody>
        </p:sp>
      </p:grpSp>
      <p:grpSp>
        <p:nvGrpSpPr>
          <p:cNvPr id="803" name="组合 802"/>
          <p:cNvGrpSpPr/>
          <p:nvPr/>
        </p:nvGrpSpPr>
        <p:grpSpPr>
          <a:xfrm>
            <a:off x="629265" y="2314520"/>
            <a:ext cx="2094270" cy="2210873"/>
            <a:chOff x="629265" y="2314520"/>
            <a:chExt cx="2094270" cy="2210873"/>
          </a:xfrm>
        </p:grpSpPr>
        <p:grpSp>
          <p:nvGrpSpPr>
            <p:cNvPr id="290" name="组合 289"/>
            <p:cNvGrpSpPr/>
            <p:nvPr/>
          </p:nvGrpSpPr>
          <p:grpSpPr>
            <a:xfrm>
              <a:off x="1164257" y="2314520"/>
              <a:ext cx="1024286" cy="1024286"/>
              <a:chOff x="2543258" y="3116119"/>
              <a:chExt cx="1024286" cy="1024286"/>
            </a:xfrm>
          </p:grpSpPr>
          <p:sp>
            <p:nvSpPr>
              <p:cNvPr id="291" name="矩形 290"/>
              <p:cNvSpPr/>
              <p:nvPr/>
            </p:nvSpPr>
            <p:spPr>
              <a:xfrm>
                <a:off x="2598201" y="3171062"/>
                <a:ext cx="914400" cy="914400"/>
              </a:xfrm>
              <a:prstGeom prst="rect">
                <a:avLst/>
              </a:prstGeom>
              <a:solidFill>
                <a:srgbClr val="7C8B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2543258" y="3116119"/>
                <a:ext cx="1024286" cy="1024286"/>
              </a:xfrm>
              <a:prstGeom prst="rect">
                <a:avLst/>
              </a:prstGeom>
              <a:noFill/>
              <a:ln>
                <a:solidFill>
                  <a:srgbClr val="7C8B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93" name="组合 292"/>
              <p:cNvGrpSpPr/>
              <p:nvPr/>
            </p:nvGrpSpPr>
            <p:grpSpPr>
              <a:xfrm>
                <a:off x="2749807" y="3298062"/>
                <a:ext cx="611188" cy="660401"/>
                <a:chOff x="4041776" y="655638"/>
                <a:chExt cx="611188" cy="660401"/>
              </a:xfrm>
              <a:solidFill>
                <a:schemeClr val="bg1"/>
              </a:solidFill>
            </p:grpSpPr>
            <p:sp>
              <p:nvSpPr>
                <p:cNvPr id="294" name="Freeform 5"/>
                <p:cNvSpPr/>
                <p:nvPr/>
              </p:nvSpPr>
              <p:spPr bwMode="auto">
                <a:xfrm>
                  <a:off x="4602163" y="1050926"/>
                  <a:ext cx="14288" cy="15875"/>
                </a:xfrm>
                <a:custGeom>
                  <a:avLst/>
                  <a:gdLst>
                    <a:gd name="T0" fmla="*/ 8 w 12"/>
                    <a:gd name="T1" fmla="*/ 9 h 12"/>
                    <a:gd name="T2" fmla="*/ 0 w 12"/>
                    <a:gd name="T3" fmla="*/ 0 h 12"/>
                    <a:gd name="T4" fmla="*/ 3 w 12"/>
                    <a:gd name="T5" fmla="*/ 2 h 12"/>
                    <a:gd name="T6" fmla="*/ 12 w 12"/>
                    <a:gd name="T7" fmla="*/ 12 h 12"/>
                    <a:gd name="T8" fmla="*/ 8 w 12"/>
                    <a:gd name="T9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8" y="9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3" y="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1" y="11"/>
                        <a:pt x="9" y="10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5" name="Freeform 6"/>
                <p:cNvSpPr/>
                <p:nvPr/>
              </p:nvSpPr>
              <p:spPr bwMode="auto">
                <a:xfrm>
                  <a:off x="4605338" y="1054101"/>
                  <a:ext cx="12700" cy="12700"/>
                </a:xfrm>
                <a:custGeom>
                  <a:avLst/>
                  <a:gdLst>
                    <a:gd name="T0" fmla="*/ 9 w 10"/>
                    <a:gd name="T1" fmla="*/ 10 h 11"/>
                    <a:gd name="T2" fmla="*/ 0 w 10"/>
                    <a:gd name="T3" fmla="*/ 0 h 11"/>
                    <a:gd name="T4" fmla="*/ 2 w 10"/>
                    <a:gd name="T5" fmla="*/ 1 h 11"/>
                    <a:gd name="T6" fmla="*/ 10 w 10"/>
                    <a:gd name="T7" fmla="*/ 11 h 11"/>
                    <a:gd name="T8" fmla="*/ 9 w 10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1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1"/>
                        <a:pt x="9" y="10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6" name="Freeform 7"/>
                <p:cNvSpPr/>
                <p:nvPr/>
              </p:nvSpPr>
              <p:spPr bwMode="auto">
                <a:xfrm>
                  <a:off x="4608513" y="1054101"/>
                  <a:ext cx="9525" cy="12700"/>
                </a:xfrm>
                <a:custGeom>
                  <a:avLst/>
                  <a:gdLst>
                    <a:gd name="T0" fmla="*/ 8 w 8"/>
                    <a:gd name="T1" fmla="*/ 10 h 10"/>
                    <a:gd name="T2" fmla="*/ 0 w 8"/>
                    <a:gd name="T3" fmla="*/ 0 h 10"/>
                    <a:gd name="T4" fmla="*/ 0 w 8"/>
                    <a:gd name="T5" fmla="*/ 1 h 10"/>
                    <a:gd name="T6" fmla="*/ 8 w 8"/>
                    <a:gd name="T7" fmla="*/ 10 h 10"/>
                    <a:gd name="T8" fmla="*/ 8 w 8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7" name="Freeform 8"/>
                <p:cNvSpPr/>
                <p:nvPr/>
              </p:nvSpPr>
              <p:spPr bwMode="auto">
                <a:xfrm>
                  <a:off x="4457701" y="1179513"/>
                  <a:ext cx="11113" cy="14288"/>
                </a:xfrm>
                <a:custGeom>
                  <a:avLst/>
                  <a:gdLst>
                    <a:gd name="T0" fmla="*/ 8 w 9"/>
                    <a:gd name="T1" fmla="*/ 10 h 11"/>
                    <a:gd name="T2" fmla="*/ 0 w 9"/>
                    <a:gd name="T3" fmla="*/ 0 h 11"/>
                    <a:gd name="T4" fmla="*/ 1 w 9"/>
                    <a:gd name="T5" fmla="*/ 1 h 11"/>
                    <a:gd name="T6" fmla="*/ 9 w 9"/>
                    <a:gd name="T7" fmla="*/ 11 h 11"/>
                    <a:gd name="T8" fmla="*/ 8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8" name="Freeform 9"/>
                <p:cNvSpPr/>
                <p:nvPr/>
              </p:nvSpPr>
              <p:spPr bwMode="auto">
                <a:xfrm>
                  <a:off x="4457701" y="1181101"/>
                  <a:ext cx="12700" cy="14288"/>
                </a:xfrm>
                <a:custGeom>
                  <a:avLst/>
                  <a:gdLst>
                    <a:gd name="T0" fmla="*/ 8 w 10"/>
                    <a:gd name="T1" fmla="*/ 10 h 11"/>
                    <a:gd name="T2" fmla="*/ 0 w 10"/>
                    <a:gd name="T3" fmla="*/ 0 h 11"/>
                    <a:gd name="T4" fmla="*/ 2 w 10"/>
                    <a:gd name="T5" fmla="*/ 2 h 11"/>
                    <a:gd name="T6" fmla="*/ 10 w 10"/>
                    <a:gd name="T7" fmla="*/ 11 h 11"/>
                    <a:gd name="T8" fmla="*/ 8 w 10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1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1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9" name="Freeform 10"/>
                <p:cNvSpPr/>
                <p:nvPr/>
              </p:nvSpPr>
              <p:spPr bwMode="auto">
                <a:xfrm>
                  <a:off x="4564063" y="1020763"/>
                  <a:ext cx="47625" cy="41275"/>
                </a:xfrm>
                <a:custGeom>
                  <a:avLst/>
                  <a:gdLst>
                    <a:gd name="T0" fmla="*/ 7 w 30"/>
                    <a:gd name="T1" fmla="*/ 8 h 26"/>
                    <a:gd name="T2" fmla="*/ 0 w 30"/>
                    <a:gd name="T3" fmla="*/ 0 h 26"/>
                    <a:gd name="T4" fmla="*/ 24 w 30"/>
                    <a:gd name="T5" fmla="*/ 19 h 26"/>
                    <a:gd name="T6" fmla="*/ 30 w 30"/>
                    <a:gd name="T7" fmla="*/ 26 h 26"/>
                    <a:gd name="T8" fmla="*/ 7 w 30"/>
                    <a:gd name="T9" fmla="*/ 8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26">
                      <a:moveTo>
                        <a:pt x="7" y="8"/>
                      </a:moveTo>
                      <a:lnTo>
                        <a:pt x="0" y="0"/>
                      </a:lnTo>
                      <a:lnTo>
                        <a:pt x="24" y="19"/>
                      </a:lnTo>
                      <a:lnTo>
                        <a:pt x="30" y="26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0" name="Freeform 11"/>
                <p:cNvSpPr/>
                <p:nvPr/>
              </p:nvSpPr>
              <p:spPr bwMode="auto">
                <a:xfrm>
                  <a:off x="4305301" y="1219201"/>
                  <a:ext cx="36513" cy="93663"/>
                </a:xfrm>
                <a:custGeom>
                  <a:avLst/>
                  <a:gdLst>
                    <a:gd name="T0" fmla="*/ 29 w 29"/>
                    <a:gd name="T1" fmla="*/ 75 h 75"/>
                    <a:gd name="T2" fmla="*/ 21 w 29"/>
                    <a:gd name="T3" fmla="*/ 65 h 75"/>
                    <a:gd name="T4" fmla="*/ 0 w 29"/>
                    <a:gd name="T5" fmla="*/ 0 h 75"/>
                    <a:gd name="T6" fmla="*/ 8 w 29"/>
                    <a:gd name="T7" fmla="*/ 10 h 75"/>
                    <a:gd name="T8" fmla="*/ 29 w 29"/>
                    <a:gd name="T9" fmla="*/ 75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75">
                      <a:moveTo>
                        <a:pt x="29" y="75"/>
                      </a:moveTo>
                      <a:cubicBezTo>
                        <a:pt x="21" y="65"/>
                        <a:pt x="21" y="65"/>
                        <a:pt x="21" y="65"/>
                      </a:cubicBezTo>
                      <a:cubicBezTo>
                        <a:pt x="12" y="55"/>
                        <a:pt x="5" y="13"/>
                        <a:pt x="0" y="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3" y="23"/>
                        <a:pt x="20" y="65"/>
                        <a:pt x="29" y="7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1" name="Freeform 12"/>
                <p:cNvSpPr/>
                <p:nvPr/>
              </p:nvSpPr>
              <p:spPr bwMode="auto">
                <a:xfrm>
                  <a:off x="4397376" y="1133476"/>
                  <a:ext cx="69850" cy="58738"/>
                </a:xfrm>
                <a:custGeom>
                  <a:avLst/>
                  <a:gdLst>
                    <a:gd name="T0" fmla="*/ 6 w 44"/>
                    <a:gd name="T1" fmla="*/ 8 h 37"/>
                    <a:gd name="T2" fmla="*/ 0 w 44"/>
                    <a:gd name="T3" fmla="*/ 0 h 37"/>
                    <a:gd name="T4" fmla="*/ 38 w 44"/>
                    <a:gd name="T5" fmla="*/ 29 h 37"/>
                    <a:gd name="T6" fmla="*/ 44 w 44"/>
                    <a:gd name="T7" fmla="*/ 37 h 37"/>
                    <a:gd name="T8" fmla="*/ 6 w 44"/>
                    <a:gd name="T9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37">
                      <a:moveTo>
                        <a:pt x="6" y="8"/>
                      </a:moveTo>
                      <a:lnTo>
                        <a:pt x="0" y="0"/>
                      </a:lnTo>
                      <a:lnTo>
                        <a:pt x="38" y="29"/>
                      </a:lnTo>
                      <a:lnTo>
                        <a:pt x="44" y="37"/>
                      </a:lnTo>
                      <a:lnTo>
                        <a:pt x="6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2" name="Freeform 13"/>
                <p:cNvSpPr/>
                <p:nvPr/>
              </p:nvSpPr>
              <p:spPr bwMode="auto">
                <a:xfrm>
                  <a:off x="4522788" y="968376"/>
                  <a:ext cx="20638" cy="31750"/>
                </a:xfrm>
                <a:custGeom>
                  <a:avLst/>
                  <a:gdLst>
                    <a:gd name="T0" fmla="*/ 8 w 16"/>
                    <a:gd name="T1" fmla="*/ 25 h 25"/>
                    <a:gd name="T2" fmla="*/ 0 w 16"/>
                    <a:gd name="T3" fmla="*/ 15 h 25"/>
                    <a:gd name="T4" fmla="*/ 8 w 16"/>
                    <a:gd name="T5" fmla="*/ 0 h 25"/>
                    <a:gd name="T6" fmla="*/ 16 w 16"/>
                    <a:gd name="T7" fmla="*/ 9 h 25"/>
                    <a:gd name="T8" fmla="*/ 8 w 16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25">
                      <a:moveTo>
                        <a:pt x="8" y="25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8"/>
                        <a:pt x="3" y="3"/>
                        <a:pt x="8" y="0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1" y="12"/>
                        <a:pt x="8" y="18"/>
                        <a:pt x="8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3" name="Freeform 14"/>
                <p:cNvSpPr/>
                <p:nvPr/>
              </p:nvSpPr>
              <p:spPr bwMode="auto">
                <a:xfrm>
                  <a:off x="4533901" y="966788"/>
                  <a:ext cx="12700" cy="12700"/>
                </a:xfrm>
                <a:custGeom>
                  <a:avLst/>
                  <a:gdLst>
                    <a:gd name="T0" fmla="*/ 8 w 11"/>
                    <a:gd name="T1" fmla="*/ 11 h 11"/>
                    <a:gd name="T2" fmla="*/ 0 w 11"/>
                    <a:gd name="T3" fmla="*/ 2 h 11"/>
                    <a:gd name="T4" fmla="*/ 2 w 11"/>
                    <a:gd name="T5" fmla="*/ 0 h 11"/>
                    <a:gd name="T6" fmla="*/ 11 w 11"/>
                    <a:gd name="T7" fmla="*/ 10 h 11"/>
                    <a:gd name="T8" fmla="*/ 8 w 11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8" y="11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1"/>
                        <a:pt x="2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1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4" name="Freeform 15"/>
                <p:cNvSpPr/>
                <p:nvPr/>
              </p:nvSpPr>
              <p:spPr bwMode="auto">
                <a:xfrm>
                  <a:off x="4535488" y="965201"/>
                  <a:ext cx="14288" cy="12700"/>
                </a:xfrm>
                <a:custGeom>
                  <a:avLst/>
                  <a:gdLst>
                    <a:gd name="T0" fmla="*/ 9 w 11"/>
                    <a:gd name="T1" fmla="*/ 11 h 11"/>
                    <a:gd name="T2" fmla="*/ 0 w 11"/>
                    <a:gd name="T3" fmla="*/ 1 h 11"/>
                    <a:gd name="T4" fmla="*/ 3 w 11"/>
                    <a:gd name="T5" fmla="*/ 0 h 11"/>
                    <a:gd name="T6" fmla="*/ 11 w 11"/>
                    <a:gd name="T7" fmla="*/ 10 h 11"/>
                    <a:gd name="T8" fmla="*/ 9 w 11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9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1"/>
                        <a:pt x="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5" name="Freeform 16"/>
                <p:cNvSpPr/>
                <p:nvPr/>
              </p:nvSpPr>
              <p:spPr bwMode="auto">
                <a:xfrm>
                  <a:off x="4538663" y="965201"/>
                  <a:ext cx="12700" cy="12700"/>
                </a:xfrm>
                <a:custGeom>
                  <a:avLst/>
                  <a:gdLst>
                    <a:gd name="T0" fmla="*/ 8 w 10"/>
                    <a:gd name="T1" fmla="*/ 10 h 10"/>
                    <a:gd name="T2" fmla="*/ 0 w 10"/>
                    <a:gd name="T3" fmla="*/ 0 h 10"/>
                    <a:gd name="T4" fmla="*/ 2 w 10"/>
                    <a:gd name="T5" fmla="*/ 0 h 10"/>
                    <a:gd name="T6" fmla="*/ 10 w 10"/>
                    <a:gd name="T7" fmla="*/ 10 h 10"/>
                    <a:gd name="T8" fmla="*/ 8 w 10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9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6" name="Freeform 17"/>
                <p:cNvSpPr/>
                <p:nvPr/>
              </p:nvSpPr>
              <p:spPr bwMode="auto">
                <a:xfrm>
                  <a:off x="4541838" y="965201"/>
                  <a:ext cx="14288" cy="12700"/>
                </a:xfrm>
                <a:custGeom>
                  <a:avLst/>
                  <a:gdLst>
                    <a:gd name="T0" fmla="*/ 8 w 11"/>
                    <a:gd name="T1" fmla="*/ 10 h 10"/>
                    <a:gd name="T2" fmla="*/ 0 w 11"/>
                    <a:gd name="T3" fmla="*/ 0 h 10"/>
                    <a:gd name="T4" fmla="*/ 2 w 11"/>
                    <a:gd name="T5" fmla="*/ 0 h 10"/>
                    <a:gd name="T6" fmla="*/ 2 w 11"/>
                    <a:gd name="T7" fmla="*/ 0 h 10"/>
                    <a:gd name="T8" fmla="*/ 11 w 11"/>
                    <a:gd name="T9" fmla="*/ 10 h 10"/>
                    <a:gd name="T10" fmla="*/ 10 w 11"/>
                    <a:gd name="T11" fmla="*/ 10 h 10"/>
                    <a:gd name="T12" fmla="*/ 8 w 11"/>
                    <a:gd name="T13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10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7" name="Freeform 18"/>
                <p:cNvSpPr/>
                <p:nvPr/>
              </p:nvSpPr>
              <p:spPr bwMode="auto">
                <a:xfrm>
                  <a:off x="4545013" y="965201"/>
                  <a:ext cx="14288" cy="12700"/>
                </a:xfrm>
                <a:custGeom>
                  <a:avLst/>
                  <a:gdLst>
                    <a:gd name="T0" fmla="*/ 9 w 12"/>
                    <a:gd name="T1" fmla="*/ 10 h 10"/>
                    <a:gd name="T2" fmla="*/ 0 w 12"/>
                    <a:gd name="T3" fmla="*/ 0 h 10"/>
                    <a:gd name="T4" fmla="*/ 3 w 12"/>
                    <a:gd name="T5" fmla="*/ 0 h 10"/>
                    <a:gd name="T6" fmla="*/ 12 w 12"/>
                    <a:gd name="T7" fmla="*/ 10 h 10"/>
                    <a:gd name="T8" fmla="*/ 9 w 12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1" y="10"/>
                        <a:pt x="10" y="10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8" name="Freeform 19"/>
                <p:cNvSpPr/>
                <p:nvPr/>
              </p:nvSpPr>
              <p:spPr bwMode="auto">
                <a:xfrm>
                  <a:off x="4548188" y="965201"/>
                  <a:ext cx="15875" cy="12700"/>
                </a:xfrm>
                <a:custGeom>
                  <a:avLst/>
                  <a:gdLst>
                    <a:gd name="T0" fmla="*/ 9 w 13"/>
                    <a:gd name="T1" fmla="*/ 10 h 11"/>
                    <a:gd name="T2" fmla="*/ 0 w 13"/>
                    <a:gd name="T3" fmla="*/ 0 h 11"/>
                    <a:gd name="T4" fmla="*/ 5 w 13"/>
                    <a:gd name="T5" fmla="*/ 2 h 11"/>
                    <a:gd name="T6" fmla="*/ 13 w 13"/>
                    <a:gd name="T7" fmla="*/ 11 h 11"/>
                    <a:gd name="T8" fmla="*/ 9 w 13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1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3" y="1"/>
                        <a:pt x="5" y="2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2" y="11"/>
                        <a:pt x="10" y="10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9" name="Freeform 20"/>
                <p:cNvSpPr/>
                <p:nvPr/>
              </p:nvSpPr>
              <p:spPr bwMode="auto">
                <a:xfrm>
                  <a:off x="4554538" y="966788"/>
                  <a:ext cx="14288" cy="15875"/>
                </a:xfrm>
                <a:custGeom>
                  <a:avLst/>
                  <a:gdLst>
                    <a:gd name="T0" fmla="*/ 8 w 11"/>
                    <a:gd name="T1" fmla="*/ 9 h 12"/>
                    <a:gd name="T2" fmla="*/ 0 w 11"/>
                    <a:gd name="T3" fmla="*/ 0 h 12"/>
                    <a:gd name="T4" fmla="*/ 3 w 11"/>
                    <a:gd name="T5" fmla="*/ 2 h 12"/>
                    <a:gd name="T6" fmla="*/ 11 w 11"/>
                    <a:gd name="T7" fmla="*/ 12 h 12"/>
                    <a:gd name="T8" fmla="*/ 8 w 11"/>
                    <a:gd name="T9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2">
                      <a:moveTo>
                        <a:pt x="8" y="9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3" y="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0" y="11"/>
                        <a:pt x="9" y="10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0" name="Freeform 21"/>
                <p:cNvSpPr/>
                <p:nvPr/>
              </p:nvSpPr>
              <p:spPr bwMode="auto">
                <a:xfrm>
                  <a:off x="4557713" y="969963"/>
                  <a:ext cx="12700" cy="14288"/>
                </a:xfrm>
                <a:custGeom>
                  <a:avLst/>
                  <a:gdLst>
                    <a:gd name="T0" fmla="*/ 8 w 10"/>
                    <a:gd name="T1" fmla="*/ 10 h 11"/>
                    <a:gd name="T2" fmla="*/ 0 w 10"/>
                    <a:gd name="T3" fmla="*/ 0 h 11"/>
                    <a:gd name="T4" fmla="*/ 2 w 10"/>
                    <a:gd name="T5" fmla="*/ 2 h 11"/>
                    <a:gd name="T6" fmla="*/ 10 w 10"/>
                    <a:gd name="T7" fmla="*/ 11 h 11"/>
                    <a:gd name="T8" fmla="*/ 8 w 10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1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1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1" name="Freeform 22"/>
                <p:cNvSpPr/>
                <p:nvPr/>
              </p:nvSpPr>
              <p:spPr bwMode="auto">
                <a:xfrm>
                  <a:off x="4491038" y="960438"/>
                  <a:ext cx="42863" cy="39688"/>
                </a:xfrm>
                <a:custGeom>
                  <a:avLst/>
                  <a:gdLst>
                    <a:gd name="T0" fmla="*/ 6 w 27"/>
                    <a:gd name="T1" fmla="*/ 8 h 25"/>
                    <a:gd name="T2" fmla="*/ 0 w 27"/>
                    <a:gd name="T3" fmla="*/ 0 h 25"/>
                    <a:gd name="T4" fmla="*/ 20 w 27"/>
                    <a:gd name="T5" fmla="*/ 17 h 25"/>
                    <a:gd name="T6" fmla="*/ 27 w 27"/>
                    <a:gd name="T7" fmla="*/ 25 h 25"/>
                    <a:gd name="T8" fmla="*/ 6 w 27"/>
                    <a:gd name="T9" fmla="*/ 8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25">
                      <a:moveTo>
                        <a:pt x="6" y="8"/>
                      </a:moveTo>
                      <a:lnTo>
                        <a:pt x="0" y="0"/>
                      </a:lnTo>
                      <a:lnTo>
                        <a:pt x="20" y="17"/>
                      </a:lnTo>
                      <a:lnTo>
                        <a:pt x="27" y="25"/>
                      </a:lnTo>
                      <a:lnTo>
                        <a:pt x="6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2" name="Freeform 23"/>
                <p:cNvSpPr/>
                <p:nvPr/>
              </p:nvSpPr>
              <p:spPr bwMode="auto">
                <a:xfrm>
                  <a:off x="4227513" y="1133476"/>
                  <a:ext cx="71438" cy="58738"/>
                </a:xfrm>
                <a:custGeom>
                  <a:avLst/>
                  <a:gdLst>
                    <a:gd name="T0" fmla="*/ 6 w 45"/>
                    <a:gd name="T1" fmla="*/ 37 h 37"/>
                    <a:gd name="T2" fmla="*/ 0 w 45"/>
                    <a:gd name="T3" fmla="*/ 29 h 37"/>
                    <a:gd name="T4" fmla="*/ 38 w 45"/>
                    <a:gd name="T5" fmla="*/ 0 h 37"/>
                    <a:gd name="T6" fmla="*/ 45 w 45"/>
                    <a:gd name="T7" fmla="*/ 8 h 37"/>
                    <a:gd name="T8" fmla="*/ 6 w 45"/>
                    <a:gd name="T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37">
                      <a:moveTo>
                        <a:pt x="6" y="37"/>
                      </a:moveTo>
                      <a:lnTo>
                        <a:pt x="0" y="29"/>
                      </a:lnTo>
                      <a:lnTo>
                        <a:pt x="38" y="0"/>
                      </a:lnTo>
                      <a:lnTo>
                        <a:pt x="45" y="8"/>
                      </a:lnTo>
                      <a:lnTo>
                        <a:pt x="6" y="3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3" name="Freeform 24"/>
                <p:cNvSpPr/>
                <p:nvPr/>
              </p:nvSpPr>
              <p:spPr bwMode="auto">
                <a:xfrm>
                  <a:off x="4216401" y="1179513"/>
                  <a:ext cx="20638" cy="44450"/>
                </a:xfrm>
                <a:custGeom>
                  <a:avLst/>
                  <a:gdLst>
                    <a:gd name="T0" fmla="*/ 14 w 17"/>
                    <a:gd name="T1" fmla="*/ 36 h 36"/>
                    <a:gd name="T2" fmla="*/ 6 w 17"/>
                    <a:gd name="T3" fmla="*/ 26 h 36"/>
                    <a:gd name="T4" fmla="*/ 2 w 17"/>
                    <a:gd name="T5" fmla="*/ 20 h 36"/>
                    <a:gd name="T6" fmla="*/ 9 w 17"/>
                    <a:gd name="T7" fmla="*/ 0 h 36"/>
                    <a:gd name="T8" fmla="*/ 17 w 17"/>
                    <a:gd name="T9" fmla="*/ 10 h 36"/>
                    <a:gd name="T10" fmla="*/ 11 w 17"/>
                    <a:gd name="T11" fmla="*/ 30 h 36"/>
                    <a:gd name="T12" fmla="*/ 14 w 17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36">
                      <a:moveTo>
                        <a:pt x="14" y="36"/>
                      </a:moveTo>
                      <a:cubicBezTo>
                        <a:pt x="6" y="26"/>
                        <a:pt x="6" y="26"/>
                        <a:pt x="6" y="26"/>
                      </a:cubicBezTo>
                      <a:cubicBezTo>
                        <a:pt x="4" y="24"/>
                        <a:pt x="3" y="22"/>
                        <a:pt x="2" y="20"/>
                      </a:cubicBezTo>
                      <a:cubicBezTo>
                        <a:pt x="0" y="13"/>
                        <a:pt x="3" y="5"/>
                        <a:pt x="9" y="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1" y="14"/>
                        <a:pt x="8" y="22"/>
                        <a:pt x="11" y="30"/>
                      </a:cubicBezTo>
                      <a:cubicBezTo>
                        <a:pt x="11" y="32"/>
                        <a:pt x="13" y="34"/>
                        <a:pt x="14" y="3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4" name="Freeform 25"/>
                <p:cNvSpPr/>
                <p:nvPr/>
              </p:nvSpPr>
              <p:spPr bwMode="auto">
                <a:xfrm>
                  <a:off x="4287838" y="1125538"/>
                  <a:ext cx="11113" cy="20638"/>
                </a:xfrm>
                <a:custGeom>
                  <a:avLst/>
                  <a:gdLst>
                    <a:gd name="T0" fmla="*/ 8 w 8"/>
                    <a:gd name="T1" fmla="*/ 17 h 17"/>
                    <a:gd name="T2" fmla="*/ 0 w 8"/>
                    <a:gd name="T3" fmla="*/ 7 h 17"/>
                    <a:gd name="T4" fmla="*/ 0 w 8"/>
                    <a:gd name="T5" fmla="*/ 0 h 17"/>
                    <a:gd name="T6" fmla="*/ 8 w 8"/>
                    <a:gd name="T7" fmla="*/ 10 h 17"/>
                    <a:gd name="T8" fmla="*/ 8 w 8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7">
                      <a:moveTo>
                        <a:pt x="8" y="17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0" y="0"/>
                        <a:pt x="0" y="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3"/>
                        <a:pt x="8" y="1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5" name="Freeform 26"/>
                <p:cNvSpPr/>
                <p:nvPr/>
              </p:nvSpPr>
              <p:spPr bwMode="auto">
                <a:xfrm>
                  <a:off x="4448176" y="911226"/>
                  <a:ext cx="20638" cy="28575"/>
                </a:xfrm>
                <a:custGeom>
                  <a:avLst/>
                  <a:gdLst>
                    <a:gd name="T0" fmla="*/ 9 w 17"/>
                    <a:gd name="T1" fmla="*/ 23 h 23"/>
                    <a:gd name="T2" fmla="*/ 0 w 17"/>
                    <a:gd name="T3" fmla="*/ 13 h 23"/>
                    <a:gd name="T4" fmla="*/ 8 w 17"/>
                    <a:gd name="T5" fmla="*/ 0 h 23"/>
                    <a:gd name="T6" fmla="*/ 17 w 17"/>
                    <a:gd name="T7" fmla="*/ 9 h 23"/>
                    <a:gd name="T8" fmla="*/ 9 w 17"/>
                    <a:gd name="T9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3">
                      <a:moveTo>
                        <a:pt x="9" y="23"/>
                      </a:move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8"/>
                        <a:pt x="4" y="3"/>
                        <a:pt x="8" y="0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2" y="12"/>
                        <a:pt x="9" y="17"/>
                        <a:pt x="9" y="2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6" name="Freeform 27"/>
                <p:cNvSpPr/>
                <p:nvPr/>
              </p:nvSpPr>
              <p:spPr bwMode="auto">
                <a:xfrm>
                  <a:off x="4457701" y="908051"/>
                  <a:ext cx="14288" cy="14288"/>
                </a:xfrm>
                <a:custGeom>
                  <a:avLst/>
                  <a:gdLst>
                    <a:gd name="T0" fmla="*/ 9 w 11"/>
                    <a:gd name="T1" fmla="*/ 11 h 11"/>
                    <a:gd name="T2" fmla="*/ 0 w 11"/>
                    <a:gd name="T3" fmla="*/ 2 h 11"/>
                    <a:gd name="T4" fmla="*/ 3 w 11"/>
                    <a:gd name="T5" fmla="*/ 0 h 11"/>
                    <a:gd name="T6" fmla="*/ 11 w 11"/>
                    <a:gd name="T7" fmla="*/ 10 h 11"/>
                    <a:gd name="T8" fmla="*/ 9 w 11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9" y="11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1"/>
                        <a:pt x="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7" name="Freeform 28"/>
                <p:cNvSpPr/>
                <p:nvPr/>
              </p:nvSpPr>
              <p:spPr bwMode="auto">
                <a:xfrm>
                  <a:off x="4462463" y="908051"/>
                  <a:ext cx="12700" cy="12700"/>
                </a:xfrm>
                <a:custGeom>
                  <a:avLst/>
                  <a:gdLst>
                    <a:gd name="T0" fmla="*/ 8 w 11"/>
                    <a:gd name="T1" fmla="*/ 11 h 11"/>
                    <a:gd name="T2" fmla="*/ 0 w 11"/>
                    <a:gd name="T3" fmla="*/ 1 h 11"/>
                    <a:gd name="T4" fmla="*/ 2 w 11"/>
                    <a:gd name="T5" fmla="*/ 0 h 11"/>
                    <a:gd name="T6" fmla="*/ 11 w 11"/>
                    <a:gd name="T7" fmla="*/ 10 h 11"/>
                    <a:gd name="T8" fmla="*/ 8 w 11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8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1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8" name="Freeform 29"/>
                <p:cNvSpPr/>
                <p:nvPr/>
              </p:nvSpPr>
              <p:spPr bwMode="auto">
                <a:xfrm>
                  <a:off x="4464051" y="908051"/>
                  <a:ext cx="14288" cy="11113"/>
                </a:xfrm>
                <a:custGeom>
                  <a:avLst/>
                  <a:gdLst>
                    <a:gd name="T0" fmla="*/ 9 w 11"/>
                    <a:gd name="T1" fmla="*/ 10 h 10"/>
                    <a:gd name="T2" fmla="*/ 0 w 11"/>
                    <a:gd name="T3" fmla="*/ 0 h 10"/>
                    <a:gd name="T4" fmla="*/ 3 w 11"/>
                    <a:gd name="T5" fmla="*/ 0 h 10"/>
                    <a:gd name="T6" fmla="*/ 11 w 11"/>
                    <a:gd name="T7" fmla="*/ 10 h 10"/>
                    <a:gd name="T8" fmla="*/ 9 w 11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9" name="Freeform 30"/>
                <p:cNvSpPr/>
                <p:nvPr/>
              </p:nvSpPr>
              <p:spPr bwMode="auto">
                <a:xfrm>
                  <a:off x="4468813" y="908051"/>
                  <a:ext cx="11113" cy="11113"/>
                </a:xfrm>
                <a:custGeom>
                  <a:avLst/>
                  <a:gdLst>
                    <a:gd name="T0" fmla="*/ 8 w 10"/>
                    <a:gd name="T1" fmla="*/ 10 h 10"/>
                    <a:gd name="T2" fmla="*/ 0 w 10"/>
                    <a:gd name="T3" fmla="*/ 0 h 10"/>
                    <a:gd name="T4" fmla="*/ 2 w 10"/>
                    <a:gd name="T5" fmla="*/ 0 h 10"/>
                    <a:gd name="T6" fmla="*/ 2 w 10"/>
                    <a:gd name="T7" fmla="*/ 0 h 10"/>
                    <a:gd name="T8" fmla="*/ 10 w 10"/>
                    <a:gd name="T9" fmla="*/ 10 h 10"/>
                    <a:gd name="T10" fmla="*/ 10 w 10"/>
                    <a:gd name="T11" fmla="*/ 10 h 10"/>
                    <a:gd name="T12" fmla="*/ 8 w 10"/>
                    <a:gd name="T13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9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0" name="Freeform 31"/>
                <p:cNvSpPr/>
                <p:nvPr/>
              </p:nvSpPr>
              <p:spPr bwMode="auto">
                <a:xfrm>
                  <a:off x="4470401" y="908051"/>
                  <a:ext cx="14288" cy="11113"/>
                </a:xfrm>
                <a:custGeom>
                  <a:avLst/>
                  <a:gdLst>
                    <a:gd name="T0" fmla="*/ 8 w 11"/>
                    <a:gd name="T1" fmla="*/ 10 h 10"/>
                    <a:gd name="T2" fmla="*/ 0 w 11"/>
                    <a:gd name="T3" fmla="*/ 0 h 10"/>
                    <a:gd name="T4" fmla="*/ 3 w 11"/>
                    <a:gd name="T5" fmla="*/ 0 h 10"/>
                    <a:gd name="T6" fmla="*/ 11 w 11"/>
                    <a:gd name="T7" fmla="*/ 10 h 10"/>
                    <a:gd name="T8" fmla="*/ 8 w 11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1" name="Freeform 32"/>
                <p:cNvSpPr/>
                <p:nvPr/>
              </p:nvSpPr>
              <p:spPr bwMode="auto">
                <a:xfrm>
                  <a:off x="4475163" y="908051"/>
                  <a:ext cx="15875" cy="14288"/>
                </a:xfrm>
                <a:custGeom>
                  <a:avLst/>
                  <a:gdLst>
                    <a:gd name="T0" fmla="*/ 8 w 13"/>
                    <a:gd name="T1" fmla="*/ 10 h 12"/>
                    <a:gd name="T2" fmla="*/ 0 w 13"/>
                    <a:gd name="T3" fmla="*/ 0 h 12"/>
                    <a:gd name="T4" fmla="*/ 5 w 13"/>
                    <a:gd name="T5" fmla="*/ 2 h 12"/>
                    <a:gd name="T6" fmla="*/ 13 w 13"/>
                    <a:gd name="T7" fmla="*/ 12 h 12"/>
                    <a:gd name="T8" fmla="*/ 8 w 13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2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3" y="1"/>
                        <a:pt x="5" y="2"/>
                      </a:cubicBezTo>
                      <a:cubicBezTo>
                        <a:pt x="13" y="12"/>
                        <a:pt x="13" y="12"/>
                        <a:pt x="13" y="12"/>
                      </a:cubicBezTo>
                      <a:cubicBezTo>
                        <a:pt x="11" y="11"/>
                        <a:pt x="10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2" name="Freeform 33"/>
                <p:cNvSpPr/>
                <p:nvPr/>
              </p:nvSpPr>
              <p:spPr bwMode="auto">
                <a:xfrm>
                  <a:off x="4479926" y="909638"/>
                  <a:ext cx="14288" cy="15875"/>
                </a:xfrm>
                <a:custGeom>
                  <a:avLst/>
                  <a:gdLst>
                    <a:gd name="T0" fmla="*/ 8 w 11"/>
                    <a:gd name="T1" fmla="*/ 10 h 12"/>
                    <a:gd name="T2" fmla="*/ 0 w 11"/>
                    <a:gd name="T3" fmla="*/ 0 h 12"/>
                    <a:gd name="T4" fmla="*/ 3 w 11"/>
                    <a:gd name="T5" fmla="*/ 2 h 12"/>
                    <a:gd name="T6" fmla="*/ 11 w 11"/>
                    <a:gd name="T7" fmla="*/ 12 h 12"/>
                    <a:gd name="T8" fmla="*/ 8 w 11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2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3" y="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0" y="11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3" name="Freeform 34"/>
                <p:cNvSpPr/>
                <p:nvPr/>
              </p:nvSpPr>
              <p:spPr bwMode="auto">
                <a:xfrm>
                  <a:off x="4484688" y="912813"/>
                  <a:ext cx="12700" cy="14288"/>
                </a:xfrm>
                <a:custGeom>
                  <a:avLst/>
                  <a:gdLst>
                    <a:gd name="T0" fmla="*/ 8 w 10"/>
                    <a:gd name="T1" fmla="*/ 10 h 12"/>
                    <a:gd name="T2" fmla="*/ 0 w 10"/>
                    <a:gd name="T3" fmla="*/ 0 h 12"/>
                    <a:gd name="T4" fmla="*/ 1 w 10"/>
                    <a:gd name="T5" fmla="*/ 2 h 12"/>
                    <a:gd name="T6" fmla="*/ 10 w 10"/>
                    <a:gd name="T7" fmla="*/ 12 h 12"/>
                    <a:gd name="T8" fmla="*/ 8 w 10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9" y="11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4" name="Freeform 35"/>
                <p:cNvSpPr/>
                <p:nvPr/>
              </p:nvSpPr>
              <p:spPr bwMode="auto">
                <a:xfrm>
                  <a:off x="4286251" y="1047751"/>
                  <a:ext cx="12700" cy="88900"/>
                </a:xfrm>
                <a:custGeom>
                  <a:avLst/>
                  <a:gdLst>
                    <a:gd name="T0" fmla="*/ 8 w 8"/>
                    <a:gd name="T1" fmla="*/ 56 h 56"/>
                    <a:gd name="T2" fmla="*/ 1 w 8"/>
                    <a:gd name="T3" fmla="*/ 49 h 56"/>
                    <a:gd name="T4" fmla="*/ 0 w 8"/>
                    <a:gd name="T5" fmla="*/ 0 h 56"/>
                    <a:gd name="T6" fmla="*/ 8 w 8"/>
                    <a:gd name="T7" fmla="*/ 8 h 56"/>
                    <a:gd name="T8" fmla="*/ 8 w 8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56">
                      <a:moveTo>
                        <a:pt x="8" y="56"/>
                      </a:moveTo>
                      <a:lnTo>
                        <a:pt x="1" y="49"/>
                      </a:lnTo>
                      <a:lnTo>
                        <a:pt x="0" y="0"/>
                      </a:lnTo>
                      <a:lnTo>
                        <a:pt x="8" y="8"/>
                      </a:lnTo>
                      <a:lnTo>
                        <a:pt x="8" y="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5" name="Freeform 36"/>
                <p:cNvSpPr/>
                <p:nvPr/>
              </p:nvSpPr>
              <p:spPr bwMode="auto">
                <a:xfrm>
                  <a:off x="4403726" y="892176"/>
                  <a:ext cx="55563" cy="47625"/>
                </a:xfrm>
                <a:custGeom>
                  <a:avLst/>
                  <a:gdLst>
                    <a:gd name="T0" fmla="*/ 7 w 35"/>
                    <a:gd name="T1" fmla="*/ 7 h 30"/>
                    <a:gd name="T2" fmla="*/ 0 w 35"/>
                    <a:gd name="T3" fmla="*/ 0 h 30"/>
                    <a:gd name="T4" fmla="*/ 28 w 35"/>
                    <a:gd name="T5" fmla="*/ 22 h 30"/>
                    <a:gd name="T6" fmla="*/ 35 w 35"/>
                    <a:gd name="T7" fmla="*/ 30 h 30"/>
                    <a:gd name="T8" fmla="*/ 7 w 35"/>
                    <a:gd name="T9" fmla="*/ 7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0">
                      <a:moveTo>
                        <a:pt x="7" y="7"/>
                      </a:moveTo>
                      <a:lnTo>
                        <a:pt x="0" y="0"/>
                      </a:lnTo>
                      <a:lnTo>
                        <a:pt x="28" y="22"/>
                      </a:lnTo>
                      <a:lnTo>
                        <a:pt x="35" y="30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6" name="Freeform 37"/>
                <p:cNvSpPr/>
                <p:nvPr/>
              </p:nvSpPr>
              <p:spPr bwMode="auto">
                <a:xfrm>
                  <a:off x="4041776" y="1106488"/>
                  <a:ext cx="17463" cy="39688"/>
                </a:xfrm>
                <a:custGeom>
                  <a:avLst/>
                  <a:gdLst>
                    <a:gd name="T0" fmla="*/ 14 w 14"/>
                    <a:gd name="T1" fmla="*/ 32 h 32"/>
                    <a:gd name="T2" fmla="*/ 5 w 14"/>
                    <a:gd name="T3" fmla="*/ 22 h 32"/>
                    <a:gd name="T4" fmla="*/ 3 w 14"/>
                    <a:gd name="T5" fmla="*/ 18 h 32"/>
                    <a:gd name="T6" fmla="*/ 5 w 14"/>
                    <a:gd name="T7" fmla="*/ 0 h 32"/>
                    <a:gd name="T8" fmla="*/ 13 w 14"/>
                    <a:gd name="T9" fmla="*/ 9 h 32"/>
                    <a:gd name="T10" fmla="*/ 11 w 14"/>
                    <a:gd name="T11" fmla="*/ 28 h 32"/>
                    <a:gd name="T12" fmla="*/ 14 w 14"/>
                    <a:gd name="T13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32">
                      <a:moveTo>
                        <a:pt x="14" y="32"/>
                      </a:moveTo>
                      <a:cubicBezTo>
                        <a:pt x="5" y="22"/>
                        <a:pt x="5" y="22"/>
                        <a:pt x="5" y="22"/>
                      </a:cubicBezTo>
                      <a:cubicBezTo>
                        <a:pt x="4" y="21"/>
                        <a:pt x="3" y="19"/>
                        <a:pt x="3" y="18"/>
                      </a:cubicBezTo>
                      <a:cubicBezTo>
                        <a:pt x="0" y="12"/>
                        <a:pt x="1" y="5"/>
                        <a:pt x="5" y="0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9" y="15"/>
                        <a:pt x="8" y="22"/>
                        <a:pt x="11" y="28"/>
                      </a:cubicBezTo>
                      <a:cubicBezTo>
                        <a:pt x="12" y="29"/>
                        <a:pt x="13" y="31"/>
                        <a:pt x="14" y="3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7" name="Freeform 38"/>
                <p:cNvSpPr/>
                <p:nvPr/>
              </p:nvSpPr>
              <p:spPr bwMode="auto">
                <a:xfrm>
                  <a:off x="4241801" y="892176"/>
                  <a:ext cx="55563" cy="47625"/>
                </a:xfrm>
                <a:custGeom>
                  <a:avLst/>
                  <a:gdLst>
                    <a:gd name="T0" fmla="*/ 6 w 35"/>
                    <a:gd name="T1" fmla="*/ 30 h 30"/>
                    <a:gd name="T2" fmla="*/ 0 w 35"/>
                    <a:gd name="T3" fmla="*/ 22 h 30"/>
                    <a:gd name="T4" fmla="*/ 28 w 35"/>
                    <a:gd name="T5" fmla="*/ 0 h 30"/>
                    <a:gd name="T6" fmla="*/ 35 w 35"/>
                    <a:gd name="T7" fmla="*/ 7 h 30"/>
                    <a:gd name="T8" fmla="*/ 6 w 35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" h="30">
                      <a:moveTo>
                        <a:pt x="6" y="30"/>
                      </a:moveTo>
                      <a:lnTo>
                        <a:pt x="0" y="22"/>
                      </a:lnTo>
                      <a:lnTo>
                        <a:pt x="28" y="0"/>
                      </a:lnTo>
                      <a:lnTo>
                        <a:pt x="35" y="7"/>
                      </a:lnTo>
                      <a:lnTo>
                        <a:pt x="6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8" name="Freeform 39"/>
                <p:cNvSpPr/>
                <p:nvPr/>
              </p:nvSpPr>
              <p:spPr bwMode="auto">
                <a:xfrm>
                  <a:off x="4165601" y="960438"/>
                  <a:ext cx="44450" cy="38100"/>
                </a:xfrm>
                <a:custGeom>
                  <a:avLst/>
                  <a:gdLst>
                    <a:gd name="T0" fmla="*/ 7 w 28"/>
                    <a:gd name="T1" fmla="*/ 24 h 24"/>
                    <a:gd name="T2" fmla="*/ 0 w 28"/>
                    <a:gd name="T3" fmla="*/ 16 h 24"/>
                    <a:gd name="T4" fmla="*/ 21 w 28"/>
                    <a:gd name="T5" fmla="*/ 0 h 24"/>
                    <a:gd name="T6" fmla="*/ 28 w 28"/>
                    <a:gd name="T7" fmla="*/ 8 h 24"/>
                    <a:gd name="T8" fmla="*/ 7 w 28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24">
                      <a:moveTo>
                        <a:pt x="7" y="24"/>
                      </a:moveTo>
                      <a:lnTo>
                        <a:pt x="0" y="16"/>
                      </a:lnTo>
                      <a:lnTo>
                        <a:pt x="21" y="0"/>
                      </a:lnTo>
                      <a:lnTo>
                        <a:pt x="28" y="8"/>
                      </a:lnTo>
                      <a:lnTo>
                        <a:pt x="7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9" name="Freeform 40"/>
                <p:cNvSpPr/>
                <p:nvPr/>
              </p:nvSpPr>
              <p:spPr bwMode="auto">
                <a:xfrm>
                  <a:off x="4048126" y="1057276"/>
                  <a:ext cx="39688" cy="60325"/>
                </a:xfrm>
                <a:custGeom>
                  <a:avLst/>
                  <a:gdLst>
                    <a:gd name="T0" fmla="*/ 6 w 25"/>
                    <a:gd name="T1" fmla="*/ 38 h 38"/>
                    <a:gd name="T2" fmla="*/ 0 w 25"/>
                    <a:gd name="T3" fmla="*/ 31 h 38"/>
                    <a:gd name="T4" fmla="*/ 18 w 25"/>
                    <a:gd name="T5" fmla="*/ 0 h 38"/>
                    <a:gd name="T6" fmla="*/ 25 w 25"/>
                    <a:gd name="T7" fmla="*/ 8 h 38"/>
                    <a:gd name="T8" fmla="*/ 6 w 25"/>
                    <a:gd name="T9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38">
                      <a:moveTo>
                        <a:pt x="6" y="38"/>
                      </a:moveTo>
                      <a:lnTo>
                        <a:pt x="0" y="31"/>
                      </a:lnTo>
                      <a:lnTo>
                        <a:pt x="18" y="0"/>
                      </a:lnTo>
                      <a:lnTo>
                        <a:pt x="25" y="8"/>
                      </a:lnTo>
                      <a:lnTo>
                        <a:pt x="6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0" name="Freeform 41"/>
                <p:cNvSpPr/>
                <p:nvPr/>
              </p:nvSpPr>
              <p:spPr bwMode="auto">
                <a:xfrm>
                  <a:off x="4086226" y="1020763"/>
                  <a:ext cx="47625" cy="41275"/>
                </a:xfrm>
                <a:custGeom>
                  <a:avLst/>
                  <a:gdLst>
                    <a:gd name="T0" fmla="*/ 6 w 30"/>
                    <a:gd name="T1" fmla="*/ 26 h 26"/>
                    <a:gd name="T2" fmla="*/ 0 w 30"/>
                    <a:gd name="T3" fmla="*/ 19 h 26"/>
                    <a:gd name="T4" fmla="*/ 23 w 30"/>
                    <a:gd name="T5" fmla="*/ 0 h 26"/>
                    <a:gd name="T6" fmla="*/ 30 w 30"/>
                    <a:gd name="T7" fmla="*/ 8 h 26"/>
                    <a:gd name="T8" fmla="*/ 6 w 30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" h="26">
                      <a:moveTo>
                        <a:pt x="6" y="26"/>
                      </a:moveTo>
                      <a:lnTo>
                        <a:pt x="0" y="19"/>
                      </a:lnTo>
                      <a:lnTo>
                        <a:pt x="23" y="0"/>
                      </a:lnTo>
                      <a:lnTo>
                        <a:pt x="30" y="8"/>
                      </a:lnTo>
                      <a:lnTo>
                        <a:pt x="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1" name="Freeform 42"/>
                <p:cNvSpPr/>
                <p:nvPr/>
              </p:nvSpPr>
              <p:spPr bwMode="auto">
                <a:xfrm>
                  <a:off x="4076701" y="1050926"/>
                  <a:ext cx="15875" cy="19050"/>
                </a:xfrm>
                <a:custGeom>
                  <a:avLst/>
                  <a:gdLst>
                    <a:gd name="T0" fmla="*/ 9 w 13"/>
                    <a:gd name="T1" fmla="*/ 15 h 15"/>
                    <a:gd name="T2" fmla="*/ 0 w 13"/>
                    <a:gd name="T3" fmla="*/ 5 h 15"/>
                    <a:gd name="T4" fmla="*/ 2 w 13"/>
                    <a:gd name="T5" fmla="*/ 4 h 15"/>
                    <a:gd name="T6" fmla="*/ 5 w 13"/>
                    <a:gd name="T7" fmla="*/ 0 h 15"/>
                    <a:gd name="T8" fmla="*/ 13 w 13"/>
                    <a:gd name="T9" fmla="*/ 10 h 15"/>
                    <a:gd name="T10" fmla="*/ 10 w 13"/>
                    <a:gd name="T11" fmla="*/ 13 h 15"/>
                    <a:gd name="T12" fmla="*/ 9 w 13"/>
                    <a:gd name="T13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15">
                      <a:moveTo>
                        <a:pt x="9" y="15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1" y="4"/>
                        <a:pt x="2" y="4"/>
                      </a:cubicBezTo>
                      <a:cubicBezTo>
                        <a:pt x="3" y="2"/>
                        <a:pt x="4" y="1"/>
                        <a:pt x="5" y="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2" y="11"/>
                        <a:pt x="11" y="12"/>
                        <a:pt x="10" y="13"/>
                      </a:cubicBezTo>
                      <a:cubicBezTo>
                        <a:pt x="9" y="14"/>
                        <a:pt x="9" y="14"/>
                        <a:pt x="9" y="1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2" name="Freeform 43"/>
                <p:cNvSpPr/>
                <p:nvPr/>
              </p:nvSpPr>
              <p:spPr bwMode="auto">
                <a:xfrm>
                  <a:off x="4083051" y="1050926"/>
                  <a:ext cx="12700" cy="12700"/>
                </a:xfrm>
                <a:custGeom>
                  <a:avLst/>
                  <a:gdLst>
                    <a:gd name="T0" fmla="*/ 8 w 10"/>
                    <a:gd name="T1" fmla="*/ 10 h 10"/>
                    <a:gd name="T2" fmla="*/ 0 w 10"/>
                    <a:gd name="T3" fmla="*/ 0 h 10"/>
                    <a:gd name="T4" fmla="*/ 2 w 10"/>
                    <a:gd name="T5" fmla="*/ 0 h 10"/>
                    <a:gd name="T6" fmla="*/ 10 w 10"/>
                    <a:gd name="T7" fmla="*/ 9 h 10"/>
                    <a:gd name="T8" fmla="*/ 8 w 10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9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3" name="Freeform 44"/>
                <p:cNvSpPr/>
                <p:nvPr/>
              </p:nvSpPr>
              <p:spPr bwMode="auto">
                <a:xfrm>
                  <a:off x="4198938" y="928688"/>
                  <a:ext cx="11113" cy="44450"/>
                </a:xfrm>
                <a:custGeom>
                  <a:avLst/>
                  <a:gdLst>
                    <a:gd name="T0" fmla="*/ 7 w 7"/>
                    <a:gd name="T1" fmla="*/ 28 h 28"/>
                    <a:gd name="T2" fmla="*/ 0 w 7"/>
                    <a:gd name="T3" fmla="*/ 20 h 28"/>
                    <a:gd name="T4" fmla="*/ 0 w 7"/>
                    <a:gd name="T5" fmla="*/ 0 h 28"/>
                    <a:gd name="T6" fmla="*/ 7 w 7"/>
                    <a:gd name="T7" fmla="*/ 8 h 28"/>
                    <a:gd name="T8" fmla="*/ 7 w 7"/>
                    <a:gd name="T9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8">
                      <a:moveTo>
                        <a:pt x="7" y="28"/>
                      </a:moveTo>
                      <a:lnTo>
                        <a:pt x="0" y="20"/>
                      </a:lnTo>
                      <a:lnTo>
                        <a:pt x="0" y="0"/>
                      </a:lnTo>
                      <a:lnTo>
                        <a:pt x="7" y="8"/>
                      </a:lnTo>
                      <a:lnTo>
                        <a:pt x="7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4" name="Freeform 45"/>
                <p:cNvSpPr/>
                <p:nvPr/>
              </p:nvSpPr>
              <p:spPr bwMode="auto">
                <a:xfrm>
                  <a:off x="4122738" y="985838"/>
                  <a:ext cx="11113" cy="47625"/>
                </a:xfrm>
                <a:custGeom>
                  <a:avLst/>
                  <a:gdLst>
                    <a:gd name="T0" fmla="*/ 7 w 7"/>
                    <a:gd name="T1" fmla="*/ 30 h 30"/>
                    <a:gd name="T2" fmla="*/ 0 w 7"/>
                    <a:gd name="T3" fmla="*/ 22 h 30"/>
                    <a:gd name="T4" fmla="*/ 0 w 7"/>
                    <a:gd name="T5" fmla="*/ 0 h 30"/>
                    <a:gd name="T6" fmla="*/ 7 w 7"/>
                    <a:gd name="T7" fmla="*/ 8 h 30"/>
                    <a:gd name="T8" fmla="*/ 7 w 7"/>
                    <a:gd name="T9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30">
                      <a:moveTo>
                        <a:pt x="7" y="30"/>
                      </a:moveTo>
                      <a:lnTo>
                        <a:pt x="0" y="22"/>
                      </a:lnTo>
                      <a:lnTo>
                        <a:pt x="0" y="0"/>
                      </a:lnTo>
                      <a:lnTo>
                        <a:pt x="7" y="8"/>
                      </a:lnTo>
                      <a:lnTo>
                        <a:pt x="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5" name="Freeform 46"/>
                <p:cNvSpPr/>
                <p:nvPr/>
              </p:nvSpPr>
              <p:spPr bwMode="auto">
                <a:xfrm>
                  <a:off x="4198938" y="911226"/>
                  <a:ext cx="20638" cy="30163"/>
                </a:xfrm>
                <a:custGeom>
                  <a:avLst/>
                  <a:gdLst>
                    <a:gd name="T0" fmla="*/ 8 w 16"/>
                    <a:gd name="T1" fmla="*/ 24 h 24"/>
                    <a:gd name="T2" fmla="*/ 0 w 16"/>
                    <a:gd name="T3" fmla="*/ 14 h 24"/>
                    <a:gd name="T4" fmla="*/ 8 w 16"/>
                    <a:gd name="T5" fmla="*/ 0 h 24"/>
                    <a:gd name="T6" fmla="*/ 16 w 16"/>
                    <a:gd name="T7" fmla="*/ 9 h 24"/>
                    <a:gd name="T8" fmla="*/ 8 w 16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24">
                      <a:moveTo>
                        <a:pt x="8" y="2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8"/>
                        <a:pt x="3" y="3"/>
                        <a:pt x="8" y="0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1" y="12"/>
                        <a:pt x="8" y="18"/>
                        <a:pt x="8" y="2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6" name="Freeform 47"/>
                <p:cNvSpPr/>
                <p:nvPr/>
              </p:nvSpPr>
              <p:spPr bwMode="auto">
                <a:xfrm>
                  <a:off x="4210051" y="908051"/>
                  <a:ext cx="11113" cy="14288"/>
                </a:xfrm>
                <a:custGeom>
                  <a:avLst/>
                  <a:gdLst>
                    <a:gd name="T0" fmla="*/ 8 w 10"/>
                    <a:gd name="T1" fmla="*/ 11 h 11"/>
                    <a:gd name="T2" fmla="*/ 0 w 10"/>
                    <a:gd name="T3" fmla="*/ 2 h 11"/>
                    <a:gd name="T4" fmla="*/ 2 w 10"/>
                    <a:gd name="T5" fmla="*/ 0 h 11"/>
                    <a:gd name="T6" fmla="*/ 10 w 10"/>
                    <a:gd name="T7" fmla="*/ 10 h 11"/>
                    <a:gd name="T8" fmla="*/ 8 w 10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1">
                      <a:moveTo>
                        <a:pt x="8" y="11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1"/>
                        <a:pt x="2" y="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9" y="11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7" name="Freeform 48"/>
                <p:cNvSpPr/>
                <p:nvPr/>
              </p:nvSpPr>
              <p:spPr bwMode="auto">
                <a:xfrm>
                  <a:off x="4211638" y="908051"/>
                  <a:ext cx="14288" cy="12700"/>
                </a:xfrm>
                <a:custGeom>
                  <a:avLst/>
                  <a:gdLst>
                    <a:gd name="T0" fmla="*/ 8 w 11"/>
                    <a:gd name="T1" fmla="*/ 11 h 11"/>
                    <a:gd name="T2" fmla="*/ 0 w 11"/>
                    <a:gd name="T3" fmla="*/ 1 h 11"/>
                    <a:gd name="T4" fmla="*/ 3 w 11"/>
                    <a:gd name="T5" fmla="*/ 0 h 11"/>
                    <a:gd name="T6" fmla="*/ 11 w 11"/>
                    <a:gd name="T7" fmla="*/ 10 h 11"/>
                    <a:gd name="T8" fmla="*/ 8 w 11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8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1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8" name="Freeform 49"/>
                <p:cNvSpPr/>
                <p:nvPr/>
              </p:nvSpPr>
              <p:spPr bwMode="auto">
                <a:xfrm>
                  <a:off x="4216401" y="908051"/>
                  <a:ext cx="11113" cy="11113"/>
                </a:xfrm>
                <a:custGeom>
                  <a:avLst/>
                  <a:gdLst>
                    <a:gd name="T0" fmla="*/ 8 w 10"/>
                    <a:gd name="T1" fmla="*/ 10 h 10"/>
                    <a:gd name="T2" fmla="*/ 0 w 10"/>
                    <a:gd name="T3" fmla="*/ 0 h 10"/>
                    <a:gd name="T4" fmla="*/ 2 w 10"/>
                    <a:gd name="T5" fmla="*/ 0 h 10"/>
                    <a:gd name="T6" fmla="*/ 10 w 10"/>
                    <a:gd name="T7" fmla="*/ 10 h 10"/>
                    <a:gd name="T8" fmla="*/ 8 w 10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9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9" name="Freeform 50"/>
                <p:cNvSpPr/>
                <p:nvPr/>
              </p:nvSpPr>
              <p:spPr bwMode="auto">
                <a:xfrm>
                  <a:off x="4217988" y="908051"/>
                  <a:ext cx="14288" cy="11113"/>
                </a:xfrm>
                <a:custGeom>
                  <a:avLst/>
                  <a:gdLst>
                    <a:gd name="T0" fmla="*/ 8 w 11"/>
                    <a:gd name="T1" fmla="*/ 10 h 10"/>
                    <a:gd name="T2" fmla="*/ 0 w 11"/>
                    <a:gd name="T3" fmla="*/ 0 h 10"/>
                    <a:gd name="T4" fmla="*/ 2 w 11"/>
                    <a:gd name="T5" fmla="*/ 0 h 10"/>
                    <a:gd name="T6" fmla="*/ 2 w 11"/>
                    <a:gd name="T7" fmla="*/ 0 h 10"/>
                    <a:gd name="T8" fmla="*/ 11 w 11"/>
                    <a:gd name="T9" fmla="*/ 10 h 10"/>
                    <a:gd name="T10" fmla="*/ 10 w 11"/>
                    <a:gd name="T11" fmla="*/ 10 h 10"/>
                    <a:gd name="T12" fmla="*/ 8 w 11"/>
                    <a:gd name="T13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10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40" name="Freeform 51"/>
                <p:cNvSpPr/>
                <p:nvPr/>
              </p:nvSpPr>
              <p:spPr bwMode="auto">
                <a:xfrm>
                  <a:off x="4221163" y="908051"/>
                  <a:ext cx="14288" cy="11113"/>
                </a:xfrm>
                <a:custGeom>
                  <a:avLst/>
                  <a:gdLst>
                    <a:gd name="T0" fmla="*/ 9 w 12"/>
                    <a:gd name="T1" fmla="*/ 10 h 10"/>
                    <a:gd name="T2" fmla="*/ 0 w 12"/>
                    <a:gd name="T3" fmla="*/ 0 h 10"/>
                    <a:gd name="T4" fmla="*/ 3 w 12"/>
                    <a:gd name="T5" fmla="*/ 0 h 10"/>
                    <a:gd name="T6" fmla="*/ 12 w 12"/>
                    <a:gd name="T7" fmla="*/ 10 h 10"/>
                    <a:gd name="T8" fmla="*/ 9 w 12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1" y="10"/>
                        <a:pt x="10" y="10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41" name="Freeform 52"/>
                <p:cNvSpPr/>
                <p:nvPr/>
              </p:nvSpPr>
              <p:spPr bwMode="auto">
                <a:xfrm>
                  <a:off x="4224338" y="908051"/>
                  <a:ext cx="15875" cy="14288"/>
                </a:xfrm>
                <a:custGeom>
                  <a:avLst/>
                  <a:gdLst>
                    <a:gd name="T0" fmla="*/ 9 w 13"/>
                    <a:gd name="T1" fmla="*/ 10 h 12"/>
                    <a:gd name="T2" fmla="*/ 0 w 13"/>
                    <a:gd name="T3" fmla="*/ 0 h 12"/>
                    <a:gd name="T4" fmla="*/ 5 w 13"/>
                    <a:gd name="T5" fmla="*/ 2 h 12"/>
                    <a:gd name="T6" fmla="*/ 13 w 13"/>
                    <a:gd name="T7" fmla="*/ 12 h 12"/>
                    <a:gd name="T8" fmla="*/ 9 w 13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2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3" y="1"/>
                        <a:pt x="5" y="2"/>
                      </a:cubicBezTo>
                      <a:cubicBezTo>
                        <a:pt x="13" y="12"/>
                        <a:pt x="13" y="12"/>
                        <a:pt x="13" y="12"/>
                      </a:cubicBezTo>
                      <a:cubicBezTo>
                        <a:pt x="12" y="11"/>
                        <a:pt x="10" y="10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42" name="Freeform 53"/>
                <p:cNvSpPr/>
                <p:nvPr/>
              </p:nvSpPr>
              <p:spPr bwMode="auto">
                <a:xfrm>
                  <a:off x="4230688" y="909638"/>
                  <a:ext cx="14288" cy="15875"/>
                </a:xfrm>
                <a:custGeom>
                  <a:avLst/>
                  <a:gdLst>
                    <a:gd name="T0" fmla="*/ 8 w 11"/>
                    <a:gd name="T1" fmla="*/ 10 h 12"/>
                    <a:gd name="T2" fmla="*/ 0 w 11"/>
                    <a:gd name="T3" fmla="*/ 0 h 12"/>
                    <a:gd name="T4" fmla="*/ 3 w 11"/>
                    <a:gd name="T5" fmla="*/ 2 h 12"/>
                    <a:gd name="T6" fmla="*/ 11 w 11"/>
                    <a:gd name="T7" fmla="*/ 12 h 12"/>
                    <a:gd name="T8" fmla="*/ 8 w 11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2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3" y="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0" y="11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43" name="Freeform 54"/>
                <p:cNvSpPr/>
                <p:nvPr/>
              </p:nvSpPr>
              <p:spPr bwMode="auto">
                <a:xfrm>
                  <a:off x="4233863" y="912813"/>
                  <a:ext cx="12700" cy="12700"/>
                </a:xfrm>
                <a:custGeom>
                  <a:avLst/>
                  <a:gdLst>
                    <a:gd name="T0" fmla="*/ 8 w 10"/>
                    <a:gd name="T1" fmla="*/ 10 h 11"/>
                    <a:gd name="T2" fmla="*/ 0 w 10"/>
                    <a:gd name="T3" fmla="*/ 0 h 11"/>
                    <a:gd name="T4" fmla="*/ 2 w 10"/>
                    <a:gd name="T5" fmla="*/ 2 h 11"/>
                    <a:gd name="T6" fmla="*/ 10 w 10"/>
                    <a:gd name="T7" fmla="*/ 11 h 11"/>
                    <a:gd name="T8" fmla="*/ 8 w 10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1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2" y="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9" y="11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44" name="Freeform 55"/>
                <p:cNvSpPr/>
                <p:nvPr/>
              </p:nvSpPr>
              <p:spPr bwMode="auto">
                <a:xfrm>
                  <a:off x="4122738" y="968376"/>
                  <a:ext cx="20638" cy="30163"/>
                </a:xfrm>
                <a:custGeom>
                  <a:avLst/>
                  <a:gdLst>
                    <a:gd name="T0" fmla="*/ 8 w 16"/>
                    <a:gd name="T1" fmla="*/ 24 h 24"/>
                    <a:gd name="T2" fmla="*/ 0 w 16"/>
                    <a:gd name="T3" fmla="*/ 14 h 24"/>
                    <a:gd name="T4" fmla="*/ 8 w 16"/>
                    <a:gd name="T5" fmla="*/ 0 h 24"/>
                    <a:gd name="T6" fmla="*/ 16 w 16"/>
                    <a:gd name="T7" fmla="*/ 9 h 24"/>
                    <a:gd name="T8" fmla="*/ 8 w 16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24">
                      <a:moveTo>
                        <a:pt x="8" y="2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8"/>
                        <a:pt x="3" y="3"/>
                        <a:pt x="8" y="0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2" y="12"/>
                        <a:pt x="9" y="18"/>
                        <a:pt x="8" y="2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45" name="Freeform 56"/>
                <p:cNvSpPr/>
                <p:nvPr/>
              </p:nvSpPr>
              <p:spPr bwMode="auto">
                <a:xfrm>
                  <a:off x="4133851" y="966788"/>
                  <a:ext cx="12700" cy="12700"/>
                </a:xfrm>
                <a:custGeom>
                  <a:avLst/>
                  <a:gdLst>
                    <a:gd name="T0" fmla="*/ 8 w 11"/>
                    <a:gd name="T1" fmla="*/ 11 h 11"/>
                    <a:gd name="T2" fmla="*/ 0 w 11"/>
                    <a:gd name="T3" fmla="*/ 2 h 11"/>
                    <a:gd name="T4" fmla="*/ 3 w 11"/>
                    <a:gd name="T5" fmla="*/ 0 h 11"/>
                    <a:gd name="T6" fmla="*/ 11 w 11"/>
                    <a:gd name="T7" fmla="*/ 10 h 11"/>
                    <a:gd name="T8" fmla="*/ 8 w 11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8" y="11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1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46" name="Freeform 57"/>
                <p:cNvSpPr/>
                <p:nvPr/>
              </p:nvSpPr>
              <p:spPr bwMode="auto">
                <a:xfrm>
                  <a:off x="4137026" y="965201"/>
                  <a:ext cx="12700" cy="12700"/>
                </a:xfrm>
                <a:custGeom>
                  <a:avLst/>
                  <a:gdLst>
                    <a:gd name="T0" fmla="*/ 8 w 10"/>
                    <a:gd name="T1" fmla="*/ 11 h 11"/>
                    <a:gd name="T2" fmla="*/ 0 w 10"/>
                    <a:gd name="T3" fmla="*/ 1 h 11"/>
                    <a:gd name="T4" fmla="*/ 2 w 10"/>
                    <a:gd name="T5" fmla="*/ 0 h 11"/>
                    <a:gd name="T6" fmla="*/ 10 w 10"/>
                    <a:gd name="T7" fmla="*/ 10 h 11"/>
                    <a:gd name="T8" fmla="*/ 8 w 10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1">
                      <a:moveTo>
                        <a:pt x="8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2" y="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0"/>
                        <a:pt x="9" y="11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47" name="Freeform 58"/>
                <p:cNvSpPr/>
                <p:nvPr/>
              </p:nvSpPr>
              <p:spPr bwMode="auto">
                <a:xfrm>
                  <a:off x="4140201" y="965201"/>
                  <a:ext cx="12700" cy="12700"/>
                </a:xfrm>
                <a:custGeom>
                  <a:avLst/>
                  <a:gdLst>
                    <a:gd name="T0" fmla="*/ 8 w 11"/>
                    <a:gd name="T1" fmla="*/ 10 h 10"/>
                    <a:gd name="T2" fmla="*/ 0 w 11"/>
                    <a:gd name="T3" fmla="*/ 0 h 10"/>
                    <a:gd name="T4" fmla="*/ 2 w 11"/>
                    <a:gd name="T5" fmla="*/ 0 h 10"/>
                    <a:gd name="T6" fmla="*/ 11 w 11"/>
                    <a:gd name="T7" fmla="*/ 10 h 10"/>
                    <a:gd name="T8" fmla="*/ 8 w 11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48" name="Freeform 59"/>
                <p:cNvSpPr/>
                <p:nvPr/>
              </p:nvSpPr>
              <p:spPr bwMode="auto">
                <a:xfrm>
                  <a:off x="4141788" y="965201"/>
                  <a:ext cx="14288" cy="12700"/>
                </a:xfrm>
                <a:custGeom>
                  <a:avLst/>
                  <a:gdLst>
                    <a:gd name="T0" fmla="*/ 9 w 11"/>
                    <a:gd name="T1" fmla="*/ 10 h 10"/>
                    <a:gd name="T2" fmla="*/ 0 w 11"/>
                    <a:gd name="T3" fmla="*/ 0 h 10"/>
                    <a:gd name="T4" fmla="*/ 2 w 11"/>
                    <a:gd name="T5" fmla="*/ 0 h 10"/>
                    <a:gd name="T6" fmla="*/ 3 w 11"/>
                    <a:gd name="T7" fmla="*/ 0 h 10"/>
                    <a:gd name="T8" fmla="*/ 11 w 11"/>
                    <a:gd name="T9" fmla="*/ 10 h 10"/>
                    <a:gd name="T10" fmla="*/ 11 w 11"/>
                    <a:gd name="T11" fmla="*/ 10 h 10"/>
                    <a:gd name="T12" fmla="*/ 9 w 11"/>
                    <a:gd name="T13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0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49" name="Freeform 60"/>
                <p:cNvSpPr/>
                <p:nvPr/>
              </p:nvSpPr>
              <p:spPr bwMode="auto">
                <a:xfrm>
                  <a:off x="4144963" y="965201"/>
                  <a:ext cx="14288" cy="12700"/>
                </a:xfrm>
                <a:custGeom>
                  <a:avLst/>
                  <a:gdLst>
                    <a:gd name="T0" fmla="*/ 8 w 11"/>
                    <a:gd name="T1" fmla="*/ 10 h 10"/>
                    <a:gd name="T2" fmla="*/ 0 w 11"/>
                    <a:gd name="T3" fmla="*/ 0 h 10"/>
                    <a:gd name="T4" fmla="*/ 3 w 11"/>
                    <a:gd name="T5" fmla="*/ 0 h 10"/>
                    <a:gd name="T6" fmla="*/ 11 w 11"/>
                    <a:gd name="T7" fmla="*/ 10 h 10"/>
                    <a:gd name="T8" fmla="*/ 8 w 11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0" name="Freeform 61"/>
                <p:cNvSpPr/>
                <p:nvPr/>
              </p:nvSpPr>
              <p:spPr bwMode="auto">
                <a:xfrm>
                  <a:off x="4149726" y="965201"/>
                  <a:ext cx="15875" cy="12700"/>
                </a:xfrm>
                <a:custGeom>
                  <a:avLst/>
                  <a:gdLst>
                    <a:gd name="T0" fmla="*/ 8 w 13"/>
                    <a:gd name="T1" fmla="*/ 10 h 11"/>
                    <a:gd name="T2" fmla="*/ 0 w 13"/>
                    <a:gd name="T3" fmla="*/ 0 h 11"/>
                    <a:gd name="T4" fmla="*/ 4 w 13"/>
                    <a:gd name="T5" fmla="*/ 2 h 11"/>
                    <a:gd name="T6" fmla="*/ 13 w 13"/>
                    <a:gd name="T7" fmla="*/ 11 h 11"/>
                    <a:gd name="T8" fmla="*/ 8 w 13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1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3" y="1"/>
                        <a:pt x="4" y="2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1" y="11"/>
                        <a:pt x="10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1" name="Freeform 62"/>
                <p:cNvSpPr/>
                <p:nvPr/>
              </p:nvSpPr>
              <p:spPr bwMode="auto">
                <a:xfrm>
                  <a:off x="4154488" y="966788"/>
                  <a:ext cx="14288" cy="15875"/>
                </a:xfrm>
                <a:custGeom>
                  <a:avLst/>
                  <a:gdLst>
                    <a:gd name="T0" fmla="*/ 9 w 12"/>
                    <a:gd name="T1" fmla="*/ 9 h 12"/>
                    <a:gd name="T2" fmla="*/ 0 w 12"/>
                    <a:gd name="T3" fmla="*/ 0 h 12"/>
                    <a:gd name="T4" fmla="*/ 4 w 12"/>
                    <a:gd name="T5" fmla="*/ 2 h 12"/>
                    <a:gd name="T6" fmla="*/ 12 w 12"/>
                    <a:gd name="T7" fmla="*/ 12 h 12"/>
                    <a:gd name="T8" fmla="*/ 9 w 12"/>
                    <a:gd name="T9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9" y="9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3" y="1"/>
                        <a:pt x="4" y="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1" y="11"/>
                        <a:pt x="10" y="10"/>
                        <a:pt x="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2" name="Freeform 63"/>
                <p:cNvSpPr/>
                <p:nvPr/>
              </p:nvSpPr>
              <p:spPr bwMode="auto">
                <a:xfrm>
                  <a:off x="4159251" y="969963"/>
                  <a:ext cx="12700" cy="14288"/>
                </a:xfrm>
                <a:custGeom>
                  <a:avLst/>
                  <a:gdLst>
                    <a:gd name="T0" fmla="*/ 8 w 10"/>
                    <a:gd name="T1" fmla="*/ 10 h 11"/>
                    <a:gd name="T2" fmla="*/ 0 w 10"/>
                    <a:gd name="T3" fmla="*/ 0 h 11"/>
                    <a:gd name="T4" fmla="*/ 1 w 10"/>
                    <a:gd name="T5" fmla="*/ 2 h 11"/>
                    <a:gd name="T6" fmla="*/ 10 w 10"/>
                    <a:gd name="T7" fmla="*/ 11 h 11"/>
                    <a:gd name="T8" fmla="*/ 8 w 10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1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9" y="11"/>
                        <a:pt x="8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3" name="Freeform 64"/>
                <p:cNvSpPr/>
                <p:nvPr/>
              </p:nvSpPr>
              <p:spPr bwMode="auto">
                <a:xfrm>
                  <a:off x="4286251" y="733426"/>
                  <a:ext cx="11113" cy="169863"/>
                </a:xfrm>
                <a:custGeom>
                  <a:avLst/>
                  <a:gdLst>
                    <a:gd name="T0" fmla="*/ 7 w 7"/>
                    <a:gd name="T1" fmla="*/ 107 h 107"/>
                    <a:gd name="T2" fmla="*/ 0 w 7"/>
                    <a:gd name="T3" fmla="*/ 100 h 107"/>
                    <a:gd name="T4" fmla="*/ 0 w 7"/>
                    <a:gd name="T5" fmla="*/ 0 h 107"/>
                    <a:gd name="T6" fmla="*/ 7 w 7"/>
                    <a:gd name="T7" fmla="*/ 8 h 107"/>
                    <a:gd name="T8" fmla="*/ 7 w 7"/>
                    <a:gd name="T9" fmla="*/ 107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07">
                      <a:moveTo>
                        <a:pt x="7" y="107"/>
                      </a:moveTo>
                      <a:lnTo>
                        <a:pt x="0" y="100"/>
                      </a:lnTo>
                      <a:lnTo>
                        <a:pt x="0" y="0"/>
                      </a:lnTo>
                      <a:lnTo>
                        <a:pt x="7" y="8"/>
                      </a:lnTo>
                      <a:lnTo>
                        <a:pt x="7" y="1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4" name="Freeform 65"/>
                <p:cNvSpPr/>
                <p:nvPr/>
              </p:nvSpPr>
              <p:spPr bwMode="auto">
                <a:xfrm>
                  <a:off x="4351338" y="655638"/>
                  <a:ext cx="11113" cy="11113"/>
                </a:xfrm>
                <a:custGeom>
                  <a:avLst/>
                  <a:gdLst>
                    <a:gd name="T0" fmla="*/ 8 w 9"/>
                    <a:gd name="T1" fmla="*/ 9 h 9"/>
                    <a:gd name="T2" fmla="*/ 0 w 9"/>
                    <a:gd name="T3" fmla="*/ 0 h 9"/>
                    <a:gd name="T4" fmla="*/ 1 w 9"/>
                    <a:gd name="T5" fmla="*/ 0 h 9"/>
                    <a:gd name="T6" fmla="*/ 9 w 9"/>
                    <a:gd name="T7" fmla="*/ 9 h 9"/>
                    <a:gd name="T8" fmla="*/ 8 w 9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8" y="9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5" name="Freeform 66"/>
                <p:cNvSpPr/>
                <p:nvPr/>
              </p:nvSpPr>
              <p:spPr bwMode="auto">
                <a:xfrm>
                  <a:off x="4351338" y="655638"/>
                  <a:ext cx="17463" cy="12700"/>
                </a:xfrm>
                <a:custGeom>
                  <a:avLst/>
                  <a:gdLst>
                    <a:gd name="T0" fmla="*/ 8 w 13"/>
                    <a:gd name="T1" fmla="*/ 9 h 10"/>
                    <a:gd name="T2" fmla="*/ 0 w 13"/>
                    <a:gd name="T3" fmla="*/ 0 h 10"/>
                    <a:gd name="T4" fmla="*/ 5 w 13"/>
                    <a:gd name="T5" fmla="*/ 0 h 10"/>
                    <a:gd name="T6" fmla="*/ 13 w 13"/>
                    <a:gd name="T7" fmla="*/ 10 h 10"/>
                    <a:gd name="T8" fmla="*/ 8 w 13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8" y="9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3" y="0"/>
                        <a:pt x="5" y="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1" y="10"/>
                        <a:pt x="10" y="9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6" name="Freeform 67"/>
                <p:cNvSpPr/>
                <p:nvPr/>
              </p:nvSpPr>
              <p:spPr bwMode="auto">
                <a:xfrm>
                  <a:off x="4357688" y="655638"/>
                  <a:ext cx="22225" cy="17463"/>
                </a:xfrm>
                <a:custGeom>
                  <a:avLst/>
                  <a:gdLst>
                    <a:gd name="T0" fmla="*/ 8 w 18"/>
                    <a:gd name="T1" fmla="*/ 10 h 14"/>
                    <a:gd name="T2" fmla="*/ 0 w 18"/>
                    <a:gd name="T3" fmla="*/ 0 h 14"/>
                    <a:gd name="T4" fmla="*/ 9 w 18"/>
                    <a:gd name="T5" fmla="*/ 4 h 14"/>
                    <a:gd name="T6" fmla="*/ 18 w 18"/>
                    <a:gd name="T7" fmla="*/ 14 h 14"/>
                    <a:gd name="T8" fmla="*/ 8 w 18"/>
                    <a:gd name="T9" fmla="*/ 1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4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"/>
                        <a:pt x="6" y="2"/>
                        <a:pt x="9" y="4"/>
                      </a:cubicBezTo>
                      <a:cubicBezTo>
                        <a:pt x="18" y="14"/>
                        <a:pt x="18" y="14"/>
                        <a:pt x="18" y="14"/>
                      </a:cubicBezTo>
                      <a:cubicBezTo>
                        <a:pt x="15" y="12"/>
                        <a:pt x="11" y="11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7" name="Freeform 68"/>
                <p:cNvSpPr/>
                <p:nvPr/>
              </p:nvSpPr>
              <p:spPr bwMode="auto">
                <a:xfrm>
                  <a:off x="4368801" y="660401"/>
                  <a:ext cx="22225" cy="20638"/>
                </a:xfrm>
                <a:custGeom>
                  <a:avLst/>
                  <a:gdLst>
                    <a:gd name="T0" fmla="*/ 9 w 17"/>
                    <a:gd name="T1" fmla="*/ 10 h 16"/>
                    <a:gd name="T2" fmla="*/ 0 w 17"/>
                    <a:gd name="T3" fmla="*/ 0 h 16"/>
                    <a:gd name="T4" fmla="*/ 9 w 17"/>
                    <a:gd name="T5" fmla="*/ 6 h 16"/>
                    <a:gd name="T6" fmla="*/ 17 w 17"/>
                    <a:gd name="T7" fmla="*/ 16 h 16"/>
                    <a:gd name="T8" fmla="*/ 9 w 17"/>
                    <a:gd name="T9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"/>
                        <a:pt x="6" y="3"/>
                        <a:pt x="9" y="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4" y="13"/>
                        <a:pt x="12" y="11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8" name="Freeform 69"/>
                <p:cNvSpPr/>
                <p:nvPr/>
              </p:nvSpPr>
              <p:spPr bwMode="auto">
                <a:xfrm>
                  <a:off x="4379913" y="668338"/>
                  <a:ext cx="17463" cy="20638"/>
                </a:xfrm>
                <a:custGeom>
                  <a:avLst/>
                  <a:gdLst>
                    <a:gd name="T0" fmla="*/ 8 w 14"/>
                    <a:gd name="T1" fmla="*/ 10 h 16"/>
                    <a:gd name="T2" fmla="*/ 0 w 14"/>
                    <a:gd name="T3" fmla="*/ 0 h 16"/>
                    <a:gd name="T4" fmla="*/ 6 w 14"/>
                    <a:gd name="T5" fmla="*/ 6 h 16"/>
                    <a:gd name="T6" fmla="*/ 14 w 14"/>
                    <a:gd name="T7" fmla="*/ 16 h 16"/>
                    <a:gd name="T8" fmla="*/ 8 w 14"/>
                    <a:gd name="T9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6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2"/>
                        <a:pt x="4" y="4"/>
                        <a:pt x="6" y="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2" y="13"/>
                        <a:pt x="10" y="11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9" name="Freeform 70"/>
                <p:cNvSpPr/>
                <p:nvPr/>
              </p:nvSpPr>
              <p:spPr bwMode="auto">
                <a:xfrm>
                  <a:off x="4346576" y="655638"/>
                  <a:ext cx="14288" cy="11113"/>
                </a:xfrm>
                <a:custGeom>
                  <a:avLst/>
                  <a:gdLst>
                    <a:gd name="T0" fmla="*/ 7 w 9"/>
                    <a:gd name="T1" fmla="*/ 7 h 7"/>
                    <a:gd name="T2" fmla="*/ 0 w 9"/>
                    <a:gd name="T3" fmla="*/ 0 h 7"/>
                    <a:gd name="T4" fmla="*/ 3 w 9"/>
                    <a:gd name="T5" fmla="*/ 0 h 7"/>
                    <a:gd name="T6" fmla="*/ 9 w 9"/>
                    <a:gd name="T7" fmla="*/ 7 h 7"/>
                    <a:gd name="T8" fmla="*/ 7 w 9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7">
                      <a:moveTo>
                        <a:pt x="7" y="7"/>
                      </a:move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7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60" name="Freeform 71"/>
                <p:cNvSpPr/>
                <p:nvPr/>
              </p:nvSpPr>
              <p:spPr bwMode="auto">
                <a:xfrm>
                  <a:off x="4051301" y="666751"/>
                  <a:ext cx="601663" cy="649288"/>
                </a:xfrm>
                <a:custGeom>
                  <a:avLst/>
                  <a:gdLst>
                    <a:gd name="T0" fmla="*/ 247 w 481"/>
                    <a:gd name="T1" fmla="*/ 0 h 519"/>
                    <a:gd name="T2" fmla="*/ 294 w 481"/>
                    <a:gd name="T3" fmla="*/ 62 h 519"/>
                    <a:gd name="T4" fmla="*/ 290 w 481"/>
                    <a:gd name="T5" fmla="*/ 189 h 519"/>
                    <a:gd name="T6" fmla="*/ 326 w 481"/>
                    <a:gd name="T7" fmla="*/ 218 h 519"/>
                    <a:gd name="T8" fmla="*/ 343 w 481"/>
                    <a:gd name="T9" fmla="*/ 202 h 519"/>
                    <a:gd name="T10" fmla="*/ 360 w 481"/>
                    <a:gd name="T11" fmla="*/ 219 h 519"/>
                    <a:gd name="T12" fmla="*/ 359 w 481"/>
                    <a:gd name="T13" fmla="*/ 245 h 519"/>
                    <a:gd name="T14" fmla="*/ 385 w 481"/>
                    <a:gd name="T15" fmla="*/ 266 h 519"/>
                    <a:gd name="T16" fmla="*/ 402 w 481"/>
                    <a:gd name="T17" fmla="*/ 248 h 519"/>
                    <a:gd name="T18" fmla="*/ 419 w 481"/>
                    <a:gd name="T19" fmla="*/ 265 h 519"/>
                    <a:gd name="T20" fmla="*/ 419 w 481"/>
                    <a:gd name="T21" fmla="*/ 293 h 519"/>
                    <a:gd name="T22" fmla="*/ 448 w 481"/>
                    <a:gd name="T23" fmla="*/ 316 h 519"/>
                    <a:gd name="T24" fmla="*/ 453 w 481"/>
                    <a:gd name="T25" fmla="*/ 320 h 519"/>
                    <a:gd name="T26" fmla="*/ 454 w 481"/>
                    <a:gd name="T27" fmla="*/ 322 h 519"/>
                    <a:gd name="T28" fmla="*/ 477 w 481"/>
                    <a:gd name="T29" fmla="*/ 360 h 519"/>
                    <a:gd name="T30" fmla="*/ 479 w 481"/>
                    <a:gd name="T31" fmla="*/ 379 h 519"/>
                    <a:gd name="T32" fmla="*/ 462 w 481"/>
                    <a:gd name="T33" fmla="*/ 389 h 519"/>
                    <a:gd name="T34" fmla="*/ 458 w 481"/>
                    <a:gd name="T35" fmla="*/ 388 h 519"/>
                    <a:gd name="T36" fmla="*/ 287 w 481"/>
                    <a:gd name="T37" fmla="*/ 314 h 519"/>
                    <a:gd name="T38" fmla="*/ 285 w 481"/>
                    <a:gd name="T39" fmla="*/ 376 h 519"/>
                    <a:gd name="T40" fmla="*/ 284 w 481"/>
                    <a:gd name="T41" fmla="*/ 383 h 519"/>
                    <a:gd name="T42" fmla="*/ 332 w 481"/>
                    <a:gd name="T43" fmla="*/ 420 h 519"/>
                    <a:gd name="T44" fmla="*/ 338 w 481"/>
                    <a:gd name="T45" fmla="*/ 440 h 519"/>
                    <a:gd name="T46" fmla="*/ 321 w 481"/>
                    <a:gd name="T47" fmla="*/ 452 h 519"/>
                    <a:gd name="T48" fmla="*/ 265 w 481"/>
                    <a:gd name="T49" fmla="*/ 452 h 519"/>
                    <a:gd name="T50" fmla="*/ 239 w 481"/>
                    <a:gd name="T51" fmla="*/ 519 h 519"/>
                    <a:gd name="T52" fmla="*/ 236 w 481"/>
                    <a:gd name="T53" fmla="*/ 519 h 519"/>
                    <a:gd name="T54" fmla="*/ 211 w 481"/>
                    <a:gd name="T55" fmla="*/ 452 h 519"/>
                    <a:gd name="T56" fmla="*/ 158 w 481"/>
                    <a:gd name="T57" fmla="*/ 452 h 519"/>
                    <a:gd name="T58" fmla="*/ 142 w 481"/>
                    <a:gd name="T59" fmla="*/ 440 h 519"/>
                    <a:gd name="T60" fmla="*/ 148 w 481"/>
                    <a:gd name="T61" fmla="*/ 420 h 519"/>
                    <a:gd name="T62" fmla="*/ 197 w 481"/>
                    <a:gd name="T63" fmla="*/ 383 h 519"/>
                    <a:gd name="T64" fmla="*/ 197 w 481"/>
                    <a:gd name="T65" fmla="*/ 376 h 519"/>
                    <a:gd name="T66" fmla="*/ 197 w 481"/>
                    <a:gd name="T67" fmla="*/ 314 h 519"/>
                    <a:gd name="T68" fmla="*/ 23 w 481"/>
                    <a:gd name="T69" fmla="*/ 388 h 519"/>
                    <a:gd name="T70" fmla="*/ 19 w 481"/>
                    <a:gd name="T71" fmla="*/ 389 h 519"/>
                    <a:gd name="T72" fmla="*/ 3 w 481"/>
                    <a:gd name="T73" fmla="*/ 379 h 519"/>
                    <a:gd name="T74" fmla="*/ 5 w 481"/>
                    <a:gd name="T75" fmla="*/ 360 h 519"/>
                    <a:gd name="T76" fmla="*/ 29 w 481"/>
                    <a:gd name="T77" fmla="*/ 322 h 519"/>
                    <a:gd name="T78" fmla="*/ 30 w 481"/>
                    <a:gd name="T79" fmla="*/ 320 h 519"/>
                    <a:gd name="T80" fmla="*/ 35 w 481"/>
                    <a:gd name="T81" fmla="*/ 316 h 519"/>
                    <a:gd name="T82" fmla="*/ 65 w 481"/>
                    <a:gd name="T83" fmla="*/ 293 h 519"/>
                    <a:gd name="T84" fmla="*/ 65 w 481"/>
                    <a:gd name="T85" fmla="*/ 265 h 519"/>
                    <a:gd name="T86" fmla="*/ 83 w 481"/>
                    <a:gd name="T87" fmla="*/ 248 h 519"/>
                    <a:gd name="T88" fmla="*/ 100 w 481"/>
                    <a:gd name="T89" fmla="*/ 265 h 519"/>
                    <a:gd name="T90" fmla="*/ 126 w 481"/>
                    <a:gd name="T91" fmla="*/ 245 h 519"/>
                    <a:gd name="T92" fmla="*/ 126 w 481"/>
                    <a:gd name="T93" fmla="*/ 219 h 519"/>
                    <a:gd name="T94" fmla="*/ 143 w 481"/>
                    <a:gd name="T95" fmla="*/ 202 h 519"/>
                    <a:gd name="T96" fmla="*/ 160 w 481"/>
                    <a:gd name="T97" fmla="*/ 218 h 519"/>
                    <a:gd name="T98" fmla="*/ 196 w 481"/>
                    <a:gd name="T99" fmla="*/ 189 h 519"/>
                    <a:gd name="T100" fmla="*/ 196 w 481"/>
                    <a:gd name="T101" fmla="*/ 63 h 519"/>
                    <a:gd name="T102" fmla="*/ 245 w 481"/>
                    <a:gd name="T103" fmla="*/ 0 h 519"/>
                    <a:gd name="T104" fmla="*/ 247 w 481"/>
                    <a:gd name="T105" fmla="*/ 0 h 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81" h="519">
                      <a:moveTo>
                        <a:pt x="247" y="0"/>
                      </a:moveTo>
                      <a:cubicBezTo>
                        <a:pt x="271" y="0"/>
                        <a:pt x="294" y="31"/>
                        <a:pt x="294" y="62"/>
                      </a:cubicBezTo>
                      <a:cubicBezTo>
                        <a:pt x="290" y="189"/>
                        <a:pt x="290" y="189"/>
                        <a:pt x="290" y="189"/>
                      </a:cubicBezTo>
                      <a:cubicBezTo>
                        <a:pt x="326" y="218"/>
                        <a:pt x="326" y="218"/>
                        <a:pt x="326" y="218"/>
                      </a:cubicBezTo>
                      <a:cubicBezTo>
                        <a:pt x="326" y="209"/>
                        <a:pt x="334" y="202"/>
                        <a:pt x="343" y="202"/>
                      </a:cubicBezTo>
                      <a:cubicBezTo>
                        <a:pt x="352" y="202"/>
                        <a:pt x="360" y="209"/>
                        <a:pt x="360" y="219"/>
                      </a:cubicBezTo>
                      <a:cubicBezTo>
                        <a:pt x="359" y="245"/>
                        <a:pt x="359" y="245"/>
                        <a:pt x="359" y="245"/>
                      </a:cubicBezTo>
                      <a:cubicBezTo>
                        <a:pt x="385" y="266"/>
                        <a:pt x="385" y="266"/>
                        <a:pt x="385" y="266"/>
                      </a:cubicBezTo>
                      <a:cubicBezTo>
                        <a:pt x="385" y="255"/>
                        <a:pt x="393" y="248"/>
                        <a:pt x="402" y="248"/>
                      </a:cubicBezTo>
                      <a:cubicBezTo>
                        <a:pt x="412" y="248"/>
                        <a:pt x="419" y="255"/>
                        <a:pt x="419" y="265"/>
                      </a:cubicBezTo>
                      <a:cubicBezTo>
                        <a:pt x="419" y="293"/>
                        <a:pt x="419" y="293"/>
                        <a:pt x="419" y="293"/>
                      </a:cubicBezTo>
                      <a:cubicBezTo>
                        <a:pt x="448" y="316"/>
                        <a:pt x="448" y="316"/>
                        <a:pt x="448" y="316"/>
                      </a:cubicBezTo>
                      <a:cubicBezTo>
                        <a:pt x="450" y="317"/>
                        <a:pt x="452" y="319"/>
                        <a:pt x="453" y="320"/>
                      </a:cubicBezTo>
                      <a:cubicBezTo>
                        <a:pt x="454" y="321"/>
                        <a:pt x="454" y="321"/>
                        <a:pt x="454" y="322"/>
                      </a:cubicBezTo>
                      <a:cubicBezTo>
                        <a:pt x="477" y="360"/>
                        <a:pt x="477" y="360"/>
                        <a:pt x="477" y="360"/>
                      </a:cubicBezTo>
                      <a:cubicBezTo>
                        <a:pt x="481" y="366"/>
                        <a:pt x="481" y="373"/>
                        <a:pt x="479" y="379"/>
                      </a:cubicBezTo>
                      <a:cubicBezTo>
                        <a:pt x="476" y="385"/>
                        <a:pt x="469" y="389"/>
                        <a:pt x="462" y="389"/>
                      </a:cubicBezTo>
                      <a:cubicBezTo>
                        <a:pt x="461" y="389"/>
                        <a:pt x="459" y="389"/>
                        <a:pt x="458" y="388"/>
                      </a:cubicBezTo>
                      <a:cubicBezTo>
                        <a:pt x="287" y="314"/>
                        <a:pt x="287" y="314"/>
                        <a:pt x="287" y="314"/>
                      </a:cubicBezTo>
                      <a:cubicBezTo>
                        <a:pt x="285" y="376"/>
                        <a:pt x="285" y="376"/>
                        <a:pt x="285" y="376"/>
                      </a:cubicBezTo>
                      <a:cubicBezTo>
                        <a:pt x="285" y="377"/>
                        <a:pt x="284" y="379"/>
                        <a:pt x="284" y="383"/>
                      </a:cubicBezTo>
                      <a:cubicBezTo>
                        <a:pt x="332" y="420"/>
                        <a:pt x="332" y="420"/>
                        <a:pt x="332" y="420"/>
                      </a:cubicBezTo>
                      <a:cubicBezTo>
                        <a:pt x="339" y="424"/>
                        <a:pt x="341" y="432"/>
                        <a:pt x="338" y="440"/>
                      </a:cubicBezTo>
                      <a:cubicBezTo>
                        <a:pt x="336" y="447"/>
                        <a:pt x="329" y="452"/>
                        <a:pt x="321" y="452"/>
                      </a:cubicBezTo>
                      <a:cubicBezTo>
                        <a:pt x="265" y="452"/>
                        <a:pt x="265" y="452"/>
                        <a:pt x="265" y="452"/>
                      </a:cubicBezTo>
                      <a:cubicBezTo>
                        <a:pt x="258" y="467"/>
                        <a:pt x="249" y="519"/>
                        <a:pt x="239" y="519"/>
                      </a:cubicBezTo>
                      <a:cubicBezTo>
                        <a:pt x="236" y="519"/>
                        <a:pt x="236" y="519"/>
                        <a:pt x="236" y="519"/>
                      </a:cubicBezTo>
                      <a:cubicBezTo>
                        <a:pt x="225" y="519"/>
                        <a:pt x="217" y="467"/>
                        <a:pt x="211" y="452"/>
                      </a:cubicBezTo>
                      <a:cubicBezTo>
                        <a:pt x="158" y="452"/>
                        <a:pt x="158" y="452"/>
                        <a:pt x="158" y="452"/>
                      </a:cubicBezTo>
                      <a:cubicBezTo>
                        <a:pt x="151" y="452"/>
                        <a:pt x="144" y="447"/>
                        <a:pt x="142" y="440"/>
                      </a:cubicBezTo>
                      <a:cubicBezTo>
                        <a:pt x="139" y="432"/>
                        <a:pt x="142" y="424"/>
                        <a:pt x="148" y="420"/>
                      </a:cubicBezTo>
                      <a:cubicBezTo>
                        <a:pt x="197" y="383"/>
                        <a:pt x="197" y="383"/>
                        <a:pt x="197" y="383"/>
                      </a:cubicBezTo>
                      <a:cubicBezTo>
                        <a:pt x="197" y="379"/>
                        <a:pt x="197" y="376"/>
                        <a:pt x="197" y="376"/>
                      </a:cubicBezTo>
                      <a:cubicBezTo>
                        <a:pt x="197" y="314"/>
                        <a:pt x="197" y="314"/>
                        <a:pt x="197" y="314"/>
                      </a:cubicBezTo>
                      <a:cubicBezTo>
                        <a:pt x="23" y="388"/>
                        <a:pt x="23" y="388"/>
                        <a:pt x="23" y="388"/>
                      </a:cubicBezTo>
                      <a:cubicBezTo>
                        <a:pt x="22" y="389"/>
                        <a:pt x="21" y="389"/>
                        <a:pt x="19" y="389"/>
                      </a:cubicBezTo>
                      <a:cubicBezTo>
                        <a:pt x="12" y="389"/>
                        <a:pt x="6" y="385"/>
                        <a:pt x="3" y="379"/>
                      </a:cubicBezTo>
                      <a:cubicBezTo>
                        <a:pt x="0" y="373"/>
                        <a:pt x="1" y="366"/>
                        <a:pt x="5" y="360"/>
                      </a:cubicBezTo>
                      <a:cubicBezTo>
                        <a:pt x="29" y="322"/>
                        <a:pt x="29" y="322"/>
                        <a:pt x="29" y="322"/>
                      </a:cubicBezTo>
                      <a:cubicBezTo>
                        <a:pt x="29" y="321"/>
                        <a:pt x="29" y="321"/>
                        <a:pt x="30" y="320"/>
                      </a:cubicBezTo>
                      <a:cubicBezTo>
                        <a:pt x="31" y="319"/>
                        <a:pt x="33" y="317"/>
                        <a:pt x="35" y="316"/>
                      </a:cubicBezTo>
                      <a:cubicBezTo>
                        <a:pt x="65" y="293"/>
                        <a:pt x="65" y="293"/>
                        <a:pt x="65" y="293"/>
                      </a:cubicBezTo>
                      <a:cubicBezTo>
                        <a:pt x="65" y="265"/>
                        <a:pt x="65" y="265"/>
                        <a:pt x="65" y="265"/>
                      </a:cubicBezTo>
                      <a:cubicBezTo>
                        <a:pt x="66" y="255"/>
                        <a:pt x="73" y="248"/>
                        <a:pt x="83" y="248"/>
                      </a:cubicBezTo>
                      <a:cubicBezTo>
                        <a:pt x="92" y="248"/>
                        <a:pt x="100" y="255"/>
                        <a:pt x="100" y="265"/>
                      </a:cubicBezTo>
                      <a:cubicBezTo>
                        <a:pt x="126" y="245"/>
                        <a:pt x="126" y="245"/>
                        <a:pt x="126" y="245"/>
                      </a:cubicBezTo>
                      <a:cubicBezTo>
                        <a:pt x="126" y="219"/>
                        <a:pt x="126" y="219"/>
                        <a:pt x="126" y="219"/>
                      </a:cubicBezTo>
                      <a:cubicBezTo>
                        <a:pt x="126" y="209"/>
                        <a:pt x="134" y="202"/>
                        <a:pt x="143" y="202"/>
                      </a:cubicBezTo>
                      <a:cubicBezTo>
                        <a:pt x="152" y="202"/>
                        <a:pt x="160" y="209"/>
                        <a:pt x="160" y="218"/>
                      </a:cubicBezTo>
                      <a:cubicBezTo>
                        <a:pt x="196" y="189"/>
                        <a:pt x="196" y="189"/>
                        <a:pt x="196" y="189"/>
                      </a:cubicBezTo>
                      <a:cubicBezTo>
                        <a:pt x="196" y="63"/>
                        <a:pt x="196" y="63"/>
                        <a:pt x="196" y="63"/>
                      </a:cubicBezTo>
                      <a:cubicBezTo>
                        <a:pt x="197" y="27"/>
                        <a:pt x="223" y="0"/>
                        <a:pt x="245" y="0"/>
                      </a:cubicBezTo>
                      <a:lnTo>
                        <a:pt x="24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61" name="Freeform 72"/>
                <p:cNvSpPr/>
                <p:nvPr/>
              </p:nvSpPr>
              <p:spPr bwMode="auto">
                <a:xfrm>
                  <a:off x="4286251" y="663576"/>
                  <a:ext cx="47625" cy="82550"/>
                </a:xfrm>
                <a:custGeom>
                  <a:avLst/>
                  <a:gdLst>
                    <a:gd name="T0" fmla="*/ 8 w 37"/>
                    <a:gd name="T1" fmla="*/ 66 h 66"/>
                    <a:gd name="T2" fmla="*/ 0 w 37"/>
                    <a:gd name="T3" fmla="*/ 56 h 66"/>
                    <a:gd name="T4" fmla="*/ 29 w 37"/>
                    <a:gd name="T5" fmla="*/ 0 h 66"/>
                    <a:gd name="T6" fmla="*/ 37 w 37"/>
                    <a:gd name="T7" fmla="*/ 10 h 66"/>
                    <a:gd name="T8" fmla="*/ 8 w 37"/>
                    <a:gd name="T9" fmla="*/ 66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66">
                      <a:moveTo>
                        <a:pt x="8" y="66"/>
                      </a:move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31"/>
                        <a:pt x="13" y="10"/>
                        <a:pt x="29" y="0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21" y="20"/>
                        <a:pt x="8" y="41"/>
                        <a:pt x="8" y="6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62" name="Freeform 73"/>
                <p:cNvSpPr/>
                <p:nvPr/>
              </p:nvSpPr>
              <p:spPr bwMode="auto">
                <a:xfrm>
                  <a:off x="4322763" y="658813"/>
                  <a:ext cx="19050" cy="17463"/>
                </a:xfrm>
                <a:custGeom>
                  <a:avLst/>
                  <a:gdLst>
                    <a:gd name="T0" fmla="*/ 8 w 15"/>
                    <a:gd name="T1" fmla="*/ 14 h 14"/>
                    <a:gd name="T2" fmla="*/ 0 w 15"/>
                    <a:gd name="T3" fmla="*/ 4 h 14"/>
                    <a:gd name="T4" fmla="*/ 6 w 15"/>
                    <a:gd name="T5" fmla="*/ 0 h 14"/>
                    <a:gd name="T6" fmla="*/ 15 w 15"/>
                    <a:gd name="T7" fmla="*/ 10 h 14"/>
                    <a:gd name="T8" fmla="*/ 8 w 15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4">
                      <a:moveTo>
                        <a:pt x="8" y="14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" y="3"/>
                        <a:pt x="4" y="1"/>
                        <a:pt x="6" y="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2" y="11"/>
                        <a:pt x="10" y="12"/>
                        <a:pt x="8" y="1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63" name="Freeform 74"/>
                <p:cNvSpPr/>
                <p:nvPr/>
              </p:nvSpPr>
              <p:spPr bwMode="auto">
                <a:xfrm>
                  <a:off x="4330701" y="657226"/>
                  <a:ext cx="17463" cy="14288"/>
                </a:xfrm>
                <a:custGeom>
                  <a:avLst/>
                  <a:gdLst>
                    <a:gd name="T0" fmla="*/ 9 w 14"/>
                    <a:gd name="T1" fmla="*/ 11 h 11"/>
                    <a:gd name="T2" fmla="*/ 0 w 14"/>
                    <a:gd name="T3" fmla="*/ 1 h 11"/>
                    <a:gd name="T4" fmla="*/ 6 w 14"/>
                    <a:gd name="T5" fmla="*/ 0 h 11"/>
                    <a:gd name="T6" fmla="*/ 14 w 14"/>
                    <a:gd name="T7" fmla="*/ 9 h 11"/>
                    <a:gd name="T8" fmla="*/ 9 w 14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1">
                      <a:moveTo>
                        <a:pt x="9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4" y="0"/>
                        <a:pt x="6" y="0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2" y="10"/>
                        <a:pt x="10" y="10"/>
                        <a:pt x="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64" name="Freeform 75"/>
                <p:cNvSpPr/>
                <p:nvPr/>
              </p:nvSpPr>
              <p:spPr bwMode="auto">
                <a:xfrm>
                  <a:off x="4338638" y="655638"/>
                  <a:ext cx="14288" cy="12700"/>
                </a:xfrm>
                <a:custGeom>
                  <a:avLst/>
                  <a:gdLst>
                    <a:gd name="T0" fmla="*/ 8 w 12"/>
                    <a:gd name="T1" fmla="*/ 10 h 10"/>
                    <a:gd name="T2" fmla="*/ 0 w 12"/>
                    <a:gd name="T3" fmla="*/ 1 h 10"/>
                    <a:gd name="T4" fmla="*/ 4 w 12"/>
                    <a:gd name="T5" fmla="*/ 0 h 10"/>
                    <a:gd name="T6" fmla="*/ 12 w 12"/>
                    <a:gd name="T7" fmla="*/ 10 h 10"/>
                    <a:gd name="T8" fmla="*/ 8 w 12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8" y="1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3" y="0"/>
                        <a:pt x="4" y="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1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65" name="Freeform 76"/>
                <p:cNvSpPr/>
                <p:nvPr/>
              </p:nvSpPr>
              <p:spPr bwMode="auto">
                <a:xfrm>
                  <a:off x="4343401" y="655638"/>
                  <a:ext cx="14288" cy="12700"/>
                </a:xfrm>
                <a:custGeom>
                  <a:avLst/>
                  <a:gdLst>
                    <a:gd name="T0" fmla="*/ 8 w 12"/>
                    <a:gd name="T1" fmla="*/ 10 h 10"/>
                    <a:gd name="T2" fmla="*/ 0 w 12"/>
                    <a:gd name="T3" fmla="*/ 0 h 10"/>
                    <a:gd name="T4" fmla="*/ 3 w 12"/>
                    <a:gd name="T5" fmla="*/ 0 h 10"/>
                    <a:gd name="T6" fmla="*/ 12 w 12"/>
                    <a:gd name="T7" fmla="*/ 9 h 10"/>
                    <a:gd name="T8" fmla="*/ 8 w 12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9"/>
                        <a:pt x="9" y="9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66" name="Freeform 1312"/>
                <p:cNvSpPr/>
                <p:nvPr/>
              </p:nvSpPr>
              <p:spPr bwMode="auto">
                <a:xfrm>
                  <a:off x="4184650" y="731838"/>
                  <a:ext cx="31750" cy="25400"/>
                </a:xfrm>
                <a:custGeom>
                  <a:avLst/>
                  <a:gdLst>
                    <a:gd name="T0" fmla="*/ 13 w 25"/>
                    <a:gd name="T1" fmla="*/ 20 h 20"/>
                    <a:gd name="T2" fmla="*/ 13 w 25"/>
                    <a:gd name="T3" fmla="*/ 0 h 20"/>
                    <a:gd name="T4" fmla="*/ 13 w 25"/>
                    <a:gd name="T5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5" h="20">
                      <a:moveTo>
                        <a:pt x="13" y="20"/>
                      </a:moveTo>
                      <a:cubicBezTo>
                        <a:pt x="25" y="20"/>
                        <a:pt x="25" y="0"/>
                        <a:pt x="13" y="0"/>
                      </a:cubicBezTo>
                      <a:cubicBezTo>
                        <a:pt x="0" y="0"/>
                        <a:pt x="0" y="20"/>
                        <a:pt x="13" y="2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89" name="组合 788"/>
            <p:cNvGrpSpPr/>
            <p:nvPr/>
          </p:nvGrpSpPr>
          <p:grpSpPr>
            <a:xfrm>
              <a:off x="629265" y="3547468"/>
              <a:ext cx="2094270" cy="977925"/>
              <a:chOff x="629265" y="3547468"/>
              <a:chExt cx="2094270" cy="977925"/>
            </a:xfrm>
          </p:grpSpPr>
          <p:sp>
            <p:nvSpPr>
              <p:cNvPr id="787" name="文本框 786"/>
              <p:cNvSpPr txBox="1"/>
              <p:nvPr/>
            </p:nvSpPr>
            <p:spPr>
              <a:xfrm>
                <a:off x="927335" y="3547468"/>
                <a:ext cx="15730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7C8B71"/>
                    </a:solidFill>
                    <a:cs typeface="+mn-ea"/>
                    <a:sym typeface="+mn-lt"/>
                  </a:rPr>
                  <a:t>平台的搭建及数据库建表</a:t>
                </a:r>
              </a:p>
            </p:txBody>
          </p:sp>
          <p:sp>
            <p:nvSpPr>
              <p:cNvPr id="788" name="文本框 787"/>
              <p:cNvSpPr txBox="1"/>
              <p:nvPr/>
            </p:nvSpPr>
            <p:spPr>
              <a:xfrm>
                <a:off x="629265" y="3820135"/>
                <a:ext cx="2094270" cy="705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zh-CN" sz="1400" dirty="0">
                  <a:solidFill>
                    <a:srgbClr val="7C8B71"/>
                  </a:solidFill>
                  <a:cs typeface="+mn-ea"/>
                  <a:sym typeface="+mn-lt"/>
                </a:endParaRPr>
              </a:p>
              <a:p>
                <a:pPr algn="ctr">
                  <a:lnSpc>
                    <a:spcPct val="150000"/>
                  </a:lnSpc>
                </a:pPr>
                <a:endParaRPr lang="zh-CN" altLang="en-US" sz="1400" dirty="0">
                  <a:solidFill>
                    <a:srgbClr val="7C8B7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02" name="组合 801"/>
          <p:cNvGrpSpPr/>
          <p:nvPr/>
        </p:nvGrpSpPr>
        <p:grpSpPr>
          <a:xfrm>
            <a:off x="3586726" y="2314520"/>
            <a:ext cx="2094270" cy="1887707"/>
            <a:chOff x="3569103" y="2314520"/>
            <a:chExt cx="2094270" cy="1887707"/>
          </a:xfrm>
        </p:grpSpPr>
        <p:grpSp>
          <p:nvGrpSpPr>
            <p:cNvPr id="367" name="组合 366"/>
            <p:cNvGrpSpPr/>
            <p:nvPr/>
          </p:nvGrpSpPr>
          <p:grpSpPr>
            <a:xfrm>
              <a:off x="4104095" y="2314520"/>
              <a:ext cx="1024286" cy="1024286"/>
              <a:chOff x="2462179" y="2475933"/>
              <a:chExt cx="1024286" cy="1024286"/>
            </a:xfrm>
          </p:grpSpPr>
          <p:sp>
            <p:nvSpPr>
              <p:cNvPr id="287" name="矩形 286"/>
              <p:cNvSpPr/>
              <p:nvPr/>
            </p:nvSpPr>
            <p:spPr>
              <a:xfrm>
                <a:off x="2517122" y="2530876"/>
                <a:ext cx="914400" cy="914400"/>
              </a:xfrm>
              <a:prstGeom prst="rect">
                <a:avLst/>
              </a:prstGeom>
              <a:solidFill>
                <a:srgbClr val="98A3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8" name="矩形 287"/>
              <p:cNvSpPr/>
              <p:nvPr/>
            </p:nvSpPr>
            <p:spPr>
              <a:xfrm>
                <a:off x="2462179" y="2475933"/>
                <a:ext cx="1024286" cy="1024286"/>
              </a:xfrm>
              <a:prstGeom prst="rect">
                <a:avLst/>
              </a:prstGeom>
              <a:noFill/>
              <a:ln>
                <a:solidFill>
                  <a:srgbClr val="7C8B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84" name="组合 83"/>
              <p:cNvGrpSpPr/>
              <p:nvPr/>
            </p:nvGrpSpPr>
            <p:grpSpPr>
              <a:xfrm>
                <a:off x="2716353" y="2683276"/>
                <a:ext cx="515938" cy="609601"/>
                <a:chOff x="5392738" y="655638"/>
                <a:chExt cx="515938" cy="609601"/>
              </a:xfrm>
              <a:solidFill>
                <a:schemeClr val="bg1"/>
              </a:solidFill>
            </p:grpSpPr>
            <p:sp>
              <p:nvSpPr>
                <p:cNvPr id="85" name="Freeform 707"/>
                <p:cNvSpPr/>
                <p:nvPr/>
              </p:nvSpPr>
              <p:spPr bwMode="auto">
                <a:xfrm>
                  <a:off x="5756276" y="1130301"/>
                  <a:ext cx="152400" cy="134938"/>
                </a:xfrm>
                <a:custGeom>
                  <a:avLst/>
                  <a:gdLst>
                    <a:gd name="T0" fmla="*/ 6 w 96"/>
                    <a:gd name="T1" fmla="*/ 8 h 85"/>
                    <a:gd name="T2" fmla="*/ 0 w 96"/>
                    <a:gd name="T3" fmla="*/ 0 h 85"/>
                    <a:gd name="T4" fmla="*/ 88 w 96"/>
                    <a:gd name="T5" fmla="*/ 77 h 85"/>
                    <a:gd name="T6" fmla="*/ 96 w 96"/>
                    <a:gd name="T7" fmla="*/ 85 h 85"/>
                    <a:gd name="T8" fmla="*/ 6 w 96"/>
                    <a:gd name="T9" fmla="*/ 8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85">
                      <a:moveTo>
                        <a:pt x="6" y="8"/>
                      </a:moveTo>
                      <a:lnTo>
                        <a:pt x="0" y="0"/>
                      </a:lnTo>
                      <a:lnTo>
                        <a:pt x="88" y="77"/>
                      </a:lnTo>
                      <a:lnTo>
                        <a:pt x="96" y="85"/>
                      </a:lnTo>
                      <a:lnTo>
                        <a:pt x="6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Freeform 708"/>
                <p:cNvSpPr/>
                <p:nvPr/>
              </p:nvSpPr>
              <p:spPr bwMode="auto">
                <a:xfrm>
                  <a:off x="5729288" y="1090613"/>
                  <a:ext cx="11113" cy="41275"/>
                </a:xfrm>
                <a:custGeom>
                  <a:avLst/>
                  <a:gdLst>
                    <a:gd name="T0" fmla="*/ 7 w 7"/>
                    <a:gd name="T1" fmla="*/ 26 h 26"/>
                    <a:gd name="T2" fmla="*/ 0 w 7"/>
                    <a:gd name="T3" fmla="*/ 18 h 26"/>
                    <a:gd name="T4" fmla="*/ 1 w 7"/>
                    <a:gd name="T5" fmla="*/ 0 h 26"/>
                    <a:gd name="T6" fmla="*/ 7 w 7"/>
                    <a:gd name="T7" fmla="*/ 7 h 26"/>
                    <a:gd name="T8" fmla="*/ 7 w 7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6">
                      <a:moveTo>
                        <a:pt x="7" y="26"/>
                      </a:moveTo>
                      <a:lnTo>
                        <a:pt x="0" y="18"/>
                      </a:lnTo>
                      <a:lnTo>
                        <a:pt x="1" y="0"/>
                      </a:lnTo>
                      <a:lnTo>
                        <a:pt x="7" y="7"/>
                      </a:lnTo>
                      <a:lnTo>
                        <a:pt x="7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Freeform 709"/>
                <p:cNvSpPr/>
                <p:nvPr/>
              </p:nvSpPr>
              <p:spPr bwMode="auto">
                <a:xfrm>
                  <a:off x="5726113" y="1079501"/>
                  <a:ext cx="14288" cy="22225"/>
                </a:xfrm>
                <a:custGeom>
                  <a:avLst/>
                  <a:gdLst>
                    <a:gd name="T0" fmla="*/ 12 w 12"/>
                    <a:gd name="T1" fmla="*/ 18 h 18"/>
                    <a:gd name="T2" fmla="*/ 4 w 12"/>
                    <a:gd name="T3" fmla="*/ 9 h 18"/>
                    <a:gd name="T4" fmla="*/ 0 w 12"/>
                    <a:gd name="T5" fmla="*/ 0 h 18"/>
                    <a:gd name="T6" fmla="*/ 9 w 12"/>
                    <a:gd name="T7" fmla="*/ 10 h 18"/>
                    <a:gd name="T8" fmla="*/ 12 w 12"/>
                    <a:gd name="T9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8">
                      <a:moveTo>
                        <a:pt x="12" y="18"/>
                      </a:move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4" y="5"/>
                        <a:pt x="2" y="2"/>
                        <a:pt x="0" y="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1" y="12"/>
                        <a:pt x="12" y="15"/>
                        <a:pt x="12" y="1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 710"/>
                <p:cNvSpPr/>
                <p:nvPr/>
              </p:nvSpPr>
              <p:spPr bwMode="auto">
                <a:xfrm>
                  <a:off x="5784851" y="1057276"/>
                  <a:ext cx="14288" cy="12700"/>
                </a:xfrm>
                <a:custGeom>
                  <a:avLst/>
                  <a:gdLst>
                    <a:gd name="T0" fmla="*/ 8 w 11"/>
                    <a:gd name="T1" fmla="*/ 10 h 10"/>
                    <a:gd name="T2" fmla="*/ 0 w 11"/>
                    <a:gd name="T3" fmla="*/ 0 h 10"/>
                    <a:gd name="T4" fmla="*/ 3 w 11"/>
                    <a:gd name="T5" fmla="*/ 0 h 10"/>
                    <a:gd name="T6" fmla="*/ 11 w 11"/>
                    <a:gd name="T7" fmla="*/ 10 h 10"/>
                    <a:gd name="T8" fmla="*/ 8 w 11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 711"/>
                <p:cNvSpPr/>
                <p:nvPr/>
              </p:nvSpPr>
              <p:spPr bwMode="auto">
                <a:xfrm>
                  <a:off x="5789613" y="1055688"/>
                  <a:ext cx="14288" cy="14288"/>
                </a:xfrm>
                <a:custGeom>
                  <a:avLst/>
                  <a:gdLst>
                    <a:gd name="T0" fmla="*/ 8 w 12"/>
                    <a:gd name="T1" fmla="*/ 11 h 11"/>
                    <a:gd name="T2" fmla="*/ 0 w 12"/>
                    <a:gd name="T3" fmla="*/ 1 h 11"/>
                    <a:gd name="T4" fmla="*/ 3 w 12"/>
                    <a:gd name="T5" fmla="*/ 0 h 11"/>
                    <a:gd name="T6" fmla="*/ 12 w 12"/>
                    <a:gd name="T7" fmla="*/ 10 h 11"/>
                    <a:gd name="T8" fmla="*/ 8 w 12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8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0"/>
                        <a:pt x="3" y="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1" y="10"/>
                        <a:pt x="9" y="10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 712"/>
                <p:cNvSpPr/>
                <p:nvPr/>
              </p:nvSpPr>
              <p:spPr bwMode="auto">
                <a:xfrm>
                  <a:off x="5792788" y="1054101"/>
                  <a:ext cx="15875" cy="14288"/>
                </a:xfrm>
                <a:custGeom>
                  <a:avLst/>
                  <a:gdLst>
                    <a:gd name="T0" fmla="*/ 9 w 12"/>
                    <a:gd name="T1" fmla="*/ 11 h 11"/>
                    <a:gd name="T2" fmla="*/ 0 w 12"/>
                    <a:gd name="T3" fmla="*/ 1 h 11"/>
                    <a:gd name="T4" fmla="*/ 4 w 12"/>
                    <a:gd name="T5" fmla="*/ 0 h 11"/>
                    <a:gd name="T6" fmla="*/ 12 w 12"/>
                    <a:gd name="T7" fmla="*/ 10 h 11"/>
                    <a:gd name="T8" fmla="*/ 9 w 12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9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3" y="0"/>
                        <a:pt x="4" y="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1" y="10"/>
                        <a:pt x="10" y="11"/>
                        <a:pt x="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 713"/>
                <p:cNvSpPr/>
                <p:nvPr/>
              </p:nvSpPr>
              <p:spPr bwMode="auto">
                <a:xfrm>
                  <a:off x="5797551" y="1052513"/>
                  <a:ext cx="15875" cy="14288"/>
                </a:xfrm>
                <a:custGeom>
                  <a:avLst/>
                  <a:gdLst>
                    <a:gd name="T0" fmla="*/ 8 w 12"/>
                    <a:gd name="T1" fmla="*/ 12 h 12"/>
                    <a:gd name="T2" fmla="*/ 0 w 12"/>
                    <a:gd name="T3" fmla="*/ 2 h 12"/>
                    <a:gd name="T4" fmla="*/ 4 w 12"/>
                    <a:gd name="T5" fmla="*/ 0 h 12"/>
                    <a:gd name="T6" fmla="*/ 12 w 12"/>
                    <a:gd name="T7" fmla="*/ 10 h 12"/>
                    <a:gd name="T8" fmla="*/ 8 w 12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8" y="1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1"/>
                        <a:pt x="2" y="1"/>
                        <a:pt x="4" y="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1" y="10"/>
                        <a:pt x="9" y="11"/>
                        <a:pt x="8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Freeform 714"/>
                <p:cNvSpPr/>
                <p:nvPr/>
              </p:nvSpPr>
              <p:spPr bwMode="auto">
                <a:xfrm>
                  <a:off x="5802313" y="1006476"/>
                  <a:ext cx="23813" cy="58738"/>
                </a:xfrm>
                <a:custGeom>
                  <a:avLst/>
                  <a:gdLst>
                    <a:gd name="T0" fmla="*/ 8 w 19"/>
                    <a:gd name="T1" fmla="*/ 47 h 47"/>
                    <a:gd name="T2" fmla="*/ 0 w 19"/>
                    <a:gd name="T3" fmla="*/ 37 h 47"/>
                    <a:gd name="T4" fmla="*/ 11 w 19"/>
                    <a:gd name="T5" fmla="*/ 16 h 47"/>
                    <a:gd name="T6" fmla="*/ 5 w 19"/>
                    <a:gd name="T7" fmla="*/ 0 h 47"/>
                    <a:gd name="T8" fmla="*/ 14 w 19"/>
                    <a:gd name="T9" fmla="*/ 10 h 47"/>
                    <a:gd name="T10" fmla="*/ 19 w 19"/>
                    <a:gd name="T11" fmla="*/ 26 h 47"/>
                    <a:gd name="T12" fmla="*/ 8 w 19"/>
                    <a:gd name="T13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47">
                      <a:moveTo>
                        <a:pt x="8" y="47"/>
                      </a:move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6" y="33"/>
                        <a:pt x="11" y="25"/>
                        <a:pt x="11" y="16"/>
                      </a:cubicBezTo>
                      <a:cubicBezTo>
                        <a:pt x="11" y="10"/>
                        <a:pt x="9" y="5"/>
                        <a:pt x="5" y="0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7" y="14"/>
                        <a:pt x="19" y="20"/>
                        <a:pt x="19" y="26"/>
                      </a:cubicBezTo>
                      <a:cubicBezTo>
                        <a:pt x="19" y="35"/>
                        <a:pt x="15" y="42"/>
                        <a:pt x="8" y="4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 715"/>
                <p:cNvSpPr/>
                <p:nvPr/>
              </p:nvSpPr>
              <p:spPr bwMode="auto">
                <a:xfrm>
                  <a:off x="5761038" y="1046163"/>
                  <a:ext cx="14288" cy="15875"/>
                </a:xfrm>
                <a:custGeom>
                  <a:avLst/>
                  <a:gdLst>
                    <a:gd name="T0" fmla="*/ 9 w 11"/>
                    <a:gd name="T1" fmla="*/ 10 h 13"/>
                    <a:gd name="T2" fmla="*/ 0 w 11"/>
                    <a:gd name="T3" fmla="*/ 0 h 13"/>
                    <a:gd name="T4" fmla="*/ 3 w 11"/>
                    <a:gd name="T5" fmla="*/ 3 h 13"/>
                    <a:gd name="T6" fmla="*/ 11 w 11"/>
                    <a:gd name="T7" fmla="*/ 13 h 13"/>
                    <a:gd name="T8" fmla="*/ 9 w 11"/>
                    <a:gd name="T9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3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2"/>
                        <a:pt x="9" y="11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Freeform 716"/>
                <p:cNvSpPr/>
                <p:nvPr/>
              </p:nvSpPr>
              <p:spPr bwMode="auto">
                <a:xfrm>
                  <a:off x="5765801" y="1049338"/>
                  <a:ext cx="15875" cy="17463"/>
                </a:xfrm>
                <a:custGeom>
                  <a:avLst/>
                  <a:gdLst>
                    <a:gd name="T0" fmla="*/ 8 w 13"/>
                    <a:gd name="T1" fmla="*/ 10 h 13"/>
                    <a:gd name="T2" fmla="*/ 0 w 13"/>
                    <a:gd name="T3" fmla="*/ 0 h 13"/>
                    <a:gd name="T4" fmla="*/ 4 w 13"/>
                    <a:gd name="T5" fmla="*/ 3 h 13"/>
                    <a:gd name="T6" fmla="*/ 13 w 13"/>
                    <a:gd name="T7" fmla="*/ 13 h 13"/>
                    <a:gd name="T8" fmla="*/ 8 w 13"/>
                    <a:gd name="T9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3" y="2"/>
                        <a:pt x="4" y="3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1" y="12"/>
                        <a:pt x="9" y="11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Freeform 717"/>
                <p:cNvSpPr/>
                <p:nvPr/>
              </p:nvSpPr>
              <p:spPr bwMode="auto">
                <a:xfrm>
                  <a:off x="5770563" y="1054101"/>
                  <a:ext cx="19050" cy="14288"/>
                </a:xfrm>
                <a:custGeom>
                  <a:avLst/>
                  <a:gdLst>
                    <a:gd name="T0" fmla="*/ 9 w 15"/>
                    <a:gd name="T1" fmla="*/ 10 h 12"/>
                    <a:gd name="T2" fmla="*/ 0 w 15"/>
                    <a:gd name="T3" fmla="*/ 0 h 12"/>
                    <a:gd name="T4" fmla="*/ 7 w 15"/>
                    <a:gd name="T5" fmla="*/ 3 h 12"/>
                    <a:gd name="T6" fmla="*/ 15 w 15"/>
                    <a:gd name="T7" fmla="*/ 12 h 12"/>
                    <a:gd name="T8" fmla="*/ 9 w 15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2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5" y="2"/>
                        <a:pt x="7" y="3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3" y="12"/>
                        <a:pt x="11" y="11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Freeform 718"/>
                <p:cNvSpPr/>
                <p:nvPr/>
              </p:nvSpPr>
              <p:spPr bwMode="auto">
                <a:xfrm>
                  <a:off x="5778501" y="1057276"/>
                  <a:ext cx="17463" cy="12700"/>
                </a:xfrm>
                <a:custGeom>
                  <a:avLst/>
                  <a:gdLst>
                    <a:gd name="T0" fmla="*/ 8 w 13"/>
                    <a:gd name="T1" fmla="*/ 9 h 10"/>
                    <a:gd name="T2" fmla="*/ 0 w 13"/>
                    <a:gd name="T3" fmla="*/ 0 h 10"/>
                    <a:gd name="T4" fmla="*/ 4 w 13"/>
                    <a:gd name="T5" fmla="*/ 0 h 10"/>
                    <a:gd name="T6" fmla="*/ 13 w 13"/>
                    <a:gd name="T7" fmla="*/ 10 h 10"/>
                    <a:gd name="T8" fmla="*/ 8 w 13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8" y="9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3" y="0"/>
                        <a:pt x="4" y="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1" y="10"/>
                        <a:pt x="10" y="10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Freeform 719"/>
                <p:cNvSpPr/>
                <p:nvPr/>
              </p:nvSpPr>
              <p:spPr bwMode="auto">
                <a:xfrm>
                  <a:off x="5784851" y="1057276"/>
                  <a:ext cx="11113" cy="12700"/>
                </a:xfrm>
                <a:custGeom>
                  <a:avLst/>
                  <a:gdLst>
                    <a:gd name="T0" fmla="*/ 9 w 9"/>
                    <a:gd name="T1" fmla="*/ 10 h 10"/>
                    <a:gd name="T2" fmla="*/ 0 w 9"/>
                    <a:gd name="T3" fmla="*/ 0 h 10"/>
                    <a:gd name="T4" fmla="*/ 1 w 9"/>
                    <a:gd name="T5" fmla="*/ 0 h 10"/>
                    <a:gd name="T6" fmla="*/ 9 w 9"/>
                    <a:gd name="T7" fmla="*/ 10 h 10"/>
                    <a:gd name="T8" fmla="*/ 9 w 9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Freeform 720"/>
                <p:cNvSpPr/>
                <p:nvPr/>
              </p:nvSpPr>
              <p:spPr bwMode="auto">
                <a:xfrm>
                  <a:off x="5526088" y="1195388"/>
                  <a:ext cx="250825" cy="11113"/>
                </a:xfrm>
                <a:custGeom>
                  <a:avLst/>
                  <a:gdLst>
                    <a:gd name="T0" fmla="*/ 7 w 158"/>
                    <a:gd name="T1" fmla="*/ 7 h 7"/>
                    <a:gd name="T2" fmla="*/ 0 w 158"/>
                    <a:gd name="T3" fmla="*/ 0 h 7"/>
                    <a:gd name="T4" fmla="*/ 152 w 158"/>
                    <a:gd name="T5" fmla="*/ 0 h 7"/>
                    <a:gd name="T6" fmla="*/ 158 w 158"/>
                    <a:gd name="T7" fmla="*/ 7 h 7"/>
                    <a:gd name="T8" fmla="*/ 7 w 158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7">
                      <a:moveTo>
                        <a:pt x="7" y="7"/>
                      </a:moveTo>
                      <a:lnTo>
                        <a:pt x="0" y="0"/>
                      </a:lnTo>
                      <a:lnTo>
                        <a:pt x="152" y="0"/>
                      </a:lnTo>
                      <a:lnTo>
                        <a:pt x="158" y="7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Freeform 721"/>
                <p:cNvSpPr/>
                <p:nvPr/>
              </p:nvSpPr>
              <p:spPr bwMode="auto">
                <a:xfrm>
                  <a:off x="5564188" y="1119188"/>
                  <a:ext cx="176213" cy="12700"/>
                </a:xfrm>
                <a:custGeom>
                  <a:avLst/>
                  <a:gdLst>
                    <a:gd name="T0" fmla="*/ 6 w 111"/>
                    <a:gd name="T1" fmla="*/ 8 h 8"/>
                    <a:gd name="T2" fmla="*/ 0 w 111"/>
                    <a:gd name="T3" fmla="*/ 0 h 8"/>
                    <a:gd name="T4" fmla="*/ 104 w 111"/>
                    <a:gd name="T5" fmla="*/ 0 h 8"/>
                    <a:gd name="T6" fmla="*/ 111 w 111"/>
                    <a:gd name="T7" fmla="*/ 8 h 8"/>
                    <a:gd name="T8" fmla="*/ 6 w 111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8">
                      <a:moveTo>
                        <a:pt x="6" y="8"/>
                      </a:moveTo>
                      <a:lnTo>
                        <a:pt x="0" y="0"/>
                      </a:lnTo>
                      <a:lnTo>
                        <a:pt x="104" y="0"/>
                      </a:lnTo>
                      <a:lnTo>
                        <a:pt x="111" y="8"/>
                      </a:lnTo>
                      <a:lnTo>
                        <a:pt x="6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Freeform 722"/>
                <p:cNvSpPr/>
                <p:nvPr/>
              </p:nvSpPr>
              <p:spPr bwMode="auto">
                <a:xfrm>
                  <a:off x="5392738" y="1130301"/>
                  <a:ext cx="157163" cy="134938"/>
                </a:xfrm>
                <a:custGeom>
                  <a:avLst/>
                  <a:gdLst>
                    <a:gd name="T0" fmla="*/ 7 w 99"/>
                    <a:gd name="T1" fmla="*/ 85 h 85"/>
                    <a:gd name="T2" fmla="*/ 0 w 99"/>
                    <a:gd name="T3" fmla="*/ 77 h 85"/>
                    <a:gd name="T4" fmla="*/ 92 w 99"/>
                    <a:gd name="T5" fmla="*/ 0 h 85"/>
                    <a:gd name="T6" fmla="*/ 99 w 99"/>
                    <a:gd name="T7" fmla="*/ 8 h 85"/>
                    <a:gd name="T8" fmla="*/ 7 w 99"/>
                    <a:gd name="T9" fmla="*/ 8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" h="85">
                      <a:moveTo>
                        <a:pt x="7" y="85"/>
                      </a:moveTo>
                      <a:lnTo>
                        <a:pt x="0" y="77"/>
                      </a:lnTo>
                      <a:lnTo>
                        <a:pt x="92" y="0"/>
                      </a:lnTo>
                      <a:lnTo>
                        <a:pt x="99" y="8"/>
                      </a:lnTo>
                      <a:lnTo>
                        <a:pt x="7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Freeform 723"/>
                <p:cNvSpPr/>
                <p:nvPr/>
              </p:nvSpPr>
              <p:spPr bwMode="auto">
                <a:xfrm>
                  <a:off x="5673726" y="931863"/>
                  <a:ext cx="152400" cy="12700"/>
                </a:xfrm>
                <a:custGeom>
                  <a:avLst/>
                  <a:gdLst>
                    <a:gd name="T0" fmla="*/ 7 w 96"/>
                    <a:gd name="T1" fmla="*/ 8 h 8"/>
                    <a:gd name="T2" fmla="*/ 0 w 96"/>
                    <a:gd name="T3" fmla="*/ 0 h 8"/>
                    <a:gd name="T4" fmla="*/ 89 w 96"/>
                    <a:gd name="T5" fmla="*/ 0 h 8"/>
                    <a:gd name="T6" fmla="*/ 96 w 96"/>
                    <a:gd name="T7" fmla="*/ 8 h 8"/>
                    <a:gd name="T8" fmla="*/ 7 w 96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8">
                      <a:moveTo>
                        <a:pt x="7" y="8"/>
                      </a:moveTo>
                      <a:lnTo>
                        <a:pt x="0" y="0"/>
                      </a:lnTo>
                      <a:lnTo>
                        <a:pt x="89" y="0"/>
                      </a:lnTo>
                      <a:lnTo>
                        <a:pt x="96" y="8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Freeform 724"/>
                <p:cNvSpPr/>
                <p:nvPr/>
              </p:nvSpPr>
              <p:spPr bwMode="auto">
                <a:xfrm>
                  <a:off x="5815013" y="804863"/>
                  <a:ext cx="12700" cy="139700"/>
                </a:xfrm>
                <a:custGeom>
                  <a:avLst/>
                  <a:gdLst>
                    <a:gd name="T0" fmla="*/ 7 w 8"/>
                    <a:gd name="T1" fmla="*/ 88 h 88"/>
                    <a:gd name="T2" fmla="*/ 0 w 8"/>
                    <a:gd name="T3" fmla="*/ 80 h 88"/>
                    <a:gd name="T4" fmla="*/ 1 w 8"/>
                    <a:gd name="T5" fmla="*/ 0 h 88"/>
                    <a:gd name="T6" fmla="*/ 8 w 8"/>
                    <a:gd name="T7" fmla="*/ 8 h 88"/>
                    <a:gd name="T8" fmla="*/ 7 w 8"/>
                    <a:gd name="T9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8">
                      <a:moveTo>
                        <a:pt x="7" y="88"/>
                      </a:moveTo>
                      <a:lnTo>
                        <a:pt x="0" y="80"/>
                      </a:lnTo>
                      <a:lnTo>
                        <a:pt x="1" y="0"/>
                      </a:lnTo>
                      <a:lnTo>
                        <a:pt x="8" y="8"/>
                      </a:lnTo>
                      <a:lnTo>
                        <a:pt x="7" y="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Freeform 725"/>
                <p:cNvSpPr/>
                <p:nvPr/>
              </p:nvSpPr>
              <p:spPr bwMode="auto">
                <a:xfrm>
                  <a:off x="5510213" y="1057276"/>
                  <a:ext cx="14288" cy="12700"/>
                </a:xfrm>
                <a:custGeom>
                  <a:avLst/>
                  <a:gdLst>
                    <a:gd name="T0" fmla="*/ 8 w 11"/>
                    <a:gd name="T1" fmla="*/ 10 h 10"/>
                    <a:gd name="T2" fmla="*/ 0 w 11"/>
                    <a:gd name="T3" fmla="*/ 0 h 10"/>
                    <a:gd name="T4" fmla="*/ 3 w 11"/>
                    <a:gd name="T5" fmla="*/ 0 h 10"/>
                    <a:gd name="T6" fmla="*/ 11 w 11"/>
                    <a:gd name="T7" fmla="*/ 10 h 10"/>
                    <a:gd name="T8" fmla="*/ 8 w 11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Freeform 726"/>
                <p:cNvSpPr/>
                <p:nvPr/>
              </p:nvSpPr>
              <p:spPr bwMode="auto">
                <a:xfrm>
                  <a:off x="5514976" y="1055688"/>
                  <a:ext cx="12700" cy="14288"/>
                </a:xfrm>
                <a:custGeom>
                  <a:avLst/>
                  <a:gdLst>
                    <a:gd name="T0" fmla="*/ 8 w 11"/>
                    <a:gd name="T1" fmla="*/ 11 h 11"/>
                    <a:gd name="T2" fmla="*/ 0 w 11"/>
                    <a:gd name="T3" fmla="*/ 1 h 11"/>
                    <a:gd name="T4" fmla="*/ 3 w 11"/>
                    <a:gd name="T5" fmla="*/ 0 h 11"/>
                    <a:gd name="T6" fmla="*/ 11 w 11"/>
                    <a:gd name="T7" fmla="*/ 10 h 11"/>
                    <a:gd name="T8" fmla="*/ 8 w 11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8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0"/>
                        <a:pt x="3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Freeform 727"/>
                <p:cNvSpPr/>
                <p:nvPr/>
              </p:nvSpPr>
              <p:spPr bwMode="auto">
                <a:xfrm>
                  <a:off x="5518151" y="1054101"/>
                  <a:ext cx="14288" cy="14288"/>
                </a:xfrm>
                <a:custGeom>
                  <a:avLst/>
                  <a:gdLst>
                    <a:gd name="T0" fmla="*/ 8 w 12"/>
                    <a:gd name="T1" fmla="*/ 11 h 11"/>
                    <a:gd name="T2" fmla="*/ 0 w 12"/>
                    <a:gd name="T3" fmla="*/ 1 h 11"/>
                    <a:gd name="T4" fmla="*/ 4 w 12"/>
                    <a:gd name="T5" fmla="*/ 0 h 11"/>
                    <a:gd name="T6" fmla="*/ 12 w 12"/>
                    <a:gd name="T7" fmla="*/ 10 h 11"/>
                    <a:gd name="T8" fmla="*/ 8 w 12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8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0"/>
                        <a:pt x="4" y="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1" y="10"/>
                        <a:pt x="10" y="11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Freeform 728"/>
                <p:cNvSpPr/>
                <p:nvPr/>
              </p:nvSpPr>
              <p:spPr bwMode="auto">
                <a:xfrm>
                  <a:off x="5522913" y="1052513"/>
                  <a:ext cx="15875" cy="14288"/>
                </a:xfrm>
                <a:custGeom>
                  <a:avLst/>
                  <a:gdLst>
                    <a:gd name="T0" fmla="*/ 8 w 12"/>
                    <a:gd name="T1" fmla="*/ 12 h 12"/>
                    <a:gd name="T2" fmla="*/ 0 w 12"/>
                    <a:gd name="T3" fmla="*/ 2 h 12"/>
                    <a:gd name="T4" fmla="*/ 3 w 12"/>
                    <a:gd name="T5" fmla="*/ 0 h 12"/>
                    <a:gd name="T6" fmla="*/ 12 w 12"/>
                    <a:gd name="T7" fmla="*/ 10 h 12"/>
                    <a:gd name="T8" fmla="*/ 8 w 12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8" y="1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0" y="10"/>
                        <a:pt x="9" y="11"/>
                        <a:pt x="8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 729"/>
                <p:cNvSpPr/>
                <p:nvPr/>
              </p:nvSpPr>
              <p:spPr bwMode="auto">
                <a:xfrm>
                  <a:off x="5526088" y="1006476"/>
                  <a:ext cx="25400" cy="58738"/>
                </a:xfrm>
                <a:custGeom>
                  <a:avLst/>
                  <a:gdLst>
                    <a:gd name="T0" fmla="*/ 9 w 20"/>
                    <a:gd name="T1" fmla="*/ 47 h 47"/>
                    <a:gd name="T2" fmla="*/ 0 w 20"/>
                    <a:gd name="T3" fmla="*/ 37 h 47"/>
                    <a:gd name="T4" fmla="*/ 12 w 20"/>
                    <a:gd name="T5" fmla="*/ 16 h 47"/>
                    <a:gd name="T6" fmla="*/ 6 w 20"/>
                    <a:gd name="T7" fmla="*/ 0 h 47"/>
                    <a:gd name="T8" fmla="*/ 14 w 20"/>
                    <a:gd name="T9" fmla="*/ 10 h 47"/>
                    <a:gd name="T10" fmla="*/ 20 w 20"/>
                    <a:gd name="T11" fmla="*/ 26 h 47"/>
                    <a:gd name="T12" fmla="*/ 9 w 20"/>
                    <a:gd name="T13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47">
                      <a:moveTo>
                        <a:pt x="9" y="47"/>
                      </a:moveTo>
                      <a:cubicBezTo>
                        <a:pt x="0" y="37"/>
                        <a:pt x="0" y="37"/>
                        <a:pt x="0" y="37"/>
                      </a:cubicBezTo>
                      <a:cubicBezTo>
                        <a:pt x="7" y="33"/>
                        <a:pt x="12" y="25"/>
                        <a:pt x="12" y="16"/>
                      </a:cubicBezTo>
                      <a:cubicBezTo>
                        <a:pt x="12" y="10"/>
                        <a:pt x="10" y="5"/>
                        <a:pt x="6" y="0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8" y="14"/>
                        <a:pt x="20" y="20"/>
                        <a:pt x="20" y="26"/>
                      </a:cubicBezTo>
                      <a:cubicBezTo>
                        <a:pt x="20" y="35"/>
                        <a:pt x="15" y="42"/>
                        <a:pt x="9" y="4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 730"/>
                <p:cNvSpPr/>
                <p:nvPr/>
              </p:nvSpPr>
              <p:spPr bwMode="auto">
                <a:xfrm>
                  <a:off x="5486401" y="1046163"/>
                  <a:ext cx="14288" cy="15875"/>
                </a:xfrm>
                <a:custGeom>
                  <a:avLst/>
                  <a:gdLst>
                    <a:gd name="T0" fmla="*/ 8 w 11"/>
                    <a:gd name="T1" fmla="*/ 10 h 13"/>
                    <a:gd name="T2" fmla="*/ 0 w 11"/>
                    <a:gd name="T3" fmla="*/ 0 h 13"/>
                    <a:gd name="T4" fmla="*/ 2 w 11"/>
                    <a:gd name="T5" fmla="*/ 3 h 13"/>
                    <a:gd name="T6" fmla="*/ 11 w 11"/>
                    <a:gd name="T7" fmla="*/ 13 h 13"/>
                    <a:gd name="T8" fmla="*/ 8 w 11"/>
                    <a:gd name="T9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3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2"/>
                        <a:pt x="2" y="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2"/>
                        <a:pt x="9" y="11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Freeform 731"/>
                <p:cNvSpPr/>
                <p:nvPr/>
              </p:nvSpPr>
              <p:spPr bwMode="auto">
                <a:xfrm>
                  <a:off x="5489576" y="1049338"/>
                  <a:ext cx="15875" cy="17463"/>
                </a:xfrm>
                <a:custGeom>
                  <a:avLst/>
                  <a:gdLst>
                    <a:gd name="T0" fmla="*/ 9 w 13"/>
                    <a:gd name="T1" fmla="*/ 10 h 13"/>
                    <a:gd name="T2" fmla="*/ 0 w 13"/>
                    <a:gd name="T3" fmla="*/ 0 h 13"/>
                    <a:gd name="T4" fmla="*/ 5 w 13"/>
                    <a:gd name="T5" fmla="*/ 3 h 13"/>
                    <a:gd name="T6" fmla="*/ 13 w 13"/>
                    <a:gd name="T7" fmla="*/ 13 h 13"/>
                    <a:gd name="T8" fmla="*/ 9 w 13"/>
                    <a:gd name="T9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3" y="2"/>
                        <a:pt x="5" y="3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2" y="12"/>
                        <a:pt x="10" y="11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 732"/>
                <p:cNvSpPr/>
                <p:nvPr/>
              </p:nvSpPr>
              <p:spPr bwMode="auto">
                <a:xfrm>
                  <a:off x="5495926" y="1054101"/>
                  <a:ext cx="19050" cy="14288"/>
                </a:xfrm>
                <a:custGeom>
                  <a:avLst/>
                  <a:gdLst>
                    <a:gd name="T0" fmla="*/ 8 w 15"/>
                    <a:gd name="T1" fmla="*/ 10 h 12"/>
                    <a:gd name="T2" fmla="*/ 0 w 15"/>
                    <a:gd name="T3" fmla="*/ 0 h 12"/>
                    <a:gd name="T4" fmla="*/ 7 w 15"/>
                    <a:gd name="T5" fmla="*/ 3 h 12"/>
                    <a:gd name="T6" fmla="*/ 15 w 15"/>
                    <a:gd name="T7" fmla="*/ 12 h 12"/>
                    <a:gd name="T8" fmla="*/ 8 w 15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2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4" y="2"/>
                        <a:pt x="7" y="3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3" y="12"/>
                        <a:pt x="10" y="11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 733"/>
                <p:cNvSpPr/>
                <p:nvPr/>
              </p:nvSpPr>
              <p:spPr bwMode="auto">
                <a:xfrm>
                  <a:off x="5503863" y="1057276"/>
                  <a:ext cx="15875" cy="12700"/>
                </a:xfrm>
                <a:custGeom>
                  <a:avLst/>
                  <a:gdLst>
                    <a:gd name="T0" fmla="*/ 8 w 12"/>
                    <a:gd name="T1" fmla="*/ 9 h 10"/>
                    <a:gd name="T2" fmla="*/ 0 w 12"/>
                    <a:gd name="T3" fmla="*/ 0 h 10"/>
                    <a:gd name="T4" fmla="*/ 4 w 12"/>
                    <a:gd name="T5" fmla="*/ 0 h 10"/>
                    <a:gd name="T6" fmla="*/ 12 w 12"/>
                    <a:gd name="T7" fmla="*/ 10 h 10"/>
                    <a:gd name="T8" fmla="*/ 8 w 12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8" y="9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4" y="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1" y="10"/>
                        <a:pt x="9" y="10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 734"/>
                <p:cNvSpPr/>
                <p:nvPr/>
              </p:nvSpPr>
              <p:spPr bwMode="auto">
                <a:xfrm>
                  <a:off x="5508626" y="1057276"/>
                  <a:ext cx="11113" cy="12700"/>
                </a:xfrm>
                <a:custGeom>
                  <a:avLst/>
                  <a:gdLst>
                    <a:gd name="T0" fmla="*/ 8 w 9"/>
                    <a:gd name="T1" fmla="*/ 10 h 10"/>
                    <a:gd name="T2" fmla="*/ 0 w 9"/>
                    <a:gd name="T3" fmla="*/ 0 h 10"/>
                    <a:gd name="T4" fmla="*/ 1 w 9"/>
                    <a:gd name="T5" fmla="*/ 0 h 10"/>
                    <a:gd name="T6" fmla="*/ 9 w 9"/>
                    <a:gd name="T7" fmla="*/ 10 h 10"/>
                    <a:gd name="T8" fmla="*/ 8 w 9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8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 735"/>
                <p:cNvSpPr/>
                <p:nvPr/>
              </p:nvSpPr>
              <p:spPr bwMode="auto">
                <a:xfrm>
                  <a:off x="5432426" y="1062038"/>
                  <a:ext cx="26988" cy="57150"/>
                </a:xfrm>
                <a:custGeom>
                  <a:avLst/>
                  <a:gdLst>
                    <a:gd name="T0" fmla="*/ 21 w 21"/>
                    <a:gd name="T1" fmla="*/ 46 h 46"/>
                    <a:gd name="T2" fmla="*/ 13 w 21"/>
                    <a:gd name="T3" fmla="*/ 36 h 46"/>
                    <a:gd name="T4" fmla="*/ 0 w 21"/>
                    <a:gd name="T5" fmla="*/ 0 h 46"/>
                    <a:gd name="T6" fmla="*/ 8 w 21"/>
                    <a:gd name="T7" fmla="*/ 10 h 46"/>
                    <a:gd name="T8" fmla="*/ 21 w 21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46">
                      <a:moveTo>
                        <a:pt x="21" y="46"/>
                      </a:moveTo>
                      <a:cubicBezTo>
                        <a:pt x="13" y="36"/>
                        <a:pt x="13" y="36"/>
                        <a:pt x="13" y="36"/>
                      </a:cubicBezTo>
                      <a:cubicBezTo>
                        <a:pt x="5" y="26"/>
                        <a:pt x="0" y="14"/>
                        <a:pt x="0" y="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23"/>
                        <a:pt x="13" y="36"/>
                        <a:pt x="21" y="4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Freeform 736"/>
                <p:cNvSpPr/>
                <p:nvPr/>
              </p:nvSpPr>
              <p:spPr bwMode="auto">
                <a:xfrm>
                  <a:off x="5743576" y="754063"/>
                  <a:ext cx="14288" cy="12700"/>
                </a:xfrm>
                <a:custGeom>
                  <a:avLst/>
                  <a:gdLst>
                    <a:gd name="T0" fmla="*/ 8 w 11"/>
                    <a:gd name="T1" fmla="*/ 10 h 10"/>
                    <a:gd name="T2" fmla="*/ 0 w 11"/>
                    <a:gd name="T3" fmla="*/ 1 h 10"/>
                    <a:gd name="T4" fmla="*/ 2 w 11"/>
                    <a:gd name="T5" fmla="*/ 0 h 10"/>
                    <a:gd name="T6" fmla="*/ 11 w 11"/>
                    <a:gd name="T7" fmla="*/ 10 h 10"/>
                    <a:gd name="T8" fmla="*/ 8 w 11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8" y="1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Freeform 737"/>
                <p:cNvSpPr/>
                <p:nvPr/>
              </p:nvSpPr>
              <p:spPr bwMode="auto">
                <a:xfrm>
                  <a:off x="5746751" y="754063"/>
                  <a:ext cx="14288" cy="12700"/>
                </a:xfrm>
                <a:custGeom>
                  <a:avLst/>
                  <a:gdLst>
                    <a:gd name="T0" fmla="*/ 9 w 11"/>
                    <a:gd name="T1" fmla="*/ 10 h 10"/>
                    <a:gd name="T2" fmla="*/ 0 w 11"/>
                    <a:gd name="T3" fmla="*/ 0 h 10"/>
                    <a:gd name="T4" fmla="*/ 3 w 11"/>
                    <a:gd name="T5" fmla="*/ 0 h 10"/>
                    <a:gd name="T6" fmla="*/ 11 w 11"/>
                    <a:gd name="T7" fmla="*/ 10 h 10"/>
                    <a:gd name="T8" fmla="*/ 9 w 11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10" y="10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 738"/>
                <p:cNvSpPr/>
                <p:nvPr/>
              </p:nvSpPr>
              <p:spPr bwMode="auto">
                <a:xfrm>
                  <a:off x="5749926" y="752476"/>
                  <a:ext cx="14288" cy="14288"/>
                </a:xfrm>
                <a:custGeom>
                  <a:avLst/>
                  <a:gdLst>
                    <a:gd name="T0" fmla="*/ 8 w 11"/>
                    <a:gd name="T1" fmla="*/ 11 h 11"/>
                    <a:gd name="T2" fmla="*/ 0 w 11"/>
                    <a:gd name="T3" fmla="*/ 1 h 11"/>
                    <a:gd name="T4" fmla="*/ 3 w 11"/>
                    <a:gd name="T5" fmla="*/ 0 h 11"/>
                    <a:gd name="T6" fmla="*/ 11 w 11"/>
                    <a:gd name="T7" fmla="*/ 10 h 11"/>
                    <a:gd name="T8" fmla="*/ 8 w 11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8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0"/>
                        <a:pt x="3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1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Freeform 739"/>
                <p:cNvSpPr/>
                <p:nvPr/>
              </p:nvSpPr>
              <p:spPr bwMode="auto">
                <a:xfrm>
                  <a:off x="5754688" y="750888"/>
                  <a:ext cx="12700" cy="14288"/>
                </a:xfrm>
                <a:custGeom>
                  <a:avLst/>
                  <a:gdLst>
                    <a:gd name="T0" fmla="*/ 8 w 11"/>
                    <a:gd name="T1" fmla="*/ 11 h 11"/>
                    <a:gd name="T2" fmla="*/ 0 w 11"/>
                    <a:gd name="T3" fmla="*/ 1 h 11"/>
                    <a:gd name="T4" fmla="*/ 2 w 11"/>
                    <a:gd name="T5" fmla="*/ 0 h 11"/>
                    <a:gd name="T6" fmla="*/ 11 w 11"/>
                    <a:gd name="T7" fmla="*/ 9 h 11"/>
                    <a:gd name="T8" fmla="*/ 8 w 11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8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0"/>
                        <a:pt x="2" y="0"/>
                      </a:cubicBezTo>
                      <a:cubicBezTo>
                        <a:pt x="11" y="9"/>
                        <a:pt x="11" y="9"/>
                        <a:pt x="11" y="9"/>
                      </a:cubicBezTo>
                      <a:cubicBezTo>
                        <a:pt x="10" y="10"/>
                        <a:pt x="9" y="10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Freeform 740"/>
                <p:cNvSpPr/>
                <p:nvPr/>
              </p:nvSpPr>
              <p:spPr bwMode="auto">
                <a:xfrm>
                  <a:off x="5756276" y="715963"/>
                  <a:ext cx="22225" cy="46038"/>
                </a:xfrm>
                <a:custGeom>
                  <a:avLst/>
                  <a:gdLst>
                    <a:gd name="T0" fmla="*/ 9 w 17"/>
                    <a:gd name="T1" fmla="*/ 37 h 37"/>
                    <a:gd name="T2" fmla="*/ 0 w 17"/>
                    <a:gd name="T3" fmla="*/ 28 h 37"/>
                    <a:gd name="T4" fmla="*/ 9 w 17"/>
                    <a:gd name="T5" fmla="*/ 12 h 37"/>
                    <a:gd name="T6" fmla="*/ 5 w 17"/>
                    <a:gd name="T7" fmla="*/ 0 h 37"/>
                    <a:gd name="T8" fmla="*/ 13 w 17"/>
                    <a:gd name="T9" fmla="*/ 10 h 37"/>
                    <a:gd name="T10" fmla="*/ 17 w 17"/>
                    <a:gd name="T11" fmla="*/ 22 h 37"/>
                    <a:gd name="T12" fmla="*/ 9 w 17"/>
                    <a:gd name="T13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37">
                      <a:moveTo>
                        <a:pt x="9" y="37"/>
                      </a:move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6" y="24"/>
                        <a:pt x="9" y="19"/>
                        <a:pt x="9" y="12"/>
                      </a:cubicBezTo>
                      <a:cubicBezTo>
                        <a:pt x="9" y="7"/>
                        <a:pt x="7" y="3"/>
                        <a:pt x="5" y="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6" y="13"/>
                        <a:pt x="17" y="17"/>
                        <a:pt x="17" y="22"/>
                      </a:cubicBezTo>
                      <a:cubicBezTo>
                        <a:pt x="17" y="28"/>
                        <a:pt x="14" y="34"/>
                        <a:pt x="9" y="3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Freeform 741"/>
                <p:cNvSpPr/>
                <p:nvPr/>
              </p:nvSpPr>
              <p:spPr bwMode="auto">
                <a:xfrm>
                  <a:off x="5483226" y="931863"/>
                  <a:ext cx="152400" cy="12700"/>
                </a:xfrm>
                <a:custGeom>
                  <a:avLst/>
                  <a:gdLst>
                    <a:gd name="T0" fmla="*/ 6 w 96"/>
                    <a:gd name="T1" fmla="*/ 8 h 8"/>
                    <a:gd name="T2" fmla="*/ 0 w 96"/>
                    <a:gd name="T3" fmla="*/ 0 h 8"/>
                    <a:gd name="T4" fmla="*/ 90 w 96"/>
                    <a:gd name="T5" fmla="*/ 0 h 8"/>
                    <a:gd name="T6" fmla="*/ 96 w 96"/>
                    <a:gd name="T7" fmla="*/ 8 h 8"/>
                    <a:gd name="T8" fmla="*/ 6 w 96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" h="8">
                      <a:moveTo>
                        <a:pt x="6" y="8"/>
                      </a:moveTo>
                      <a:lnTo>
                        <a:pt x="0" y="0"/>
                      </a:lnTo>
                      <a:lnTo>
                        <a:pt x="90" y="0"/>
                      </a:lnTo>
                      <a:lnTo>
                        <a:pt x="96" y="8"/>
                      </a:lnTo>
                      <a:lnTo>
                        <a:pt x="6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Freeform 742"/>
                <p:cNvSpPr/>
                <p:nvPr/>
              </p:nvSpPr>
              <p:spPr bwMode="auto">
                <a:xfrm>
                  <a:off x="5626101" y="804863"/>
                  <a:ext cx="11113" cy="139700"/>
                </a:xfrm>
                <a:custGeom>
                  <a:avLst/>
                  <a:gdLst>
                    <a:gd name="T0" fmla="*/ 6 w 7"/>
                    <a:gd name="T1" fmla="*/ 88 h 88"/>
                    <a:gd name="T2" fmla="*/ 0 w 7"/>
                    <a:gd name="T3" fmla="*/ 80 h 88"/>
                    <a:gd name="T4" fmla="*/ 0 w 7"/>
                    <a:gd name="T5" fmla="*/ 0 h 88"/>
                    <a:gd name="T6" fmla="*/ 7 w 7"/>
                    <a:gd name="T7" fmla="*/ 8 h 88"/>
                    <a:gd name="T8" fmla="*/ 6 w 7"/>
                    <a:gd name="T9" fmla="*/ 88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88">
                      <a:moveTo>
                        <a:pt x="6" y="88"/>
                      </a:moveTo>
                      <a:lnTo>
                        <a:pt x="0" y="80"/>
                      </a:lnTo>
                      <a:lnTo>
                        <a:pt x="0" y="0"/>
                      </a:lnTo>
                      <a:lnTo>
                        <a:pt x="7" y="8"/>
                      </a:lnTo>
                      <a:lnTo>
                        <a:pt x="6" y="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Freeform 743"/>
                <p:cNvSpPr/>
                <p:nvPr/>
              </p:nvSpPr>
              <p:spPr bwMode="auto">
                <a:xfrm>
                  <a:off x="5797551" y="655638"/>
                  <a:ext cx="12700" cy="11113"/>
                </a:xfrm>
                <a:custGeom>
                  <a:avLst/>
                  <a:gdLst>
                    <a:gd name="T0" fmla="*/ 8 w 10"/>
                    <a:gd name="T1" fmla="*/ 10 h 10"/>
                    <a:gd name="T2" fmla="*/ 0 w 10"/>
                    <a:gd name="T3" fmla="*/ 0 h 10"/>
                    <a:gd name="T4" fmla="*/ 2 w 10"/>
                    <a:gd name="T5" fmla="*/ 0 h 10"/>
                    <a:gd name="T6" fmla="*/ 10 w 10"/>
                    <a:gd name="T7" fmla="*/ 10 h 10"/>
                    <a:gd name="T8" fmla="*/ 8 w 10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9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Freeform 744"/>
                <p:cNvSpPr/>
                <p:nvPr/>
              </p:nvSpPr>
              <p:spPr bwMode="auto">
                <a:xfrm>
                  <a:off x="5800726" y="655638"/>
                  <a:ext cx="20638" cy="12700"/>
                </a:xfrm>
                <a:custGeom>
                  <a:avLst/>
                  <a:gdLst>
                    <a:gd name="T0" fmla="*/ 8 w 17"/>
                    <a:gd name="T1" fmla="*/ 10 h 11"/>
                    <a:gd name="T2" fmla="*/ 0 w 17"/>
                    <a:gd name="T3" fmla="*/ 0 h 11"/>
                    <a:gd name="T4" fmla="*/ 9 w 17"/>
                    <a:gd name="T5" fmla="*/ 2 h 11"/>
                    <a:gd name="T6" fmla="*/ 17 w 17"/>
                    <a:gd name="T7" fmla="*/ 11 h 11"/>
                    <a:gd name="T8" fmla="*/ 8 w 17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1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"/>
                        <a:pt x="6" y="1"/>
                        <a:pt x="9" y="2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14" y="11"/>
                        <a:pt x="11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 745"/>
                <p:cNvSpPr/>
                <p:nvPr/>
              </p:nvSpPr>
              <p:spPr bwMode="auto">
                <a:xfrm>
                  <a:off x="5811838" y="657226"/>
                  <a:ext cx="28575" cy="19050"/>
                </a:xfrm>
                <a:custGeom>
                  <a:avLst/>
                  <a:gdLst>
                    <a:gd name="T0" fmla="*/ 8 w 23"/>
                    <a:gd name="T1" fmla="*/ 9 h 15"/>
                    <a:gd name="T2" fmla="*/ 0 w 23"/>
                    <a:gd name="T3" fmla="*/ 0 h 15"/>
                    <a:gd name="T4" fmla="*/ 15 w 23"/>
                    <a:gd name="T5" fmla="*/ 5 h 15"/>
                    <a:gd name="T6" fmla="*/ 23 w 23"/>
                    <a:gd name="T7" fmla="*/ 15 h 15"/>
                    <a:gd name="T8" fmla="*/ 8 w 23"/>
                    <a:gd name="T9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5">
                      <a:moveTo>
                        <a:pt x="8" y="9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1"/>
                        <a:pt x="10" y="2"/>
                        <a:pt x="15" y="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19" y="12"/>
                        <a:pt x="14" y="10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 746"/>
                <p:cNvSpPr/>
                <p:nvPr/>
              </p:nvSpPr>
              <p:spPr bwMode="auto">
                <a:xfrm>
                  <a:off x="5830888" y="663576"/>
                  <a:ext cx="23813" cy="20638"/>
                </a:xfrm>
                <a:custGeom>
                  <a:avLst/>
                  <a:gdLst>
                    <a:gd name="T0" fmla="*/ 8 w 19"/>
                    <a:gd name="T1" fmla="*/ 10 h 17"/>
                    <a:gd name="T2" fmla="*/ 0 w 19"/>
                    <a:gd name="T3" fmla="*/ 0 h 17"/>
                    <a:gd name="T4" fmla="*/ 10 w 19"/>
                    <a:gd name="T5" fmla="*/ 7 h 17"/>
                    <a:gd name="T6" fmla="*/ 19 w 19"/>
                    <a:gd name="T7" fmla="*/ 17 h 17"/>
                    <a:gd name="T8" fmla="*/ 8 w 19"/>
                    <a:gd name="T9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17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"/>
                        <a:pt x="7" y="4"/>
                        <a:pt x="10" y="7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15" y="14"/>
                        <a:pt x="12" y="12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 747"/>
                <p:cNvSpPr/>
                <p:nvPr/>
              </p:nvSpPr>
              <p:spPr bwMode="auto">
                <a:xfrm>
                  <a:off x="5843588" y="673101"/>
                  <a:ext cx="17463" cy="17463"/>
                </a:xfrm>
                <a:custGeom>
                  <a:avLst/>
                  <a:gdLst>
                    <a:gd name="T0" fmla="*/ 9 w 14"/>
                    <a:gd name="T1" fmla="*/ 10 h 15"/>
                    <a:gd name="T2" fmla="*/ 0 w 14"/>
                    <a:gd name="T3" fmla="*/ 0 h 15"/>
                    <a:gd name="T4" fmla="*/ 6 w 14"/>
                    <a:gd name="T5" fmla="*/ 6 h 15"/>
                    <a:gd name="T6" fmla="*/ 14 w 14"/>
                    <a:gd name="T7" fmla="*/ 15 h 15"/>
                    <a:gd name="T8" fmla="*/ 9 w 14"/>
                    <a:gd name="T9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5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2"/>
                        <a:pt x="4" y="4"/>
                        <a:pt x="6" y="6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12" y="13"/>
                        <a:pt x="11" y="12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 748"/>
                <p:cNvSpPr/>
                <p:nvPr/>
              </p:nvSpPr>
              <p:spPr bwMode="auto">
                <a:xfrm>
                  <a:off x="5559426" y="754063"/>
                  <a:ext cx="195263" cy="12700"/>
                </a:xfrm>
                <a:custGeom>
                  <a:avLst/>
                  <a:gdLst>
                    <a:gd name="T0" fmla="*/ 6 w 123"/>
                    <a:gd name="T1" fmla="*/ 8 h 8"/>
                    <a:gd name="T2" fmla="*/ 0 w 123"/>
                    <a:gd name="T3" fmla="*/ 0 h 8"/>
                    <a:gd name="T4" fmla="*/ 116 w 123"/>
                    <a:gd name="T5" fmla="*/ 0 h 8"/>
                    <a:gd name="T6" fmla="*/ 123 w 123"/>
                    <a:gd name="T7" fmla="*/ 8 h 8"/>
                    <a:gd name="T8" fmla="*/ 6 w 123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3" h="8">
                      <a:moveTo>
                        <a:pt x="6" y="8"/>
                      </a:moveTo>
                      <a:lnTo>
                        <a:pt x="0" y="0"/>
                      </a:lnTo>
                      <a:lnTo>
                        <a:pt x="116" y="0"/>
                      </a:lnTo>
                      <a:lnTo>
                        <a:pt x="123" y="8"/>
                      </a:lnTo>
                      <a:lnTo>
                        <a:pt x="6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 749"/>
                <p:cNvSpPr/>
                <p:nvPr/>
              </p:nvSpPr>
              <p:spPr bwMode="auto">
                <a:xfrm>
                  <a:off x="5541963" y="746126"/>
                  <a:ext cx="12700" cy="14288"/>
                </a:xfrm>
                <a:custGeom>
                  <a:avLst/>
                  <a:gdLst>
                    <a:gd name="T0" fmla="*/ 8 w 10"/>
                    <a:gd name="T1" fmla="*/ 10 h 12"/>
                    <a:gd name="T2" fmla="*/ 0 w 10"/>
                    <a:gd name="T3" fmla="*/ 0 h 12"/>
                    <a:gd name="T4" fmla="*/ 2 w 10"/>
                    <a:gd name="T5" fmla="*/ 2 h 12"/>
                    <a:gd name="T6" fmla="*/ 10 w 10"/>
                    <a:gd name="T7" fmla="*/ 12 h 12"/>
                    <a:gd name="T8" fmla="*/ 8 w 10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2"/>
                        <a:pt x="2" y="2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9" y="11"/>
                        <a:pt x="9" y="11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 750"/>
                <p:cNvSpPr/>
                <p:nvPr/>
              </p:nvSpPr>
              <p:spPr bwMode="auto">
                <a:xfrm>
                  <a:off x="5543551" y="749301"/>
                  <a:ext cx="14288" cy="14288"/>
                </a:xfrm>
                <a:custGeom>
                  <a:avLst/>
                  <a:gdLst>
                    <a:gd name="T0" fmla="*/ 8 w 11"/>
                    <a:gd name="T1" fmla="*/ 10 h 12"/>
                    <a:gd name="T2" fmla="*/ 0 w 11"/>
                    <a:gd name="T3" fmla="*/ 0 h 12"/>
                    <a:gd name="T4" fmla="*/ 3 w 11"/>
                    <a:gd name="T5" fmla="*/ 2 h 12"/>
                    <a:gd name="T6" fmla="*/ 11 w 11"/>
                    <a:gd name="T7" fmla="*/ 12 h 12"/>
                    <a:gd name="T8" fmla="*/ 8 w 11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2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2"/>
                        <a:pt x="3" y="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0" y="12"/>
                        <a:pt x="9" y="11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 751"/>
                <p:cNvSpPr/>
                <p:nvPr/>
              </p:nvSpPr>
              <p:spPr bwMode="auto">
                <a:xfrm>
                  <a:off x="5548313" y="750888"/>
                  <a:ext cx="15875" cy="15875"/>
                </a:xfrm>
                <a:custGeom>
                  <a:avLst/>
                  <a:gdLst>
                    <a:gd name="T0" fmla="*/ 8 w 13"/>
                    <a:gd name="T1" fmla="*/ 10 h 12"/>
                    <a:gd name="T2" fmla="*/ 0 w 13"/>
                    <a:gd name="T3" fmla="*/ 0 h 12"/>
                    <a:gd name="T4" fmla="*/ 5 w 13"/>
                    <a:gd name="T5" fmla="*/ 2 h 12"/>
                    <a:gd name="T6" fmla="*/ 13 w 13"/>
                    <a:gd name="T7" fmla="*/ 12 h 12"/>
                    <a:gd name="T8" fmla="*/ 8 w 13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2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3" y="2"/>
                        <a:pt x="5" y="2"/>
                      </a:cubicBezTo>
                      <a:cubicBezTo>
                        <a:pt x="13" y="12"/>
                        <a:pt x="13" y="12"/>
                        <a:pt x="13" y="12"/>
                      </a:cubicBezTo>
                      <a:cubicBezTo>
                        <a:pt x="11" y="12"/>
                        <a:pt x="10" y="11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 752"/>
                <p:cNvSpPr/>
                <p:nvPr/>
              </p:nvSpPr>
              <p:spPr bwMode="auto">
                <a:xfrm>
                  <a:off x="5554663" y="754063"/>
                  <a:ext cx="12700" cy="12700"/>
                </a:xfrm>
                <a:custGeom>
                  <a:avLst/>
                  <a:gdLst>
                    <a:gd name="T0" fmla="*/ 8 w 11"/>
                    <a:gd name="T1" fmla="*/ 10 h 10"/>
                    <a:gd name="T2" fmla="*/ 0 w 11"/>
                    <a:gd name="T3" fmla="*/ 0 h 10"/>
                    <a:gd name="T4" fmla="*/ 3 w 11"/>
                    <a:gd name="T5" fmla="*/ 1 h 10"/>
                    <a:gd name="T6" fmla="*/ 11 w 11"/>
                    <a:gd name="T7" fmla="*/ 10 h 10"/>
                    <a:gd name="T8" fmla="*/ 8 w 11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 753"/>
                <p:cNvSpPr/>
                <p:nvPr/>
              </p:nvSpPr>
              <p:spPr bwMode="auto">
                <a:xfrm>
                  <a:off x="5557838" y="754063"/>
                  <a:ext cx="11113" cy="12700"/>
                </a:xfrm>
                <a:custGeom>
                  <a:avLst/>
                  <a:gdLst>
                    <a:gd name="T0" fmla="*/ 8 w 9"/>
                    <a:gd name="T1" fmla="*/ 9 h 9"/>
                    <a:gd name="T2" fmla="*/ 0 w 9"/>
                    <a:gd name="T3" fmla="*/ 0 h 9"/>
                    <a:gd name="T4" fmla="*/ 1 w 9"/>
                    <a:gd name="T5" fmla="*/ 0 h 9"/>
                    <a:gd name="T6" fmla="*/ 9 w 9"/>
                    <a:gd name="T7" fmla="*/ 9 h 9"/>
                    <a:gd name="T8" fmla="*/ 8 w 9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8" y="9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9"/>
                        <a:pt x="9" y="9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 754"/>
                <p:cNvSpPr/>
                <p:nvPr/>
              </p:nvSpPr>
              <p:spPr bwMode="auto">
                <a:xfrm>
                  <a:off x="5432426" y="725488"/>
                  <a:ext cx="15875" cy="349250"/>
                </a:xfrm>
                <a:custGeom>
                  <a:avLst/>
                  <a:gdLst>
                    <a:gd name="T0" fmla="*/ 7 w 10"/>
                    <a:gd name="T1" fmla="*/ 220 h 220"/>
                    <a:gd name="T2" fmla="*/ 0 w 10"/>
                    <a:gd name="T3" fmla="*/ 212 h 220"/>
                    <a:gd name="T4" fmla="*/ 3 w 10"/>
                    <a:gd name="T5" fmla="*/ 0 h 220"/>
                    <a:gd name="T6" fmla="*/ 10 w 10"/>
                    <a:gd name="T7" fmla="*/ 7 h 220"/>
                    <a:gd name="T8" fmla="*/ 7 w 10"/>
                    <a:gd name="T9" fmla="*/ 220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220">
                      <a:moveTo>
                        <a:pt x="7" y="220"/>
                      </a:moveTo>
                      <a:lnTo>
                        <a:pt x="0" y="212"/>
                      </a:lnTo>
                      <a:lnTo>
                        <a:pt x="3" y="0"/>
                      </a:lnTo>
                      <a:lnTo>
                        <a:pt x="10" y="7"/>
                      </a:lnTo>
                      <a:lnTo>
                        <a:pt x="7" y="2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Freeform 755"/>
                <p:cNvSpPr/>
                <p:nvPr/>
              </p:nvSpPr>
              <p:spPr bwMode="auto">
                <a:xfrm>
                  <a:off x="5508626" y="655638"/>
                  <a:ext cx="300038" cy="11113"/>
                </a:xfrm>
                <a:custGeom>
                  <a:avLst/>
                  <a:gdLst>
                    <a:gd name="T0" fmla="*/ 6 w 189"/>
                    <a:gd name="T1" fmla="*/ 7 h 7"/>
                    <a:gd name="T2" fmla="*/ 0 w 189"/>
                    <a:gd name="T3" fmla="*/ 0 h 7"/>
                    <a:gd name="T4" fmla="*/ 182 w 189"/>
                    <a:gd name="T5" fmla="*/ 0 h 7"/>
                    <a:gd name="T6" fmla="*/ 189 w 189"/>
                    <a:gd name="T7" fmla="*/ 7 h 7"/>
                    <a:gd name="T8" fmla="*/ 6 w 189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9" h="7">
                      <a:moveTo>
                        <a:pt x="6" y="7"/>
                      </a:moveTo>
                      <a:lnTo>
                        <a:pt x="0" y="0"/>
                      </a:lnTo>
                      <a:lnTo>
                        <a:pt x="182" y="0"/>
                      </a:lnTo>
                      <a:lnTo>
                        <a:pt x="189" y="7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 756"/>
                <p:cNvSpPr>
                  <a:spLocks noEditPoints="1"/>
                </p:cNvSpPr>
                <p:nvPr/>
              </p:nvSpPr>
              <p:spPr bwMode="auto">
                <a:xfrm>
                  <a:off x="5403851" y="666751"/>
                  <a:ext cx="504825" cy="598488"/>
                </a:xfrm>
                <a:custGeom>
                  <a:avLst/>
                  <a:gdLst>
                    <a:gd name="T0" fmla="*/ 289 w 403"/>
                    <a:gd name="T1" fmla="*/ 381 h 478"/>
                    <a:gd name="T2" fmla="*/ 403 w 403"/>
                    <a:gd name="T3" fmla="*/ 478 h 478"/>
                    <a:gd name="T4" fmla="*/ 353 w 403"/>
                    <a:gd name="T5" fmla="*/ 478 h 478"/>
                    <a:gd name="T6" fmla="*/ 331 w 403"/>
                    <a:gd name="T7" fmla="*/ 459 h 478"/>
                    <a:gd name="T8" fmla="*/ 72 w 403"/>
                    <a:gd name="T9" fmla="*/ 459 h 478"/>
                    <a:gd name="T10" fmla="*/ 49 w 403"/>
                    <a:gd name="T11" fmla="*/ 478 h 478"/>
                    <a:gd name="T12" fmla="*/ 0 w 403"/>
                    <a:gd name="T13" fmla="*/ 478 h 478"/>
                    <a:gd name="T14" fmla="*/ 116 w 403"/>
                    <a:gd name="T15" fmla="*/ 381 h 478"/>
                    <a:gd name="T16" fmla="*/ 86 w 403"/>
                    <a:gd name="T17" fmla="*/ 381 h 478"/>
                    <a:gd name="T18" fmla="*/ 31 w 403"/>
                    <a:gd name="T19" fmla="*/ 326 h 478"/>
                    <a:gd name="T20" fmla="*/ 35 w 403"/>
                    <a:gd name="T21" fmla="*/ 56 h 478"/>
                    <a:gd name="T22" fmla="*/ 91 w 403"/>
                    <a:gd name="T23" fmla="*/ 0 h 478"/>
                    <a:gd name="T24" fmla="*/ 323 w 403"/>
                    <a:gd name="T25" fmla="*/ 0 h 478"/>
                    <a:gd name="T26" fmla="*/ 378 w 403"/>
                    <a:gd name="T27" fmla="*/ 56 h 478"/>
                    <a:gd name="T28" fmla="*/ 375 w 403"/>
                    <a:gd name="T29" fmla="*/ 326 h 478"/>
                    <a:gd name="T30" fmla="*/ 318 w 403"/>
                    <a:gd name="T31" fmla="*/ 381 h 478"/>
                    <a:gd name="T32" fmla="*/ 289 w 403"/>
                    <a:gd name="T33" fmla="*/ 381 h 478"/>
                    <a:gd name="T34" fmla="*/ 339 w 403"/>
                    <a:gd name="T35" fmla="*/ 120 h 478"/>
                    <a:gd name="T36" fmla="*/ 225 w 403"/>
                    <a:gd name="T37" fmla="*/ 120 h 478"/>
                    <a:gd name="T38" fmla="*/ 224 w 403"/>
                    <a:gd name="T39" fmla="*/ 222 h 478"/>
                    <a:gd name="T40" fmla="*/ 337 w 403"/>
                    <a:gd name="T41" fmla="*/ 222 h 478"/>
                    <a:gd name="T42" fmla="*/ 339 w 403"/>
                    <a:gd name="T43" fmla="*/ 120 h 478"/>
                    <a:gd name="T44" fmla="*/ 73 w 403"/>
                    <a:gd name="T45" fmla="*/ 120 h 478"/>
                    <a:gd name="T46" fmla="*/ 71 w 403"/>
                    <a:gd name="T47" fmla="*/ 222 h 478"/>
                    <a:gd name="T48" fmla="*/ 185 w 403"/>
                    <a:gd name="T49" fmla="*/ 222 h 478"/>
                    <a:gd name="T50" fmla="*/ 186 w 403"/>
                    <a:gd name="T51" fmla="*/ 120 h 478"/>
                    <a:gd name="T52" fmla="*/ 73 w 403"/>
                    <a:gd name="T53" fmla="*/ 120 h 478"/>
                    <a:gd name="T54" fmla="*/ 132 w 403"/>
                    <a:gd name="T55" fmla="*/ 42 h 478"/>
                    <a:gd name="T56" fmla="*/ 114 w 403"/>
                    <a:gd name="T57" fmla="*/ 61 h 478"/>
                    <a:gd name="T58" fmla="*/ 132 w 403"/>
                    <a:gd name="T59" fmla="*/ 79 h 478"/>
                    <a:gd name="T60" fmla="*/ 280 w 403"/>
                    <a:gd name="T61" fmla="*/ 79 h 478"/>
                    <a:gd name="T62" fmla="*/ 299 w 403"/>
                    <a:gd name="T63" fmla="*/ 61 h 478"/>
                    <a:gd name="T64" fmla="*/ 281 w 403"/>
                    <a:gd name="T65" fmla="*/ 42 h 478"/>
                    <a:gd name="T66" fmla="*/ 132 w 403"/>
                    <a:gd name="T67" fmla="*/ 42 h 478"/>
                    <a:gd name="T68" fmla="*/ 269 w 403"/>
                    <a:gd name="T69" fmla="*/ 348 h 478"/>
                    <a:gd name="T70" fmla="*/ 255 w 403"/>
                    <a:gd name="T71" fmla="*/ 335 h 478"/>
                    <a:gd name="T72" fmla="*/ 150 w 403"/>
                    <a:gd name="T73" fmla="*/ 335 h 478"/>
                    <a:gd name="T74" fmla="*/ 137 w 403"/>
                    <a:gd name="T75" fmla="*/ 348 h 478"/>
                    <a:gd name="T76" fmla="*/ 136 w 403"/>
                    <a:gd name="T77" fmla="*/ 372 h 478"/>
                    <a:gd name="T78" fmla="*/ 269 w 403"/>
                    <a:gd name="T79" fmla="*/ 372 h 478"/>
                    <a:gd name="T80" fmla="*/ 269 w 403"/>
                    <a:gd name="T81" fmla="*/ 348 h 478"/>
                    <a:gd name="T82" fmla="*/ 106 w 403"/>
                    <a:gd name="T83" fmla="*/ 431 h 478"/>
                    <a:gd name="T84" fmla="*/ 298 w 403"/>
                    <a:gd name="T85" fmla="*/ 431 h 478"/>
                    <a:gd name="T86" fmla="*/ 281 w 403"/>
                    <a:gd name="T87" fmla="*/ 417 h 478"/>
                    <a:gd name="T88" fmla="*/ 122 w 403"/>
                    <a:gd name="T89" fmla="*/ 417 h 478"/>
                    <a:gd name="T90" fmla="*/ 106 w 403"/>
                    <a:gd name="T91" fmla="*/ 431 h 478"/>
                    <a:gd name="T92" fmla="*/ 313 w 403"/>
                    <a:gd name="T93" fmla="*/ 322 h 478"/>
                    <a:gd name="T94" fmla="*/ 338 w 403"/>
                    <a:gd name="T95" fmla="*/ 297 h 478"/>
                    <a:gd name="T96" fmla="*/ 314 w 403"/>
                    <a:gd name="T97" fmla="*/ 272 h 478"/>
                    <a:gd name="T98" fmla="*/ 289 w 403"/>
                    <a:gd name="T99" fmla="*/ 297 h 478"/>
                    <a:gd name="T100" fmla="*/ 313 w 403"/>
                    <a:gd name="T101" fmla="*/ 322 h 478"/>
                    <a:gd name="T102" fmla="*/ 93 w 403"/>
                    <a:gd name="T103" fmla="*/ 322 h 478"/>
                    <a:gd name="T104" fmla="*/ 118 w 403"/>
                    <a:gd name="T105" fmla="*/ 297 h 478"/>
                    <a:gd name="T106" fmla="*/ 94 w 403"/>
                    <a:gd name="T107" fmla="*/ 272 h 478"/>
                    <a:gd name="T108" fmla="*/ 69 w 403"/>
                    <a:gd name="T109" fmla="*/ 297 h 478"/>
                    <a:gd name="T110" fmla="*/ 93 w 403"/>
                    <a:gd name="T111" fmla="*/ 322 h 4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03" h="478">
                      <a:moveTo>
                        <a:pt x="289" y="381"/>
                      </a:moveTo>
                      <a:cubicBezTo>
                        <a:pt x="403" y="478"/>
                        <a:pt x="403" y="478"/>
                        <a:pt x="403" y="478"/>
                      </a:cubicBezTo>
                      <a:cubicBezTo>
                        <a:pt x="353" y="478"/>
                        <a:pt x="353" y="478"/>
                        <a:pt x="353" y="478"/>
                      </a:cubicBezTo>
                      <a:cubicBezTo>
                        <a:pt x="331" y="459"/>
                        <a:pt x="331" y="459"/>
                        <a:pt x="331" y="459"/>
                      </a:cubicBezTo>
                      <a:cubicBezTo>
                        <a:pt x="72" y="459"/>
                        <a:pt x="72" y="459"/>
                        <a:pt x="72" y="459"/>
                      </a:cubicBezTo>
                      <a:cubicBezTo>
                        <a:pt x="49" y="478"/>
                        <a:pt x="49" y="478"/>
                        <a:pt x="49" y="478"/>
                      </a:cubicBezTo>
                      <a:cubicBezTo>
                        <a:pt x="0" y="478"/>
                        <a:pt x="0" y="478"/>
                        <a:pt x="0" y="478"/>
                      </a:cubicBezTo>
                      <a:cubicBezTo>
                        <a:pt x="116" y="381"/>
                        <a:pt x="116" y="381"/>
                        <a:pt x="116" y="381"/>
                      </a:cubicBezTo>
                      <a:cubicBezTo>
                        <a:pt x="86" y="381"/>
                        <a:pt x="86" y="381"/>
                        <a:pt x="86" y="381"/>
                      </a:cubicBezTo>
                      <a:cubicBezTo>
                        <a:pt x="56" y="381"/>
                        <a:pt x="31" y="356"/>
                        <a:pt x="31" y="326"/>
                      </a:cubicBezTo>
                      <a:cubicBezTo>
                        <a:pt x="35" y="56"/>
                        <a:pt x="35" y="56"/>
                        <a:pt x="35" y="56"/>
                      </a:cubicBezTo>
                      <a:cubicBezTo>
                        <a:pt x="35" y="25"/>
                        <a:pt x="60" y="0"/>
                        <a:pt x="91" y="0"/>
                      </a:cubicBezTo>
                      <a:cubicBezTo>
                        <a:pt x="323" y="0"/>
                        <a:pt x="323" y="0"/>
                        <a:pt x="323" y="0"/>
                      </a:cubicBezTo>
                      <a:cubicBezTo>
                        <a:pt x="354" y="0"/>
                        <a:pt x="379" y="25"/>
                        <a:pt x="378" y="56"/>
                      </a:cubicBezTo>
                      <a:cubicBezTo>
                        <a:pt x="375" y="326"/>
                        <a:pt x="375" y="326"/>
                        <a:pt x="375" y="326"/>
                      </a:cubicBezTo>
                      <a:cubicBezTo>
                        <a:pt x="374" y="356"/>
                        <a:pt x="349" y="381"/>
                        <a:pt x="318" y="381"/>
                      </a:cubicBezTo>
                      <a:lnTo>
                        <a:pt x="289" y="381"/>
                      </a:lnTo>
                      <a:close/>
                      <a:moveTo>
                        <a:pt x="339" y="120"/>
                      </a:moveTo>
                      <a:cubicBezTo>
                        <a:pt x="225" y="120"/>
                        <a:pt x="225" y="120"/>
                        <a:pt x="225" y="120"/>
                      </a:cubicBezTo>
                      <a:cubicBezTo>
                        <a:pt x="224" y="222"/>
                        <a:pt x="224" y="222"/>
                        <a:pt x="224" y="222"/>
                      </a:cubicBezTo>
                      <a:cubicBezTo>
                        <a:pt x="337" y="222"/>
                        <a:pt x="337" y="222"/>
                        <a:pt x="337" y="222"/>
                      </a:cubicBezTo>
                      <a:cubicBezTo>
                        <a:pt x="339" y="120"/>
                        <a:pt x="339" y="120"/>
                        <a:pt x="339" y="120"/>
                      </a:cubicBezTo>
                      <a:moveTo>
                        <a:pt x="73" y="120"/>
                      </a:moveTo>
                      <a:cubicBezTo>
                        <a:pt x="71" y="222"/>
                        <a:pt x="71" y="222"/>
                        <a:pt x="71" y="222"/>
                      </a:cubicBezTo>
                      <a:cubicBezTo>
                        <a:pt x="185" y="222"/>
                        <a:pt x="185" y="222"/>
                        <a:pt x="185" y="222"/>
                      </a:cubicBezTo>
                      <a:cubicBezTo>
                        <a:pt x="186" y="120"/>
                        <a:pt x="186" y="120"/>
                        <a:pt x="186" y="120"/>
                      </a:cubicBezTo>
                      <a:cubicBezTo>
                        <a:pt x="73" y="120"/>
                        <a:pt x="73" y="120"/>
                        <a:pt x="73" y="120"/>
                      </a:cubicBezTo>
                      <a:moveTo>
                        <a:pt x="132" y="42"/>
                      </a:moveTo>
                      <a:cubicBezTo>
                        <a:pt x="122" y="42"/>
                        <a:pt x="114" y="51"/>
                        <a:pt x="114" y="61"/>
                      </a:cubicBezTo>
                      <a:cubicBezTo>
                        <a:pt x="113" y="71"/>
                        <a:pt x="122" y="79"/>
                        <a:pt x="132" y="79"/>
                      </a:cubicBezTo>
                      <a:cubicBezTo>
                        <a:pt x="280" y="79"/>
                        <a:pt x="280" y="79"/>
                        <a:pt x="280" y="79"/>
                      </a:cubicBezTo>
                      <a:cubicBezTo>
                        <a:pt x="291" y="79"/>
                        <a:pt x="299" y="71"/>
                        <a:pt x="299" y="61"/>
                      </a:cubicBezTo>
                      <a:cubicBezTo>
                        <a:pt x="299" y="51"/>
                        <a:pt x="291" y="42"/>
                        <a:pt x="281" y="42"/>
                      </a:cubicBezTo>
                      <a:cubicBezTo>
                        <a:pt x="132" y="42"/>
                        <a:pt x="132" y="42"/>
                        <a:pt x="132" y="42"/>
                      </a:cubicBezTo>
                      <a:moveTo>
                        <a:pt x="269" y="348"/>
                      </a:moveTo>
                      <a:cubicBezTo>
                        <a:pt x="269" y="341"/>
                        <a:pt x="263" y="335"/>
                        <a:pt x="255" y="335"/>
                      </a:cubicBezTo>
                      <a:cubicBezTo>
                        <a:pt x="150" y="335"/>
                        <a:pt x="150" y="335"/>
                        <a:pt x="150" y="335"/>
                      </a:cubicBezTo>
                      <a:cubicBezTo>
                        <a:pt x="143" y="335"/>
                        <a:pt x="137" y="341"/>
                        <a:pt x="137" y="348"/>
                      </a:cubicBezTo>
                      <a:cubicBezTo>
                        <a:pt x="136" y="372"/>
                        <a:pt x="136" y="372"/>
                        <a:pt x="136" y="372"/>
                      </a:cubicBezTo>
                      <a:cubicBezTo>
                        <a:pt x="269" y="372"/>
                        <a:pt x="269" y="372"/>
                        <a:pt x="269" y="372"/>
                      </a:cubicBezTo>
                      <a:cubicBezTo>
                        <a:pt x="269" y="348"/>
                        <a:pt x="269" y="348"/>
                        <a:pt x="269" y="348"/>
                      </a:cubicBezTo>
                      <a:moveTo>
                        <a:pt x="106" y="431"/>
                      </a:moveTo>
                      <a:cubicBezTo>
                        <a:pt x="298" y="431"/>
                        <a:pt x="298" y="431"/>
                        <a:pt x="298" y="431"/>
                      </a:cubicBezTo>
                      <a:cubicBezTo>
                        <a:pt x="281" y="417"/>
                        <a:pt x="281" y="417"/>
                        <a:pt x="281" y="417"/>
                      </a:cubicBezTo>
                      <a:cubicBezTo>
                        <a:pt x="122" y="417"/>
                        <a:pt x="122" y="417"/>
                        <a:pt x="122" y="417"/>
                      </a:cubicBezTo>
                      <a:cubicBezTo>
                        <a:pt x="106" y="431"/>
                        <a:pt x="106" y="431"/>
                        <a:pt x="106" y="431"/>
                      </a:cubicBezTo>
                      <a:moveTo>
                        <a:pt x="313" y="322"/>
                      </a:moveTo>
                      <a:cubicBezTo>
                        <a:pt x="327" y="322"/>
                        <a:pt x="338" y="311"/>
                        <a:pt x="338" y="297"/>
                      </a:cubicBezTo>
                      <a:cubicBezTo>
                        <a:pt x="339" y="283"/>
                        <a:pt x="328" y="272"/>
                        <a:pt x="314" y="272"/>
                      </a:cubicBezTo>
                      <a:cubicBezTo>
                        <a:pt x="300" y="272"/>
                        <a:pt x="289" y="283"/>
                        <a:pt x="289" y="297"/>
                      </a:cubicBezTo>
                      <a:cubicBezTo>
                        <a:pt x="289" y="311"/>
                        <a:pt x="300" y="322"/>
                        <a:pt x="313" y="322"/>
                      </a:cubicBezTo>
                      <a:moveTo>
                        <a:pt x="93" y="322"/>
                      </a:moveTo>
                      <a:cubicBezTo>
                        <a:pt x="107" y="322"/>
                        <a:pt x="118" y="311"/>
                        <a:pt x="118" y="297"/>
                      </a:cubicBezTo>
                      <a:cubicBezTo>
                        <a:pt x="118" y="283"/>
                        <a:pt x="107" y="272"/>
                        <a:pt x="94" y="272"/>
                      </a:cubicBezTo>
                      <a:cubicBezTo>
                        <a:pt x="80" y="272"/>
                        <a:pt x="69" y="283"/>
                        <a:pt x="69" y="297"/>
                      </a:cubicBezTo>
                      <a:cubicBezTo>
                        <a:pt x="68" y="311"/>
                        <a:pt x="79" y="322"/>
                        <a:pt x="93" y="32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 757"/>
                <p:cNvSpPr/>
                <p:nvPr/>
              </p:nvSpPr>
              <p:spPr bwMode="auto">
                <a:xfrm>
                  <a:off x="5437188" y="666751"/>
                  <a:ext cx="42863" cy="69850"/>
                </a:xfrm>
                <a:custGeom>
                  <a:avLst/>
                  <a:gdLst>
                    <a:gd name="T0" fmla="*/ 9 w 34"/>
                    <a:gd name="T1" fmla="*/ 56 h 56"/>
                    <a:gd name="T2" fmla="*/ 0 w 34"/>
                    <a:gd name="T3" fmla="*/ 46 h 56"/>
                    <a:gd name="T4" fmla="*/ 26 w 34"/>
                    <a:gd name="T5" fmla="*/ 0 h 56"/>
                    <a:gd name="T6" fmla="*/ 34 w 34"/>
                    <a:gd name="T7" fmla="*/ 9 h 56"/>
                    <a:gd name="T8" fmla="*/ 9 w 34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56">
                      <a:moveTo>
                        <a:pt x="9" y="56"/>
                      </a:move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1" y="27"/>
                        <a:pt x="11" y="10"/>
                        <a:pt x="26" y="0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19" y="19"/>
                        <a:pt x="9" y="36"/>
                        <a:pt x="9" y="5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 758"/>
                <p:cNvSpPr/>
                <p:nvPr/>
              </p:nvSpPr>
              <p:spPr bwMode="auto">
                <a:xfrm>
                  <a:off x="5468938" y="660401"/>
                  <a:ext cx="22225" cy="17463"/>
                </a:xfrm>
                <a:custGeom>
                  <a:avLst/>
                  <a:gdLst>
                    <a:gd name="T0" fmla="*/ 8 w 17"/>
                    <a:gd name="T1" fmla="*/ 14 h 14"/>
                    <a:gd name="T2" fmla="*/ 0 w 17"/>
                    <a:gd name="T3" fmla="*/ 5 h 14"/>
                    <a:gd name="T4" fmla="*/ 9 w 17"/>
                    <a:gd name="T5" fmla="*/ 0 h 14"/>
                    <a:gd name="T6" fmla="*/ 17 w 17"/>
                    <a:gd name="T7" fmla="*/ 10 h 14"/>
                    <a:gd name="T8" fmla="*/ 8 w 17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4">
                      <a:moveTo>
                        <a:pt x="8" y="14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3"/>
                        <a:pt x="6" y="1"/>
                        <a:pt x="9" y="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4" y="11"/>
                        <a:pt x="11" y="13"/>
                        <a:pt x="8" y="1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 759"/>
                <p:cNvSpPr/>
                <p:nvPr/>
              </p:nvSpPr>
              <p:spPr bwMode="auto">
                <a:xfrm>
                  <a:off x="5480051" y="657226"/>
                  <a:ext cx="20638" cy="15875"/>
                </a:xfrm>
                <a:custGeom>
                  <a:avLst/>
                  <a:gdLst>
                    <a:gd name="T0" fmla="*/ 8 w 16"/>
                    <a:gd name="T1" fmla="*/ 13 h 13"/>
                    <a:gd name="T2" fmla="*/ 0 w 16"/>
                    <a:gd name="T3" fmla="*/ 3 h 13"/>
                    <a:gd name="T4" fmla="*/ 7 w 16"/>
                    <a:gd name="T5" fmla="*/ 0 h 13"/>
                    <a:gd name="T6" fmla="*/ 16 w 16"/>
                    <a:gd name="T7" fmla="*/ 10 h 13"/>
                    <a:gd name="T8" fmla="*/ 8 w 16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3">
                      <a:moveTo>
                        <a:pt x="8" y="13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" y="2"/>
                        <a:pt x="5" y="1"/>
                        <a:pt x="7" y="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3" y="11"/>
                        <a:pt x="10" y="12"/>
                        <a:pt x="8" y="1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Freeform 760"/>
                <p:cNvSpPr/>
                <p:nvPr/>
              </p:nvSpPr>
              <p:spPr bwMode="auto">
                <a:xfrm>
                  <a:off x="5489576" y="655638"/>
                  <a:ext cx="19050" cy="14288"/>
                </a:xfrm>
                <a:custGeom>
                  <a:avLst/>
                  <a:gdLst>
                    <a:gd name="T0" fmla="*/ 9 w 16"/>
                    <a:gd name="T1" fmla="*/ 11 h 11"/>
                    <a:gd name="T2" fmla="*/ 0 w 16"/>
                    <a:gd name="T3" fmla="*/ 1 h 11"/>
                    <a:gd name="T4" fmla="*/ 8 w 16"/>
                    <a:gd name="T5" fmla="*/ 0 h 11"/>
                    <a:gd name="T6" fmla="*/ 16 w 16"/>
                    <a:gd name="T7" fmla="*/ 10 h 11"/>
                    <a:gd name="T8" fmla="*/ 9 w 16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9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6" y="0"/>
                        <a:pt x="8" y="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4" y="10"/>
                        <a:pt x="11" y="10"/>
                        <a:pt x="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Freeform 761"/>
                <p:cNvSpPr/>
                <p:nvPr/>
              </p:nvSpPr>
              <p:spPr bwMode="auto">
                <a:xfrm>
                  <a:off x="5499101" y="655638"/>
                  <a:ext cx="19050" cy="12700"/>
                </a:xfrm>
                <a:custGeom>
                  <a:avLst/>
                  <a:gdLst>
                    <a:gd name="T0" fmla="*/ 8 w 15"/>
                    <a:gd name="T1" fmla="*/ 11 h 11"/>
                    <a:gd name="T2" fmla="*/ 0 w 15"/>
                    <a:gd name="T3" fmla="*/ 1 h 11"/>
                    <a:gd name="T4" fmla="*/ 7 w 15"/>
                    <a:gd name="T5" fmla="*/ 0 h 11"/>
                    <a:gd name="T6" fmla="*/ 15 w 15"/>
                    <a:gd name="T7" fmla="*/ 10 h 11"/>
                    <a:gd name="T8" fmla="*/ 8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8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5" y="0"/>
                        <a:pt x="7" y="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0"/>
                        <a:pt x="11" y="10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93" name="组合 792"/>
            <p:cNvGrpSpPr/>
            <p:nvPr/>
          </p:nvGrpSpPr>
          <p:grpSpPr>
            <a:xfrm>
              <a:off x="3569103" y="3547468"/>
              <a:ext cx="2094270" cy="654759"/>
              <a:chOff x="781665" y="3699868"/>
              <a:chExt cx="2094270" cy="654759"/>
            </a:xfrm>
          </p:grpSpPr>
          <p:sp>
            <p:nvSpPr>
              <p:cNvPr id="791" name="文本框 790"/>
              <p:cNvSpPr txBox="1"/>
              <p:nvPr/>
            </p:nvSpPr>
            <p:spPr>
              <a:xfrm>
                <a:off x="1079735" y="3699868"/>
                <a:ext cx="15730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7C8B71"/>
                    </a:solidFill>
                    <a:cs typeface="+mn-ea"/>
                    <a:sym typeface="+mn-lt"/>
                  </a:rPr>
                  <a:t>不同用户角色的功能实现</a:t>
                </a:r>
              </a:p>
            </p:txBody>
          </p:sp>
          <p:sp>
            <p:nvSpPr>
              <p:cNvPr id="792" name="文本框 791"/>
              <p:cNvSpPr txBox="1"/>
              <p:nvPr/>
            </p:nvSpPr>
            <p:spPr>
              <a:xfrm>
                <a:off x="781665" y="3972535"/>
                <a:ext cx="2094270" cy="38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zh-CN" altLang="en-US" sz="1400" dirty="0">
                  <a:solidFill>
                    <a:srgbClr val="7C8B7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01" name="组合 800"/>
          <p:cNvGrpSpPr/>
          <p:nvPr/>
        </p:nvGrpSpPr>
        <p:grpSpPr>
          <a:xfrm>
            <a:off x="6544187" y="2314520"/>
            <a:ext cx="2094270" cy="1887707"/>
            <a:chOff x="6518310" y="2314520"/>
            <a:chExt cx="2094270" cy="1887707"/>
          </a:xfrm>
        </p:grpSpPr>
        <p:grpSp>
          <p:nvGrpSpPr>
            <p:cNvPr id="427" name="组合 426"/>
            <p:cNvGrpSpPr/>
            <p:nvPr/>
          </p:nvGrpSpPr>
          <p:grpSpPr>
            <a:xfrm>
              <a:off x="7053302" y="2314520"/>
              <a:ext cx="1024286" cy="1024286"/>
              <a:chOff x="5729607" y="2774926"/>
              <a:chExt cx="1024286" cy="1024286"/>
            </a:xfrm>
          </p:grpSpPr>
          <p:sp>
            <p:nvSpPr>
              <p:cNvPr id="369" name="矩形 368"/>
              <p:cNvSpPr/>
              <p:nvPr/>
            </p:nvSpPr>
            <p:spPr>
              <a:xfrm>
                <a:off x="5784550" y="2829869"/>
                <a:ext cx="914400" cy="914400"/>
              </a:xfrm>
              <a:prstGeom prst="rect">
                <a:avLst/>
              </a:prstGeom>
              <a:solidFill>
                <a:srgbClr val="B7C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0" name="矩形 369"/>
              <p:cNvSpPr/>
              <p:nvPr/>
            </p:nvSpPr>
            <p:spPr>
              <a:xfrm>
                <a:off x="5729607" y="2774926"/>
                <a:ext cx="1024286" cy="1024286"/>
              </a:xfrm>
              <a:prstGeom prst="rect">
                <a:avLst/>
              </a:prstGeom>
              <a:noFill/>
              <a:ln>
                <a:solidFill>
                  <a:srgbClr val="7C8B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140" name="组合 139"/>
              <p:cNvGrpSpPr/>
              <p:nvPr/>
            </p:nvGrpSpPr>
            <p:grpSpPr>
              <a:xfrm>
                <a:off x="5951238" y="2982269"/>
                <a:ext cx="581025" cy="609601"/>
                <a:chOff x="6680201" y="655638"/>
                <a:chExt cx="581025" cy="609601"/>
              </a:xfrm>
              <a:solidFill>
                <a:schemeClr val="bg1"/>
              </a:solidFill>
            </p:grpSpPr>
            <p:sp>
              <p:nvSpPr>
                <p:cNvPr id="141" name="Freeform 762"/>
                <p:cNvSpPr/>
                <p:nvPr/>
              </p:nvSpPr>
              <p:spPr bwMode="auto">
                <a:xfrm>
                  <a:off x="7089776" y="1243013"/>
                  <a:ext cx="11113" cy="17463"/>
                </a:xfrm>
                <a:custGeom>
                  <a:avLst/>
                  <a:gdLst>
                    <a:gd name="T0" fmla="*/ 10 w 10"/>
                    <a:gd name="T1" fmla="*/ 15 h 15"/>
                    <a:gd name="T2" fmla="*/ 1 w 10"/>
                    <a:gd name="T3" fmla="*/ 5 h 15"/>
                    <a:gd name="T4" fmla="*/ 0 w 10"/>
                    <a:gd name="T5" fmla="*/ 0 h 15"/>
                    <a:gd name="T6" fmla="*/ 8 w 10"/>
                    <a:gd name="T7" fmla="*/ 10 h 15"/>
                    <a:gd name="T8" fmla="*/ 10 w 10"/>
                    <a:gd name="T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5">
                      <a:moveTo>
                        <a:pt x="10" y="15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2"/>
                        <a:pt x="0" y="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2"/>
                        <a:pt x="9" y="14"/>
                        <a:pt x="10" y="1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 763"/>
                <p:cNvSpPr/>
                <p:nvPr/>
              </p:nvSpPr>
              <p:spPr bwMode="auto">
                <a:xfrm>
                  <a:off x="7089776" y="1190626"/>
                  <a:ext cx="9525" cy="63500"/>
                </a:xfrm>
                <a:custGeom>
                  <a:avLst/>
                  <a:gdLst>
                    <a:gd name="T0" fmla="*/ 6 w 6"/>
                    <a:gd name="T1" fmla="*/ 40 h 40"/>
                    <a:gd name="T2" fmla="*/ 0 w 6"/>
                    <a:gd name="T3" fmla="*/ 33 h 40"/>
                    <a:gd name="T4" fmla="*/ 0 w 6"/>
                    <a:gd name="T5" fmla="*/ 0 h 40"/>
                    <a:gd name="T6" fmla="*/ 6 w 6"/>
                    <a:gd name="T7" fmla="*/ 7 h 40"/>
                    <a:gd name="T8" fmla="*/ 6 w 6"/>
                    <a:gd name="T9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40">
                      <a:moveTo>
                        <a:pt x="6" y="40"/>
                      </a:moveTo>
                      <a:lnTo>
                        <a:pt x="0" y="33"/>
                      </a:lnTo>
                      <a:lnTo>
                        <a:pt x="0" y="0"/>
                      </a:lnTo>
                      <a:lnTo>
                        <a:pt x="6" y="7"/>
                      </a:lnTo>
                      <a:lnTo>
                        <a:pt x="6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 764"/>
                <p:cNvSpPr/>
                <p:nvPr/>
              </p:nvSpPr>
              <p:spPr bwMode="auto">
                <a:xfrm>
                  <a:off x="7088188" y="1116013"/>
                  <a:ext cx="12700" cy="15875"/>
                </a:xfrm>
                <a:custGeom>
                  <a:avLst/>
                  <a:gdLst>
                    <a:gd name="T0" fmla="*/ 9 w 11"/>
                    <a:gd name="T1" fmla="*/ 10 h 13"/>
                    <a:gd name="T2" fmla="*/ 0 w 11"/>
                    <a:gd name="T3" fmla="*/ 0 h 13"/>
                    <a:gd name="T4" fmla="*/ 3 w 11"/>
                    <a:gd name="T5" fmla="*/ 3 h 13"/>
                    <a:gd name="T6" fmla="*/ 11 w 11"/>
                    <a:gd name="T7" fmla="*/ 13 h 13"/>
                    <a:gd name="T8" fmla="*/ 9 w 11"/>
                    <a:gd name="T9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3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2"/>
                        <a:pt x="10" y="11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 765"/>
                <p:cNvSpPr/>
                <p:nvPr/>
              </p:nvSpPr>
              <p:spPr bwMode="auto">
                <a:xfrm>
                  <a:off x="7091363" y="1119188"/>
                  <a:ext cx="17463" cy="17463"/>
                </a:xfrm>
                <a:custGeom>
                  <a:avLst/>
                  <a:gdLst>
                    <a:gd name="T0" fmla="*/ 8 w 14"/>
                    <a:gd name="T1" fmla="*/ 10 h 13"/>
                    <a:gd name="T2" fmla="*/ 0 w 14"/>
                    <a:gd name="T3" fmla="*/ 0 h 13"/>
                    <a:gd name="T4" fmla="*/ 5 w 14"/>
                    <a:gd name="T5" fmla="*/ 3 h 13"/>
                    <a:gd name="T6" fmla="*/ 14 w 14"/>
                    <a:gd name="T7" fmla="*/ 13 h 13"/>
                    <a:gd name="T8" fmla="*/ 8 w 14"/>
                    <a:gd name="T9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3" y="2"/>
                        <a:pt x="5" y="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2" y="12"/>
                        <a:pt x="10" y="11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 766"/>
                <p:cNvSpPr/>
                <p:nvPr/>
              </p:nvSpPr>
              <p:spPr bwMode="auto">
                <a:xfrm>
                  <a:off x="7097713" y="1123951"/>
                  <a:ext cx="20638" cy="15875"/>
                </a:xfrm>
                <a:custGeom>
                  <a:avLst/>
                  <a:gdLst>
                    <a:gd name="T0" fmla="*/ 9 w 16"/>
                    <a:gd name="T1" fmla="*/ 10 h 13"/>
                    <a:gd name="T2" fmla="*/ 0 w 16"/>
                    <a:gd name="T3" fmla="*/ 0 h 13"/>
                    <a:gd name="T4" fmla="*/ 8 w 16"/>
                    <a:gd name="T5" fmla="*/ 3 h 13"/>
                    <a:gd name="T6" fmla="*/ 16 w 16"/>
                    <a:gd name="T7" fmla="*/ 13 h 13"/>
                    <a:gd name="T8" fmla="*/ 9 w 16"/>
                    <a:gd name="T9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3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2"/>
                        <a:pt x="5" y="2"/>
                        <a:pt x="8" y="3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3" y="12"/>
                        <a:pt x="11" y="11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 767"/>
                <p:cNvSpPr/>
                <p:nvPr/>
              </p:nvSpPr>
              <p:spPr bwMode="auto">
                <a:xfrm>
                  <a:off x="7107238" y="1127126"/>
                  <a:ext cx="17463" cy="12700"/>
                </a:xfrm>
                <a:custGeom>
                  <a:avLst/>
                  <a:gdLst>
                    <a:gd name="T0" fmla="*/ 8 w 13"/>
                    <a:gd name="T1" fmla="*/ 10 h 10"/>
                    <a:gd name="T2" fmla="*/ 0 w 13"/>
                    <a:gd name="T3" fmla="*/ 0 h 10"/>
                    <a:gd name="T4" fmla="*/ 4 w 13"/>
                    <a:gd name="T5" fmla="*/ 1 h 10"/>
                    <a:gd name="T6" fmla="*/ 13 w 13"/>
                    <a:gd name="T7" fmla="*/ 10 h 10"/>
                    <a:gd name="T8" fmla="*/ 8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3" y="0"/>
                        <a:pt x="4" y="1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1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Freeform 768"/>
                <p:cNvSpPr/>
                <p:nvPr/>
              </p:nvSpPr>
              <p:spPr bwMode="auto">
                <a:xfrm>
                  <a:off x="7113588" y="1128713"/>
                  <a:ext cx="11113" cy="11113"/>
                </a:xfrm>
                <a:custGeom>
                  <a:avLst/>
                  <a:gdLst>
                    <a:gd name="T0" fmla="*/ 9 w 9"/>
                    <a:gd name="T1" fmla="*/ 9 h 9"/>
                    <a:gd name="T2" fmla="*/ 0 w 9"/>
                    <a:gd name="T3" fmla="*/ 0 h 9"/>
                    <a:gd name="T4" fmla="*/ 1 w 9"/>
                    <a:gd name="T5" fmla="*/ 0 h 9"/>
                    <a:gd name="T6" fmla="*/ 9 w 9"/>
                    <a:gd name="T7" fmla="*/ 9 h 9"/>
                    <a:gd name="T8" fmla="*/ 9 w 9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9" y="9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9"/>
                        <a:pt x="9" y="9"/>
                        <a:pt x="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 769"/>
                <p:cNvSpPr/>
                <p:nvPr/>
              </p:nvSpPr>
              <p:spPr bwMode="auto">
                <a:xfrm>
                  <a:off x="7113588" y="1127126"/>
                  <a:ext cx="15875" cy="12700"/>
                </a:xfrm>
                <a:custGeom>
                  <a:avLst/>
                  <a:gdLst>
                    <a:gd name="T0" fmla="*/ 8 w 12"/>
                    <a:gd name="T1" fmla="*/ 10 h 10"/>
                    <a:gd name="T2" fmla="*/ 0 w 12"/>
                    <a:gd name="T3" fmla="*/ 1 h 10"/>
                    <a:gd name="T4" fmla="*/ 3 w 12"/>
                    <a:gd name="T5" fmla="*/ 0 h 10"/>
                    <a:gd name="T6" fmla="*/ 12 w 12"/>
                    <a:gd name="T7" fmla="*/ 10 h 10"/>
                    <a:gd name="T8" fmla="*/ 8 w 12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8" y="1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0"/>
                        <a:pt x="3" y="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1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 770"/>
                <p:cNvSpPr/>
                <p:nvPr/>
              </p:nvSpPr>
              <p:spPr bwMode="auto">
                <a:xfrm>
                  <a:off x="7118351" y="1127126"/>
                  <a:ext cx="14288" cy="12700"/>
                </a:xfrm>
                <a:custGeom>
                  <a:avLst/>
                  <a:gdLst>
                    <a:gd name="T0" fmla="*/ 9 w 12"/>
                    <a:gd name="T1" fmla="*/ 10 h 10"/>
                    <a:gd name="T2" fmla="*/ 0 w 12"/>
                    <a:gd name="T3" fmla="*/ 0 h 10"/>
                    <a:gd name="T4" fmla="*/ 4 w 12"/>
                    <a:gd name="T5" fmla="*/ 0 h 10"/>
                    <a:gd name="T6" fmla="*/ 12 w 12"/>
                    <a:gd name="T7" fmla="*/ 9 h 10"/>
                    <a:gd name="T8" fmla="*/ 9 w 12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10"/>
                        <a:pt x="10" y="10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 771"/>
                <p:cNvSpPr/>
                <p:nvPr/>
              </p:nvSpPr>
              <p:spPr bwMode="auto">
                <a:xfrm>
                  <a:off x="7123113" y="1125538"/>
                  <a:ext cx="14288" cy="12700"/>
                </a:xfrm>
                <a:custGeom>
                  <a:avLst/>
                  <a:gdLst>
                    <a:gd name="T0" fmla="*/ 8 w 12"/>
                    <a:gd name="T1" fmla="*/ 11 h 11"/>
                    <a:gd name="T2" fmla="*/ 0 w 12"/>
                    <a:gd name="T3" fmla="*/ 2 h 11"/>
                    <a:gd name="T4" fmla="*/ 4 w 12"/>
                    <a:gd name="T5" fmla="*/ 0 h 11"/>
                    <a:gd name="T6" fmla="*/ 12 w 12"/>
                    <a:gd name="T7" fmla="*/ 10 h 11"/>
                    <a:gd name="T8" fmla="*/ 8 w 12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8" y="11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1"/>
                        <a:pt x="3" y="1"/>
                        <a:pt x="4" y="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1" y="11"/>
                        <a:pt x="10" y="11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 772"/>
                <p:cNvSpPr/>
                <p:nvPr/>
              </p:nvSpPr>
              <p:spPr bwMode="auto">
                <a:xfrm>
                  <a:off x="7127876" y="1122363"/>
                  <a:ext cx="14288" cy="14288"/>
                </a:xfrm>
                <a:custGeom>
                  <a:avLst/>
                  <a:gdLst>
                    <a:gd name="T0" fmla="*/ 8 w 12"/>
                    <a:gd name="T1" fmla="*/ 12 h 12"/>
                    <a:gd name="T2" fmla="*/ 0 w 12"/>
                    <a:gd name="T3" fmla="*/ 2 h 12"/>
                    <a:gd name="T4" fmla="*/ 4 w 12"/>
                    <a:gd name="T5" fmla="*/ 0 h 12"/>
                    <a:gd name="T6" fmla="*/ 12 w 12"/>
                    <a:gd name="T7" fmla="*/ 10 h 12"/>
                    <a:gd name="T8" fmla="*/ 8 w 12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8" y="1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1"/>
                        <a:pt x="4" y="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1" y="11"/>
                        <a:pt x="10" y="11"/>
                        <a:pt x="8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 773"/>
                <p:cNvSpPr/>
                <p:nvPr/>
              </p:nvSpPr>
              <p:spPr bwMode="auto">
                <a:xfrm>
                  <a:off x="7132638" y="1071563"/>
                  <a:ext cx="26988" cy="63500"/>
                </a:xfrm>
                <a:custGeom>
                  <a:avLst/>
                  <a:gdLst>
                    <a:gd name="T0" fmla="*/ 8 w 21"/>
                    <a:gd name="T1" fmla="*/ 51 h 51"/>
                    <a:gd name="T2" fmla="*/ 0 w 21"/>
                    <a:gd name="T3" fmla="*/ 41 h 51"/>
                    <a:gd name="T4" fmla="*/ 13 w 21"/>
                    <a:gd name="T5" fmla="*/ 18 h 51"/>
                    <a:gd name="T6" fmla="*/ 6 w 21"/>
                    <a:gd name="T7" fmla="*/ 0 h 51"/>
                    <a:gd name="T8" fmla="*/ 15 w 21"/>
                    <a:gd name="T9" fmla="*/ 9 h 51"/>
                    <a:gd name="T10" fmla="*/ 21 w 21"/>
                    <a:gd name="T11" fmla="*/ 28 h 51"/>
                    <a:gd name="T12" fmla="*/ 8 w 21"/>
                    <a:gd name="T13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1">
                      <a:moveTo>
                        <a:pt x="8" y="51"/>
                      </a:move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8" y="36"/>
                        <a:pt x="13" y="27"/>
                        <a:pt x="13" y="18"/>
                      </a:cubicBezTo>
                      <a:cubicBezTo>
                        <a:pt x="13" y="11"/>
                        <a:pt x="11" y="4"/>
                        <a:pt x="6" y="0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9" y="14"/>
                        <a:pt x="21" y="21"/>
                        <a:pt x="21" y="28"/>
                      </a:cubicBezTo>
                      <a:cubicBezTo>
                        <a:pt x="21" y="37"/>
                        <a:pt x="16" y="46"/>
                        <a:pt x="8" y="5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 774"/>
                <p:cNvSpPr/>
                <p:nvPr/>
              </p:nvSpPr>
              <p:spPr bwMode="auto">
                <a:xfrm>
                  <a:off x="7037388" y="1112838"/>
                  <a:ext cx="11113" cy="41275"/>
                </a:xfrm>
                <a:custGeom>
                  <a:avLst/>
                  <a:gdLst>
                    <a:gd name="T0" fmla="*/ 6 w 7"/>
                    <a:gd name="T1" fmla="*/ 26 h 26"/>
                    <a:gd name="T2" fmla="*/ 0 w 7"/>
                    <a:gd name="T3" fmla="*/ 18 h 26"/>
                    <a:gd name="T4" fmla="*/ 0 w 7"/>
                    <a:gd name="T5" fmla="*/ 0 h 26"/>
                    <a:gd name="T6" fmla="*/ 7 w 7"/>
                    <a:gd name="T7" fmla="*/ 8 h 26"/>
                    <a:gd name="T8" fmla="*/ 6 w 7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6">
                      <a:moveTo>
                        <a:pt x="6" y="26"/>
                      </a:moveTo>
                      <a:lnTo>
                        <a:pt x="0" y="18"/>
                      </a:lnTo>
                      <a:lnTo>
                        <a:pt x="0" y="0"/>
                      </a:lnTo>
                      <a:lnTo>
                        <a:pt x="7" y="8"/>
                      </a:lnTo>
                      <a:lnTo>
                        <a:pt x="6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 775"/>
                <p:cNvSpPr/>
                <p:nvPr/>
              </p:nvSpPr>
              <p:spPr bwMode="auto">
                <a:xfrm>
                  <a:off x="7037388" y="1049338"/>
                  <a:ext cx="11113" cy="39688"/>
                </a:xfrm>
                <a:custGeom>
                  <a:avLst/>
                  <a:gdLst>
                    <a:gd name="T0" fmla="*/ 7 w 7"/>
                    <a:gd name="T1" fmla="*/ 25 h 25"/>
                    <a:gd name="T2" fmla="*/ 0 w 7"/>
                    <a:gd name="T3" fmla="*/ 18 h 25"/>
                    <a:gd name="T4" fmla="*/ 0 w 7"/>
                    <a:gd name="T5" fmla="*/ 0 h 25"/>
                    <a:gd name="T6" fmla="*/ 7 w 7"/>
                    <a:gd name="T7" fmla="*/ 8 h 25"/>
                    <a:gd name="T8" fmla="*/ 7 w 7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5">
                      <a:moveTo>
                        <a:pt x="7" y="25"/>
                      </a:moveTo>
                      <a:lnTo>
                        <a:pt x="0" y="18"/>
                      </a:lnTo>
                      <a:lnTo>
                        <a:pt x="0" y="0"/>
                      </a:lnTo>
                      <a:lnTo>
                        <a:pt x="7" y="8"/>
                      </a:lnTo>
                      <a:lnTo>
                        <a:pt x="7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 776"/>
                <p:cNvSpPr/>
                <p:nvPr/>
              </p:nvSpPr>
              <p:spPr bwMode="auto">
                <a:xfrm>
                  <a:off x="6888163" y="1141413"/>
                  <a:ext cx="158750" cy="12700"/>
                </a:xfrm>
                <a:custGeom>
                  <a:avLst/>
                  <a:gdLst>
                    <a:gd name="T0" fmla="*/ 6 w 100"/>
                    <a:gd name="T1" fmla="*/ 8 h 8"/>
                    <a:gd name="T2" fmla="*/ 0 w 100"/>
                    <a:gd name="T3" fmla="*/ 0 h 8"/>
                    <a:gd name="T4" fmla="*/ 94 w 100"/>
                    <a:gd name="T5" fmla="*/ 0 h 8"/>
                    <a:gd name="T6" fmla="*/ 100 w 100"/>
                    <a:gd name="T7" fmla="*/ 8 h 8"/>
                    <a:gd name="T8" fmla="*/ 6 w 10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8">
                      <a:moveTo>
                        <a:pt x="6" y="8"/>
                      </a:moveTo>
                      <a:lnTo>
                        <a:pt x="0" y="0"/>
                      </a:lnTo>
                      <a:lnTo>
                        <a:pt x="94" y="0"/>
                      </a:lnTo>
                      <a:lnTo>
                        <a:pt x="100" y="8"/>
                      </a:lnTo>
                      <a:lnTo>
                        <a:pt x="6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 777"/>
                <p:cNvSpPr/>
                <p:nvPr/>
              </p:nvSpPr>
              <p:spPr bwMode="auto">
                <a:xfrm>
                  <a:off x="6761163" y="1243013"/>
                  <a:ext cx="12700" cy="17463"/>
                </a:xfrm>
                <a:custGeom>
                  <a:avLst/>
                  <a:gdLst>
                    <a:gd name="T0" fmla="*/ 10 w 10"/>
                    <a:gd name="T1" fmla="*/ 15 h 15"/>
                    <a:gd name="T2" fmla="*/ 2 w 10"/>
                    <a:gd name="T3" fmla="*/ 5 h 15"/>
                    <a:gd name="T4" fmla="*/ 0 w 10"/>
                    <a:gd name="T5" fmla="*/ 0 h 15"/>
                    <a:gd name="T6" fmla="*/ 8 w 10"/>
                    <a:gd name="T7" fmla="*/ 10 h 15"/>
                    <a:gd name="T8" fmla="*/ 10 w 10"/>
                    <a:gd name="T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5">
                      <a:moveTo>
                        <a:pt x="10" y="15"/>
                      </a:move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4"/>
                        <a:pt x="0" y="2"/>
                        <a:pt x="0" y="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2"/>
                        <a:pt x="9" y="14"/>
                        <a:pt x="10" y="1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 778"/>
                <p:cNvSpPr/>
                <p:nvPr/>
              </p:nvSpPr>
              <p:spPr bwMode="auto">
                <a:xfrm>
                  <a:off x="7224713" y="831851"/>
                  <a:ext cx="11113" cy="12700"/>
                </a:xfrm>
                <a:custGeom>
                  <a:avLst/>
                  <a:gdLst>
                    <a:gd name="T0" fmla="*/ 8 w 9"/>
                    <a:gd name="T1" fmla="*/ 10 h 10"/>
                    <a:gd name="T2" fmla="*/ 0 w 9"/>
                    <a:gd name="T3" fmla="*/ 0 h 10"/>
                    <a:gd name="T4" fmla="*/ 0 w 9"/>
                    <a:gd name="T5" fmla="*/ 0 h 10"/>
                    <a:gd name="T6" fmla="*/ 9 w 9"/>
                    <a:gd name="T7" fmla="*/ 10 h 10"/>
                    <a:gd name="T8" fmla="*/ 8 w 9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8" y="10"/>
                        <a:pt x="8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 779"/>
                <p:cNvSpPr/>
                <p:nvPr/>
              </p:nvSpPr>
              <p:spPr bwMode="auto">
                <a:xfrm>
                  <a:off x="7224713" y="831851"/>
                  <a:ext cx="15875" cy="12700"/>
                </a:xfrm>
                <a:custGeom>
                  <a:avLst/>
                  <a:gdLst>
                    <a:gd name="T0" fmla="*/ 9 w 12"/>
                    <a:gd name="T1" fmla="*/ 10 h 10"/>
                    <a:gd name="T2" fmla="*/ 0 w 12"/>
                    <a:gd name="T3" fmla="*/ 0 h 10"/>
                    <a:gd name="T4" fmla="*/ 4 w 12"/>
                    <a:gd name="T5" fmla="*/ 0 h 10"/>
                    <a:gd name="T6" fmla="*/ 12 w 12"/>
                    <a:gd name="T7" fmla="*/ 10 h 10"/>
                    <a:gd name="T8" fmla="*/ 9 w 12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1" y="10"/>
                        <a:pt x="10" y="10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 780"/>
                <p:cNvSpPr/>
                <p:nvPr/>
              </p:nvSpPr>
              <p:spPr bwMode="auto">
                <a:xfrm>
                  <a:off x="7231063" y="831851"/>
                  <a:ext cx="17463" cy="15875"/>
                </a:xfrm>
                <a:custGeom>
                  <a:avLst/>
                  <a:gdLst>
                    <a:gd name="T0" fmla="*/ 8 w 14"/>
                    <a:gd name="T1" fmla="*/ 10 h 12"/>
                    <a:gd name="T2" fmla="*/ 0 w 14"/>
                    <a:gd name="T3" fmla="*/ 0 h 12"/>
                    <a:gd name="T4" fmla="*/ 6 w 14"/>
                    <a:gd name="T5" fmla="*/ 2 h 12"/>
                    <a:gd name="T6" fmla="*/ 14 w 14"/>
                    <a:gd name="T7" fmla="*/ 12 h 12"/>
                    <a:gd name="T8" fmla="*/ 8 w 14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4" y="2"/>
                        <a:pt x="6" y="2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12" y="11"/>
                        <a:pt x="10" y="11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 781"/>
                <p:cNvSpPr/>
                <p:nvPr/>
              </p:nvSpPr>
              <p:spPr bwMode="auto">
                <a:xfrm>
                  <a:off x="7237413" y="836613"/>
                  <a:ext cx="15875" cy="14288"/>
                </a:xfrm>
                <a:custGeom>
                  <a:avLst/>
                  <a:gdLst>
                    <a:gd name="T0" fmla="*/ 8 w 12"/>
                    <a:gd name="T1" fmla="*/ 9 h 12"/>
                    <a:gd name="T2" fmla="*/ 0 w 12"/>
                    <a:gd name="T3" fmla="*/ 0 h 12"/>
                    <a:gd name="T4" fmla="*/ 4 w 12"/>
                    <a:gd name="T5" fmla="*/ 2 h 12"/>
                    <a:gd name="T6" fmla="*/ 12 w 12"/>
                    <a:gd name="T7" fmla="*/ 12 h 12"/>
                    <a:gd name="T8" fmla="*/ 8 w 12"/>
                    <a:gd name="T9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8" y="9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4" y="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1" y="11"/>
                        <a:pt x="9" y="10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 782"/>
                <p:cNvSpPr/>
                <p:nvPr/>
              </p:nvSpPr>
              <p:spPr bwMode="auto">
                <a:xfrm>
                  <a:off x="7242176" y="838201"/>
                  <a:ext cx="12700" cy="15875"/>
                </a:xfrm>
                <a:custGeom>
                  <a:avLst/>
                  <a:gdLst>
                    <a:gd name="T0" fmla="*/ 8 w 10"/>
                    <a:gd name="T1" fmla="*/ 10 h 12"/>
                    <a:gd name="T2" fmla="*/ 0 w 10"/>
                    <a:gd name="T3" fmla="*/ 0 h 12"/>
                    <a:gd name="T4" fmla="*/ 2 w 10"/>
                    <a:gd name="T5" fmla="*/ 2 h 12"/>
                    <a:gd name="T6" fmla="*/ 10 w 10"/>
                    <a:gd name="T7" fmla="*/ 12 h 12"/>
                    <a:gd name="T8" fmla="*/ 8 w 10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2"/>
                        <a:pt x="2" y="2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9" y="11"/>
                        <a:pt x="9" y="11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 783"/>
                <p:cNvSpPr/>
                <p:nvPr/>
              </p:nvSpPr>
              <p:spPr bwMode="auto">
                <a:xfrm>
                  <a:off x="7205663" y="831851"/>
                  <a:ext cx="30163" cy="12700"/>
                </a:xfrm>
                <a:custGeom>
                  <a:avLst/>
                  <a:gdLst>
                    <a:gd name="T0" fmla="*/ 6 w 19"/>
                    <a:gd name="T1" fmla="*/ 8 h 8"/>
                    <a:gd name="T2" fmla="*/ 0 w 19"/>
                    <a:gd name="T3" fmla="*/ 0 h 8"/>
                    <a:gd name="T4" fmla="*/ 12 w 19"/>
                    <a:gd name="T5" fmla="*/ 0 h 8"/>
                    <a:gd name="T6" fmla="*/ 19 w 19"/>
                    <a:gd name="T7" fmla="*/ 8 h 8"/>
                    <a:gd name="T8" fmla="*/ 6 w 19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8">
                      <a:moveTo>
                        <a:pt x="6" y="8"/>
                      </a:move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19" y="8"/>
                      </a:lnTo>
                      <a:lnTo>
                        <a:pt x="6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 784"/>
                <p:cNvSpPr/>
                <p:nvPr/>
              </p:nvSpPr>
              <p:spPr bwMode="auto">
                <a:xfrm>
                  <a:off x="6889751" y="1077913"/>
                  <a:ext cx="158750" cy="11113"/>
                </a:xfrm>
                <a:custGeom>
                  <a:avLst/>
                  <a:gdLst>
                    <a:gd name="T0" fmla="*/ 6 w 100"/>
                    <a:gd name="T1" fmla="*/ 7 h 7"/>
                    <a:gd name="T2" fmla="*/ 0 w 100"/>
                    <a:gd name="T3" fmla="*/ 0 h 7"/>
                    <a:gd name="T4" fmla="*/ 93 w 100"/>
                    <a:gd name="T5" fmla="*/ 0 h 7"/>
                    <a:gd name="T6" fmla="*/ 100 w 100"/>
                    <a:gd name="T7" fmla="*/ 7 h 7"/>
                    <a:gd name="T8" fmla="*/ 6 w 10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7">
                      <a:moveTo>
                        <a:pt x="6" y="7"/>
                      </a:moveTo>
                      <a:lnTo>
                        <a:pt x="0" y="0"/>
                      </a:lnTo>
                      <a:lnTo>
                        <a:pt x="93" y="0"/>
                      </a:lnTo>
                      <a:lnTo>
                        <a:pt x="100" y="7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 785"/>
                <p:cNvSpPr/>
                <p:nvPr/>
              </p:nvSpPr>
              <p:spPr bwMode="auto">
                <a:xfrm>
                  <a:off x="6761163" y="1179513"/>
                  <a:ext cx="11113" cy="74613"/>
                </a:xfrm>
                <a:custGeom>
                  <a:avLst/>
                  <a:gdLst>
                    <a:gd name="T0" fmla="*/ 7 w 7"/>
                    <a:gd name="T1" fmla="*/ 47 h 47"/>
                    <a:gd name="T2" fmla="*/ 0 w 7"/>
                    <a:gd name="T3" fmla="*/ 40 h 47"/>
                    <a:gd name="T4" fmla="*/ 1 w 7"/>
                    <a:gd name="T5" fmla="*/ 0 h 47"/>
                    <a:gd name="T6" fmla="*/ 7 w 7"/>
                    <a:gd name="T7" fmla="*/ 8 h 47"/>
                    <a:gd name="T8" fmla="*/ 7 w 7"/>
                    <a:gd name="T9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7">
                      <a:moveTo>
                        <a:pt x="7" y="47"/>
                      </a:moveTo>
                      <a:lnTo>
                        <a:pt x="0" y="40"/>
                      </a:lnTo>
                      <a:lnTo>
                        <a:pt x="1" y="0"/>
                      </a:lnTo>
                      <a:lnTo>
                        <a:pt x="7" y="8"/>
                      </a:lnTo>
                      <a:lnTo>
                        <a:pt x="7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 786"/>
                <p:cNvSpPr/>
                <p:nvPr/>
              </p:nvSpPr>
              <p:spPr bwMode="auto">
                <a:xfrm>
                  <a:off x="7150101" y="814388"/>
                  <a:ext cx="11113" cy="155575"/>
                </a:xfrm>
                <a:custGeom>
                  <a:avLst/>
                  <a:gdLst>
                    <a:gd name="T0" fmla="*/ 6 w 7"/>
                    <a:gd name="T1" fmla="*/ 98 h 98"/>
                    <a:gd name="T2" fmla="*/ 0 w 7"/>
                    <a:gd name="T3" fmla="*/ 90 h 98"/>
                    <a:gd name="T4" fmla="*/ 1 w 7"/>
                    <a:gd name="T5" fmla="*/ 0 h 98"/>
                    <a:gd name="T6" fmla="*/ 7 w 7"/>
                    <a:gd name="T7" fmla="*/ 8 h 98"/>
                    <a:gd name="T8" fmla="*/ 6 w 7"/>
                    <a:gd name="T9" fmla="*/ 9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98">
                      <a:moveTo>
                        <a:pt x="6" y="98"/>
                      </a:moveTo>
                      <a:lnTo>
                        <a:pt x="0" y="90"/>
                      </a:lnTo>
                      <a:lnTo>
                        <a:pt x="1" y="0"/>
                      </a:lnTo>
                      <a:lnTo>
                        <a:pt x="7" y="8"/>
                      </a:lnTo>
                      <a:lnTo>
                        <a:pt x="6" y="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 787"/>
                <p:cNvSpPr/>
                <p:nvPr/>
              </p:nvSpPr>
              <p:spPr bwMode="auto">
                <a:xfrm>
                  <a:off x="6784976" y="1116013"/>
                  <a:ext cx="14288" cy="15875"/>
                </a:xfrm>
                <a:custGeom>
                  <a:avLst/>
                  <a:gdLst>
                    <a:gd name="T0" fmla="*/ 8 w 11"/>
                    <a:gd name="T1" fmla="*/ 10 h 13"/>
                    <a:gd name="T2" fmla="*/ 0 w 11"/>
                    <a:gd name="T3" fmla="*/ 0 h 13"/>
                    <a:gd name="T4" fmla="*/ 3 w 11"/>
                    <a:gd name="T5" fmla="*/ 3 h 13"/>
                    <a:gd name="T6" fmla="*/ 11 w 11"/>
                    <a:gd name="T7" fmla="*/ 13 h 13"/>
                    <a:gd name="T8" fmla="*/ 8 w 11"/>
                    <a:gd name="T9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3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2"/>
                        <a:pt x="3" y="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2"/>
                        <a:pt x="9" y="11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 788"/>
                <p:cNvSpPr/>
                <p:nvPr/>
              </p:nvSpPr>
              <p:spPr bwMode="auto">
                <a:xfrm>
                  <a:off x="6789738" y="1119188"/>
                  <a:ext cx="15875" cy="17463"/>
                </a:xfrm>
                <a:custGeom>
                  <a:avLst/>
                  <a:gdLst>
                    <a:gd name="T0" fmla="*/ 8 w 13"/>
                    <a:gd name="T1" fmla="*/ 10 h 13"/>
                    <a:gd name="T2" fmla="*/ 0 w 13"/>
                    <a:gd name="T3" fmla="*/ 0 h 13"/>
                    <a:gd name="T4" fmla="*/ 5 w 13"/>
                    <a:gd name="T5" fmla="*/ 3 h 13"/>
                    <a:gd name="T6" fmla="*/ 13 w 13"/>
                    <a:gd name="T7" fmla="*/ 13 h 13"/>
                    <a:gd name="T8" fmla="*/ 8 w 13"/>
                    <a:gd name="T9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3" y="2"/>
                        <a:pt x="5" y="3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1" y="12"/>
                        <a:pt x="9" y="11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 789"/>
                <p:cNvSpPr/>
                <p:nvPr/>
              </p:nvSpPr>
              <p:spPr bwMode="auto">
                <a:xfrm>
                  <a:off x="6796088" y="1123951"/>
                  <a:ext cx="17463" cy="15875"/>
                </a:xfrm>
                <a:custGeom>
                  <a:avLst/>
                  <a:gdLst>
                    <a:gd name="T0" fmla="*/ 8 w 15"/>
                    <a:gd name="T1" fmla="*/ 10 h 13"/>
                    <a:gd name="T2" fmla="*/ 0 w 15"/>
                    <a:gd name="T3" fmla="*/ 0 h 13"/>
                    <a:gd name="T4" fmla="*/ 7 w 15"/>
                    <a:gd name="T5" fmla="*/ 3 h 13"/>
                    <a:gd name="T6" fmla="*/ 15 w 15"/>
                    <a:gd name="T7" fmla="*/ 13 h 13"/>
                    <a:gd name="T8" fmla="*/ 8 w 15"/>
                    <a:gd name="T9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3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2"/>
                        <a:pt x="4" y="2"/>
                        <a:pt x="7" y="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3" y="12"/>
                        <a:pt x="10" y="11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 790"/>
                <p:cNvSpPr/>
                <p:nvPr/>
              </p:nvSpPr>
              <p:spPr bwMode="auto">
                <a:xfrm>
                  <a:off x="6804026" y="1127126"/>
                  <a:ext cx="15875" cy="12700"/>
                </a:xfrm>
                <a:custGeom>
                  <a:avLst/>
                  <a:gdLst>
                    <a:gd name="T0" fmla="*/ 8 w 13"/>
                    <a:gd name="T1" fmla="*/ 10 h 10"/>
                    <a:gd name="T2" fmla="*/ 0 w 13"/>
                    <a:gd name="T3" fmla="*/ 0 h 10"/>
                    <a:gd name="T4" fmla="*/ 5 w 13"/>
                    <a:gd name="T5" fmla="*/ 1 h 10"/>
                    <a:gd name="T6" fmla="*/ 13 w 13"/>
                    <a:gd name="T7" fmla="*/ 10 h 10"/>
                    <a:gd name="T8" fmla="*/ 8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3" y="0"/>
                        <a:pt x="5" y="1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1" y="10"/>
                        <a:pt x="10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 791"/>
                <p:cNvSpPr/>
                <p:nvPr/>
              </p:nvSpPr>
              <p:spPr bwMode="auto">
                <a:xfrm>
                  <a:off x="6810376" y="1128713"/>
                  <a:ext cx="11113" cy="11113"/>
                </a:xfrm>
                <a:custGeom>
                  <a:avLst/>
                  <a:gdLst>
                    <a:gd name="T0" fmla="*/ 8 w 9"/>
                    <a:gd name="T1" fmla="*/ 9 h 9"/>
                    <a:gd name="T2" fmla="*/ 0 w 9"/>
                    <a:gd name="T3" fmla="*/ 0 h 9"/>
                    <a:gd name="T4" fmla="*/ 1 w 9"/>
                    <a:gd name="T5" fmla="*/ 0 h 9"/>
                    <a:gd name="T6" fmla="*/ 9 w 9"/>
                    <a:gd name="T7" fmla="*/ 9 h 9"/>
                    <a:gd name="T8" fmla="*/ 8 w 9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9">
                      <a:moveTo>
                        <a:pt x="8" y="9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9"/>
                        <a:pt x="8" y="9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 792"/>
                <p:cNvSpPr/>
                <p:nvPr/>
              </p:nvSpPr>
              <p:spPr bwMode="auto">
                <a:xfrm>
                  <a:off x="6811963" y="1127126"/>
                  <a:ext cx="12700" cy="12700"/>
                </a:xfrm>
                <a:custGeom>
                  <a:avLst/>
                  <a:gdLst>
                    <a:gd name="T0" fmla="*/ 8 w 11"/>
                    <a:gd name="T1" fmla="*/ 10 h 10"/>
                    <a:gd name="T2" fmla="*/ 0 w 11"/>
                    <a:gd name="T3" fmla="*/ 1 h 10"/>
                    <a:gd name="T4" fmla="*/ 3 w 11"/>
                    <a:gd name="T5" fmla="*/ 0 h 10"/>
                    <a:gd name="T6" fmla="*/ 11 w 11"/>
                    <a:gd name="T7" fmla="*/ 10 h 10"/>
                    <a:gd name="T8" fmla="*/ 8 w 11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8" y="1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0"/>
                        <a:pt x="3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 793"/>
                <p:cNvSpPr/>
                <p:nvPr/>
              </p:nvSpPr>
              <p:spPr bwMode="auto">
                <a:xfrm>
                  <a:off x="6815138" y="1127126"/>
                  <a:ext cx="15875" cy="12700"/>
                </a:xfrm>
                <a:custGeom>
                  <a:avLst/>
                  <a:gdLst>
                    <a:gd name="T0" fmla="*/ 8 w 12"/>
                    <a:gd name="T1" fmla="*/ 10 h 10"/>
                    <a:gd name="T2" fmla="*/ 0 w 12"/>
                    <a:gd name="T3" fmla="*/ 0 h 10"/>
                    <a:gd name="T4" fmla="*/ 4 w 12"/>
                    <a:gd name="T5" fmla="*/ 0 h 10"/>
                    <a:gd name="T6" fmla="*/ 12 w 12"/>
                    <a:gd name="T7" fmla="*/ 9 h 10"/>
                    <a:gd name="T8" fmla="*/ 8 w 12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4" y="0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 794"/>
                <p:cNvSpPr/>
                <p:nvPr/>
              </p:nvSpPr>
              <p:spPr bwMode="auto">
                <a:xfrm>
                  <a:off x="6819901" y="1125538"/>
                  <a:ext cx="15875" cy="12700"/>
                </a:xfrm>
                <a:custGeom>
                  <a:avLst/>
                  <a:gdLst>
                    <a:gd name="T0" fmla="*/ 8 w 12"/>
                    <a:gd name="T1" fmla="*/ 11 h 11"/>
                    <a:gd name="T2" fmla="*/ 0 w 12"/>
                    <a:gd name="T3" fmla="*/ 2 h 11"/>
                    <a:gd name="T4" fmla="*/ 3 w 12"/>
                    <a:gd name="T5" fmla="*/ 0 h 11"/>
                    <a:gd name="T6" fmla="*/ 12 w 12"/>
                    <a:gd name="T7" fmla="*/ 10 h 11"/>
                    <a:gd name="T8" fmla="*/ 8 w 12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8" y="11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1" y="11"/>
                        <a:pt x="9" y="11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 795"/>
                <p:cNvSpPr/>
                <p:nvPr/>
              </p:nvSpPr>
              <p:spPr bwMode="auto">
                <a:xfrm>
                  <a:off x="6824663" y="1122363"/>
                  <a:ext cx="15875" cy="14288"/>
                </a:xfrm>
                <a:custGeom>
                  <a:avLst/>
                  <a:gdLst>
                    <a:gd name="T0" fmla="*/ 9 w 13"/>
                    <a:gd name="T1" fmla="*/ 12 h 12"/>
                    <a:gd name="T2" fmla="*/ 0 w 13"/>
                    <a:gd name="T3" fmla="*/ 2 h 12"/>
                    <a:gd name="T4" fmla="*/ 5 w 13"/>
                    <a:gd name="T5" fmla="*/ 0 h 12"/>
                    <a:gd name="T6" fmla="*/ 13 w 13"/>
                    <a:gd name="T7" fmla="*/ 10 h 12"/>
                    <a:gd name="T8" fmla="*/ 9 w 13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2">
                      <a:moveTo>
                        <a:pt x="9" y="1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2" y="2"/>
                        <a:pt x="3" y="1"/>
                        <a:pt x="5" y="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2" y="11"/>
                        <a:pt x="10" y="11"/>
                        <a:pt x="9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 796"/>
                <p:cNvSpPr/>
                <p:nvPr/>
              </p:nvSpPr>
              <p:spPr bwMode="auto">
                <a:xfrm>
                  <a:off x="6831013" y="1071563"/>
                  <a:ext cx="25400" cy="63500"/>
                </a:xfrm>
                <a:custGeom>
                  <a:avLst/>
                  <a:gdLst>
                    <a:gd name="T0" fmla="*/ 8 w 21"/>
                    <a:gd name="T1" fmla="*/ 51 h 51"/>
                    <a:gd name="T2" fmla="*/ 0 w 21"/>
                    <a:gd name="T3" fmla="*/ 41 h 51"/>
                    <a:gd name="T4" fmla="*/ 12 w 21"/>
                    <a:gd name="T5" fmla="*/ 18 h 51"/>
                    <a:gd name="T6" fmla="*/ 6 w 21"/>
                    <a:gd name="T7" fmla="*/ 0 h 51"/>
                    <a:gd name="T8" fmla="*/ 14 w 21"/>
                    <a:gd name="T9" fmla="*/ 9 h 51"/>
                    <a:gd name="T10" fmla="*/ 21 w 21"/>
                    <a:gd name="T11" fmla="*/ 28 h 51"/>
                    <a:gd name="T12" fmla="*/ 8 w 21"/>
                    <a:gd name="T13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1">
                      <a:moveTo>
                        <a:pt x="8" y="51"/>
                      </a:move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7" y="36"/>
                        <a:pt x="12" y="27"/>
                        <a:pt x="12" y="18"/>
                      </a:cubicBezTo>
                      <a:cubicBezTo>
                        <a:pt x="13" y="11"/>
                        <a:pt x="10" y="4"/>
                        <a:pt x="6" y="0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8" y="14"/>
                        <a:pt x="21" y="21"/>
                        <a:pt x="21" y="28"/>
                      </a:cubicBezTo>
                      <a:cubicBezTo>
                        <a:pt x="21" y="37"/>
                        <a:pt x="16" y="46"/>
                        <a:pt x="8" y="5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 797"/>
                <p:cNvSpPr/>
                <p:nvPr/>
              </p:nvSpPr>
              <p:spPr bwMode="auto">
                <a:xfrm>
                  <a:off x="6724651" y="1112838"/>
                  <a:ext cx="28575" cy="63500"/>
                </a:xfrm>
                <a:custGeom>
                  <a:avLst/>
                  <a:gdLst>
                    <a:gd name="T0" fmla="*/ 23 w 23"/>
                    <a:gd name="T1" fmla="*/ 51 h 51"/>
                    <a:gd name="T2" fmla="*/ 14 w 23"/>
                    <a:gd name="T3" fmla="*/ 41 h 51"/>
                    <a:gd name="T4" fmla="*/ 0 w 23"/>
                    <a:gd name="T5" fmla="*/ 0 h 51"/>
                    <a:gd name="T6" fmla="*/ 8 w 23"/>
                    <a:gd name="T7" fmla="*/ 10 h 51"/>
                    <a:gd name="T8" fmla="*/ 23 w 23"/>
                    <a:gd name="T9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51">
                      <a:moveTo>
                        <a:pt x="23" y="51"/>
                      </a:move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5" y="30"/>
                        <a:pt x="0" y="16"/>
                        <a:pt x="0" y="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26"/>
                        <a:pt x="13" y="40"/>
                        <a:pt x="23" y="5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 798"/>
                <p:cNvSpPr/>
                <p:nvPr/>
              </p:nvSpPr>
              <p:spPr bwMode="auto">
                <a:xfrm>
                  <a:off x="7070726" y="766763"/>
                  <a:ext cx="12700" cy="11113"/>
                </a:xfrm>
                <a:custGeom>
                  <a:avLst/>
                  <a:gdLst>
                    <a:gd name="T0" fmla="*/ 8 w 11"/>
                    <a:gd name="T1" fmla="*/ 10 h 10"/>
                    <a:gd name="T2" fmla="*/ 0 w 11"/>
                    <a:gd name="T3" fmla="*/ 0 h 10"/>
                    <a:gd name="T4" fmla="*/ 3 w 11"/>
                    <a:gd name="T5" fmla="*/ 0 h 10"/>
                    <a:gd name="T6" fmla="*/ 11 w 11"/>
                    <a:gd name="T7" fmla="*/ 10 h 10"/>
                    <a:gd name="T8" fmla="*/ 8 w 11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Freeform 799"/>
                <p:cNvSpPr/>
                <p:nvPr/>
              </p:nvSpPr>
              <p:spPr bwMode="auto">
                <a:xfrm>
                  <a:off x="7073901" y="766763"/>
                  <a:ext cx="14288" cy="11113"/>
                </a:xfrm>
                <a:custGeom>
                  <a:avLst/>
                  <a:gdLst>
                    <a:gd name="T0" fmla="*/ 8 w 11"/>
                    <a:gd name="T1" fmla="*/ 10 h 10"/>
                    <a:gd name="T2" fmla="*/ 0 w 11"/>
                    <a:gd name="T3" fmla="*/ 0 h 10"/>
                    <a:gd name="T4" fmla="*/ 2 w 11"/>
                    <a:gd name="T5" fmla="*/ 0 h 10"/>
                    <a:gd name="T6" fmla="*/ 11 w 11"/>
                    <a:gd name="T7" fmla="*/ 10 h 10"/>
                    <a:gd name="T8" fmla="*/ 8 w 11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Freeform 800"/>
                <p:cNvSpPr/>
                <p:nvPr/>
              </p:nvSpPr>
              <p:spPr bwMode="auto">
                <a:xfrm>
                  <a:off x="7077076" y="765176"/>
                  <a:ext cx="14288" cy="12700"/>
                </a:xfrm>
                <a:custGeom>
                  <a:avLst/>
                  <a:gdLst>
                    <a:gd name="T0" fmla="*/ 9 w 12"/>
                    <a:gd name="T1" fmla="*/ 11 h 11"/>
                    <a:gd name="T2" fmla="*/ 0 w 12"/>
                    <a:gd name="T3" fmla="*/ 1 h 11"/>
                    <a:gd name="T4" fmla="*/ 3 w 12"/>
                    <a:gd name="T5" fmla="*/ 0 h 11"/>
                    <a:gd name="T6" fmla="*/ 12 w 12"/>
                    <a:gd name="T7" fmla="*/ 10 h 11"/>
                    <a:gd name="T8" fmla="*/ 9 w 12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9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0"/>
                        <a:pt x="3" y="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1" y="10"/>
                        <a:pt x="10" y="10"/>
                        <a:pt x="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Freeform 801"/>
                <p:cNvSpPr/>
                <p:nvPr/>
              </p:nvSpPr>
              <p:spPr bwMode="auto">
                <a:xfrm>
                  <a:off x="7080251" y="762001"/>
                  <a:ext cx="15875" cy="15875"/>
                </a:xfrm>
                <a:custGeom>
                  <a:avLst/>
                  <a:gdLst>
                    <a:gd name="T0" fmla="*/ 9 w 12"/>
                    <a:gd name="T1" fmla="*/ 12 h 12"/>
                    <a:gd name="T2" fmla="*/ 0 w 12"/>
                    <a:gd name="T3" fmla="*/ 2 h 12"/>
                    <a:gd name="T4" fmla="*/ 4 w 12"/>
                    <a:gd name="T5" fmla="*/ 0 h 12"/>
                    <a:gd name="T6" fmla="*/ 12 w 12"/>
                    <a:gd name="T7" fmla="*/ 10 h 12"/>
                    <a:gd name="T8" fmla="*/ 9 w 12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9" y="1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1"/>
                        <a:pt x="3" y="1"/>
                        <a:pt x="4" y="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1" y="10"/>
                        <a:pt x="10" y="11"/>
                        <a:pt x="9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Freeform 802"/>
                <p:cNvSpPr/>
                <p:nvPr/>
              </p:nvSpPr>
              <p:spPr bwMode="auto">
                <a:xfrm>
                  <a:off x="7085013" y="723901"/>
                  <a:ext cx="22225" cy="50800"/>
                </a:xfrm>
                <a:custGeom>
                  <a:avLst/>
                  <a:gdLst>
                    <a:gd name="T0" fmla="*/ 8 w 17"/>
                    <a:gd name="T1" fmla="*/ 41 h 41"/>
                    <a:gd name="T2" fmla="*/ 0 w 17"/>
                    <a:gd name="T3" fmla="*/ 31 h 41"/>
                    <a:gd name="T4" fmla="*/ 9 w 17"/>
                    <a:gd name="T5" fmla="*/ 14 h 41"/>
                    <a:gd name="T6" fmla="*/ 4 w 17"/>
                    <a:gd name="T7" fmla="*/ 0 h 41"/>
                    <a:gd name="T8" fmla="*/ 12 w 17"/>
                    <a:gd name="T9" fmla="*/ 10 h 41"/>
                    <a:gd name="T10" fmla="*/ 17 w 17"/>
                    <a:gd name="T11" fmla="*/ 23 h 41"/>
                    <a:gd name="T12" fmla="*/ 8 w 17"/>
                    <a:gd name="T13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" h="41">
                      <a:moveTo>
                        <a:pt x="8" y="41"/>
                      </a:move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5" y="27"/>
                        <a:pt x="9" y="21"/>
                        <a:pt x="9" y="14"/>
                      </a:cubicBezTo>
                      <a:cubicBezTo>
                        <a:pt x="9" y="8"/>
                        <a:pt x="7" y="4"/>
                        <a:pt x="4" y="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6" y="13"/>
                        <a:pt x="17" y="18"/>
                        <a:pt x="17" y="23"/>
                      </a:cubicBezTo>
                      <a:cubicBezTo>
                        <a:pt x="17" y="31"/>
                        <a:pt x="13" y="37"/>
                        <a:pt x="8" y="4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Freeform 803"/>
                <p:cNvSpPr/>
                <p:nvPr/>
              </p:nvSpPr>
              <p:spPr bwMode="auto">
                <a:xfrm>
                  <a:off x="6778626" y="957263"/>
                  <a:ext cx="381000" cy="12700"/>
                </a:xfrm>
                <a:custGeom>
                  <a:avLst/>
                  <a:gdLst>
                    <a:gd name="T0" fmla="*/ 7 w 240"/>
                    <a:gd name="T1" fmla="*/ 8 h 8"/>
                    <a:gd name="T2" fmla="*/ 0 w 240"/>
                    <a:gd name="T3" fmla="*/ 0 h 8"/>
                    <a:gd name="T4" fmla="*/ 234 w 240"/>
                    <a:gd name="T5" fmla="*/ 0 h 8"/>
                    <a:gd name="T6" fmla="*/ 240 w 240"/>
                    <a:gd name="T7" fmla="*/ 8 h 8"/>
                    <a:gd name="T8" fmla="*/ 7 w 240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0" h="8">
                      <a:moveTo>
                        <a:pt x="7" y="8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40" y="8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Freeform 804"/>
                <p:cNvSpPr/>
                <p:nvPr/>
              </p:nvSpPr>
              <p:spPr bwMode="auto">
                <a:xfrm>
                  <a:off x="7131051" y="655638"/>
                  <a:ext cx="11113" cy="11113"/>
                </a:xfrm>
                <a:custGeom>
                  <a:avLst/>
                  <a:gdLst>
                    <a:gd name="T0" fmla="*/ 8 w 10"/>
                    <a:gd name="T1" fmla="*/ 10 h 10"/>
                    <a:gd name="T2" fmla="*/ 0 w 10"/>
                    <a:gd name="T3" fmla="*/ 0 h 10"/>
                    <a:gd name="T4" fmla="*/ 2 w 10"/>
                    <a:gd name="T5" fmla="*/ 0 h 10"/>
                    <a:gd name="T6" fmla="*/ 10 w 10"/>
                    <a:gd name="T7" fmla="*/ 10 h 10"/>
                    <a:gd name="T8" fmla="*/ 8 w 10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2" y="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9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Freeform 805"/>
                <p:cNvSpPr/>
                <p:nvPr/>
              </p:nvSpPr>
              <p:spPr bwMode="auto">
                <a:xfrm>
                  <a:off x="7132638" y="655638"/>
                  <a:ext cx="22225" cy="12700"/>
                </a:xfrm>
                <a:custGeom>
                  <a:avLst/>
                  <a:gdLst>
                    <a:gd name="T0" fmla="*/ 8 w 18"/>
                    <a:gd name="T1" fmla="*/ 10 h 11"/>
                    <a:gd name="T2" fmla="*/ 0 w 18"/>
                    <a:gd name="T3" fmla="*/ 0 h 11"/>
                    <a:gd name="T4" fmla="*/ 10 w 18"/>
                    <a:gd name="T5" fmla="*/ 2 h 11"/>
                    <a:gd name="T6" fmla="*/ 18 w 18"/>
                    <a:gd name="T7" fmla="*/ 11 h 11"/>
                    <a:gd name="T8" fmla="*/ 8 w 1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1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"/>
                        <a:pt x="7" y="1"/>
                        <a:pt x="10" y="2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5" y="11"/>
                        <a:pt x="11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Freeform 806"/>
                <p:cNvSpPr/>
                <p:nvPr/>
              </p:nvSpPr>
              <p:spPr bwMode="auto">
                <a:xfrm>
                  <a:off x="7145338" y="657226"/>
                  <a:ext cx="31750" cy="19050"/>
                </a:xfrm>
                <a:custGeom>
                  <a:avLst/>
                  <a:gdLst>
                    <a:gd name="T0" fmla="*/ 8 w 25"/>
                    <a:gd name="T1" fmla="*/ 9 h 15"/>
                    <a:gd name="T2" fmla="*/ 0 w 25"/>
                    <a:gd name="T3" fmla="*/ 0 h 15"/>
                    <a:gd name="T4" fmla="*/ 16 w 25"/>
                    <a:gd name="T5" fmla="*/ 6 h 15"/>
                    <a:gd name="T6" fmla="*/ 25 w 25"/>
                    <a:gd name="T7" fmla="*/ 15 h 15"/>
                    <a:gd name="T8" fmla="*/ 8 w 25"/>
                    <a:gd name="T9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5">
                      <a:moveTo>
                        <a:pt x="8" y="9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1"/>
                        <a:pt x="11" y="3"/>
                        <a:pt x="16" y="6"/>
                      </a:cubicBezTo>
                      <a:cubicBezTo>
                        <a:pt x="25" y="15"/>
                        <a:pt x="25" y="15"/>
                        <a:pt x="25" y="15"/>
                      </a:cubicBezTo>
                      <a:cubicBezTo>
                        <a:pt x="20" y="13"/>
                        <a:pt x="14" y="11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Freeform 807"/>
                <p:cNvSpPr/>
                <p:nvPr/>
              </p:nvSpPr>
              <p:spPr bwMode="auto">
                <a:xfrm>
                  <a:off x="7165976" y="665163"/>
                  <a:ext cx="23813" cy="20638"/>
                </a:xfrm>
                <a:custGeom>
                  <a:avLst/>
                  <a:gdLst>
                    <a:gd name="T0" fmla="*/ 9 w 20"/>
                    <a:gd name="T1" fmla="*/ 9 h 17"/>
                    <a:gd name="T2" fmla="*/ 0 w 20"/>
                    <a:gd name="T3" fmla="*/ 0 h 17"/>
                    <a:gd name="T4" fmla="*/ 12 w 20"/>
                    <a:gd name="T5" fmla="*/ 8 h 17"/>
                    <a:gd name="T6" fmla="*/ 20 w 20"/>
                    <a:gd name="T7" fmla="*/ 17 h 17"/>
                    <a:gd name="T8" fmla="*/ 9 w 20"/>
                    <a:gd name="T9" fmla="*/ 9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7">
                      <a:moveTo>
                        <a:pt x="9" y="9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2"/>
                        <a:pt x="9" y="4"/>
                        <a:pt x="12" y="8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17" y="14"/>
                        <a:pt x="13" y="12"/>
                        <a:pt x="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Freeform 809"/>
                <p:cNvSpPr/>
                <p:nvPr/>
              </p:nvSpPr>
              <p:spPr bwMode="auto">
                <a:xfrm>
                  <a:off x="7180263" y="674688"/>
                  <a:ext cx="19050" cy="20638"/>
                </a:xfrm>
                <a:custGeom>
                  <a:avLst/>
                  <a:gdLst>
                    <a:gd name="T0" fmla="*/ 8 w 15"/>
                    <a:gd name="T1" fmla="*/ 9 h 16"/>
                    <a:gd name="T2" fmla="*/ 0 w 15"/>
                    <a:gd name="T3" fmla="*/ 0 h 16"/>
                    <a:gd name="T4" fmla="*/ 6 w 15"/>
                    <a:gd name="T5" fmla="*/ 6 h 16"/>
                    <a:gd name="T6" fmla="*/ 15 w 15"/>
                    <a:gd name="T7" fmla="*/ 16 h 16"/>
                    <a:gd name="T8" fmla="*/ 8 w 15"/>
                    <a:gd name="T9" fmla="*/ 9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6">
                      <a:moveTo>
                        <a:pt x="8" y="9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2"/>
                        <a:pt x="4" y="4"/>
                        <a:pt x="6" y="6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13" y="13"/>
                        <a:pt x="11" y="11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 810"/>
                <p:cNvSpPr/>
                <p:nvPr/>
              </p:nvSpPr>
              <p:spPr bwMode="auto">
                <a:xfrm>
                  <a:off x="6985001" y="766763"/>
                  <a:ext cx="95250" cy="11113"/>
                </a:xfrm>
                <a:custGeom>
                  <a:avLst/>
                  <a:gdLst>
                    <a:gd name="T0" fmla="*/ 7 w 60"/>
                    <a:gd name="T1" fmla="*/ 7 h 7"/>
                    <a:gd name="T2" fmla="*/ 0 w 60"/>
                    <a:gd name="T3" fmla="*/ 0 h 7"/>
                    <a:gd name="T4" fmla="*/ 54 w 60"/>
                    <a:gd name="T5" fmla="*/ 0 h 7"/>
                    <a:gd name="T6" fmla="*/ 60 w 60"/>
                    <a:gd name="T7" fmla="*/ 7 h 7"/>
                    <a:gd name="T8" fmla="*/ 7 w 6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7">
                      <a:moveTo>
                        <a:pt x="7" y="7"/>
                      </a:moveTo>
                      <a:lnTo>
                        <a:pt x="0" y="0"/>
                      </a:lnTo>
                      <a:lnTo>
                        <a:pt x="54" y="0"/>
                      </a:lnTo>
                      <a:lnTo>
                        <a:pt x="60" y="7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 811"/>
                <p:cNvSpPr/>
                <p:nvPr/>
              </p:nvSpPr>
              <p:spPr bwMode="auto">
                <a:xfrm>
                  <a:off x="6724651" y="949326"/>
                  <a:ext cx="12700" cy="176213"/>
                </a:xfrm>
                <a:custGeom>
                  <a:avLst/>
                  <a:gdLst>
                    <a:gd name="T0" fmla="*/ 6 w 8"/>
                    <a:gd name="T1" fmla="*/ 111 h 111"/>
                    <a:gd name="T2" fmla="*/ 0 w 8"/>
                    <a:gd name="T3" fmla="*/ 103 h 111"/>
                    <a:gd name="T4" fmla="*/ 0 w 8"/>
                    <a:gd name="T5" fmla="*/ 0 h 111"/>
                    <a:gd name="T6" fmla="*/ 8 w 8"/>
                    <a:gd name="T7" fmla="*/ 7 h 111"/>
                    <a:gd name="T8" fmla="*/ 6 w 8"/>
                    <a:gd name="T9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1">
                      <a:moveTo>
                        <a:pt x="6" y="111"/>
                      </a:moveTo>
                      <a:lnTo>
                        <a:pt x="0" y="103"/>
                      </a:lnTo>
                      <a:lnTo>
                        <a:pt x="0" y="0"/>
                      </a:lnTo>
                      <a:lnTo>
                        <a:pt x="8" y="7"/>
                      </a:lnTo>
                      <a:lnTo>
                        <a:pt x="6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90" name="Freeform 812"/>
                <p:cNvSpPr/>
                <p:nvPr/>
              </p:nvSpPr>
              <p:spPr bwMode="auto">
                <a:xfrm>
                  <a:off x="6948488" y="714376"/>
                  <a:ext cx="11113" cy="63500"/>
                </a:xfrm>
                <a:custGeom>
                  <a:avLst/>
                  <a:gdLst>
                    <a:gd name="T0" fmla="*/ 7 w 7"/>
                    <a:gd name="T1" fmla="*/ 40 h 40"/>
                    <a:gd name="T2" fmla="*/ 0 w 7"/>
                    <a:gd name="T3" fmla="*/ 33 h 40"/>
                    <a:gd name="T4" fmla="*/ 1 w 7"/>
                    <a:gd name="T5" fmla="*/ 0 h 40"/>
                    <a:gd name="T6" fmla="*/ 7 w 7"/>
                    <a:gd name="T7" fmla="*/ 8 h 40"/>
                    <a:gd name="T8" fmla="*/ 7 w 7"/>
                    <a:gd name="T9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0">
                      <a:moveTo>
                        <a:pt x="7" y="40"/>
                      </a:moveTo>
                      <a:lnTo>
                        <a:pt x="0" y="33"/>
                      </a:lnTo>
                      <a:lnTo>
                        <a:pt x="1" y="0"/>
                      </a:lnTo>
                      <a:lnTo>
                        <a:pt x="7" y="8"/>
                      </a:lnTo>
                      <a:lnTo>
                        <a:pt x="7" y="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91" name="Freeform 813"/>
                <p:cNvSpPr/>
                <p:nvPr/>
              </p:nvSpPr>
              <p:spPr bwMode="auto">
                <a:xfrm>
                  <a:off x="6864351" y="766763"/>
                  <a:ext cx="95250" cy="11113"/>
                </a:xfrm>
                <a:custGeom>
                  <a:avLst/>
                  <a:gdLst>
                    <a:gd name="T0" fmla="*/ 6 w 60"/>
                    <a:gd name="T1" fmla="*/ 7 h 7"/>
                    <a:gd name="T2" fmla="*/ 0 w 60"/>
                    <a:gd name="T3" fmla="*/ 0 h 7"/>
                    <a:gd name="T4" fmla="*/ 53 w 60"/>
                    <a:gd name="T5" fmla="*/ 0 h 7"/>
                    <a:gd name="T6" fmla="*/ 60 w 60"/>
                    <a:gd name="T7" fmla="*/ 7 h 7"/>
                    <a:gd name="T8" fmla="*/ 6 w 6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7">
                      <a:moveTo>
                        <a:pt x="6" y="7"/>
                      </a:moveTo>
                      <a:lnTo>
                        <a:pt x="0" y="0"/>
                      </a:lnTo>
                      <a:lnTo>
                        <a:pt x="53" y="0"/>
                      </a:lnTo>
                      <a:lnTo>
                        <a:pt x="60" y="7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92" name="Freeform 814"/>
                <p:cNvSpPr/>
                <p:nvPr/>
              </p:nvSpPr>
              <p:spPr bwMode="auto">
                <a:xfrm>
                  <a:off x="6680201" y="920751"/>
                  <a:ext cx="15875" cy="30163"/>
                </a:xfrm>
                <a:custGeom>
                  <a:avLst/>
                  <a:gdLst>
                    <a:gd name="T0" fmla="*/ 13 w 13"/>
                    <a:gd name="T1" fmla="*/ 24 h 24"/>
                    <a:gd name="T2" fmla="*/ 5 w 13"/>
                    <a:gd name="T3" fmla="*/ 14 h 24"/>
                    <a:gd name="T4" fmla="*/ 0 w 13"/>
                    <a:gd name="T5" fmla="*/ 0 h 24"/>
                    <a:gd name="T6" fmla="*/ 8 w 13"/>
                    <a:gd name="T7" fmla="*/ 10 h 24"/>
                    <a:gd name="T8" fmla="*/ 13 w 13"/>
                    <a:gd name="T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4">
                      <a:moveTo>
                        <a:pt x="13" y="24"/>
                      </a:move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2" y="11"/>
                        <a:pt x="0" y="6"/>
                        <a:pt x="0" y="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5"/>
                        <a:pt x="10" y="20"/>
                        <a:pt x="13" y="2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93" name="Freeform 815"/>
                <p:cNvSpPr/>
                <p:nvPr/>
              </p:nvSpPr>
              <p:spPr bwMode="auto">
                <a:xfrm>
                  <a:off x="6843713" y="757238"/>
                  <a:ext cx="14288" cy="15875"/>
                </a:xfrm>
                <a:custGeom>
                  <a:avLst/>
                  <a:gdLst>
                    <a:gd name="T0" fmla="*/ 9 w 11"/>
                    <a:gd name="T1" fmla="*/ 10 h 12"/>
                    <a:gd name="T2" fmla="*/ 0 w 11"/>
                    <a:gd name="T3" fmla="*/ 0 h 12"/>
                    <a:gd name="T4" fmla="*/ 2 w 11"/>
                    <a:gd name="T5" fmla="*/ 2 h 12"/>
                    <a:gd name="T6" fmla="*/ 11 w 11"/>
                    <a:gd name="T7" fmla="*/ 12 h 12"/>
                    <a:gd name="T8" fmla="*/ 9 w 11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2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0" y="12"/>
                        <a:pt x="9" y="11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94" name="Freeform 816"/>
                <p:cNvSpPr/>
                <p:nvPr/>
              </p:nvSpPr>
              <p:spPr bwMode="auto">
                <a:xfrm>
                  <a:off x="6846888" y="760413"/>
                  <a:ext cx="15875" cy="15875"/>
                </a:xfrm>
                <a:custGeom>
                  <a:avLst/>
                  <a:gdLst>
                    <a:gd name="T0" fmla="*/ 9 w 13"/>
                    <a:gd name="T1" fmla="*/ 10 h 13"/>
                    <a:gd name="T2" fmla="*/ 0 w 13"/>
                    <a:gd name="T3" fmla="*/ 0 h 13"/>
                    <a:gd name="T4" fmla="*/ 4 w 13"/>
                    <a:gd name="T5" fmla="*/ 3 h 13"/>
                    <a:gd name="T6" fmla="*/ 13 w 13"/>
                    <a:gd name="T7" fmla="*/ 13 h 13"/>
                    <a:gd name="T8" fmla="*/ 9 w 13"/>
                    <a:gd name="T9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3" y="2"/>
                        <a:pt x="4" y="3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1" y="12"/>
                        <a:pt x="10" y="11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95" name="Freeform 817"/>
                <p:cNvSpPr/>
                <p:nvPr/>
              </p:nvSpPr>
              <p:spPr bwMode="auto">
                <a:xfrm>
                  <a:off x="6851651" y="763588"/>
                  <a:ext cx="17463" cy="14288"/>
                </a:xfrm>
                <a:custGeom>
                  <a:avLst/>
                  <a:gdLst>
                    <a:gd name="T0" fmla="*/ 9 w 14"/>
                    <a:gd name="T1" fmla="*/ 10 h 12"/>
                    <a:gd name="T2" fmla="*/ 0 w 14"/>
                    <a:gd name="T3" fmla="*/ 0 h 12"/>
                    <a:gd name="T4" fmla="*/ 6 w 14"/>
                    <a:gd name="T5" fmla="*/ 2 h 12"/>
                    <a:gd name="T6" fmla="*/ 14 w 14"/>
                    <a:gd name="T7" fmla="*/ 12 h 12"/>
                    <a:gd name="T8" fmla="*/ 9 w 14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2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"/>
                        <a:pt x="4" y="2"/>
                        <a:pt x="6" y="2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12" y="11"/>
                        <a:pt x="10" y="11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96" name="Freeform 818"/>
                <p:cNvSpPr/>
                <p:nvPr/>
              </p:nvSpPr>
              <p:spPr bwMode="auto">
                <a:xfrm>
                  <a:off x="6859588" y="766763"/>
                  <a:ext cx="14288" cy="11113"/>
                </a:xfrm>
                <a:custGeom>
                  <a:avLst/>
                  <a:gdLst>
                    <a:gd name="T0" fmla="*/ 8 w 12"/>
                    <a:gd name="T1" fmla="*/ 10 h 10"/>
                    <a:gd name="T2" fmla="*/ 0 w 12"/>
                    <a:gd name="T3" fmla="*/ 0 h 10"/>
                    <a:gd name="T4" fmla="*/ 3 w 12"/>
                    <a:gd name="T5" fmla="*/ 0 h 10"/>
                    <a:gd name="T6" fmla="*/ 12 w 12"/>
                    <a:gd name="T7" fmla="*/ 10 h 10"/>
                    <a:gd name="T8" fmla="*/ 8 w 12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0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97" name="Freeform 819"/>
                <p:cNvSpPr/>
                <p:nvPr/>
              </p:nvSpPr>
              <p:spPr bwMode="auto">
                <a:xfrm>
                  <a:off x="6862763" y="766763"/>
                  <a:ext cx="11113" cy="11113"/>
                </a:xfrm>
                <a:custGeom>
                  <a:avLst/>
                  <a:gdLst>
                    <a:gd name="T0" fmla="*/ 9 w 9"/>
                    <a:gd name="T1" fmla="*/ 10 h 10"/>
                    <a:gd name="T2" fmla="*/ 0 w 9"/>
                    <a:gd name="T3" fmla="*/ 0 h 10"/>
                    <a:gd name="T4" fmla="*/ 1 w 9"/>
                    <a:gd name="T5" fmla="*/ 0 h 10"/>
                    <a:gd name="T6" fmla="*/ 9 w 9"/>
                    <a:gd name="T7" fmla="*/ 10 h 10"/>
                    <a:gd name="T8" fmla="*/ 9 w 9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98" name="Freeform 820"/>
                <p:cNvSpPr/>
                <p:nvPr/>
              </p:nvSpPr>
              <p:spPr bwMode="auto">
                <a:xfrm>
                  <a:off x="6680201" y="858838"/>
                  <a:ext cx="11113" cy="74613"/>
                </a:xfrm>
                <a:custGeom>
                  <a:avLst/>
                  <a:gdLst>
                    <a:gd name="T0" fmla="*/ 6 w 7"/>
                    <a:gd name="T1" fmla="*/ 47 h 47"/>
                    <a:gd name="T2" fmla="*/ 0 w 7"/>
                    <a:gd name="T3" fmla="*/ 39 h 47"/>
                    <a:gd name="T4" fmla="*/ 0 w 7"/>
                    <a:gd name="T5" fmla="*/ 0 h 47"/>
                    <a:gd name="T6" fmla="*/ 7 w 7"/>
                    <a:gd name="T7" fmla="*/ 8 h 47"/>
                    <a:gd name="T8" fmla="*/ 6 w 7"/>
                    <a:gd name="T9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7">
                      <a:moveTo>
                        <a:pt x="6" y="47"/>
                      </a:moveTo>
                      <a:lnTo>
                        <a:pt x="0" y="39"/>
                      </a:lnTo>
                      <a:lnTo>
                        <a:pt x="0" y="0"/>
                      </a:lnTo>
                      <a:lnTo>
                        <a:pt x="7" y="8"/>
                      </a:lnTo>
                      <a:lnTo>
                        <a:pt x="6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99" name="Freeform 821"/>
                <p:cNvSpPr/>
                <p:nvPr/>
              </p:nvSpPr>
              <p:spPr bwMode="auto">
                <a:xfrm>
                  <a:off x="6707188" y="831851"/>
                  <a:ext cx="30163" cy="12700"/>
                </a:xfrm>
                <a:custGeom>
                  <a:avLst/>
                  <a:gdLst>
                    <a:gd name="T0" fmla="*/ 7 w 19"/>
                    <a:gd name="T1" fmla="*/ 8 h 8"/>
                    <a:gd name="T2" fmla="*/ 0 w 19"/>
                    <a:gd name="T3" fmla="*/ 0 h 8"/>
                    <a:gd name="T4" fmla="*/ 13 w 19"/>
                    <a:gd name="T5" fmla="*/ 0 h 8"/>
                    <a:gd name="T6" fmla="*/ 19 w 19"/>
                    <a:gd name="T7" fmla="*/ 8 h 8"/>
                    <a:gd name="T8" fmla="*/ 7 w 19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8">
                      <a:moveTo>
                        <a:pt x="7" y="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19" y="8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00" name="Freeform 822"/>
                <p:cNvSpPr/>
                <p:nvPr/>
              </p:nvSpPr>
              <p:spPr bwMode="auto">
                <a:xfrm>
                  <a:off x="6680201" y="836613"/>
                  <a:ext cx="22225" cy="34925"/>
                </a:xfrm>
                <a:custGeom>
                  <a:avLst/>
                  <a:gdLst>
                    <a:gd name="T0" fmla="*/ 9 w 18"/>
                    <a:gd name="T1" fmla="*/ 27 h 27"/>
                    <a:gd name="T2" fmla="*/ 0 w 18"/>
                    <a:gd name="T3" fmla="*/ 17 h 27"/>
                    <a:gd name="T4" fmla="*/ 10 w 18"/>
                    <a:gd name="T5" fmla="*/ 0 h 27"/>
                    <a:gd name="T6" fmla="*/ 18 w 18"/>
                    <a:gd name="T7" fmla="*/ 9 h 27"/>
                    <a:gd name="T8" fmla="*/ 9 w 18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27">
                      <a:moveTo>
                        <a:pt x="9" y="27"/>
                      </a:move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0"/>
                        <a:pt x="4" y="3"/>
                        <a:pt x="10" y="0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3" y="13"/>
                        <a:pt x="9" y="20"/>
                        <a:pt x="9" y="2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01" name="Freeform 823"/>
                <p:cNvSpPr/>
                <p:nvPr/>
              </p:nvSpPr>
              <p:spPr bwMode="auto">
                <a:xfrm>
                  <a:off x="6692901" y="835026"/>
                  <a:ext cx="14288" cy="14288"/>
                </a:xfrm>
                <a:custGeom>
                  <a:avLst/>
                  <a:gdLst>
                    <a:gd name="T0" fmla="*/ 8 w 12"/>
                    <a:gd name="T1" fmla="*/ 11 h 11"/>
                    <a:gd name="T2" fmla="*/ 0 w 12"/>
                    <a:gd name="T3" fmla="*/ 2 h 11"/>
                    <a:gd name="T4" fmla="*/ 3 w 12"/>
                    <a:gd name="T5" fmla="*/ 0 h 11"/>
                    <a:gd name="T6" fmla="*/ 12 w 12"/>
                    <a:gd name="T7" fmla="*/ 10 h 11"/>
                    <a:gd name="T8" fmla="*/ 8 w 12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8" y="11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1"/>
                        <a:pt x="2" y="0"/>
                        <a:pt x="3" y="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1" y="10"/>
                        <a:pt x="10" y="11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02" name="Freeform 824"/>
                <p:cNvSpPr/>
                <p:nvPr/>
              </p:nvSpPr>
              <p:spPr bwMode="auto">
                <a:xfrm>
                  <a:off x="6696076" y="833438"/>
                  <a:ext cx="15875" cy="14288"/>
                </a:xfrm>
                <a:custGeom>
                  <a:avLst/>
                  <a:gdLst>
                    <a:gd name="T0" fmla="*/ 9 w 12"/>
                    <a:gd name="T1" fmla="*/ 11 h 11"/>
                    <a:gd name="T2" fmla="*/ 0 w 12"/>
                    <a:gd name="T3" fmla="*/ 1 h 11"/>
                    <a:gd name="T4" fmla="*/ 3 w 12"/>
                    <a:gd name="T5" fmla="*/ 0 h 11"/>
                    <a:gd name="T6" fmla="*/ 12 w 12"/>
                    <a:gd name="T7" fmla="*/ 10 h 11"/>
                    <a:gd name="T8" fmla="*/ 9 w 12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9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1" y="10"/>
                        <a:pt x="10" y="10"/>
                        <a:pt x="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03" name="Freeform 825"/>
                <p:cNvSpPr/>
                <p:nvPr/>
              </p:nvSpPr>
              <p:spPr bwMode="auto">
                <a:xfrm>
                  <a:off x="6700838" y="831851"/>
                  <a:ext cx="14288" cy="14288"/>
                </a:xfrm>
                <a:custGeom>
                  <a:avLst/>
                  <a:gdLst>
                    <a:gd name="T0" fmla="*/ 9 w 12"/>
                    <a:gd name="T1" fmla="*/ 11 h 11"/>
                    <a:gd name="T2" fmla="*/ 0 w 12"/>
                    <a:gd name="T3" fmla="*/ 1 h 11"/>
                    <a:gd name="T4" fmla="*/ 3 w 12"/>
                    <a:gd name="T5" fmla="*/ 0 h 11"/>
                    <a:gd name="T6" fmla="*/ 12 w 12"/>
                    <a:gd name="T7" fmla="*/ 10 h 11"/>
                    <a:gd name="T8" fmla="*/ 9 w 12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1">
                      <a:moveTo>
                        <a:pt x="9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0"/>
                        <a:pt x="3" y="0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1" y="10"/>
                        <a:pt x="10" y="10"/>
                        <a:pt x="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04" name="Freeform 826"/>
                <p:cNvSpPr/>
                <p:nvPr/>
              </p:nvSpPr>
              <p:spPr bwMode="auto">
                <a:xfrm>
                  <a:off x="6704013" y="831851"/>
                  <a:ext cx="14288" cy="12700"/>
                </a:xfrm>
                <a:custGeom>
                  <a:avLst/>
                  <a:gdLst>
                    <a:gd name="T0" fmla="*/ 9 w 11"/>
                    <a:gd name="T1" fmla="*/ 10 h 10"/>
                    <a:gd name="T2" fmla="*/ 0 w 11"/>
                    <a:gd name="T3" fmla="*/ 0 h 10"/>
                    <a:gd name="T4" fmla="*/ 3 w 11"/>
                    <a:gd name="T5" fmla="*/ 0 h 10"/>
                    <a:gd name="T6" fmla="*/ 11 w 11"/>
                    <a:gd name="T7" fmla="*/ 10 h 10"/>
                    <a:gd name="T8" fmla="*/ 9 w 11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Freeform 827"/>
                <p:cNvSpPr/>
                <p:nvPr/>
              </p:nvSpPr>
              <p:spPr bwMode="auto">
                <a:xfrm>
                  <a:off x="6727826" y="733426"/>
                  <a:ext cx="11113" cy="111125"/>
                </a:xfrm>
                <a:custGeom>
                  <a:avLst/>
                  <a:gdLst>
                    <a:gd name="T0" fmla="*/ 6 w 7"/>
                    <a:gd name="T1" fmla="*/ 70 h 70"/>
                    <a:gd name="T2" fmla="*/ 0 w 7"/>
                    <a:gd name="T3" fmla="*/ 62 h 70"/>
                    <a:gd name="T4" fmla="*/ 1 w 7"/>
                    <a:gd name="T5" fmla="*/ 0 h 70"/>
                    <a:gd name="T6" fmla="*/ 7 w 7"/>
                    <a:gd name="T7" fmla="*/ 8 h 70"/>
                    <a:gd name="T8" fmla="*/ 6 w 7"/>
                    <a:gd name="T9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0">
                      <a:moveTo>
                        <a:pt x="6" y="70"/>
                      </a:moveTo>
                      <a:lnTo>
                        <a:pt x="0" y="62"/>
                      </a:lnTo>
                      <a:lnTo>
                        <a:pt x="1" y="0"/>
                      </a:lnTo>
                      <a:lnTo>
                        <a:pt x="7" y="8"/>
                      </a:lnTo>
                      <a:lnTo>
                        <a:pt x="6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Freeform 828"/>
                <p:cNvSpPr/>
                <p:nvPr/>
              </p:nvSpPr>
              <p:spPr bwMode="auto">
                <a:xfrm>
                  <a:off x="6807201" y="655638"/>
                  <a:ext cx="333375" cy="11113"/>
                </a:xfrm>
                <a:custGeom>
                  <a:avLst/>
                  <a:gdLst>
                    <a:gd name="T0" fmla="*/ 7 w 210"/>
                    <a:gd name="T1" fmla="*/ 7 h 7"/>
                    <a:gd name="T2" fmla="*/ 0 w 210"/>
                    <a:gd name="T3" fmla="*/ 0 h 7"/>
                    <a:gd name="T4" fmla="*/ 204 w 210"/>
                    <a:gd name="T5" fmla="*/ 0 h 7"/>
                    <a:gd name="T6" fmla="*/ 210 w 210"/>
                    <a:gd name="T7" fmla="*/ 7 h 7"/>
                    <a:gd name="T8" fmla="*/ 7 w 210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0" h="7">
                      <a:moveTo>
                        <a:pt x="7" y="7"/>
                      </a:moveTo>
                      <a:lnTo>
                        <a:pt x="0" y="0"/>
                      </a:lnTo>
                      <a:lnTo>
                        <a:pt x="204" y="0"/>
                      </a:lnTo>
                      <a:lnTo>
                        <a:pt x="210" y="7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07" name="Freeform 829"/>
                <p:cNvSpPr>
                  <a:spLocks noEditPoints="1"/>
                </p:cNvSpPr>
                <p:nvPr/>
              </p:nvSpPr>
              <p:spPr bwMode="auto">
                <a:xfrm>
                  <a:off x="6689726" y="666751"/>
                  <a:ext cx="571500" cy="598488"/>
                </a:xfrm>
                <a:custGeom>
                  <a:avLst/>
                  <a:gdLst>
                    <a:gd name="T0" fmla="*/ 457 w 457"/>
                    <a:gd name="T1" fmla="*/ 163 h 478"/>
                    <a:gd name="T2" fmla="*/ 435 w 457"/>
                    <a:gd name="T3" fmla="*/ 234 h 478"/>
                    <a:gd name="T4" fmla="*/ 417 w 457"/>
                    <a:gd name="T5" fmla="*/ 366 h 478"/>
                    <a:gd name="T6" fmla="*/ 385 w 457"/>
                    <a:gd name="T7" fmla="*/ 470 h 478"/>
                    <a:gd name="T8" fmla="*/ 335 w 457"/>
                    <a:gd name="T9" fmla="*/ 478 h 478"/>
                    <a:gd name="T10" fmla="*/ 327 w 457"/>
                    <a:gd name="T11" fmla="*/ 428 h 478"/>
                    <a:gd name="T12" fmla="*/ 123 w 457"/>
                    <a:gd name="T13" fmla="*/ 470 h 478"/>
                    <a:gd name="T14" fmla="*/ 73 w 457"/>
                    <a:gd name="T15" fmla="*/ 478 h 478"/>
                    <a:gd name="T16" fmla="*/ 66 w 457"/>
                    <a:gd name="T17" fmla="*/ 420 h 478"/>
                    <a:gd name="T18" fmla="*/ 37 w 457"/>
                    <a:gd name="T19" fmla="*/ 234 h 478"/>
                    <a:gd name="T20" fmla="*/ 0 w 457"/>
                    <a:gd name="T21" fmla="*/ 213 h 478"/>
                    <a:gd name="T22" fmla="*/ 22 w 457"/>
                    <a:gd name="T23" fmla="*/ 142 h 478"/>
                    <a:gd name="T24" fmla="*/ 39 w 457"/>
                    <a:gd name="T25" fmla="*/ 63 h 478"/>
                    <a:gd name="T26" fmla="*/ 360 w 457"/>
                    <a:gd name="T27" fmla="*/ 0 h 478"/>
                    <a:gd name="T28" fmla="*/ 420 w 457"/>
                    <a:gd name="T29" fmla="*/ 142 h 478"/>
                    <a:gd name="T30" fmla="*/ 81 w 457"/>
                    <a:gd name="T31" fmla="*/ 128 h 478"/>
                    <a:gd name="T32" fmla="*/ 376 w 457"/>
                    <a:gd name="T33" fmla="*/ 242 h 478"/>
                    <a:gd name="T34" fmla="*/ 81 w 457"/>
                    <a:gd name="T35" fmla="*/ 128 h 478"/>
                    <a:gd name="T36" fmla="*/ 244 w 457"/>
                    <a:gd name="T37" fmla="*/ 89 h 478"/>
                    <a:gd name="T38" fmla="*/ 333 w 457"/>
                    <a:gd name="T39" fmla="*/ 68 h 478"/>
                    <a:gd name="T40" fmla="*/ 245 w 457"/>
                    <a:gd name="T41" fmla="*/ 48 h 478"/>
                    <a:gd name="T42" fmla="*/ 127 w 457"/>
                    <a:gd name="T43" fmla="*/ 68 h 478"/>
                    <a:gd name="T44" fmla="*/ 216 w 457"/>
                    <a:gd name="T45" fmla="*/ 89 h 478"/>
                    <a:gd name="T46" fmla="*/ 148 w 457"/>
                    <a:gd name="T47" fmla="*/ 48 h 478"/>
                    <a:gd name="T48" fmla="*/ 133 w 457"/>
                    <a:gd name="T49" fmla="*/ 351 h 478"/>
                    <a:gd name="T50" fmla="*/ 78 w 457"/>
                    <a:gd name="T51" fmla="*/ 351 h 478"/>
                    <a:gd name="T52" fmla="*/ 347 w 457"/>
                    <a:gd name="T53" fmla="*/ 378 h 478"/>
                    <a:gd name="T54" fmla="*/ 348 w 457"/>
                    <a:gd name="T55" fmla="*/ 323 h 478"/>
                    <a:gd name="T56" fmla="*/ 347 w 457"/>
                    <a:gd name="T57" fmla="*/ 378 h 478"/>
                    <a:gd name="T58" fmla="*/ 286 w 457"/>
                    <a:gd name="T59" fmla="*/ 366 h 478"/>
                    <a:gd name="T60" fmla="*/ 166 w 457"/>
                    <a:gd name="T61" fmla="*/ 389 h 478"/>
                    <a:gd name="T62" fmla="*/ 286 w 457"/>
                    <a:gd name="T63" fmla="*/ 338 h 478"/>
                    <a:gd name="T64" fmla="*/ 167 w 457"/>
                    <a:gd name="T65" fmla="*/ 316 h 478"/>
                    <a:gd name="T66" fmla="*/ 286 w 457"/>
                    <a:gd name="T67" fmla="*/ 338 h 4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57" h="478">
                      <a:moveTo>
                        <a:pt x="436" y="142"/>
                      </a:moveTo>
                      <a:cubicBezTo>
                        <a:pt x="448" y="142"/>
                        <a:pt x="457" y="151"/>
                        <a:pt x="457" y="163"/>
                      </a:cubicBezTo>
                      <a:cubicBezTo>
                        <a:pt x="456" y="213"/>
                        <a:pt x="456" y="213"/>
                        <a:pt x="456" y="213"/>
                      </a:cubicBezTo>
                      <a:cubicBezTo>
                        <a:pt x="456" y="225"/>
                        <a:pt x="447" y="234"/>
                        <a:pt x="435" y="234"/>
                      </a:cubicBezTo>
                      <a:cubicBezTo>
                        <a:pt x="419" y="234"/>
                        <a:pt x="419" y="234"/>
                        <a:pt x="419" y="234"/>
                      </a:cubicBezTo>
                      <a:cubicBezTo>
                        <a:pt x="417" y="366"/>
                        <a:pt x="417" y="366"/>
                        <a:pt x="417" y="366"/>
                      </a:cubicBezTo>
                      <a:cubicBezTo>
                        <a:pt x="417" y="389"/>
                        <a:pt x="404" y="409"/>
                        <a:pt x="385" y="420"/>
                      </a:cubicBezTo>
                      <a:cubicBezTo>
                        <a:pt x="385" y="470"/>
                        <a:pt x="385" y="470"/>
                        <a:pt x="385" y="470"/>
                      </a:cubicBezTo>
                      <a:cubicBezTo>
                        <a:pt x="385" y="474"/>
                        <a:pt x="381" y="478"/>
                        <a:pt x="377" y="478"/>
                      </a:cubicBezTo>
                      <a:cubicBezTo>
                        <a:pt x="335" y="478"/>
                        <a:pt x="335" y="478"/>
                        <a:pt x="335" y="478"/>
                      </a:cubicBezTo>
                      <a:cubicBezTo>
                        <a:pt x="330" y="478"/>
                        <a:pt x="327" y="474"/>
                        <a:pt x="327" y="470"/>
                      </a:cubicBezTo>
                      <a:cubicBezTo>
                        <a:pt x="327" y="428"/>
                        <a:pt x="327" y="428"/>
                        <a:pt x="327" y="428"/>
                      </a:cubicBezTo>
                      <a:cubicBezTo>
                        <a:pt x="123" y="428"/>
                        <a:pt x="123" y="428"/>
                        <a:pt x="123" y="428"/>
                      </a:cubicBezTo>
                      <a:cubicBezTo>
                        <a:pt x="123" y="470"/>
                        <a:pt x="123" y="470"/>
                        <a:pt x="123" y="470"/>
                      </a:cubicBezTo>
                      <a:cubicBezTo>
                        <a:pt x="123" y="474"/>
                        <a:pt x="119" y="478"/>
                        <a:pt x="115" y="478"/>
                      </a:cubicBezTo>
                      <a:cubicBezTo>
                        <a:pt x="73" y="478"/>
                        <a:pt x="73" y="478"/>
                        <a:pt x="73" y="478"/>
                      </a:cubicBezTo>
                      <a:cubicBezTo>
                        <a:pt x="69" y="478"/>
                        <a:pt x="65" y="474"/>
                        <a:pt x="65" y="470"/>
                      </a:cubicBezTo>
                      <a:cubicBezTo>
                        <a:pt x="66" y="420"/>
                        <a:pt x="66" y="420"/>
                        <a:pt x="66" y="420"/>
                      </a:cubicBezTo>
                      <a:cubicBezTo>
                        <a:pt x="47" y="409"/>
                        <a:pt x="35" y="389"/>
                        <a:pt x="35" y="366"/>
                      </a:cubicBezTo>
                      <a:cubicBezTo>
                        <a:pt x="37" y="234"/>
                        <a:pt x="37" y="234"/>
                        <a:pt x="37" y="234"/>
                      </a:cubicBezTo>
                      <a:cubicBezTo>
                        <a:pt x="21" y="234"/>
                        <a:pt x="21" y="234"/>
                        <a:pt x="21" y="234"/>
                      </a:cubicBezTo>
                      <a:cubicBezTo>
                        <a:pt x="9" y="234"/>
                        <a:pt x="0" y="225"/>
                        <a:pt x="0" y="213"/>
                      </a:cubicBezTo>
                      <a:cubicBezTo>
                        <a:pt x="1" y="163"/>
                        <a:pt x="1" y="163"/>
                        <a:pt x="1" y="163"/>
                      </a:cubicBezTo>
                      <a:cubicBezTo>
                        <a:pt x="1" y="151"/>
                        <a:pt x="10" y="142"/>
                        <a:pt x="22" y="142"/>
                      </a:cubicBezTo>
                      <a:cubicBezTo>
                        <a:pt x="38" y="142"/>
                        <a:pt x="38" y="142"/>
                        <a:pt x="38" y="142"/>
                      </a:cubicBezTo>
                      <a:cubicBezTo>
                        <a:pt x="39" y="63"/>
                        <a:pt x="39" y="63"/>
                        <a:pt x="39" y="63"/>
                      </a:cubicBezTo>
                      <a:cubicBezTo>
                        <a:pt x="39" y="28"/>
                        <a:pt x="68" y="0"/>
                        <a:pt x="102" y="0"/>
                      </a:cubicBezTo>
                      <a:cubicBezTo>
                        <a:pt x="360" y="0"/>
                        <a:pt x="360" y="0"/>
                        <a:pt x="360" y="0"/>
                      </a:cubicBezTo>
                      <a:cubicBezTo>
                        <a:pt x="394" y="0"/>
                        <a:pt x="422" y="28"/>
                        <a:pt x="421" y="63"/>
                      </a:cubicBezTo>
                      <a:cubicBezTo>
                        <a:pt x="420" y="142"/>
                        <a:pt x="420" y="142"/>
                        <a:pt x="420" y="142"/>
                      </a:cubicBezTo>
                      <a:lnTo>
                        <a:pt x="436" y="142"/>
                      </a:lnTo>
                      <a:close/>
                      <a:moveTo>
                        <a:pt x="81" y="128"/>
                      </a:moveTo>
                      <a:cubicBezTo>
                        <a:pt x="80" y="242"/>
                        <a:pt x="80" y="242"/>
                        <a:pt x="80" y="242"/>
                      </a:cubicBezTo>
                      <a:cubicBezTo>
                        <a:pt x="376" y="242"/>
                        <a:pt x="376" y="242"/>
                        <a:pt x="376" y="242"/>
                      </a:cubicBezTo>
                      <a:cubicBezTo>
                        <a:pt x="377" y="128"/>
                        <a:pt x="377" y="128"/>
                        <a:pt x="377" y="128"/>
                      </a:cubicBezTo>
                      <a:cubicBezTo>
                        <a:pt x="81" y="128"/>
                        <a:pt x="81" y="128"/>
                        <a:pt x="81" y="128"/>
                      </a:cubicBezTo>
                      <a:moveTo>
                        <a:pt x="245" y="48"/>
                      </a:moveTo>
                      <a:cubicBezTo>
                        <a:pt x="244" y="89"/>
                        <a:pt x="244" y="89"/>
                        <a:pt x="244" y="89"/>
                      </a:cubicBezTo>
                      <a:cubicBezTo>
                        <a:pt x="312" y="89"/>
                        <a:pt x="312" y="89"/>
                        <a:pt x="312" y="89"/>
                      </a:cubicBezTo>
                      <a:cubicBezTo>
                        <a:pt x="324" y="89"/>
                        <a:pt x="333" y="80"/>
                        <a:pt x="333" y="68"/>
                      </a:cubicBezTo>
                      <a:cubicBezTo>
                        <a:pt x="334" y="57"/>
                        <a:pt x="324" y="48"/>
                        <a:pt x="313" y="48"/>
                      </a:cubicBezTo>
                      <a:cubicBezTo>
                        <a:pt x="245" y="48"/>
                        <a:pt x="245" y="48"/>
                        <a:pt x="245" y="48"/>
                      </a:cubicBezTo>
                      <a:moveTo>
                        <a:pt x="148" y="48"/>
                      </a:moveTo>
                      <a:cubicBezTo>
                        <a:pt x="136" y="48"/>
                        <a:pt x="127" y="57"/>
                        <a:pt x="127" y="68"/>
                      </a:cubicBezTo>
                      <a:cubicBezTo>
                        <a:pt x="127" y="80"/>
                        <a:pt x="136" y="89"/>
                        <a:pt x="147" y="89"/>
                      </a:cubicBezTo>
                      <a:cubicBezTo>
                        <a:pt x="216" y="89"/>
                        <a:pt x="216" y="89"/>
                        <a:pt x="216" y="89"/>
                      </a:cubicBezTo>
                      <a:cubicBezTo>
                        <a:pt x="216" y="48"/>
                        <a:pt x="216" y="48"/>
                        <a:pt x="216" y="48"/>
                      </a:cubicBezTo>
                      <a:cubicBezTo>
                        <a:pt x="148" y="48"/>
                        <a:pt x="148" y="48"/>
                        <a:pt x="148" y="48"/>
                      </a:cubicBezTo>
                      <a:moveTo>
                        <a:pt x="105" y="378"/>
                      </a:moveTo>
                      <a:cubicBezTo>
                        <a:pt x="120" y="378"/>
                        <a:pt x="133" y="366"/>
                        <a:pt x="133" y="351"/>
                      </a:cubicBezTo>
                      <a:cubicBezTo>
                        <a:pt x="133" y="335"/>
                        <a:pt x="121" y="323"/>
                        <a:pt x="106" y="323"/>
                      </a:cubicBezTo>
                      <a:cubicBezTo>
                        <a:pt x="90" y="323"/>
                        <a:pt x="78" y="335"/>
                        <a:pt x="78" y="351"/>
                      </a:cubicBezTo>
                      <a:cubicBezTo>
                        <a:pt x="77" y="366"/>
                        <a:pt x="90" y="378"/>
                        <a:pt x="105" y="378"/>
                      </a:cubicBezTo>
                      <a:moveTo>
                        <a:pt x="347" y="378"/>
                      </a:moveTo>
                      <a:cubicBezTo>
                        <a:pt x="363" y="378"/>
                        <a:pt x="375" y="366"/>
                        <a:pt x="375" y="351"/>
                      </a:cubicBezTo>
                      <a:cubicBezTo>
                        <a:pt x="375" y="335"/>
                        <a:pt x="363" y="323"/>
                        <a:pt x="348" y="323"/>
                      </a:cubicBezTo>
                      <a:cubicBezTo>
                        <a:pt x="333" y="323"/>
                        <a:pt x="320" y="335"/>
                        <a:pt x="320" y="351"/>
                      </a:cubicBezTo>
                      <a:cubicBezTo>
                        <a:pt x="320" y="366"/>
                        <a:pt x="332" y="378"/>
                        <a:pt x="347" y="378"/>
                      </a:cubicBezTo>
                      <a:moveTo>
                        <a:pt x="285" y="389"/>
                      </a:moveTo>
                      <a:cubicBezTo>
                        <a:pt x="286" y="366"/>
                        <a:pt x="286" y="366"/>
                        <a:pt x="286" y="366"/>
                      </a:cubicBezTo>
                      <a:cubicBezTo>
                        <a:pt x="167" y="366"/>
                        <a:pt x="167" y="366"/>
                        <a:pt x="167" y="366"/>
                      </a:cubicBezTo>
                      <a:cubicBezTo>
                        <a:pt x="166" y="389"/>
                        <a:pt x="166" y="389"/>
                        <a:pt x="166" y="389"/>
                      </a:cubicBezTo>
                      <a:cubicBezTo>
                        <a:pt x="285" y="389"/>
                        <a:pt x="285" y="389"/>
                        <a:pt x="285" y="389"/>
                      </a:cubicBezTo>
                      <a:moveTo>
                        <a:pt x="286" y="338"/>
                      </a:moveTo>
                      <a:cubicBezTo>
                        <a:pt x="286" y="316"/>
                        <a:pt x="286" y="316"/>
                        <a:pt x="286" y="316"/>
                      </a:cubicBezTo>
                      <a:cubicBezTo>
                        <a:pt x="167" y="316"/>
                        <a:pt x="167" y="316"/>
                        <a:pt x="167" y="316"/>
                      </a:cubicBezTo>
                      <a:cubicBezTo>
                        <a:pt x="167" y="338"/>
                        <a:pt x="167" y="338"/>
                        <a:pt x="167" y="338"/>
                      </a:cubicBezTo>
                      <a:cubicBezTo>
                        <a:pt x="286" y="338"/>
                        <a:pt x="286" y="338"/>
                        <a:pt x="286" y="338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08" name="Freeform 830"/>
                <p:cNvSpPr/>
                <p:nvPr/>
              </p:nvSpPr>
              <p:spPr bwMode="auto">
                <a:xfrm>
                  <a:off x="6729413" y="668338"/>
                  <a:ext cx="46038" cy="77788"/>
                </a:xfrm>
                <a:custGeom>
                  <a:avLst/>
                  <a:gdLst>
                    <a:gd name="T0" fmla="*/ 8 w 37"/>
                    <a:gd name="T1" fmla="*/ 62 h 62"/>
                    <a:gd name="T2" fmla="*/ 0 w 37"/>
                    <a:gd name="T3" fmla="*/ 52 h 62"/>
                    <a:gd name="T4" fmla="*/ 28 w 37"/>
                    <a:gd name="T5" fmla="*/ 0 h 62"/>
                    <a:gd name="T6" fmla="*/ 37 w 37"/>
                    <a:gd name="T7" fmla="*/ 9 h 62"/>
                    <a:gd name="T8" fmla="*/ 8 w 37"/>
                    <a:gd name="T9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62">
                      <a:moveTo>
                        <a:pt x="8" y="62"/>
                      </a:move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30"/>
                        <a:pt x="11" y="11"/>
                        <a:pt x="28" y="0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20" y="21"/>
                        <a:pt x="8" y="40"/>
                        <a:pt x="8" y="6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09" name="Freeform 831"/>
                <p:cNvSpPr/>
                <p:nvPr/>
              </p:nvSpPr>
              <p:spPr bwMode="auto">
                <a:xfrm>
                  <a:off x="6764338" y="661988"/>
                  <a:ext cx="22225" cy="17463"/>
                </a:xfrm>
                <a:custGeom>
                  <a:avLst/>
                  <a:gdLst>
                    <a:gd name="T0" fmla="*/ 9 w 18"/>
                    <a:gd name="T1" fmla="*/ 14 h 14"/>
                    <a:gd name="T2" fmla="*/ 0 w 18"/>
                    <a:gd name="T3" fmla="*/ 5 h 14"/>
                    <a:gd name="T4" fmla="*/ 10 w 18"/>
                    <a:gd name="T5" fmla="*/ 0 h 14"/>
                    <a:gd name="T6" fmla="*/ 18 w 18"/>
                    <a:gd name="T7" fmla="*/ 9 h 14"/>
                    <a:gd name="T8" fmla="*/ 9 w 18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4">
                      <a:moveTo>
                        <a:pt x="9" y="14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3"/>
                        <a:pt x="7" y="1"/>
                        <a:pt x="10" y="0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5" y="11"/>
                        <a:pt x="12" y="12"/>
                        <a:pt x="9" y="1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0" name="Freeform 832"/>
                <p:cNvSpPr/>
                <p:nvPr/>
              </p:nvSpPr>
              <p:spPr bwMode="auto">
                <a:xfrm>
                  <a:off x="6777038" y="658813"/>
                  <a:ext cx="20638" cy="14288"/>
                </a:xfrm>
                <a:custGeom>
                  <a:avLst/>
                  <a:gdLst>
                    <a:gd name="T0" fmla="*/ 8 w 17"/>
                    <a:gd name="T1" fmla="*/ 12 h 12"/>
                    <a:gd name="T2" fmla="*/ 0 w 17"/>
                    <a:gd name="T3" fmla="*/ 3 h 12"/>
                    <a:gd name="T4" fmla="*/ 9 w 17"/>
                    <a:gd name="T5" fmla="*/ 0 h 12"/>
                    <a:gd name="T6" fmla="*/ 17 w 17"/>
                    <a:gd name="T7" fmla="*/ 9 h 12"/>
                    <a:gd name="T8" fmla="*/ 8 w 1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2">
                      <a:moveTo>
                        <a:pt x="8" y="12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3" y="1"/>
                        <a:pt x="6" y="0"/>
                        <a:pt x="9" y="0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4" y="10"/>
                        <a:pt x="11" y="11"/>
                        <a:pt x="8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1" name="Freeform 833"/>
                <p:cNvSpPr/>
                <p:nvPr/>
              </p:nvSpPr>
              <p:spPr bwMode="auto">
                <a:xfrm>
                  <a:off x="6788151" y="655638"/>
                  <a:ext cx="19050" cy="14288"/>
                </a:xfrm>
                <a:custGeom>
                  <a:avLst/>
                  <a:gdLst>
                    <a:gd name="T0" fmla="*/ 8 w 16"/>
                    <a:gd name="T1" fmla="*/ 11 h 11"/>
                    <a:gd name="T2" fmla="*/ 0 w 16"/>
                    <a:gd name="T3" fmla="*/ 2 h 11"/>
                    <a:gd name="T4" fmla="*/ 8 w 16"/>
                    <a:gd name="T5" fmla="*/ 0 h 11"/>
                    <a:gd name="T6" fmla="*/ 16 w 16"/>
                    <a:gd name="T7" fmla="*/ 10 h 11"/>
                    <a:gd name="T8" fmla="*/ 8 w 16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8" y="11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2" y="1"/>
                        <a:pt x="5" y="0"/>
                        <a:pt x="8" y="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3" y="10"/>
                        <a:pt x="11" y="11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2" name="Freeform 834"/>
                <p:cNvSpPr/>
                <p:nvPr/>
              </p:nvSpPr>
              <p:spPr bwMode="auto">
                <a:xfrm>
                  <a:off x="6797676" y="655638"/>
                  <a:ext cx="20638" cy="12700"/>
                </a:xfrm>
                <a:custGeom>
                  <a:avLst/>
                  <a:gdLst>
                    <a:gd name="T0" fmla="*/ 8 w 16"/>
                    <a:gd name="T1" fmla="*/ 11 h 11"/>
                    <a:gd name="T2" fmla="*/ 0 w 16"/>
                    <a:gd name="T3" fmla="*/ 1 h 11"/>
                    <a:gd name="T4" fmla="*/ 7 w 16"/>
                    <a:gd name="T5" fmla="*/ 0 h 11"/>
                    <a:gd name="T6" fmla="*/ 16 w 16"/>
                    <a:gd name="T7" fmla="*/ 10 h 11"/>
                    <a:gd name="T8" fmla="*/ 8 w 16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11">
                      <a:moveTo>
                        <a:pt x="8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5" y="0"/>
                        <a:pt x="7" y="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3" y="10"/>
                        <a:pt x="11" y="10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94" name="组合 793"/>
            <p:cNvGrpSpPr/>
            <p:nvPr/>
          </p:nvGrpSpPr>
          <p:grpSpPr>
            <a:xfrm>
              <a:off x="6518310" y="3547468"/>
              <a:ext cx="2094270" cy="654759"/>
              <a:chOff x="781665" y="3699868"/>
              <a:chExt cx="2094270" cy="654759"/>
            </a:xfrm>
          </p:grpSpPr>
          <p:sp>
            <p:nvSpPr>
              <p:cNvPr id="795" name="文本框 794"/>
              <p:cNvSpPr txBox="1"/>
              <p:nvPr/>
            </p:nvSpPr>
            <p:spPr>
              <a:xfrm>
                <a:off x="1079735" y="3699868"/>
                <a:ext cx="15730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7C8B71"/>
                    </a:solidFill>
                    <a:cs typeface="+mn-ea"/>
                    <a:sym typeface="+mn-lt"/>
                  </a:rPr>
                  <a:t>试题的增删改查</a:t>
                </a:r>
              </a:p>
            </p:txBody>
          </p:sp>
          <p:sp>
            <p:nvSpPr>
              <p:cNvPr id="796" name="文本框 795"/>
              <p:cNvSpPr txBox="1"/>
              <p:nvPr/>
            </p:nvSpPr>
            <p:spPr>
              <a:xfrm>
                <a:off x="781665" y="3972535"/>
                <a:ext cx="2094270" cy="38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zh-CN" altLang="en-US" sz="1400" dirty="0">
                  <a:solidFill>
                    <a:srgbClr val="7C8B7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00" name="组合 799"/>
          <p:cNvGrpSpPr/>
          <p:nvPr/>
        </p:nvGrpSpPr>
        <p:grpSpPr>
          <a:xfrm>
            <a:off x="9501648" y="2314520"/>
            <a:ext cx="2094270" cy="1887707"/>
            <a:chOff x="9501648" y="2314520"/>
            <a:chExt cx="2094270" cy="1887707"/>
          </a:xfrm>
        </p:grpSpPr>
        <p:grpSp>
          <p:nvGrpSpPr>
            <p:cNvPr id="785" name="组合 784"/>
            <p:cNvGrpSpPr/>
            <p:nvPr/>
          </p:nvGrpSpPr>
          <p:grpSpPr>
            <a:xfrm>
              <a:off x="10036640" y="2314520"/>
              <a:ext cx="1024286" cy="1024286"/>
              <a:chOff x="5987899" y="2675876"/>
              <a:chExt cx="1024286" cy="1024286"/>
            </a:xfrm>
          </p:grpSpPr>
          <p:sp>
            <p:nvSpPr>
              <p:cNvPr id="710" name="矩形 709"/>
              <p:cNvSpPr/>
              <p:nvPr/>
            </p:nvSpPr>
            <p:spPr>
              <a:xfrm>
                <a:off x="6042842" y="2730819"/>
                <a:ext cx="914400" cy="914400"/>
              </a:xfrm>
              <a:prstGeom prst="rect">
                <a:avLst/>
              </a:prstGeom>
              <a:solidFill>
                <a:srgbClr val="E1E4E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1" name="矩形 710"/>
              <p:cNvSpPr/>
              <p:nvPr/>
            </p:nvSpPr>
            <p:spPr>
              <a:xfrm>
                <a:off x="5987899" y="2675876"/>
                <a:ext cx="1024286" cy="1024286"/>
              </a:xfrm>
              <a:prstGeom prst="rect">
                <a:avLst/>
              </a:prstGeom>
              <a:noFill/>
              <a:ln>
                <a:solidFill>
                  <a:srgbClr val="7C8B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6216674" y="2883219"/>
                <a:ext cx="566737" cy="609600"/>
                <a:chOff x="7994651" y="655638"/>
                <a:chExt cx="566737" cy="609600"/>
              </a:xfrm>
              <a:solidFill>
                <a:schemeClr val="bg1"/>
              </a:solidFill>
            </p:grpSpPr>
            <p:sp>
              <p:nvSpPr>
                <p:cNvPr id="7" name="Freeform 161"/>
                <p:cNvSpPr/>
                <p:nvPr/>
              </p:nvSpPr>
              <p:spPr bwMode="auto">
                <a:xfrm>
                  <a:off x="8440738" y="1238251"/>
                  <a:ext cx="14288" cy="20638"/>
                </a:xfrm>
                <a:custGeom>
                  <a:avLst/>
                  <a:gdLst>
                    <a:gd name="T0" fmla="*/ 11 w 11"/>
                    <a:gd name="T1" fmla="*/ 16 h 16"/>
                    <a:gd name="T2" fmla="*/ 3 w 11"/>
                    <a:gd name="T3" fmla="*/ 7 h 16"/>
                    <a:gd name="T4" fmla="*/ 0 w 11"/>
                    <a:gd name="T5" fmla="*/ 0 h 16"/>
                    <a:gd name="T6" fmla="*/ 8 w 11"/>
                    <a:gd name="T7" fmla="*/ 9 h 16"/>
                    <a:gd name="T8" fmla="*/ 11 w 11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6">
                      <a:moveTo>
                        <a:pt x="11" y="16"/>
                      </a:move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5"/>
                        <a:pt x="0" y="2"/>
                        <a:pt x="0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2"/>
                        <a:pt x="9" y="14"/>
                        <a:pt x="11" y="1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" name="Freeform 162"/>
                <p:cNvSpPr/>
                <p:nvPr/>
              </p:nvSpPr>
              <p:spPr bwMode="auto">
                <a:xfrm>
                  <a:off x="8440738" y="1231901"/>
                  <a:ext cx="11113" cy="17463"/>
                </a:xfrm>
                <a:custGeom>
                  <a:avLst/>
                  <a:gdLst>
                    <a:gd name="T0" fmla="*/ 7 w 7"/>
                    <a:gd name="T1" fmla="*/ 11 h 11"/>
                    <a:gd name="T2" fmla="*/ 0 w 7"/>
                    <a:gd name="T3" fmla="*/ 4 h 11"/>
                    <a:gd name="T4" fmla="*/ 0 w 7"/>
                    <a:gd name="T5" fmla="*/ 0 h 11"/>
                    <a:gd name="T6" fmla="*/ 7 w 7"/>
                    <a:gd name="T7" fmla="*/ 8 h 11"/>
                    <a:gd name="T8" fmla="*/ 7 w 7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7" y="11"/>
                      </a:move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7" y="8"/>
                      </a:lnTo>
                      <a:lnTo>
                        <a:pt x="7" y="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" name="Freeform 163"/>
                <p:cNvSpPr/>
                <p:nvPr/>
              </p:nvSpPr>
              <p:spPr bwMode="auto">
                <a:xfrm>
                  <a:off x="8493126" y="1054101"/>
                  <a:ext cx="12700" cy="34925"/>
                </a:xfrm>
                <a:custGeom>
                  <a:avLst/>
                  <a:gdLst>
                    <a:gd name="T0" fmla="*/ 8 w 10"/>
                    <a:gd name="T1" fmla="*/ 29 h 29"/>
                    <a:gd name="T2" fmla="*/ 0 w 10"/>
                    <a:gd name="T3" fmla="*/ 19 h 29"/>
                    <a:gd name="T4" fmla="*/ 1 w 10"/>
                    <a:gd name="T5" fmla="*/ 0 h 29"/>
                    <a:gd name="T6" fmla="*/ 9 w 10"/>
                    <a:gd name="T7" fmla="*/ 10 h 29"/>
                    <a:gd name="T8" fmla="*/ 8 w 10"/>
                    <a:gd name="T9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29">
                      <a:moveTo>
                        <a:pt x="8" y="29"/>
                      </a:move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8"/>
                        <a:pt x="1" y="3"/>
                        <a:pt x="1" y="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10" y="12"/>
                        <a:pt x="8" y="28"/>
                        <a:pt x="8" y="2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0" name="Freeform 164"/>
                <p:cNvSpPr/>
                <p:nvPr/>
              </p:nvSpPr>
              <p:spPr bwMode="auto">
                <a:xfrm>
                  <a:off x="8493126" y="1049338"/>
                  <a:ext cx="11113" cy="17463"/>
                </a:xfrm>
                <a:custGeom>
                  <a:avLst/>
                  <a:gdLst>
                    <a:gd name="T0" fmla="*/ 9 w 9"/>
                    <a:gd name="T1" fmla="*/ 13 h 13"/>
                    <a:gd name="T2" fmla="*/ 1 w 9"/>
                    <a:gd name="T3" fmla="*/ 3 h 13"/>
                    <a:gd name="T4" fmla="*/ 0 w 9"/>
                    <a:gd name="T5" fmla="*/ 0 h 13"/>
                    <a:gd name="T6" fmla="*/ 8 w 9"/>
                    <a:gd name="T7" fmla="*/ 9 h 13"/>
                    <a:gd name="T8" fmla="*/ 9 w 9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3">
                      <a:moveTo>
                        <a:pt x="9" y="13"/>
                      </a:move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2"/>
                        <a:pt x="0" y="0"/>
                        <a:pt x="0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9" y="10"/>
                        <a:pt x="9" y="11"/>
                        <a:pt x="9" y="1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1" name="Freeform 165"/>
                <p:cNvSpPr/>
                <p:nvPr/>
              </p:nvSpPr>
              <p:spPr bwMode="auto">
                <a:xfrm>
                  <a:off x="8510588" y="1014413"/>
                  <a:ext cx="11113" cy="14288"/>
                </a:xfrm>
                <a:custGeom>
                  <a:avLst/>
                  <a:gdLst>
                    <a:gd name="T0" fmla="*/ 8 w 9"/>
                    <a:gd name="T1" fmla="*/ 10 h 11"/>
                    <a:gd name="T2" fmla="*/ 0 w 9"/>
                    <a:gd name="T3" fmla="*/ 0 h 11"/>
                    <a:gd name="T4" fmla="*/ 1 w 9"/>
                    <a:gd name="T5" fmla="*/ 1 h 11"/>
                    <a:gd name="T6" fmla="*/ 9 w 9"/>
                    <a:gd name="T7" fmla="*/ 11 h 11"/>
                    <a:gd name="T8" fmla="*/ 8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1"/>
                        <a:pt x="8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Freeform 166"/>
                <p:cNvSpPr/>
                <p:nvPr/>
              </p:nvSpPr>
              <p:spPr bwMode="auto">
                <a:xfrm>
                  <a:off x="8382001" y="1096963"/>
                  <a:ext cx="12700" cy="12700"/>
                </a:xfrm>
                <a:custGeom>
                  <a:avLst/>
                  <a:gdLst>
                    <a:gd name="T0" fmla="*/ 9 w 9"/>
                    <a:gd name="T1" fmla="*/ 10 h 10"/>
                    <a:gd name="T2" fmla="*/ 0 w 9"/>
                    <a:gd name="T3" fmla="*/ 0 h 10"/>
                    <a:gd name="T4" fmla="*/ 1 w 9"/>
                    <a:gd name="T5" fmla="*/ 1 h 10"/>
                    <a:gd name="T6" fmla="*/ 9 w 9"/>
                    <a:gd name="T7" fmla="*/ 10 h 10"/>
                    <a:gd name="T8" fmla="*/ 9 w 9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Freeform 167"/>
                <p:cNvSpPr/>
                <p:nvPr/>
              </p:nvSpPr>
              <p:spPr bwMode="auto">
                <a:xfrm>
                  <a:off x="8383588" y="1098551"/>
                  <a:ext cx="11113" cy="12700"/>
                </a:xfrm>
                <a:custGeom>
                  <a:avLst/>
                  <a:gdLst>
                    <a:gd name="T0" fmla="*/ 8 w 8"/>
                    <a:gd name="T1" fmla="*/ 9 h 10"/>
                    <a:gd name="T2" fmla="*/ 0 w 8"/>
                    <a:gd name="T3" fmla="*/ 0 h 10"/>
                    <a:gd name="T4" fmla="*/ 0 w 8"/>
                    <a:gd name="T5" fmla="*/ 0 h 10"/>
                    <a:gd name="T6" fmla="*/ 8 w 8"/>
                    <a:gd name="T7" fmla="*/ 10 h 10"/>
                    <a:gd name="T8" fmla="*/ 8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8" y="9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9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4" name="Freeform 168"/>
                <p:cNvSpPr/>
                <p:nvPr/>
              </p:nvSpPr>
              <p:spPr bwMode="auto">
                <a:xfrm>
                  <a:off x="8383588" y="1098551"/>
                  <a:ext cx="11113" cy="12700"/>
                </a:xfrm>
                <a:custGeom>
                  <a:avLst/>
                  <a:gdLst>
                    <a:gd name="T0" fmla="*/ 8 w 9"/>
                    <a:gd name="T1" fmla="*/ 10 h 10"/>
                    <a:gd name="T2" fmla="*/ 0 w 9"/>
                    <a:gd name="T3" fmla="*/ 0 h 10"/>
                    <a:gd name="T4" fmla="*/ 1 w 9"/>
                    <a:gd name="T5" fmla="*/ 0 h 10"/>
                    <a:gd name="T6" fmla="*/ 9 w 9"/>
                    <a:gd name="T7" fmla="*/ 10 h 10"/>
                    <a:gd name="T8" fmla="*/ 8 w 9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5" name="Freeform 169"/>
                <p:cNvSpPr/>
                <p:nvPr/>
              </p:nvSpPr>
              <p:spPr bwMode="auto">
                <a:xfrm>
                  <a:off x="8385176" y="1098551"/>
                  <a:ext cx="11113" cy="12700"/>
                </a:xfrm>
                <a:custGeom>
                  <a:avLst/>
                  <a:gdLst>
                    <a:gd name="T0" fmla="*/ 8 w 9"/>
                    <a:gd name="T1" fmla="*/ 10 h 10"/>
                    <a:gd name="T2" fmla="*/ 0 w 9"/>
                    <a:gd name="T3" fmla="*/ 0 h 10"/>
                    <a:gd name="T4" fmla="*/ 1 w 9"/>
                    <a:gd name="T5" fmla="*/ 0 h 10"/>
                    <a:gd name="T6" fmla="*/ 9 w 9"/>
                    <a:gd name="T7" fmla="*/ 10 h 10"/>
                    <a:gd name="T8" fmla="*/ 8 w 9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Freeform 170"/>
                <p:cNvSpPr/>
                <p:nvPr/>
              </p:nvSpPr>
              <p:spPr bwMode="auto">
                <a:xfrm>
                  <a:off x="8386763" y="1095376"/>
                  <a:ext cx="53975" cy="15875"/>
                </a:xfrm>
                <a:custGeom>
                  <a:avLst/>
                  <a:gdLst>
                    <a:gd name="T0" fmla="*/ 8 w 44"/>
                    <a:gd name="T1" fmla="*/ 13 h 13"/>
                    <a:gd name="T2" fmla="*/ 0 w 44"/>
                    <a:gd name="T3" fmla="*/ 3 h 13"/>
                    <a:gd name="T4" fmla="*/ 0 w 44"/>
                    <a:gd name="T5" fmla="*/ 3 h 13"/>
                    <a:gd name="T6" fmla="*/ 1 w 44"/>
                    <a:gd name="T7" fmla="*/ 3 h 13"/>
                    <a:gd name="T8" fmla="*/ 35 w 44"/>
                    <a:gd name="T9" fmla="*/ 0 h 13"/>
                    <a:gd name="T10" fmla="*/ 44 w 44"/>
                    <a:gd name="T11" fmla="*/ 10 h 13"/>
                    <a:gd name="T12" fmla="*/ 9 w 44"/>
                    <a:gd name="T13" fmla="*/ 13 h 13"/>
                    <a:gd name="T14" fmla="*/ 9 w 44"/>
                    <a:gd name="T15" fmla="*/ 13 h 13"/>
                    <a:gd name="T16" fmla="*/ 8 w 44"/>
                    <a:gd name="T17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13">
                      <a:moveTo>
                        <a:pt x="8" y="13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5" y="3"/>
                        <a:pt x="19" y="2"/>
                        <a:pt x="35" y="0"/>
                      </a:cubicBezTo>
                      <a:cubicBezTo>
                        <a:pt x="44" y="10"/>
                        <a:pt x="44" y="10"/>
                        <a:pt x="44" y="10"/>
                      </a:cubicBezTo>
                      <a:cubicBezTo>
                        <a:pt x="28" y="12"/>
                        <a:pt x="13" y="13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8" y="1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Freeform 171"/>
                <p:cNvSpPr/>
                <p:nvPr/>
              </p:nvSpPr>
              <p:spPr bwMode="auto">
                <a:xfrm>
                  <a:off x="8429626" y="1089026"/>
                  <a:ext cx="47625" cy="17463"/>
                </a:xfrm>
                <a:custGeom>
                  <a:avLst/>
                  <a:gdLst>
                    <a:gd name="T0" fmla="*/ 9 w 38"/>
                    <a:gd name="T1" fmla="*/ 15 h 15"/>
                    <a:gd name="T2" fmla="*/ 0 w 38"/>
                    <a:gd name="T3" fmla="*/ 5 h 15"/>
                    <a:gd name="T4" fmla="*/ 29 w 38"/>
                    <a:gd name="T5" fmla="*/ 0 h 15"/>
                    <a:gd name="T6" fmla="*/ 38 w 38"/>
                    <a:gd name="T7" fmla="*/ 10 h 15"/>
                    <a:gd name="T8" fmla="*/ 9 w 38"/>
                    <a:gd name="T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5">
                      <a:moveTo>
                        <a:pt x="9" y="15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0" y="4"/>
                        <a:pt x="20" y="3"/>
                        <a:pt x="29" y="0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29" y="12"/>
                        <a:pt x="18" y="14"/>
                        <a:pt x="9" y="1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 172"/>
                <p:cNvSpPr/>
                <p:nvPr/>
              </p:nvSpPr>
              <p:spPr bwMode="auto">
                <a:xfrm>
                  <a:off x="8466138" y="1084263"/>
                  <a:ext cx="25400" cy="17463"/>
                </a:xfrm>
                <a:custGeom>
                  <a:avLst/>
                  <a:gdLst>
                    <a:gd name="T0" fmla="*/ 9 w 20"/>
                    <a:gd name="T1" fmla="*/ 13 h 13"/>
                    <a:gd name="T2" fmla="*/ 0 w 20"/>
                    <a:gd name="T3" fmla="*/ 3 h 13"/>
                    <a:gd name="T4" fmla="*/ 12 w 20"/>
                    <a:gd name="T5" fmla="*/ 0 h 13"/>
                    <a:gd name="T6" fmla="*/ 20 w 20"/>
                    <a:gd name="T7" fmla="*/ 9 h 13"/>
                    <a:gd name="T8" fmla="*/ 9 w 2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13">
                      <a:moveTo>
                        <a:pt x="9" y="13"/>
                      </a:move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5" y="2"/>
                        <a:pt x="8" y="1"/>
                        <a:pt x="12" y="0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7" y="11"/>
                        <a:pt x="13" y="12"/>
                        <a:pt x="9" y="1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Freeform 173"/>
                <p:cNvSpPr/>
                <p:nvPr/>
              </p:nvSpPr>
              <p:spPr bwMode="auto">
                <a:xfrm>
                  <a:off x="8482013" y="1079501"/>
                  <a:ext cx="17463" cy="15875"/>
                </a:xfrm>
                <a:custGeom>
                  <a:avLst/>
                  <a:gdLst>
                    <a:gd name="T0" fmla="*/ 8 w 14"/>
                    <a:gd name="T1" fmla="*/ 13 h 13"/>
                    <a:gd name="T2" fmla="*/ 0 w 14"/>
                    <a:gd name="T3" fmla="*/ 4 h 13"/>
                    <a:gd name="T4" fmla="*/ 6 w 14"/>
                    <a:gd name="T5" fmla="*/ 0 h 13"/>
                    <a:gd name="T6" fmla="*/ 14 w 14"/>
                    <a:gd name="T7" fmla="*/ 10 h 13"/>
                    <a:gd name="T8" fmla="*/ 8 w 14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3">
                      <a:moveTo>
                        <a:pt x="8" y="13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2" y="3"/>
                        <a:pt x="4" y="2"/>
                        <a:pt x="6" y="0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2" y="11"/>
                        <a:pt x="10" y="12"/>
                        <a:pt x="8" y="1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 174"/>
                <p:cNvSpPr/>
                <p:nvPr/>
              </p:nvSpPr>
              <p:spPr bwMode="auto">
                <a:xfrm>
                  <a:off x="8488363" y="1077913"/>
                  <a:ext cx="14288" cy="14288"/>
                </a:xfrm>
                <a:custGeom>
                  <a:avLst/>
                  <a:gdLst>
                    <a:gd name="T0" fmla="*/ 8 w 11"/>
                    <a:gd name="T1" fmla="*/ 12 h 12"/>
                    <a:gd name="T2" fmla="*/ 0 w 11"/>
                    <a:gd name="T3" fmla="*/ 2 h 12"/>
                    <a:gd name="T4" fmla="*/ 3 w 11"/>
                    <a:gd name="T5" fmla="*/ 0 h 12"/>
                    <a:gd name="T6" fmla="*/ 11 w 11"/>
                    <a:gd name="T7" fmla="*/ 10 h 12"/>
                    <a:gd name="T8" fmla="*/ 8 w 11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2">
                      <a:moveTo>
                        <a:pt x="8" y="1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2" y="1"/>
                        <a:pt x="3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1"/>
                        <a:pt x="9" y="11"/>
                        <a:pt x="8" y="12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175"/>
                <p:cNvSpPr/>
                <p:nvPr/>
              </p:nvSpPr>
              <p:spPr bwMode="auto">
                <a:xfrm>
                  <a:off x="8332788" y="1139826"/>
                  <a:ext cx="9525" cy="66675"/>
                </a:xfrm>
                <a:custGeom>
                  <a:avLst/>
                  <a:gdLst>
                    <a:gd name="T0" fmla="*/ 6 w 6"/>
                    <a:gd name="T1" fmla="*/ 42 h 42"/>
                    <a:gd name="T2" fmla="*/ 0 w 6"/>
                    <a:gd name="T3" fmla="*/ 35 h 42"/>
                    <a:gd name="T4" fmla="*/ 0 w 6"/>
                    <a:gd name="T5" fmla="*/ 0 h 42"/>
                    <a:gd name="T6" fmla="*/ 6 w 6"/>
                    <a:gd name="T7" fmla="*/ 7 h 42"/>
                    <a:gd name="T8" fmla="*/ 6 w 6"/>
                    <a:gd name="T9" fmla="*/ 4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42">
                      <a:moveTo>
                        <a:pt x="6" y="42"/>
                      </a:moveTo>
                      <a:lnTo>
                        <a:pt x="0" y="35"/>
                      </a:lnTo>
                      <a:lnTo>
                        <a:pt x="0" y="0"/>
                      </a:lnTo>
                      <a:lnTo>
                        <a:pt x="6" y="7"/>
                      </a:lnTo>
                      <a:lnTo>
                        <a:pt x="6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176"/>
                <p:cNvSpPr/>
                <p:nvPr/>
              </p:nvSpPr>
              <p:spPr bwMode="auto">
                <a:xfrm>
                  <a:off x="8529638" y="952501"/>
                  <a:ext cx="14288" cy="12700"/>
                </a:xfrm>
                <a:custGeom>
                  <a:avLst/>
                  <a:gdLst>
                    <a:gd name="T0" fmla="*/ 9 w 11"/>
                    <a:gd name="T1" fmla="*/ 9 h 10"/>
                    <a:gd name="T2" fmla="*/ 0 w 11"/>
                    <a:gd name="T3" fmla="*/ 0 h 10"/>
                    <a:gd name="T4" fmla="*/ 3 w 11"/>
                    <a:gd name="T5" fmla="*/ 0 h 10"/>
                    <a:gd name="T6" fmla="*/ 11 w 11"/>
                    <a:gd name="T7" fmla="*/ 10 h 10"/>
                    <a:gd name="T8" fmla="*/ 9 w 11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9" y="9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9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Freeform 177"/>
                <p:cNvSpPr/>
                <p:nvPr/>
              </p:nvSpPr>
              <p:spPr bwMode="auto">
                <a:xfrm>
                  <a:off x="8534401" y="952501"/>
                  <a:ext cx="15875" cy="14288"/>
                </a:xfrm>
                <a:custGeom>
                  <a:avLst/>
                  <a:gdLst>
                    <a:gd name="T0" fmla="*/ 8 w 13"/>
                    <a:gd name="T1" fmla="*/ 10 h 12"/>
                    <a:gd name="T2" fmla="*/ 0 w 13"/>
                    <a:gd name="T3" fmla="*/ 0 h 12"/>
                    <a:gd name="T4" fmla="*/ 4 w 13"/>
                    <a:gd name="T5" fmla="*/ 2 h 12"/>
                    <a:gd name="T6" fmla="*/ 13 w 13"/>
                    <a:gd name="T7" fmla="*/ 12 h 12"/>
                    <a:gd name="T8" fmla="*/ 8 w 13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2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3" y="1"/>
                        <a:pt x="4" y="2"/>
                      </a:cubicBezTo>
                      <a:cubicBezTo>
                        <a:pt x="13" y="12"/>
                        <a:pt x="13" y="12"/>
                        <a:pt x="13" y="12"/>
                      </a:cubicBezTo>
                      <a:cubicBezTo>
                        <a:pt x="11" y="11"/>
                        <a:pt x="10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Freeform 178"/>
                <p:cNvSpPr/>
                <p:nvPr/>
              </p:nvSpPr>
              <p:spPr bwMode="auto">
                <a:xfrm>
                  <a:off x="8539163" y="954088"/>
                  <a:ext cx="14288" cy="14288"/>
                </a:xfrm>
                <a:custGeom>
                  <a:avLst/>
                  <a:gdLst>
                    <a:gd name="T0" fmla="*/ 9 w 11"/>
                    <a:gd name="T1" fmla="*/ 10 h 11"/>
                    <a:gd name="T2" fmla="*/ 0 w 11"/>
                    <a:gd name="T3" fmla="*/ 0 h 11"/>
                    <a:gd name="T4" fmla="*/ 3 w 11"/>
                    <a:gd name="T5" fmla="*/ 1 h 11"/>
                    <a:gd name="T6" fmla="*/ 11 w 11"/>
                    <a:gd name="T7" fmla="*/ 11 h 11"/>
                    <a:gd name="T8" fmla="*/ 9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3" y="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10" y="11"/>
                        <a:pt x="10" y="10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Freeform 179"/>
                <p:cNvSpPr/>
                <p:nvPr/>
              </p:nvSpPr>
              <p:spPr bwMode="auto">
                <a:xfrm>
                  <a:off x="8542338" y="955676"/>
                  <a:ext cx="12700" cy="15875"/>
                </a:xfrm>
                <a:custGeom>
                  <a:avLst/>
                  <a:gdLst>
                    <a:gd name="T0" fmla="*/ 8 w 10"/>
                    <a:gd name="T1" fmla="*/ 10 h 12"/>
                    <a:gd name="T2" fmla="*/ 0 w 10"/>
                    <a:gd name="T3" fmla="*/ 0 h 12"/>
                    <a:gd name="T4" fmla="*/ 1 w 10"/>
                    <a:gd name="T5" fmla="*/ 2 h 12"/>
                    <a:gd name="T6" fmla="*/ 10 w 10"/>
                    <a:gd name="T7" fmla="*/ 12 h 12"/>
                    <a:gd name="T8" fmla="*/ 8 w 10"/>
                    <a:gd name="T9" fmla="*/ 1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9" y="11"/>
                        <a:pt x="9" y="11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180"/>
                <p:cNvSpPr/>
                <p:nvPr/>
              </p:nvSpPr>
              <p:spPr bwMode="auto">
                <a:xfrm>
                  <a:off x="8480426" y="971551"/>
                  <a:ext cx="12700" cy="12700"/>
                </a:xfrm>
                <a:custGeom>
                  <a:avLst/>
                  <a:gdLst>
                    <a:gd name="T0" fmla="*/ 6 w 8"/>
                    <a:gd name="T1" fmla="*/ 8 h 8"/>
                    <a:gd name="T2" fmla="*/ 0 w 8"/>
                    <a:gd name="T3" fmla="*/ 0 h 8"/>
                    <a:gd name="T4" fmla="*/ 1 w 8"/>
                    <a:gd name="T5" fmla="*/ 0 h 8"/>
                    <a:gd name="T6" fmla="*/ 8 w 8"/>
                    <a:gd name="T7" fmla="*/ 8 h 8"/>
                    <a:gd name="T8" fmla="*/ 6 w 8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6" y="8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8" y="8"/>
                      </a:lnTo>
                      <a:lnTo>
                        <a:pt x="6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181"/>
                <p:cNvSpPr/>
                <p:nvPr/>
              </p:nvSpPr>
              <p:spPr bwMode="auto">
                <a:xfrm>
                  <a:off x="8208963" y="1195388"/>
                  <a:ext cx="133350" cy="11113"/>
                </a:xfrm>
                <a:custGeom>
                  <a:avLst/>
                  <a:gdLst>
                    <a:gd name="T0" fmla="*/ 6 w 84"/>
                    <a:gd name="T1" fmla="*/ 7 h 7"/>
                    <a:gd name="T2" fmla="*/ 0 w 84"/>
                    <a:gd name="T3" fmla="*/ 0 h 7"/>
                    <a:gd name="T4" fmla="*/ 78 w 84"/>
                    <a:gd name="T5" fmla="*/ 0 h 7"/>
                    <a:gd name="T6" fmla="*/ 84 w 84"/>
                    <a:gd name="T7" fmla="*/ 7 h 7"/>
                    <a:gd name="T8" fmla="*/ 6 w 84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7">
                      <a:moveTo>
                        <a:pt x="6" y="7"/>
                      </a:moveTo>
                      <a:lnTo>
                        <a:pt x="0" y="0"/>
                      </a:lnTo>
                      <a:lnTo>
                        <a:pt x="78" y="0"/>
                      </a:lnTo>
                      <a:lnTo>
                        <a:pt x="84" y="7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182"/>
                <p:cNvSpPr/>
                <p:nvPr/>
              </p:nvSpPr>
              <p:spPr bwMode="auto">
                <a:xfrm>
                  <a:off x="8482013" y="952501"/>
                  <a:ext cx="17463" cy="31750"/>
                </a:xfrm>
                <a:custGeom>
                  <a:avLst/>
                  <a:gdLst>
                    <a:gd name="T0" fmla="*/ 9 w 15"/>
                    <a:gd name="T1" fmla="*/ 25 h 25"/>
                    <a:gd name="T2" fmla="*/ 0 w 15"/>
                    <a:gd name="T3" fmla="*/ 16 h 25"/>
                    <a:gd name="T4" fmla="*/ 7 w 15"/>
                    <a:gd name="T5" fmla="*/ 0 h 25"/>
                    <a:gd name="T6" fmla="*/ 15 w 15"/>
                    <a:gd name="T7" fmla="*/ 10 h 25"/>
                    <a:gd name="T8" fmla="*/ 9 w 15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5">
                      <a:moveTo>
                        <a:pt x="9" y="25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6"/>
                        <a:pt x="6" y="1"/>
                        <a:pt x="7" y="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9" y="15"/>
                        <a:pt x="9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183"/>
                <p:cNvSpPr/>
                <p:nvPr/>
              </p:nvSpPr>
              <p:spPr bwMode="auto">
                <a:xfrm>
                  <a:off x="8489951" y="950913"/>
                  <a:ext cx="42863" cy="14288"/>
                </a:xfrm>
                <a:custGeom>
                  <a:avLst/>
                  <a:gdLst>
                    <a:gd name="T0" fmla="*/ 8 w 34"/>
                    <a:gd name="T1" fmla="*/ 11 h 11"/>
                    <a:gd name="T2" fmla="*/ 0 w 34"/>
                    <a:gd name="T3" fmla="*/ 1 h 11"/>
                    <a:gd name="T4" fmla="*/ 21 w 34"/>
                    <a:gd name="T5" fmla="*/ 0 h 11"/>
                    <a:gd name="T6" fmla="*/ 26 w 34"/>
                    <a:gd name="T7" fmla="*/ 0 h 11"/>
                    <a:gd name="T8" fmla="*/ 34 w 34"/>
                    <a:gd name="T9" fmla="*/ 10 h 11"/>
                    <a:gd name="T10" fmla="*/ 29 w 34"/>
                    <a:gd name="T11" fmla="*/ 10 h 11"/>
                    <a:gd name="T12" fmla="*/ 8 w 34"/>
                    <a:gd name="T13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1">
                      <a:moveTo>
                        <a:pt x="8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9" y="0"/>
                        <a:pt x="21" y="0"/>
                      </a:cubicBezTo>
                      <a:cubicBezTo>
                        <a:pt x="23" y="0"/>
                        <a:pt x="24" y="0"/>
                        <a:pt x="26" y="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2" y="10"/>
                        <a:pt x="31" y="10"/>
                        <a:pt x="29" y="10"/>
                      </a:cubicBezTo>
                      <a:cubicBezTo>
                        <a:pt x="18" y="10"/>
                        <a:pt x="8" y="11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184"/>
                <p:cNvSpPr/>
                <p:nvPr/>
              </p:nvSpPr>
              <p:spPr bwMode="auto">
                <a:xfrm>
                  <a:off x="8523288" y="950913"/>
                  <a:ext cx="17463" cy="12700"/>
                </a:xfrm>
                <a:custGeom>
                  <a:avLst/>
                  <a:gdLst>
                    <a:gd name="T0" fmla="*/ 8 w 15"/>
                    <a:gd name="T1" fmla="*/ 10 h 10"/>
                    <a:gd name="T2" fmla="*/ 0 w 15"/>
                    <a:gd name="T3" fmla="*/ 0 h 10"/>
                    <a:gd name="T4" fmla="*/ 6 w 15"/>
                    <a:gd name="T5" fmla="*/ 1 h 10"/>
                    <a:gd name="T6" fmla="*/ 15 w 15"/>
                    <a:gd name="T7" fmla="*/ 10 h 10"/>
                    <a:gd name="T8" fmla="*/ 8 w 15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4" y="1"/>
                        <a:pt x="6" y="1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2" y="10"/>
                        <a:pt x="10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185"/>
                <p:cNvSpPr/>
                <p:nvPr/>
              </p:nvSpPr>
              <p:spPr bwMode="auto">
                <a:xfrm>
                  <a:off x="8035926" y="1238251"/>
                  <a:ext cx="14288" cy="20638"/>
                </a:xfrm>
                <a:custGeom>
                  <a:avLst/>
                  <a:gdLst>
                    <a:gd name="T0" fmla="*/ 11 w 11"/>
                    <a:gd name="T1" fmla="*/ 16 h 16"/>
                    <a:gd name="T2" fmla="*/ 2 w 11"/>
                    <a:gd name="T3" fmla="*/ 7 h 16"/>
                    <a:gd name="T4" fmla="*/ 0 w 11"/>
                    <a:gd name="T5" fmla="*/ 0 h 16"/>
                    <a:gd name="T6" fmla="*/ 8 w 11"/>
                    <a:gd name="T7" fmla="*/ 9 h 16"/>
                    <a:gd name="T8" fmla="*/ 11 w 11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6">
                      <a:moveTo>
                        <a:pt x="11" y="16"/>
                      </a:move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5"/>
                        <a:pt x="0" y="2"/>
                        <a:pt x="0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12"/>
                        <a:pt x="9" y="14"/>
                        <a:pt x="11" y="1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186"/>
                <p:cNvSpPr/>
                <p:nvPr/>
              </p:nvSpPr>
              <p:spPr bwMode="auto">
                <a:xfrm>
                  <a:off x="8391526" y="909638"/>
                  <a:ext cx="55563" cy="96838"/>
                </a:xfrm>
                <a:custGeom>
                  <a:avLst/>
                  <a:gdLst>
                    <a:gd name="T0" fmla="*/ 44 w 44"/>
                    <a:gd name="T1" fmla="*/ 77 h 77"/>
                    <a:gd name="T2" fmla="*/ 36 w 44"/>
                    <a:gd name="T3" fmla="*/ 67 h 77"/>
                    <a:gd name="T4" fmla="*/ 0 w 44"/>
                    <a:gd name="T5" fmla="*/ 0 h 77"/>
                    <a:gd name="T6" fmla="*/ 8 w 44"/>
                    <a:gd name="T7" fmla="*/ 10 h 77"/>
                    <a:gd name="T8" fmla="*/ 44 w 44"/>
                    <a:gd name="T9" fmla="*/ 77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77">
                      <a:moveTo>
                        <a:pt x="44" y="77"/>
                      </a:moveTo>
                      <a:cubicBezTo>
                        <a:pt x="36" y="67"/>
                        <a:pt x="36" y="67"/>
                        <a:pt x="36" y="67"/>
                      </a:cubicBezTo>
                      <a:cubicBezTo>
                        <a:pt x="22" y="40"/>
                        <a:pt x="7" y="12"/>
                        <a:pt x="0" y="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5" y="21"/>
                        <a:pt x="31" y="50"/>
                        <a:pt x="44" y="7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187"/>
                <p:cNvSpPr/>
                <p:nvPr/>
              </p:nvSpPr>
              <p:spPr bwMode="auto">
                <a:xfrm>
                  <a:off x="8035926" y="1206501"/>
                  <a:ext cx="11113" cy="42863"/>
                </a:xfrm>
                <a:custGeom>
                  <a:avLst/>
                  <a:gdLst>
                    <a:gd name="T0" fmla="*/ 7 w 7"/>
                    <a:gd name="T1" fmla="*/ 27 h 27"/>
                    <a:gd name="T2" fmla="*/ 0 w 7"/>
                    <a:gd name="T3" fmla="*/ 20 h 27"/>
                    <a:gd name="T4" fmla="*/ 0 w 7"/>
                    <a:gd name="T5" fmla="*/ 0 h 27"/>
                    <a:gd name="T6" fmla="*/ 7 w 7"/>
                    <a:gd name="T7" fmla="*/ 8 h 27"/>
                    <a:gd name="T8" fmla="*/ 7 w 7"/>
                    <a:gd name="T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7">
                      <a:moveTo>
                        <a:pt x="7" y="27"/>
                      </a:moveTo>
                      <a:lnTo>
                        <a:pt x="0" y="20"/>
                      </a:lnTo>
                      <a:lnTo>
                        <a:pt x="0" y="0"/>
                      </a:lnTo>
                      <a:lnTo>
                        <a:pt x="7" y="8"/>
                      </a:lnTo>
                      <a:lnTo>
                        <a:pt x="7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188"/>
                <p:cNvSpPr/>
                <p:nvPr/>
              </p:nvSpPr>
              <p:spPr bwMode="auto">
                <a:xfrm>
                  <a:off x="8156576" y="1098551"/>
                  <a:ext cx="11113" cy="12700"/>
                </a:xfrm>
                <a:custGeom>
                  <a:avLst/>
                  <a:gdLst>
                    <a:gd name="T0" fmla="*/ 9 w 9"/>
                    <a:gd name="T1" fmla="*/ 10 h 10"/>
                    <a:gd name="T2" fmla="*/ 0 w 9"/>
                    <a:gd name="T3" fmla="*/ 0 h 10"/>
                    <a:gd name="T4" fmla="*/ 1 w 9"/>
                    <a:gd name="T5" fmla="*/ 0 h 10"/>
                    <a:gd name="T6" fmla="*/ 9 w 9"/>
                    <a:gd name="T7" fmla="*/ 10 h 10"/>
                    <a:gd name="T8" fmla="*/ 9 w 9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 189"/>
                <p:cNvSpPr/>
                <p:nvPr/>
              </p:nvSpPr>
              <p:spPr bwMode="auto">
                <a:xfrm>
                  <a:off x="8158163" y="1098551"/>
                  <a:ext cx="11113" cy="12700"/>
                </a:xfrm>
                <a:custGeom>
                  <a:avLst/>
                  <a:gdLst>
                    <a:gd name="T0" fmla="*/ 8 w 9"/>
                    <a:gd name="T1" fmla="*/ 10 h 10"/>
                    <a:gd name="T2" fmla="*/ 0 w 9"/>
                    <a:gd name="T3" fmla="*/ 0 h 10"/>
                    <a:gd name="T4" fmla="*/ 1 w 9"/>
                    <a:gd name="T5" fmla="*/ 0 h 10"/>
                    <a:gd name="T6" fmla="*/ 9 w 9"/>
                    <a:gd name="T7" fmla="*/ 10 h 10"/>
                    <a:gd name="T8" fmla="*/ 8 w 9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 190"/>
                <p:cNvSpPr/>
                <p:nvPr/>
              </p:nvSpPr>
              <p:spPr bwMode="auto">
                <a:xfrm>
                  <a:off x="8159751" y="1098551"/>
                  <a:ext cx="11113" cy="12700"/>
                </a:xfrm>
                <a:custGeom>
                  <a:avLst/>
                  <a:gdLst>
                    <a:gd name="T0" fmla="*/ 8 w 9"/>
                    <a:gd name="T1" fmla="*/ 10 h 10"/>
                    <a:gd name="T2" fmla="*/ 0 w 9"/>
                    <a:gd name="T3" fmla="*/ 0 h 10"/>
                    <a:gd name="T4" fmla="*/ 0 w 9"/>
                    <a:gd name="T5" fmla="*/ 0 h 10"/>
                    <a:gd name="T6" fmla="*/ 9 w 9"/>
                    <a:gd name="T7" fmla="*/ 10 h 10"/>
                    <a:gd name="T8" fmla="*/ 8 w 9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8" y="10"/>
                        <a:pt x="8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 191"/>
                <p:cNvSpPr/>
                <p:nvPr/>
              </p:nvSpPr>
              <p:spPr bwMode="auto">
                <a:xfrm>
                  <a:off x="8159751" y="1098551"/>
                  <a:ext cx="11113" cy="12700"/>
                </a:xfrm>
                <a:custGeom>
                  <a:avLst/>
                  <a:gdLst>
                    <a:gd name="T0" fmla="*/ 9 w 9"/>
                    <a:gd name="T1" fmla="*/ 10 h 10"/>
                    <a:gd name="T2" fmla="*/ 0 w 9"/>
                    <a:gd name="T3" fmla="*/ 0 h 10"/>
                    <a:gd name="T4" fmla="*/ 1 w 9"/>
                    <a:gd name="T5" fmla="*/ 0 h 10"/>
                    <a:gd name="T6" fmla="*/ 9 w 9"/>
                    <a:gd name="T7" fmla="*/ 10 h 10"/>
                    <a:gd name="T8" fmla="*/ 9 w 9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 192"/>
                <p:cNvSpPr/>
                <p:nvPr/>
              </p:nvSpPr>
              <p:spPr bwMode="auto">
                <a:xfrm>
                  <a:off x="8159751" y="1084263"/>
                  <a:ext cx="15875" cy="26988"/>
                </a:xfrm>
                <a:custGeom>
                  <a:avLst/>
                  <a:gdLst>
                    <a:gd name="T0" fmla="*/ 9 w 13"/>
                    <a:gd name="T1" fmla="*/ 21 h 21"/>
                    <a:gd name="T2" fmla="*/ 1 w 13"/>
                    <a:gd name="T3" fmla="*/ 11 h 21"/>
                    <a:gd name="T4" fmla="*/ 0 w 13"/>
                    <a:gd name="T5" fmla="*/ 0 h 21"/>
                    <a:gd name="T6" fmla="*/ 9 w 13"/>
                    <a:gd name="T7" fmla="*/ 10 h 21"/>
                    <a:gd name="T8" fmla="*/ 9 w 13"/>
                    <a:gd name="T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1">
                      <a:moveTo>
                        <a:pt x="9" y="21"/>
                      </a:move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4" y="9"/>
                        <a:pt x="1" y="1"/>
                        <a:pt x="0" y="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1"/>
                        <a:pt x="13" y="18"/>
                        <a:pt x="9" y="2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193"/>
                <p:cNvSpPr/>
                <p:nvPr/>
              </p:nvSpPr>
              <p:spPr bwMode="auto">
                <a:xfrm>
                  <a:off x="8147051" y="1058863"/>
                  <a:ext cx="23813" cy="38100"/>
                </a:xfrm>
                <a:custGeom>
                  <a:avLst/>
                  <a:gdLst>
                    <a:gd name="T0" fmla="*/ 19 w 19"/>
                    <a:gd name="T1" fmla="*/ 31 h 31"/>
                    <a:gd name="T2" fmla="*/ 10 w 19"/>
                    <a:gd name="T3" fmla="*/ 21 h 31"/>
                    <a:gd name="T4" fmla="*/ 0 w 19"/>
                    <a:gd name="T5" fmla="*/ 0 h 31"/>
                    <a:gd name="T6" fmla="*/ 8 w 19"/>
                    <a:gd name="T7" fmla="*/ 10 h 31"/>
                    <a:gd name="T8" fmla="*/ 19 w 19"/>
                    <a:gd name="T9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31">
                      <a:moveTo>
                        <a:pt x="19" y="31"/>
                      </a:move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5" y="8"/>
                        <a:pt x="2" y="3"/>
                        <a:pt x="0" y="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10" y="12"/>
                        <a:pt x="13" y="18"/>
                        <a:pt x="19" y="3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194"/>
                <p:cNvSpPr/>
                <p:nvPr/>
              </p:nvSpPr>
              <p:spPr bwMode="auto">
                <a:xfrm>
                  <a:off x="8051801" y="1077913"/>
                  <a:ext cx="12700" cy="12700"/>
                </a:xfrm>
                <a:custGeom>
                  <a:avLst/>
                  <a:gdLst>
                    <a:gd name="T0" fmla="*/ 9 w 10"/>
                    <a:gd name="T1" fmla="*/ 10 h 11"/>
                    <a:gd name="T2" fmla="*/ 0 w 10"/>
                    <a:gd name="T3" fmla="*/ 0 h 11"/>
                    <a:gd name="T4" fmla="*/ 2 w 10"/>
                    <a:gd name="T5" fmla="*/ 1 h 11"/>
                    <a:gd name="T6" fmla="*/ 10 w 10"/>
                    <a:gd name="T7" fmla="*/ 11 h 11"/>
                    <a:gd name="T8" fmla="*/ 9 w 10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1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1"/>
                        <a:pt x="9" y="10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195"/>
                <p:cNvSpPr/>
                <p:nvPr/>
              </p:nvSpPr>
              <p:spPr bwMode="auto">
                <a:xfrm>
                  <a:off x="8053388" y="1077913"/>
                  <a:ext cx="17463" cy="17463"/>
                </a:xfrm>
                <a:custGeom>
                  <a:avLst/>
                  <a:gdLst>
                    <a:gd name="T0" fmla="*/ 8 w 13"/>
                    <a:gd name="T1" fmla="*/ 10 h 13"/>
                    <a:gd name="T2" fmla="*/ 0 w 13"/>
                    <a:gd name="T3" fmla="*/ 0 h 13"/>
                    <a:gd name="T4" fmla="*/ 4 w 13"/>
                    <a:gd name="T5" fmla="*/ 3 h 13"/>
                    <a:gd name="T6" fmla="*/ 13 w 13"/>
                    <a:gd name="T7" fmla="*/ 13 h 13"/>
                    <a:gd name="T8" fmla="*/ 8 w 13"/>
                    <a:gd name="T9" fmla="*/ 1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3" y="2"/>
                        <a:pt x="4" y="3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1" y="12"/>
                        <a:pt x="9" y="11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196"/>
                <p:cNvSpPr/>
                <p:nvPr/>
              </p:nvSpPr>
              <p:spPr bwMode="auto">
                <a:xfrm>
                  <a:off x="8059738" y="1082676"/>
                  <a:ext cx="39688" cy="20638"/>
                </a:xfrm>
                <a:custGeom>
                  <a:avLst/>
                  <a:gdLst>
                    <a:gd name="T0" fmla="*/ 9 w 32"/>
                    <a:gd name="T1" fmla="*/ 10 h 17"/>
                    <a:gd name="T2" fmla="*/ 0 w 32"/>
                    <a:gd name="T3" fmla="*/ 0 h 17"/>
                    <a:gd name="T4" fmla="*/ 24 w 32"/>
                    <a:gd name="T5" fmla="*/ 7 h 17"/>
                    <a:gd name="T6" fmla="*/ 32 w 32"/>
                    <a:gd name="T7" fmla="*/ 17 h 17"/>
                    <a:gd name="T8" fmla="*/ 9 w 32"/>
                    <a:gd name="T9" fmla="*/ 1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17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3"/>
                        <a:pt x="15" y="6"/>
                        <a:pt x="24" y="7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23" y="15"/>
                        <a:pt x="14" y="13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197"/>
                <p:cNvSpPr/>
                <p:nvPr/>
              </p:nvSpPr>
              <p:spPr bwMode="auto">
                <a:xfrm>
                  <a:off x="8088313" y="1090613"/>
                  <a:ext cx="77788" cy="20638"/>
                </a:xfrm>
                <a:custGeom>
                  <a:avLst/>
                  <a:gdLst>
                    <a:gd name="T0" fmla="*/ 8 w 62"/>
                    <a:gd name="T1" fmla="*/ 10 h 16"/>
                    <a:gd name="T2" fmla="*/ 0 w 62"/>
                    <a:gd name="T3" fmla="*/ 0 h 16"/>
                    <a:gd name="T4" fmla="*/ 54 w 62"/>
                    <a:gd name="T5" fmla="*/ 6 h 16"/>
                    <a:gd name="T6" fmla="*/ 54 w 62"/>
                    <a:gd name="T7" fmla="*/ 6 h 16"/>
                    <a:gd name="T8" fmla="*/ 62 w 62"/>
                    <a:gd name="T9" fmla="*/ 16 h 16"/>
                    <a:gd name="T10" fmla="*/ 62 w 62"/>
                    <a:gd name="T11" fmla="*/ 16 h 16"/>
                    <a:gd name="T12" fmla="*/ 8 w 62"/>
                    <a:gd name="T13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" h="16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5"/>
                        <a:pt x="48" y="6"/>
                        <a:pt x="54" y="6"/>
                      </a:cubicBezTo>
                      <a:cubicBezTo>
                        <a:pt x="54" y="6"/>
                        <a:pt x="54" y="6"/>
                        <a:pt x="54" y="6"/>
                      </a:cubicBezTo>
                      <a:cubicBezTo>
                        <a:pt x="62" y="16"/>
                        <a:pt x="62" y="16"/>
                        <a:pt x="62" y="16"/>
                      </a:cubicBezTo>
                      <a:cubicBezTo>
                        <a:pt x="62" y="16"/>
                        <a:pt x="62" y="16"/>
                        <a:pt x="62" y="16"/>
                      </a:cubicBezTo>
                      <a:cubicBezTo>
                        <a:pt x="57" y="16"/>
                        <a:pt x="30" y="15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 198"/>
                <p:cNvSpPr/>
                <p:nvPr/>
              </p:nvSpPr>
              <p:spPr bwMode="auto">
                <a:xfrm>
                  <a:off x="8156576" y="1098551"/>
                  <a:ext cx="11113" cy="12700"/>
                </a:xfrm>
                <a:custGeom>
                  <a:avLst/>
                  <a:gdLst>
                    <a:gd name="T0" fmla="*/ 8 w 9"/>
                    <a:gd name="T1" fmla="*/ 10 h 10"/>
                    <a:gd name="T2" fmla="*/ 0 w 9"/>
                    <a:gd name="T3" fmla="*/ 0 h 10"/>
                    <a:gd name="T4" fmla="*/ 0 w 9"/>
                    <a:gd name="T5" fmla="*/ 0 h 10"/>
                    <a:gd name="T6" fmla="*/ 9 w 9"/>
                    <a:gd name="T7" fmla="*/ 10 h 10"/>
                    <a:gd name="T8" fmla="*/ 8 w 9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199"/>
                <p:cNvSpPr/>
                <p:nvPr/>
              </p:nvSpPr>
              <p:spPr bwMode="auto">
                <a:xfrm>
                  <a:off x="8110538" y="993776"/>
                  <a:ext cx="336550" cy="12700"/>
                </a:xfrm>
                <a:custGeom>
                  <a:avLst/>
                  <a:gdLst>
                    <a:gd name="T0" fmla="*/ 6 w 212"/>
                    <a:gd name="T1" fmla="*/ 8 h 8"/>
                    <a:gd name="T2" fmla="*/ 0 w 212"/>
                    <a:gd name="T3" fmla="*/ 0 h 8"/>
                    <a:gd name="T4" fmla="*/ 205 w 212"/>
                    <a:gd name="T5" fmla="*/ 0 h 8"/>
                    <a:gd name="T6" fmla="*/ 212 w 212"/>
                    <a:gd name="T7" fmla="*/ 8 h 8"/>
                    <a:gd name="T8" fmla="*/ 6 w 212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" h="8">
                      <a:moveTo>
                        <a:pt x="6" y="8"/>
                      </a:moveTo>
                      <a:lnTo>
                        <a:pt x="0" y="0"/>
                      </a:lnTo>
                      <a:lnTo>
                        <a:pt x="205" y="0"/>
                      </a:lnTo>
                      <a:lnTo>
                        <a:pt x="212" y="8"/>
                      </a:lnTo>
                      <a:lnTo>
                        <a:pt x="6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00"/>
                <p:cNvSpPr/>
                <p:nvPr/>
              </p:nvSpPr>
              <p:spPr bwMode="auto">
                <a:xfrm>
                  <a:off x="8012113" y="1066801"/>
                  <a:ext cx="25400" cy="144463"/>
                </a:xfrm>
                <a:custGeom>
                  <a:avLst/>
                  <a:gdLst>
                    <a:gd name="T0" fmla="*/ 20 w 20"/>
                    <a:gd name="T1" fmla="*/ 115 h 115"/>
                    <a:gd name="T2" fmla="*/ 11 w 20"/>
                    <a:gd name="T3" fmla="*/ 105 h 115"/>
                    <a:gd name="T4" fmla="*/ 1 w 20"/>
                    <a:gd name="T5" fmla="*/ 64 h 115"/>
                    <a:gd name="T6" fmla="*/ 0 w 20"/>
                    <a:gd name="T7" fmla="*/ 0 h 115"/>
                    <a:gd name="T8" fmla="*/ 8 w 20"/>
                    <a:gd name="T9" fmla="*/ 10 h 115"/>
                    <a:gd name="T10" fmla="*/ 9 w 20"/>
                    <a:gd name="T11" fmla="*/ 74 h 115"/>
                    <a:gd name="T12" fmla="*/ 20 w 20"/>
                    <a:gd name="T13" fmla="*/ 11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115">
                      <a:moveTo>
                        <a:pt x="20" y="115"/>
                      </a:moveTo>
                      <a:cubicBezTo>
                        <a:pt x="11" y="105"/>
                        <a:pt x="11" y="105"/>
                        <a:pt x="11" y="105"/>
                      </a:cubicBezTo>
                      <a:cubicBezTo>
                        <a:pt x="3" y="96"/>
                        <a:pt x="2" y="80"/>
                        <a:pt x="1" y="64"/>
                      </a:cubicBezTo>
                      <a:cubicBezTo>
                        <a:pt x="0" y="38"/>
                        <a:pt x="0" y="6"/>
                        <a:pt x="0" y="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5"/>
                        <a:pt x="8" y="48"/>
                        <a:pt x="9" y="74"/>
                      </a:cubicBezTo>
                      <a:cubicBezTo>
                        <a:pt x="10" y="89"/>
                        <a:pt x="12" y="105"/>
                        <a:pt x="20" y="11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01"/>
                <p:cNvSpPr/>
                <p:nvPr/>
              </p:nvSpPr>
              <p:spPr bwMode="auto">
                <a:xfrm>
                  <a:off x="8012113" y="1035051"/>
                  <a:ext cx="25400" cy="44450"/>
                </a:xfrm>
                <a:custGeom>
                  <a:avLst/>
                  <a:gdLst>
                    <a:gd name="T0" fmla="*/ 8 w 20"/>
                    <a:gd name="T1" fmla="*/ 36 h 36"/>
                    <a:gd name="T2" fmla="*/ 0 w 20"/>
                    <a:gd name="T3" fmla="*/ 26 h 36"/>
                    <a:gd name="T4" fmla="*/ 12 w 20"/>
                    <a:gd name="T5" fmla="*/ 0 h 36"/>
                    <a:gd name="T6" fmla="*/ 20 w 20"/>
                    <a:gd name="T7" fmla="*/ 9 h 36"/>
                    <a:gd name="T8" fmla="*/ 8 w 20"/>
                    <a:gd name="T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36">
                      <a:moveTo>
                        <a:pt x="8" y="36"/>
                      </a:move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0" y="18"/>
                        <a:pt x="4" y="10"/>
                        <a:pt x="12" y="0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2" y="19"/>
                        <a:pt x="8" y="28"/>
                        <a:pt x="8" y="3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202"/>
                <p:cNvSpPr/>
                <p:nvPr/>
              </p:nvSpPr>
              <p:spPr bwMode="auto">
                <a:xfrm>
                  <a:off x="8027988" y="1014413"/>
                  <a:ext cx="19050" cy="31750"/>
                </a:xfrm>
                <a:custGeom>
                  <a:avLst/>
                  <a:gdLst>
                    <a:gd name="T0" fmla="*/ 8 w 15"/>
                    <a:gd name="T1" fmla="*/ 25 h 25"/>
                    <a:gd name="T2" fmla="*/ 0 w 15"/>
                    <a:gd name="T3" fmla="*/ 16 h 25"/>
                    <a:gd name="T4" fmla="*/ 7 w 15"/>
                    <a:gd name="T5" fmla="*/ 0 h 25"/>
                    <a:gd name="T6" fmla="*/ 15 w 15"/>
                    <a:gd name="T7" fmla="*/ 10 h 25"/>
                    <a:gd name="T8" fmla="*/ 8 w 15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5">
                      <a:moveTo>
                        <a:pt x="8" y="25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1"/>
                        <a:pt x="2" y="5"/>
                        <a:pt x="7" y="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1" y="15"/>
                        <a:pt x="9" y="20"/>
                        <a:pt x="8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 203"/>
                <p:cNvSpPr/>
                <p:nvPr/>
              </p:nvSpPr>
              <p:spPr bwMode="auto">
                <a:xfrm>
                  <a:off x="8035926" y="995363"/>
                  <a:ext cx="26988" cy="31750"/>
                </a:xfrm>
                <a:custGeom>
                  <a:avLst/>
                  <a:gdLst>
                    <a:gd name="T0" fmla="*/ 8 w 21"/>
                    <a:gd name="T1" fmla="*/ 25 h 25"/>
                    <a:gd name="T2" fmla="*/ 0 w 21"/>
                    <a:gd name="T3" fmla="*/ 15 h 25"/>
                    <a:gd name="T4" fmla="*/ 12 w 21"/>
                    <a:gd name="T5" fmla="*/ 0 h 25"/>
                    <a:gd name="T6" fmla="*/ 21 w 21"/>
                    <a:gd name="T7" fmla="*/ 9 h 25"/>
                    <a:gd name="T8" fmla="*/ 8 w 21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25">
                      <a:moveTo>
                        <a:pt x="8" y="25"/>
                      </a:move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4" y="10"/>
                        <a:pt x="9" y="4"/>
                        <a:pt x="12" y="0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17" y="14"/>
                        <a:pt x="13" y="20"/>
                        <a:pt x="8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 204"/>
                <p:cNvSpPr/>
                <p:nvPr/>
              </p:nvSpPr>
              <p:spPr bwMode="auto">
                <a:xfrm>
                  <a:off x="8064501" y="971551"/>
                  <a:ext cx="12700" cy="12700"/>
                </a:xfrm>
                <a:custGeom>
                  <a:avLst/>
                  <a:gdLst>
                    <a:gd name="T0" fmla="*/ 7 w 8"/>
                    <a:gd name="T1" fmla="*/ 8 h 8"/>
                    <a:gd name="T2" fmla="*/ 0 w 8"/>
                    <a:gd name="T3" fmla="*/ 0 h 8"/>
                    <a:gd name="T4" fmla="*/ 1 w 8"/>
                    <a:gd name="T5" fmla="*/ 0 h 8"/>
                    <a:gd name="T6" fmla="*/ 8 w 8"/>
                    <a:gd name="T7" fmla="*/ 8 h 8"/>
                    <a:gd name="T8" fmla="*/ 7 w 8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7" y="8"/>
                      </a:move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8" y="8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 206"/>
                <p:cNvSpPr/>
                <p:nvPr/>
              </p:nvSpPr>
              <p:spPr bwMode="auto">
                <a:xfrm>
                  <a:off x="8058151" y="952501"/>
                  <a:ext cx="12700" cy="14288"/>
                </a:xfrm>
                <a:custGeom>
                  <a:avLst/>
                  <a:gdLst>
                    <a:gd name="T0" fmla="*/ 9 w 10"/>
                    <a:gd name="T1" fmla="*/ 10 h 11"/>
                    <a:gd name="T2" fmla="*/ 0 w 10"/>
                    <a:gd name="T3" fmla="*/ 0 h 11"/>
                    <a:gd name="T4" fmla="*/ 1 w 10"/>
                    <a:gd name="T5" fmla="*/ 2 h 11"/>
                    <a:gd name="T6" fmla="*/ 10 w 10"/>
                    <a:gd name="T7" fmla="*/ 11 h 11"/>
                    <a:gd name="T8" fmla="*/ 9 w 10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1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9" y="11"/>
                        <a:pt x="9" y="10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 207"/>
                <p:cNvSpPr/>
                <p:nvPr/>
              </p:nvSpPr>
              <p:spPr bwMode="auto">
                <a:xfrm>
                  <a:off x="8031163" y="950913"/>
                  <a:ext cx="17463" cy="12700"/>
                </a:xfrm>
                <a:custGeom>
                  <a:avLst/>
                  <a:gdLst>
                    <a:gd name="T0" fmla="*/ 8 w 14"/>
                    <a:gd name="T1" fmla="*/ 10 h 10"/>
                    <a:gd name="T2" fmla="*/ 0 w 14"/>
                    <a:gd name="T3" fmla="*/ 0 h 10"/>
                    <a:gd name="T4" fmla="*/ 5 w 14"/>
                    <a:gd name="T5" fmla="*/ 0 h 10"/>
                    <a:gd name="T6" fmla="*/ 14 w 14"/>
                    <a:gd name="T7" fmla="*/ 10 h 10"/>
                    <a:gd name="T8" fmla="*/ 8 w 14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2" y="10"/>
                        <a:pt x="10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 208"/>
                <p:cNvSpPr/>
                <p:nvPr/>
              </p:nvSpPr>
              <p:spPr bwMode="auto">
                <a:xfrm>
                  <a:off x="8037513" y="950913"/>
                  <a:ext cx="31750" cy="14288"/>
                </a:xfrm>
                <a:custGeom>
                  <a:avLst/>
                  <a:gdLst>
                    <a:gd name="T0" fmla="*/ 9 w 25"/>
                    <a:gd name="T1" fmla="*/ 10 h 11"/>
                    <a:gd name="T2" fmla="*/ 0 w 25"/>
                    <a:gd name="T3" fmla="*/ 0 h 11"/>
                    <a:gd name="T4" fmla="*/ 16 w 25"/>
                    <a:gd name="T5" fmla="*/ 1 h 11"/>
                    <a:gd name="T6" fmla="*/ 25 w 25"/>
                    <a:gd name="T7" fmla="*/ 11 h 11"/>
                    <a:gd name="T8" fmla="*/ 9 w 25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11">
                      <a:moveTo>
                        <a:pt x="9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1"/>
                        <a:pt x="16" y="1"/>
                        <a:pt x="16" y="1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24" y="11"/>
                        <a:pt x="18" y="10"/>
                        <a:pt x="9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 209"/>
                <p:cNvSpPr/>
                <p:nvPr/>
              </p:nvSpPr>
              <p:spPr bwMode="auto">
                <a:xfrm>
                  <a:off x="8066088" y="866776"/>
                  <a:ext cx="76200" cy="117475"/>
                </a:xfrm>
                <a:custGeom>
                  <a:avLst/>
                  <a:gdLst>
                    <a:gd name="T0" fmla="*/ 9 w 61"/>
                    <a:gd name="T1" fmla="*/ 94 h 94"/>
                    <a:gd name="T2" fmla="*/ 0 w 61"/>
                    <a:gd name="T3" fmla="*/ 85 h 94"/>
                    <a:gd name="T4" fmla="*/ 53 w 61"/>
                    <a:gd name="T5" fmla="*/ 0 h 94"/>
                    <a:gd name="T6" fmla="*/ 61 w 61"/>
                    <a:gd name="T7" fmla="*/ 10 h 94"/>
                    <a:gd name="T8" fmla="*/ 9 w 61"/>
                    <a:gd name="T9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94">
                      <a:moveTo>
                        <a:pt x="9" y="94"/>
                      </a:moveTo>
                      <a:cubicBezTo>
                        <a:pt x="0" y="85"/>
                        <a:pt x="0" y="85"/>
                        <a:pt x="0" y="85"/>
                      </a:cubicBezTo>
                      <a:cubicBezTo>
                        <a:pt x="34" y="21"/>
                        <a:pt x="46" y="5"/>
                        <a:pt x="53" y="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54" y="15"/>
                        <a:pt x="42" y="30"/>
                        <a:pt x="9" y="9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 210"/>
                <p:cNvSpPr/>
                <p:nvPr/>
              </p:nvSpPr>
              <p:spPr bwMode="auto">
                <a:xfrm>
                  <a:off x="8132763" y="865188"/>
                  <a:ext cx="14288" cy="12700"/>
                </a:xfrm>
                <a:custGeom>
                  <a:avLst/>
                  <a:gdLst>
                    <a:gd name="T0" fmla="*/ 8 w 11"/>
                    <a:gd name="T1" fmla="*/ 11 h 11"/>
                    <a:gd name="T2" fmla="*/ 0 w 11"/>
                    <a:gd name="T3" fmla="*/ 1 h 11"/>
                    <a:gd name="T4" fmla="*/ 3 w 11"/>
                    <a:gd name="T5" fmla="*/ 0 h 11"/>
                    <a:gd name="T6" fmla="*/ 11 w 11"/>
                    <a:gd name="T7" fmla="*/ 10 h 11"/>
                    <a:gd name="T8" fmla="*/ 8 w 11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8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0"/>
                        <a:pt x="3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 211"/>
                <p:cNvSpPr/>
                <p:nvPr/>
              </p:nvSpPr>
              <p:spPr bwMode="auto">
                <a:xfrm>
                  <a:off x="8135938" y="863601"/>
                  <a:ext cx="14288" cy="14288"/>
                </a:xfrm>
                <a:custGeom>
                  <a:avLst/>
                  <a:gdLst>
                    <a:gd name="T0" fmla="*/ 8 w 11"/>
                    <a:gd name="T1" fmla="*/ 11 h 11"/>
                    <a:gd name="T2" fmla="*/ 0 w 11"/>
                    <a:gd name="T3" fmla="*/ 1 h 11"/>
                    <a:gd name="T4" fmla="*/ 3 w 11"/>
                    <a:gd name="T5" fmla="*/ 0 h 11"/>
                    <a:gd name="T6" fmla="*/ 3 w 11"/>
                    <a:gd name="T7" fmla="*/ 0 h 11"/>
                    <a:gd name="T8" fmla="*/ 11 w 11"/>
                    <a:gd name="T9" fmla="*/ 10 h 11"/>
                    <a:gd name="T10" fmla="*/ 11 w 11"/>
                    <a:gd name="T11" fmla="*/ 10 h 11"/>
                    <a:gd name="T12" fmla="*/ 8 w 11"/>
                    <a:gd name="T13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1">
                      <a:moveTo>
                        <a:pt x="8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 212"/>
                <p:cNvSpPr/>
                <p:nvPr/>
              </p:nvSpPr>
              <p:spPr bwMode="auto">
                <a:xfrm>
                  <a:off x="8140701" y="862013"/>
                  <a:ext cx="12700" cy="14288"/>
                </a:xfrm>
                <a:custGeom>
                  <a:avLst/>
                  <a:gdLst>
                    <a:gd name="T0" fmla="*/ 8 w 11"/>
                    <a:gd name="T1" fmla="*/ 11 h 11"/>
                    <a:gd name="T2" fmla="*/ 0 w 11"/>
                    <a:gd name="T3" fmla="*/ 1 h 11"/>
                    <a:gd name="T4" fmla="*/ 3 w 11"/>
                    <a:gd name="T5" fmla="*/ 0 h 11"/>
                    <a:gd name="T6" fmla="*/ 11 w 11"/>
                    <a:gd name="T7" fmla="*/ 10 h 11"/>
                    <a:gd name="T8" fmla="*/ 8 w 11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8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0"/>
                        <a:pt x="3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 213"/>
                <p:cNvSpPr/>
                <p:nvPr/>
              </p:nvSpPr>
              <p:spPr bwMode="auto">
                <a:xfrm>
                  <a:off x="8143876" y="860426"/>
                  <a:ext cx="249238" cy="14288"/>
                </a:xfrm>
                <a:custGeom>
                  <a:avLst/>
                  <a:gdLst>
                    <a:gd name="T0" fmla="*/ 8 w 199"/>
                    <a:gd name="T1" fmla="*/ 11 h 11"/>
                    <a:gd name="T2" fmla="*/ 0 w 199"/>
                    <a:gd name="T3" fmla="*/ 1 h 11"/>
                    <a:gd name="T4" fmla="*/ 105 w 199"/>
                    <a:gd name="T5" fmla="*/ 0 h 11"/>
                    <a:gd name="T6" fmla="*/ 191 w 199"/>
                    <a:gd name="T7" fmla="*/ 0 h 11"/>
                    <a:gd name="T8" fmla="*/ 199 w 199"/>
                    <a:gd name="T9" fmla="*/ 10 h 11"/>
                    <a:gd name="T10" fmla="*/ 113 w 199"/>
                    <a:gd name="T11" fmla="*/ 9 h 11"/>
                    <a:gd name="T12" fmla="*/ 8 w 199"/>
                    <a:gd name="T13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9" h="11">
                      <a:moveTo>
                        <a:pt x="8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7" y="0"/>
                        <a:pt x="27" y="0"/>
                        <a:pt x="105" y="0"/>
                      </a:cubicBezTo>
                      <a:cubicBezTo>
                        <a:pt x="150" y="0"/>
                        <a:pt x="176" y="0"/>
                        <a:pt x="191" y="0"/>
                      </a:cubicBezTo>
                      <a:cubicBezTo>
                        <a:pt x="199" y="10"/>
                        <a:pt x="199" y="10"/>
                        <a:pt x="199" y="10"/>
                      </a:cubicBezTo>
                      <a:cubicBezTo>
                        <a:pt x="184" y="10"/>
                        <a:pt x="158" y="9"/>
                        <a:pt x="113" y="9"/>
                      </a:cubicBezTo>
                      <a:cubicBezTo>
                        <a:pt x="36" y="9"/>
                        <a:pt x="15" y="10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Freeform 214"/>
                <p:cNvSpPr/>
                <p:nvPr/>
              </p:nvSpPr>
              <p:spPr bwMode="auto">
                <a:xfrm>
                  <a:off x="8382001" y="860426"/>
                  <a:ext cx="36513" cy="14288"/>
                </a:xfrm>
                <a:custGeom>
                  <a:avLst/>
                  <a:gdLst>
                    <a:gd name="T0" fmla="*/ 8 w 29"/>
                    <a:gd name="T1" fmla="*/ 10 h 11"/>
                    <a:gd name="T2" fmla="*/ 0 w 29"/>
                    <a:gd name="T3" fmla="*/ 0 h 11"/>
                    <a:gd name="T4" fmla="*/ 21 w 29"/>
                    <a:gd name="T5" fmla="*/ 2 h 11"/>
                    <a:gd name="T6" fmla="*/ 29 w 29"/>
                    <a:gd name="T7" fmla="*/ 11 h 11"/>
                    <a:gd name="T8" fmla="*/ 8 w 2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11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4" y="1"/>
                        <a:pt x="19" y="1"/>
                        <a:pt x="21" y="2"/>
                      </a:cubicBezTo>
                      <a:cubicBezTo>
                        <a:pt x="29" y="11"/>
                        <a:pt x="29" y="11"/>
                        <a:pt x="29" y="11"/>
                      </a:cubicBezTo>
                      <a:cubicBezTo>
                        <a:pt x="27" y="11"/>
                        <a:pt x="22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 215"/>
                <p:cNvSpPr/>
                <p:nvPr/>
              </p:nvSpPr>
              <p:spPr bwMode="auto">
                <a:xfrm>
                  <a:off x="8408988" y="863601"/>
                  <a:ext cx="15875" cy="14288"/>
                </a:xfrm>
                <a:custGeom>
                  <a:avLst/>
                  <a:gdLst>
                    <a:gd name="T0" fmla="*/ 8 w 13"/>
                    <a:gd name="T1" fmla="*/ 9 h 11"/>
                    <a:gd name="T2" fmla="*/ 0 w 13"/>
                    <a:gd name="T3" fmla="*/ 0 h 11"/>
                    <a:gd name="T4" fmla="*/ 1 w 13"/>
                    <a:gd name="T5" fmla="*/ 0 h 11"/>
                    <a:gd name="T6" fmla="*/ 5 w 13"/>
                    <a:gd name="T7" fmla="*/ 2 h 11"/>
                    <a:gd name="T8" fmla="*/ 13 w 13"/>
                    <a:gd name="T9" fmla="*/ 11 h 11"/>
                    <a:gd name="T10" fmla="*/ 9 w 13"/>
                    <a:gd name="T11" fmla="*/ 10 h 11"/>
                    <a:gd name="T12" fmla="*/ 8 w 13"/>
                    <a:gd name="T13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11">
                      <a:moveTo>
                        <a:pt x="8" y="9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2" y="0"/>
                        <a:pt x="4" y="1"/>
                        <a:pt x="5" y="2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2" y="10"/>
                        <a:pt x="11" y="10"/>
                        <a:pt x="9" y="10"/>
                      </a:cubicBezTo>
                      <a:cubicBezTo>
                        <a:pt x="9" y="10"/>
                        <a:pt x="8" y="9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 216"/>
                <p:cNvSpPr/>
                <p:nvPr/>
              </p:nvSpPr>
              <p:spPr bwMode="auto">
                <a:xfrm>
                  <a:off x="8415338" y="866776"/>
                  <a:ext cx="14288" cy="14288"/>
                </a:xfrm>
                <a:custGeom>
                  <a:avLst/>
                  <a:gdLst>
                    <a:gd name="T0" fmla="*/ 8 w 12"/>
                    <a:gd name="T1" fmla="*/ 9 h 12"/>
                    <a:gd name="T2" fmla="*/ 0 w 12"/>
                    <a:gd name="T3" fmla="*/ 0 h 12"/>
                    <a:gd name="T4" fmla="*/ 4 w 12"/>
                    <a:gd name="T5" fmla="*/ 2 h 12"/>
                    <a:gd name="T6" fmla="*/ 12 w 12"/>
                    <a:gd name="T7" fmla="*/ 12 h 12"/>
                    <a:gd name="T8" fmla="*/ 8 w 12"/>
                    <a:gd name="T9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2">
                      <a:moveTo>
                        <a:pt x="8" y="9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1"/>
                        <a:pt x="4" y="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1" y="11"/>
                        <a:pt x="10" y="10"/>
                        <a:pt x="8" y="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 217"/>
                <p:cNvSpPr/>
                <p:nvPr/>
              </p:nvSpPr>
              <p:spPr bwMode="auto">
                <a:xfrm>
                  <a:off x="8420101" y="868363"/>
                  <a:ext cx="14288" cy="17463"/>
                </a:xfrm>
                <a:custGeom>
                  <a:avLst/>
                  <a:gdLst>
                    <a:gd name="T0" fmla="*/ 8 w 12"/>
                    <a:gd name="T1" fmla="*/ 10 h 14"/>
                    <a:gd name="T2" fmla="*/ 0 w 12"/>
                    <a:gd name="T3" fmla="*/ 0 h 14"/>
                    <a:gd name="T4" fmla="*/ 3 w 12"/>
                    <a:gd name="T5" fmla="*/ 4 h 14"/>
                    <a:gd name="T6" fmla="*/ 12 w 12"/>
                    <a:gd name="T7" fmla="*/ 14 h 14"/>
                    <a:gd name="T8" fmla="*/ 8 w 12"/>
                    <a:gd name="T9" fmla="*/ 1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4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2"/>
                        <a:pt x="3" y="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2"/>
                        <a:pt x="9" y="11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 218"/>
                <p:cNvSpPr>
                  <a:spLocks noEditPoints="1"/>
                </p:cNvSpPr>
                <p:nvPr/>
              </p:nvSpPr>
              <p:spPr bwMode="auto">
                <a:xfrm>
                  <a:off x="8005763" y="871538"/>
                  <a:ext cx="555625" cy="393700"/>
                </a:xfrm>
                <a:custGeom>
                  <a:avLst/>
                  <a:gdLst>
                    <a:gd name="T0" fmla="*/ 444 w 445"/>
                    <a:gd name="T1" fmla="*/ 99 h 314"/>
                    <a:gd name="T2" fmla="*/ 412 w 445"/>
                    <a:gd name="T3" fmla="*/ 124 h 314"/>
                    <a:gd name="T4" fmla="*/ 430 w 445"/>
                    <a:gd name="T5" fmla="*/ 166 h 314"/>
                    <a:gd name="T6" fmla="*/ 411 w 445"/>
                    <a:gd name="T7" fmla="*/ 275 h 314"/>
                    <a:gd name="T8" fmla="*/ 407 w 445"/>
                    <a:gd name="T9" fmla="*/ 302 h 314"/>
                    <a:gd name="T10" fmla="*/ 395 w 445"/>
                    <a:gd name="T11" fmla="*/ 314 h 314"/>
                    <a:gd name="T12" fmla="*/ 361 w 445"/>
                    <a:gd name="T13" fmla="*/ 310 h 314"/>
                    <a:gd name="T14" fmla="*/ 357 w 445"/>
                    <a:gd name="T15" fmla="*/ 298 h 314"/>
                    <a:gd name="T16" fmla="*/ 344 w 445"/>
                    <a:gd name="T17" fmla="*/ 298 h 314"/>
                    <a:gd name="T18" fmla="*/ 329 w 445"/>
                    <a:gd name="T19" fmla="*/ 295 h 314"/>
                    <a:gd name="T20" fmla="*/ 227 w 445"/>
                    <a:gd name="T21" fmla="*/ 296 h 314"/>
                    <a:gd name="T22" fmla="*/ 221 w 445"/>
                    <a:gd name="T23" fmla="*/ 296 h 314"/>
                    <a:gd name="T24" fmla="*/ 214 w 445"/>
                    <a:gd name="T25" fmla="*/ 296 h 314"/>
                    <a:gd name="T26" fmla="*/ 111 w 445"/>
                    <a:gd name="T27" fmla="*/ 295 h 314"/>
                    <a:gd name="T28" fmla="*/ 96 w 445"/>
                    <a:gd name="T29" fmla="*/ 298 h 314"/>
                    <a:gd name="T30" fmla="*/ 83 w 445"/>
                    <a:gd name="T31" fmla="*/ 298 h 314"/>
                    <a:gd name="T32" fmla="*/ 79 w 445"/>
                    <a:gd name="T33" fmla="*/ 310 h 314"/>
                    <a:gd name="T34" fmla="*/ 46 w 445"/>
                    <a:gd name="T35" fmla="*/ 314 h 314"/>
                    <a:gd name="T36" fmla="*/ 33 w 445"/>
                    <a:gd name="T37" fmla="*/ 302 h 314"/>
                    <a:gd name="T38" fmla="*/ 30 w 445"/>
                    <a:gd name="T39" fmla="*/ 275 h 314"/>
                    <a:gd name="T40" fmla="*/ 14 w 445"/>
                    <a:gd name="T41" fmla="*/ 166 h 314"/>
                    <a:gd name="T42" fmla="*/ 33 w 445"/>
                    <a:gd name="T43" fmla="*/ 124 h 314"/>
                    <a:gd name="T44" fmla="*/ 1 w 445"/>
                    <a:gd name="T45" fmla="*/ 99 h 314"/>
                    <a:gd name="T46" fmla="*/ 29 w 445"/>
                    <a:gd name="T47" fmla="*/ 73 h 314"/>
                    <a:gd name="T48" fmla="*/ 56 w 445"/>
                    <a:gd name="T49" fmla="*/ 89 h 314"/>
                    <a:gd name="T50" fmla="*/ 116 w 445"/>
                    <a:gd name="T51" fmla="*/ 3 h 314"/>
                    <a:gd name="T52" fmla="*/ 332 w 445"/>
                    <a:gd name="T53" fmla="*/ 3 h 314"/>
                    <a:gd name="T54" fmla="*/ 390 w 445"/>
                    <a:gd name="T55" fmla="*/ 89 h 314"/>
                    <a:gd name="T56" fmla="*/ 417 w 445"/>
                    <a:gd name="T57" fmla="*/ 73 h 314"/>
                    <a:gd name="T58" fmla="*/ 130 w 445"/>
                    <a:gd name="T59" fmla="*/ 40 h 314"/>
                    <a:gd name="T60" fmla="*/ 353 w 445"/>
                    <a:gd name="T61" fmla="*/ 107 h 314"/>
                    <a:gd name="T62" fmla="*/ 224 w 445"/>
                    <a:gd name="T63" fmla="*/ 39 h 314"/>
                    <a:gd name="T64" fmla="*/ 270 w 445"/>
                    <a:gd name="T65" fmla="*/ 268 h 314"/>
                    <a:gd name="T66" fmla="*/ 172 w 445"/>
                    <a:gd name="T67" fmla="*/ 223 h 314"/>
                    <a:gd name="T68" fmla="*/ 270 w 445"/>
                    <a:gd name="T69" fmla="*/ 268 h 314"/>
                    <a:gd name="T70" fmla="*/ 399 w 445"/>
                    <a:gd name="T71" fmla="*/ 155 h 314"/>
                    <a:gd name="T72" fmla="*/ 391 w 445"/>
                    <a:gd name="T73" fmla="*/ 150 h 314"/>
                    <a:gd name="T74" fmla="*/ 312 w 445"/>
                    <a:gd name="T75" fmla="*/ 180 h 314"/>
                    <a:gd name="T76" fmla="*/ 314 w 445"/>
                    <a:gd name="T77" fmla="*/ 191 h 314"/>
                    <a:gd name="T78" fmla="*/ 130 w 445"/>
                    <a:gd name="T79" fmla="*/ 191 h 314"/>
                    <a:gd name="T80" fmla="*/ 119 w 445"/>
                    <a:gd name="T81" fmla="*/ 158 h 314"/>
                    <a:gd name="T82" fmla="*/ 50 w 445"/>
                    <a:gd name="T83" fmla="*/ 150 h 314"/>
                    <a:gd name="T84" fmla="*/ 46 w 445"/>
                    <a:gd name="T85" fmla="*/ 174 h 314"/>
                    <a:gd name="T86" fmla="*/ 130 w 445"/>
                    <a:gd name="T87" fmla="*/ 191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45" h="314">
                      <a:moveTo>
                        <a:pt x="429" y="73"/>
                      </a:moveTo>
                      <a:cubicBezTo>
                        <a:pt x="444" y="75"/>
                        <a:pt x="445" y="92"/>
                        <a:pt x="444" y="99"/>
                      </a:cubicBezTo>
                      <a:cubicBezTo>
                        <a:pt x="443" y="103"/>
                        <a:pt x="416" y="107"/>
                        <a:pt x="400" y="108"/>
                      </a:cubicBezTo>
                      <a:cubicBezTo>
                        <a:pt x="403" y="113"/>
                        <a:pt x="408" y="119"/>
                        <a:pt x="412" y="124"/>
                      </a:cubicBezTo>
                      <a:cubicBezTo>
                        <a:pt x="416" y="128"/>
                        <a:pt x="418" y="134"/>
                        <a:pt x="419" y="139"/>
                      </a:cubicBezTo>
                      <a:cubicBezTo>
                        <a:pt x="427" y="149"/>
                        <a:pt x="430" y="158"/>
                        <a:pt x="430" y="166"/>
                      </a:cubicBezTo>
                      <a:cubicBezTo>
                        <a:pt x="429" y="171"/>
                        <a:pt x="429" y="204"/>
                        <a:pt x="427" y="230"/>
                      </a:cubicBezTo>
                      <a:cubicBezTo>
                        <a:pt x="426" y="247"/>
                        <a:pt x="423" y="266"/>
                        <a:pt x="411" y="275"/>
                      </a:cubicBezTo>
                      <a:cubicBezTo>
                        <a:pt x="410" y="276"/>
                        <a:pt x="409" y="276"/>
                        <a:pt x="408" y="277"/>
                      </a:cubicBezTo>
                      <a:cubicBezTo>
                        <a:pt x="407" y="302"/>
                        <a:pt x="407" y="302"/>
                        <a:pt x="407" y="302"/>
                      </a:cubicBezTo>
                      <a:cubicBezTo>
                        <a:pt x="407" y="305"/>
                        <a:pt x="406" y="308"/>
                        <a:pt x="404" y="310"/>
                      </a:cubicBezTo>
                      <a:cubicBezTo>
                        <a:pt x="401" y="313"/>
                        <a:pt x="398" y="314"/>
                        <a:pt x="395" y="314"/>
                      </a:cubicBezTo>
                      <a:cubicBezTo>
                        <a:pt x="370" y="314"/>
                        <a:pt x="370" y="314"/>
                        <a:pt x="370" y="314"/>
                      </a:cubicBezTo>
                      <a:cubicBezTo>
                        <a:pt x="367" y="314"/>
                        <a:pt x="363" y="313"/>
                        <a:pt x="361" y="310"/>
                      </a:cubicBezTo>
                      <a:cubicBezTo>
                        <a:pt x="359" y="308"/>
                        <a:pt x="357" y="305"/>
                        <a:pt x="357" y="302"/>
                      </a:cubicBezTo>
                      <a:cubicBezTo>
                        <a:pt x="357" y="298"/>
                        <a:pt x="357" y="298"/>
                        <a:pt x="357" y="298"/>
                      </a:cubicBezTo>
                      <a:cubicBezTo>
                        <a:pt x="353" y="298"/>
                        <a:pt x="350" y="298"/>
                        <a:pt x="348" y="298"/>
                      </a:cubicBezTo>
                      <a:cubicBezTo>
                        <a:pt x="346" y="298"/>
                        <a:pt x="345" y="298"/>
                        <a:pt x="344" y="298"/>
                      </a:cubicBezTo>
                      <a:cubicBezTo>
                        <a:pt x="342" y="298"/>
                        <a:pt x="340" y="297"/>
                        <a:pt x="337" y="297"/>
                      </a:cubicBezTo>
                      <a:cubicBezTo>
                        <a:pt x="335" y="296"/>
                        <a:pt x="331" y="295"/>
                        <a:pt x="329" y="295"/>
                      </a:cubicBezTo>
                      <a:cubicBezTo>
                        <a:pt x="328" y="294"/>
                        <a:pt x="327" y="294"/>
                        <a:pt x="325" y="294"/>
                      </a:cubicBezTo>
                      <a:cubicBezTo>
                        <a:pt x="305" y="294"/>
                        <a:pt x="246" y="295"/>
                        <a:pt x="227" y="296"/>
                      </a:cubicBezTo>
                      <a:cubicBezTo>
                        <a:pt x="223" y="296"/>
                        <a:pt x="223" y="296"/>
                        <a:pt x="223" y="296"/>
                      </a:cubicBezTo>
                      <a:cubicBezTo>
                        <a:pt x="222" y="296"/>
                        <a:pt x="221" y="296"/>
                        <a:pt x="221" y="296"/>
                      </a:cubicBezTo>
                      <a:cubicBezTo>
                        <a:pt x="219" y="296"/>
                        <a:pt x="219" y="296"/>
                        <a:pt x="218" y="296"/>
                      </a:cubicBezTo>
                      <a:cubicBezTo>
                        <a:pt x="214" y="296"/>
                        <a:pt x="214" y="296"/>
                        <a:pt x="214" y="296"/>
                      </a:cubicBezTo>
                      <a:cubicBezTo>
                        <a:pt x="194" y="295"/>
                        <a:pt x="136" y="294"/>
                        <a:pt x="116" y="294"/>
                      </a:cubicBezTo>
                      <a:cubicBezTo>
                        <a:pt x="114" y="294"/>
                        <a:pt x="112" y="294"/>
                        <a:pt x="111" y="295"/>
                      </a:cubicBezTo>
                      <a:cubicBezTo>
                        <a:pt x="109" y="295"/>
                        <a:pt x="106" y="296"/>
                        <a:pt x="104" y="296"/>
                      </a:cubicBezTo>
                      <a:cubicBezTo>
                        <a:pt x="100" y="297"/>
                        <a:pt x="98" y="298"/>
                        <a:pt x="96" y="298"/>
                      </a:cubicBezTo>
                      <a:cubicBezTo>
                        <a:pt x="96" y="298"/>
                        <a:pt x="94" y="298"/>
                        <a:pt x="92" y="298"/>
                      </a:cubicBezTo>
                      <a:cubicBezTo>
                        <a:pt x="90" y="298"/>
                        <a:pt x="87" y="298"/>
                        <a:pt x="83" y="298"/>
                      </a:cubicBezTo>
                      <a:cubicBezTo>
                        <a:pt x="83" y="302"/>
                        <a:pt x="83" y="302"/>
                        <a:pt x="83" y="302"/>
                      </a:cubicBezTo>
                      <a:cubicBezTo>
                        <a:pt x="83" y="305"/>
                        <a:pt x="82" y="308"/>
                        <a:pt x="79" y="310"/>
                      </a:cubicBezTo>
                      <a:cubicBezTo>
                        <a:pt x="77" y="313"/>
                        <a:pt x="74" y="314"/>
                        <a:pt x="70" y="314"/>
                      </a:cubicBezTo>
                      <a:cubicBezTo>
                        <a:pt x="46" y="314"/>
                        <a:pt x="46" y="314"/>
                        <a:pt x="46" y="314"/>
                      </a:cubicBezTo>
                      <a:cubicBezTo>
                        <a:pt x="42" y="314"/>
                        <a:pt x="39" y="313"/>
                        <a:pt x="37" y="310"/>
                      </a:cubicBezTo>
                      <a:cubicBezTo>
                        <a:pt x="34" y="308"/>
                        <a:pt x="33" y="305"/>
                        <a:pt x="33" y="302"/>
                      </a:cubicBezTo>
                      <a:cubicBezTo>
                        <a:pt x="33" y="277"/>
                        <a:pt x="33" y="277"/>
                        <a:pt x="33" y="277"/>
                      </a:cubicBezTo>
                      <a:cubicBezTo>
                        <a:pt x="32" y="276"/>
                        <a:pt x="31" y="276"/>
                        <a:pt x="30" y="275"/>
                      </a:cubicBezTo>
                      <a:cubicBezTo>
                        <a:pt x="18" y="267"/>
                        <a:pt x="16" y="248"/>
                        <a:pt x="15" y="230"/>
                      </a:cubicBezTo>
                      <a:cubicBezTo>
                        <a:pt x="14" y="204"/>
                        <a:pt x="14" y="171"/>
                        <a:pt x="14" y="166"/>
                      </a:cubicBezTo>
                      <a:cubicBezTo>
                        <a:pt x="14" y="158"/>
                        <a:pt x="18" y="149"/>
                        <a:pt x="26" y="139"/>
                      </a:cubicBezTo>
                      <a:cubicBezTo>
                        <a:pt x="27" y="134"/>
                        <a:pt x="29" y="129"/>
                        <a:pt x="33" y="124"/>
                      </a:cubicBezTo>
                      <a:cubicBezTo>
                        <a:pt x="38" y="119"/>
                        <a:pt x="42" y="113"/>
                        <a:pt x="46" y="108"/>
                      </a:cubicBezTo>
                      <a:cubicBezTo>
                        <a:pt x="30" y="107"/>
                        <a:pt x="2" y="103"/>
                        <a:pt x="1" y="99"/>
                      </a:cubicBezTo>
                      <a:cubicBezTo>
                        <a:pt x="0" y="92"/>
                        <a:pt x="2" y="75"/>
                        <a:pt x="18" y="73"/>
                      </a:cubicBezTo>
                      <a:cubicBezTo>
                        <a:pt x="21" y="73"/>
                        <a:pt x="25" y="73"/>
                        <a:pt x="29" y="73"/>
                      </a:cubicBezTo>
                      <a:cubicBezTo>
                        <a:pt x="41" y="73"/>
                        <a:pt x="50" y="74"/>
                        <a:pt x="51" y="74"/>
                      </a:cubicBezTo>
                      <a:cubicBezTo>
                        <a:pt x="51" y="74"/>
                        <a:pt x="56" y="79"/>
                        <a:pt x="56" y="89"/>
                      </a:cubicBezTo>
                      <a:cubicBezTo>
                        <a:pt x="58" y="89"/>
                        <a:pt x="58" y="89"/>
                        <a:pt x="58" y="89"/>
                      </a:cubicBezTo>
                      <a:cubicBezTo>
                        <a:pt x="101" y="7"/>
                        <a:pt x="108" y="5"/>
                        <a:pt x="116" y="3"/>
                      </a:cubicBezTo>
                      <a:cubicBezTo>
                        <a:pt x="119" y="2"/>
                        <a:pt x="124" y="0"/>
                        <a:pt x="224" y="0"/>
                      </a:cubicBezTo>
                      <a:cubicBezTo>
                        <a:pt x="324" y="0"/>
                        <a:pt x="329" y="2"/>
                        <a:pt x="332" y="3"/>
                      </a:cubicBezTo>
                      <a:cubicBezTo>
                        <a:pt x="340" y="5"/>
                        <a:pt x="347" y="7"/>
                        <a:pt x="388" y="89"/>
                      </a:cubicBezTo>
                      <a:cubicBezTo>
                        <a:pt x="390" y="89"/>
                        <a:pt x="390" y="89"/>
                        <a:pt x="390" y="89"/>
                      </a:cubicBezTo>
                      <a:cubicBezTo>
                        <a:pt x="390" y="79"/>
                        <a:pt x="396" y="74"/>
                        <a:pt x="396" y="74"/>
                      </a:cubicBezTo>
                      <a:cubicBezTo>
                        <a:pt x="396" y="74"/>
                        <a:pt x="406" y="73"/>
                        <a:pt x="417" y="73"/>
                      </a:cubicBezTo>
                      <a:cubicBezTo>
                        <a:pt x="421" y="73"/>
                        <a:pt x="425" y="73"/>
                        <a:pt x="429" y="73"/>
                      </a:cubicBezTo>
                      <a:moveTo>
                        <a:pt x="130" y="40"/>
                      </a:moveTo>
                      <a:cubicBezTo>
                        <a:pt x="122" y="51"/>
                        <a:pt x="106" y="80"/>
                        <a:pt x="92" y="107"/>
                      </a:cubicBezTo>
                      <a:cubicBezTo>
                        <a:pt x="353" y="107"/>
                        <a:pt x="353" y="107"/>
                        <a:pt x="353" y="107"/>
                      </a:cubicBezTo>
                      <a:cubicBezTo>
                        <a:pt x="340" y="80"/>
                        <a:pt x="324" y="51"/>
                        <a:pt x="317" y="40"/>
                      </a:cubicBezTo>
                      <a:cubicBezTo>
                        <a:pt x="304" y="40"/>
                        <a:pt x="271" y="39"/>
                        <a:pt x="224" y="39"/>
                      </a:cubicBezTo>
                      <a:cubicBezTo>
                        <a:pt x="177" y="39"/>
                        <a:pt x="144" y="40"/>
                        <a:pt x="130" y="40"/>
                      </a:cubicBezTo>
                      <a:moveTo>
                        <a:pt x="270" y="268"/>
                      </a:moveTo>
                      <a:cubicBezTo>
                        <a:pt x="270" y="223"/>
                        <a:pt x="270" y="223"/>
                        <a:pt x="270" y="223"/>
                      </a:cubicBezTo>
                      <a:cubicBezTo>
                        <a:pt x="172" y="223"/>
                        <a:pt x="172" y="223"/>
                        <a:pt x="172" y="223"/>
                      </a:cubicBezTo>
                      <a:cubicBezTo>
                        <a:pt x="171" y="268"/>
                        <a:pt x="171" y="268"/>
                        <a:pt x="171" y="268"/>
                      </a:cubicBezTo>
                      <a:cubicBezTo>
                        <a:pt x="270" y="268"/>
                        <a:pt x="270" y="268"/>
                        <a:pt x="270" y="268"/>
                      </a:cubicBezTo>
                      <a:moveTo>
                        <a:pt x="398" y="174"/>
                      </a:moveTo>
                      <a:cubicBezTo>
                        <a:pt x="398" y="173"/>
                        <a:pt x="400" y="157"/>
                        <a:pt x="399" y="155"/>
                      </a:cubicBezTo>
                      <a:cubicBezTo>
                        <a:pt x="399" y="152"/>
                        <a:pt x="398" y="150"/>
                        <a:pt x="394" y="150"/>
                      </a:cubicBezTo>
                      <a:cubicBezTo>
                        <a:pt x="394" y="150"/>
                        <a:pt x="393" y="150"/>
                        <a:pt x="391" y="150"/>
                      </a:cubicBezTo>
                      <a:cubicBezTo>
                        <a:pt x="376" y="154"/>
                        <a:pt x="327" y="157"/>
                        <a:pt x="325" y="158"/>
                      </a:cubicBezTo>
                      <a:cubicBezTo>
                        <a:pt x="325" y="158"/>
                        <a:pt x="321" y="158"/>
                        <a:pt x="312" y="180"/>
                      </a:cubicBezTo>
                      <a:cubicBezTo>
                        <a:pt x="312" y="181"/>
                        <a:pt x="306" y="191"/>
                        <a:pt x="314" y="191"/>
                      </a:cubicBezTo>
                      <a:cubicBezTo>
                        <a:pt x="314" y="191"/>
                        <a:pt x="314" y="191"/>
                        <a:pt x="314" y="191"/>
                      </a:cubicBezTo>
                      <a:cubicBezTo>
                        <a:pt x="323" y="190"/>
                        <a:pt x="383" y="188"/>
                        <a:pt x="398" y="174"/>
                      </a:cubicBezTo>
                      <a:moveTo>
                        <a:pt x="130" y="191"/>
                      </a:moveTo>
                      <a:cubicBezTo>
                        <a:pt x="137" y="191"/>
                        <a:pt x="132" y="181"/>
                        <a:pt x="132" y="180"/>
                      </a:cubicBezTo>
                      <a:cubicBezTo>
                        <a:pt x="123" y="158"/>
                        <a:pt x="119" y="158"/>
                        <a:pt x="119" y="158"/>
                      </a:cubicBezTo>
                      <a:cubicBezTo>
                        <a:pt x="117" y="157"/>
                        <a:pt x="68" y="154"/>
                        <a:pt x="53" y="150"/>
                      </a:cubicBezTo>
                      <a:cubicBezTo>
                        <a:pt x="52" y="150"/>
                        <a:pt x="51" y="150"/>
                        <a:pt x="50" y="150"/>
                      </a:cubicBezTo>
                      <a:cubicBezTo>
                        <a:pt x="46" y="150"/>
                        <a:pt x="46" y="152"/>
                        <a:pt x="45" y="155"/>
                      </a:cubicBezTo>
                      <a:cubicBezTo>
                        <a:pt x="45" y="157"/>
                        <a:pt x="46" y="173"/>
                        <a:pt x="46" y="174"/>
                      </a:cubicBezTo>
                      <a:cubicBezTo>
                        <a:pt x="60" y="188"/>
                        <a:pt x="121" y="190"/>
                        <a:pt x="129" y="191"/>
                      </a:cubicBezTo>
                      <a:cubicBezTo>
                        <a:pt x="129" y="191"/>
                        <a:pt x="129" y="191"/>
                        <a:pt x="130" y="19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 219"/>
                <p:cNvSpPr/>
                <p:nvPr/>
              </p:nvSpPr>
              <p:spPr bwMode="auto">
                <a:xfrm>
                  <a:off x="7994651" y="954088"/>
                  <a:ext cx="23813" cy="41275"/>
                </a:xfrm>
                <a:custGeom>
                  <a:avLst/>
                  <a:gdLst>
                    <a:gd name="T0" fmla="*/ 10 w 18"/>
                    <a:gd name="T1" fmla="*/ 33 h 33"/>
                    <a:gd name="T2" fmla="*/ 2 w 18"/>
                    <a:gd name="T3" fmla="*/ 24 h 33"/>
                    <a:gd name="T4" fmla="*/ 1 w 18"/>
                    <a:gd name="T5" fmla="*/ 23 h 33"/>
                    <a:gd name="T6" fmla="*/ 9 w 18"/>
                    <a:gd name="T7" fmla="*/ 0 h 33"/>
                    <a:gd name="T8" fmla="*/ 18 w 18"/>
                    <a:gd name="T9" fmla="*/ 10 h 33"/>
                    <a:gd name="T10" fmla="*/ 9 w 18"/>
                    <a:gd name="T11" fmla="*/ 33 h 33"/>
                    <a:gd name="T12" fmla="*/ 10 w 18"/>
                    <a:gd name="T13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33">
                      <a:moveTo>
                        <a:pt x="10" y="33"/>
                      </a:move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18"/>
                        <a:pt x="1" y="6"/>
                        <a:pt x="9" y="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9" y="16"/>
                        <a:pt x="9" y="27"/>
                        <a:pt x="9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Freeform 220"/>
                <p:cNvSpPr/>
                <p:nvPr/>
              </p:nvSpPr>
              <p:spPr bwMode="auto">
                <a:xfrm>
                  <a:off x="8005763" y="954088"/>
                  <a:ext cx="14288" cy="12700"/>
                </a:xfrm>
                <a:custGeom>
                  <a:avLst/>
                  <a:gdLst>
                    <a:gd name="T0" fmla="*/ 9 w 11"/>
                    <a:gd name="T1" fmla="*/ 11 h 11"/>
                    <a:gd name="T2" fmla="*/ 0 w 11"/>
                    <a:gd name="T3" fmla="*/ 1 h 11"/>
                    <a:gd name="T4" fmla="*/ 3 w 11"/>
                    <a:gd name="T5" fmla="*/ 0 h 11"/>
                    <a:gd name="T6" fmla="*/ 11 w 11"/>
                    <a:gd name="T7" fmla="*/ 10 h 11"/>
                    <a:gd name="T8" fmla="*/ 9 w 11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9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2" y="1"/>
                        <a:pt x="3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1"/>
                        <a:pt x="9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Freeform 221"/>
                <p:cNvSpPr/>
                <p:nvPr/>
              </p:nvSpPr>
              <p:spPr bwMode="auto">
                <a:xfrm>
                  <a:off x="8010526" y="952501"/>
                  <a:ext cx="12700" cy="14288"/>
                </a:xfrm>
                <a:custGeom>
                  <a:avLst/>
                  <a:gdLst>
                    <a:gd name="T0" fmla="*/ 8 w 10"/>
                    <a:gd name="T1" fmla="*/ 11 h 11"/>
                    <a:gd name="T2" fmla="*/ 0 w 10"/>
                    <a:gd name="T3" fmla="*/ 1 h 11"/>
                    <a:gd name="T4" fmla="*/ 2 w 10"/>
                    <a:gd name="T5" fmla="*/ 0 h 11"/>
                    <a:gd name="T6" fmla="*/ 10 w 10"/>
                    <a:gd name="T7" fmla="*/ 10 h 11"/>
                    <a:gd name="T8" fmla="*/ 8 w 10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1">
                      <a:moveTo>
                        <a:pt x="8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2" y="0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9" y="10"/>
                        <a:pt x="9" y="11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Freeform 222"/>
                <p:cNvSpPr/>
                <p:nvPr/>
              </p:nvSpPr>
              <p:spPr bwMode="auto">
                <a:xfrm>
                  <a:off x="8012113" y="952501"/>
                  <a:ext cx="14288" cy="12700"/>
                </a:xfrm>
                <a:custGeom>
                  <a:avLst/>
                  <a:gdLst>
                    <a:gd name="T0" fmla="*/ 8 w 11"/>
                    <a:gd name="T1" fmla="*/ 10 h 10"/>
                    <a:gd name="T2" fmla="*/ 0 w 11"/>
                    <a:gd name="T3" fmla="*/ 0 h 10"/>
                    <a:gd name="T4" fmla="*/ 3 w 11"/>
                    <a:gd name="T5" fmla="*/ 0 h 10"/>
                    <a:gd name="T6" fmla="*/ 11 w 11"/>
                    <a:gd name="T7" fmla="*/ 10 h 10"/>
                    <a:gd name="T8" fmla="*/ 8 w 11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8" y="1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0" y="10"/>
                        <a:pt x="9" y="10"/>
                        <a:pt x="8" y="1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 223"/>
                <p:cNvSpPr/>
                <p:nvPr/>
              </p:nvSpPr>
              <p:spPr bwMode="auto">
                <a:xfrm>
                  <a:off x="8016876" y="950913"/>
                  <a:ext cx="23813" cy="14288"/>
                </a:xfrm>
                <a:custGeom>
                  <a:avLst/>
                  <a:gdLst>
                    <a:gd name="T0" fmla="*/ 8 w 20"/>
                    <a:gd name="T1" fmla="*/ 11 h 11"/>
                    <a:gd name="T2" fmla="*/ 0 w 20"/>
                    <a:gd name="T3" fmla="*/ 1 h 11"/>
                    <a:gd name="T4" fmla="*/ 0 w 20"/>
                    <a:gd name="T5" fmla="*/ 1 h 11"/>
                    <a:gd name="T6" fmla="*/ 12 w 20"/>
                    <a:gd name="T7" fmla="*/ 0 h 11"/>
                    <a:gd name="T8" fmla="*/ 20 w 20"/>
                    <a:gd name="T9" fmla="*/ 10 h 11"/>
                    <a:gd name="T10" fmla="*/ 9 w 20"/>
                    <a:gd name="T11" fmla="*/ 10 h 11"/>
                    <a:gd name="T12" fmla="*/ 8 w 20"/>
                    <a:gd name="T13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11">
                      <a:moveTo>
                        <a:pt x="8" y="1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" y="0"/>
                        <a:pt x="8" y="0"/>
                        <a:pt x="12" y="0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16" y="10"/>
                        <a:pt x="12" y="10"/>
                        <a:pt x="9" y="10"/>
                      </a:cubicBezTo>
                      <a:cubicBezTo>
                        <a:pt x="8" y="11"/>
                        <a:pt x="8" y="11"/>
                        <a:pt x="8" y="11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Freeform 224"/>
                <p:cNvSpPr/>
                <p:nvPr/>
              </p:nvSpPr>
              <p:spPr bwMode="auto">
                <a:xfrm>
                  <a:off x="8399463" y="738188"/>
                  <a:ext cx="12700" cy="95250"/>
                </a:xfrm>
                <a:custGeom>
                  <a:avLst/>
                  <a:gdLst>
                    <a:gd name="T0" fmla="*/ 8 w 8"/>
                    <a:gd name="T1" fmla="*/ 60 h 60"/>
                    <a:gd name="T2" fmla="*/ 0 w 8"/>
                    <a:gd name="T3" fmla="*/ 53 h 60"/>
                    <a:gd name="T4" fmla="*/ 1 w 8"/>
                    <a:gd name="T5" fmla="*/ 0 h 60"/>
                    <a:gd name="T6" fmla="*/ 8 w 8"/>
                    <a:gd name="T7" fmla="*/ 8 h 60"/>
                    <a:gd name="T8" fmla="*/ 8 w 8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0">
                      <a:moveTo>
                        <a:pt x="8" y="60"/>
                      </a:moveTo>
                      <a:lnTo>
                        <a:pt x="0" y="53"/>
                      </a:lnTo>
                      <a:lnTo>
                        <a:pt x="1" y="0"/>
                      </a:lnTo>
                      <a:lnTo>
                        <a:pt x="8" y="8"/>
                      </a:lnTo>
                      <a:lnTo>
                        <a:pt x="8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Freeform 225"/>
                <p:cNvSpPr/>
                <p:nvPr/>
              </p:nvSpPr>
              <p:spPr bwMode="auto">
                <a:xfrm>
                  <a:off x="8401051" y="738188"/>
                  <a:ext cx="93663" cy="12700"/>
                </a:xfrm>
                <a:custGeom>
                  <a:avLst/>
                  <a:gdLst>
                    <a:gd name="T0" fmla="*/ 7 w 59"/>
                    <a:gd name="T1" fmla="*/ 8 h 8"/>
                    <a:gd name="T2" fmla="*/ 0 w 59"/>
                    <a:gd name="T3" fmla="*/ 0 h 8"/>
                    <a:gd name="T4" fmla="*/ 53 w 59"/>
                    <a:gd name="T5" fmla="*/ 0 h 8"/>
                    <a:gd name="T6" fmla="*/ 59 w 59"/>
                    <a:gd name="T7" fmla="*/ 8 h 8"/>
                    <a:gd name="T8" fmla="*/ 7 w 59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8">
                      <a:moveTo>
                        <a:pt x="7" y="8"/>
                      </a:moveTo>
                      <a:lnTo>
                        <a:pt x="0" y="0"/>
                      </a:lnTo>
                      <a:lnTo>
                        <a:pt x="53" y="0"/>
                      </a:lnTo>
                      <a:lnTo>
                        <a:pt x="59" y="8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Freeform 226"/>
                <p:cNvSpPr/>
                <p:nvPr/>
              </p:nvSpPr>
              <p:spPr bwMode="auto">
                <a:xfrm>
                  <a:off x="8412163" y="750888"/>
                  <a:ext cx="82550" cy="82550"/>
                </a:xfrm>
                <a:custGeom>
                  <a:avLst/>
                  <a:gdLst>
                    <a:gd name="T0" fmla="*/ 51 w 52"/>
                    <a:gd name="T1" fmla="*/ 52 h 52"/>
                    <a:gd name="T2" fmla="*/ 0 w 52"/>
                    <a:gd name="T3" fmla="*/ 52 h 52"/>
                    <a:gd name="T4" fmla="*/ 0 w 52"/>
                    <a:gd name="T5" fmla="*/ 0 h 52"/>
                    <a:gd name="T6" fmla="*/ 52 w 52"/>
                    <a:gd name="T7" fmla="*/ 0 h 52"/>
                    <a:gd name="T8" fmla="*/ 51 w 52"/>
                    <a:gd name="T9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2">
                      <a:moveTo>
                        <a:pt x="51" y="52"/>
                      </a:moveTo>
                      <a:lnTo>
                        <a:pt x="0" y="52"/>
                      </a:ln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1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Freeform 227"/>
                <p:cNvSpPr/>
                <p:nvPr/>
              </p:nvSpPr>
              <p:spPr bwMode="auto">
                <a:xfrm>
                  <a:off x="8316913" y="655638"/>
                  <a:ext cx="12700" cy="95250"/>
                </a:xfrm>
                <a:custGeom>
                  <a:avLst/>
                  <a:gdLst>
                    <a:gd name="T0" fmla="*/ 8 w 8"/>
                    <a:gd name="T1" fmla="*/ 60 h 60"/>
                    <a:gd name="T2" fmla="*/ 0 w 8"/>
                    <a:gd name="T3" fmla="*/ 52 h 60"/>
                    <a:gd name="T4" fmla="*/ 1 w 8"/>
                    <a:gd name="T5" fmla="*/ 0 h 60"/>
                    <a:gd name="T6" fmla="*/ 8 w 8"/>
                    <a:gd name="T7" fmla="*/ 7 h 60"/>
                    <a:gd name="T8" fmla="*/ 8 w 8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0">
                      <a:moveTo>
                        <a:pt x="8" y="60"/>
                      </a:moveTo>
                      <a:lnTo>
                        <a:pt x="0" y="52"/>
                      </a:lnTo>
                      <a:lnTo>
                        <a:pt x="1" y="0"/>
                      </a:lnTo>
                      <a:lnTo>
                        <a:pt x="8" y="7"/>
                      </a:lnTo>
                      <a:lnTo>
                        <a:pt x="8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Freeform 228"/>
                <p:cNvSpPr/>
                <p:nvPr/>
              </p:nvSpPr>
              <p:spPr bwMode="auto">
                <a:xfrm>
                  <a:off x="8318501" y="655638"/>
                  <a:ext cx="93663" cy="11113"/>
                </a:xfrm>
                <a:custGeom>
                  <a:avLst/>
                  <a:gdLst>
                    <a:gd name="T0" fmla="*/ 7 w 59"/>
                    <a:gd name="T1" fmla="*/ 7 h 7"/>
                    <a:gd name="T2" fmla="*/ 0 w 59"/>
                    <a:gd name="T3" fmla="*/ 0 h 7"/>
                    <a:gd name="T4" fmla="*/ 53 w 59"/>
                    <a:gd name="T5" fmla="*/ 0 h 7"/>
                    <a:gd name="T6" fmla="*/ 59 w 59"/>
                    <a:gd name="T7" fmla="*/ 7 h 7"/>
                    <a:gd name="T8" fmla="*/ 7 w 59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7">
                      <a:moveTo>
                        <a:pt x="7" y="7"/>
                      </a:moveTo>
                      <a:lnTo>
                        <a:pt x="0" y="0"/>
                      </a:lnTo>
                      <a:lnTo>
                        <a:pt x="53" y="0"/>
                      </a:lnTo>
                      <a:lnTo>
                        <a:pt x="59" y="7"/>
                      </a:lnTo>
                      <a:lnTo>
                        <a:pt x="7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Rectangle 229"/>
                <p:cNvSpPr>
                  <a:spLocks noChangeArrowheads="1"/>
                </p:cNvSpPr>
                <p:nvPr/>
              </p:nvSpPr>
              <p:spPr bwMode="auto">
                <a:xfrm>
                  <a:off x="8329613" y="666751"/>
                  <a:ext cx="82550" cy="841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Freeform 230"/>
                <p:cNvSpPr/>
                <p:nvPr/>
              </p:nvSpPr>
              <p:spPr bwMode="auto">
                <a:xfrm>
                  <a:off x="8234363" y="738188"/>
                  <a:ext cx="11113" cy="95250"/>
                </a:xfrm>
                <a:custGeom>
                  <a:avLst/>
                  <a:gdLst>
                    <a:gd name="T0" fmla="*/ 6 w 7"/>
                    <a:gd name="T1" fmla="*/ 60 h 60"/>
                    <a:gd name="T2" fmla="*/ 0 w 7"/>
                    <a:gd name="T3" fmla="*/ 53 h 60"/>
                    <a:gd name="T4" fmla="*/ 1 w 7"/>
                    <a:gd name="T5" fmla="*/ 0 h 60"/>
                    <a:gd name="T6" fmla="*/ 7 w 7"/>
                    <a:gd name="T7" fmla="*/ 8 h 60"/>
                    <a:gd name="T8" fmla="*/ 6 w 7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0">
                      <a:moveTo>
                        <a:pt x="6" y="60"/>
                      </a:moveTo>
                      <a:lnTo>
                        <a:pt x="0" y="53"/>
                      </a:lnTo>
                      <a:lnTo>
                        <a:pt x="1" y="0"/>
                      </a:lnTo>
                      <a:lnTo>
                        <a:pt x="7" y="8"/>
                      </a:lnTo>
                      <a:lnTo>
                        <a:pt x="6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Freeform 231"/>
                <p:cNvSpPr/>
                <p:nvPr/>
              </p:nvSpPr>
              <p:spPr bwMode="auto">
                <a:xfrm>
                  <a:off x="8235951" y="738188"/>
                  <a:ext cx="93663" cy="12700"/>
                </a:xfrm>
                <a:custGeom>
                  <a:avLst/>
                  <a:gdLst>
                    <a:gd name="T0" fmla="*/ 6 w 59"/>
                    <a:gd name="T1" fmla="*/ 8 h 8"/>
                    <a:gd name="T2" fmla="*/ 0 w 59"/>
                    <a:gd name="T3" fmla="*/ 0 h 8"/>
                    <a:gd name="T4" fmla="*/ 51 w 59"/>
                    <a:gd name="T5" fmla="*/ 0 h 8"/>
                    <a:gd name="T6" fmla="*/ 59 w 59"/>
                    <a:gd name="T7" fmla="*/ 8 h 8"/>
                    <a:gd name="T8" fmla="*/ 6 w 59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8">
                      <a:moveTo>
                        <a:pt x="6" y="8"/>
                      </a:moveTo>
                      <a:lnTo>
                        <a:pt x="0" y="0"/>
                      </a:lnTo>
                      <a:lnTo>
                        <a:pt x="51" y="0"/>
                      </a:lnTo>
                      <a:lnTo>
                        <a:pt x="59" y="8"/>
                      </a:lnTo>
                      <a:lnTo>
                        <a:pt x="6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Freeform 232"/>
                <p:cNvSpPr/>
                <p:nvPr/>
              </p:nvSpPr>
              <p:spPr bwMode="auto">
                <a:xfrm>
                  <a:off x="8243888" y="750888"/>
                  <a:ext cx="85725" cy="82550"/>
                </a:xfrm>
                <a:custGeom>
                  <a:avLst/>
                  <a:gdLst>
                    <a:gd name="T0" fmla="*/ 53 w 54"/>
                    <a:gd name="T1" fmla="*/ 52 h 52"/>
                    <a:gd name="T2" fmla="*/ 0 w 54"/>
                    <a:gd name="T3" fmla="*/ 52 h 52"/>
                    <a:gd name="T4" fmla="*/ 1 w 54"/>
                    <a:gd name="T5" fmla="*/ 0 h 52"/>
                    <a:gd name="T6" fmla="*/ 54 w 54"/>
                    <a:gd name="T7" fmla="*/ 0 h 52"/>
                    <a:gd name="T8" fmla="*/ 53 w 54"/>
                    <a:gd name="T9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2">
                      <a:moveTo>
                        <a:pt x="53" y="52"/>
                      </a:moveTo>
                      <a:lnTo>
                        <a:pt x="0" y="52"/>
                      </a:lnTo>
                      <a:lnTo>
                        <a:pt x="1" y="0"/>
                      </a:lnTo>
                      <a:lnTo>
                        <a:pt x="54" y="0"/>
                      </a:lnTo>
                      <a:lnTo>
                        <a:pt x="53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Freeform 233"/>
                <p:cNvSpPr/>
                <p:nvPr/>
              </p:nvSpPr>
              <p:spPr bwMode="auto">
                <a:xfrm>
                  <a:off x="8151813" y="655638"/>
                  <a:ext cx="11113" cy="95250"/>
                </a:xfrm>
                <a:custGeom>
                  <a:avLst/>
                  <a:gdLst>
                    <a:gd name="T0" fmla="*/ 6 w 7"/>
                    <a:gd name="T1" fmla="*/ 60 h 60"/>
                    <a:gd name="T2" fmla="*/ 0 w 7"/>
                    <a:gd name="T3" fmla="*/ 52 h 60"/>
                    <a:gd name="T4" fmla="*/ 1 w 7"/>
                    <a:gd name="T5" fmla="*/ 0 h 60"/>
                    <a:gd name="T6" fmla="*/ 7 w 7"/>
                    <a:gd name="T7" fmla="*/ 7 h 60"/>
                    <a:gd name="T8" fmla="*/ 6 w 7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0">
                      <a:moveTo>
                        <a:pt x="6" y="60"/>
                      </a:moveTo>
                      <a:lnTo>
                        <a:pt x="0" y="52"/>
                      </a:lnTo>
                      <a:lnTo>
                        <a:pt x="1" y="0"/>
                      </a:lnTo>
                      <a:lnTo>
                        <a:pt x="7" y="7"/>
                      </a:lnTo>
                      <a:lnTo>
                        <a:pt x="6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Freeform 234"/>
                <p:cNvSpPr/>
                <p:nvPr/>
              </p:nvSpPr>
              <p:spPr bwMode="auto">
                <a:xfrm>
                  <a:off x="8153401" y="655638"/>
                  <a:ext cx="93663" cy="11113"/>
                </a:xfrm>
                <a:custGeom>
                  <a:avLst/>
                  <a:gdLst>
                    <a:gd name="T0" fmla="*/ 6 w 59"/>
                    <a:gd name="T1" fmla="*/ 7 h 7"/>
                    <a:gd name="T2" fmla="*/ 0 w 59"/>
                    <a:gd name="T3" fmla="*/ 0 h 7"/>
                    <a:gd name="T4" fmla="*/ 52 w 59"/>
                    <a:gd name="T5" fmla="*/ 0 h 7"/>
                    <a:gd name="T6" fmla="*/ 59 w 59"/>
                    <a:gd name="T7" fmla="*/ 7 h 7"/>
                    <a:gd name="T8" fmla="*/ 6 w 59"/>
                    <a:gd name="T9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7">
                      <a:moveTo>
                        <a:pt x="6" y="7"/>
                      </a:moveTo>
                      <a:lnTo>
                        <a:pt x="0" y="0"/>
                      </a:lnTo>
                      <a:lnTo>
                        <a:pt x="52" y="0"/>
                      </a:lnTo>
                      <a:lnTo>
                        <a:pt x="59" y="7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Freeform 235"/>
                <p:cNvSpPr/>
                <p:nvPr/>
              </p:nvSpPr>
              <p:spPr bwMode="auto">
                <a:xfrm>
                  <a:off x="8161338" y="666751"/>
                  <a:ext cx="85725" cy="84138"/>
                </a:xfrm>
                <a:custGeom>
                  <a:avLst/>
                  <a:gdLst>
                    <a:gd name="T0" fmla="*/ 54 w 54"/>
                    <a:gd name="T1" fmla="*/ 0 h 53"/>
                    <a:gd name="T2" fmla="*/ 53 w 54"/>
                    <a:gd name="T3" fmla="*/ 53 h 53"/>
                    <a:gd name="T4" fmla="*/ 0 w 54"/>
                    <a:gd name="T5" fmla="*/ 53 h 53"/>
                    <a:gd name="T6" fmla="*/ 1 w 54"/>
                    <a:gd name="T7" fmla="*/ 0 h 53"/>
                    <a:gd name="T8" fmla="*/ 54 w 54"/>
                    <a:gd name="T9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53">
                      <a:moveTo>
                        <a:pt x="54" y="0"/>
                      </a:moveTo>
                      <a:lnTo>
                        <a:pt x="53" y="53"/>
                      </a:lnTo>
                      <a:lnTo>
                        <a:pt x="0" y="53"/>
                      </a:lnTo>
                      <a:lnTo>
                        <a:pt x="1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Freeform 236"/>
                <p:cNvSpPr/>
                <p:nvPr/>
              </p:nvSpPr>
              <p:spPr bwMode="auto">
                <a:xfrm>
                  <a:off x="8067676" y="738188"/>
                  <a:ext cx="11113" cy="95250"/>
                </a:xfrm>
                <a:custGeom>
                  <a:avLst/>
                  <a:gdLst>
                    <a:gd name="T0" fmla="*/ 6 w 7"/>
                    <a:gd name="T1" fmla="*/ 60 h 60"/>
                    <a:gd name="T2" fmla="*/ 0 w 7"/>
                    <a:gd name="T3" fmla="*/ 53 h 60"/>
                    <a:gd name="T4" fmla="*/ 0 w 7"/>
                    <a:gd name="T5" fmla="*/ 0 h 60"/>
                    <a:gd name="T6" fmla="*/ 7 w 7"/>
                    <a:gd name="T7" fmla="*/ 8 h 60"/>
                    <a:gd name="T8" fmla="*/ 6 w 7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60">
                      <a:moveTo>
                        <a:pt x="6" y="60"/>
                      </a:moveTo>
                      <a:lnTo>
                        <a:pt x="0" y="53"/>
                      </a:lnTo>
                      <a:lnTo>
                        <a:pt x="0" y="0"/>
                      </a:lnTo>
                      <a:lnTo>
                        <a:pt x="7" y="8"/>
                      </a:lnTo>
                      <a:lnTo>
                        <a:pt x="6" y="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Freeform 237"/>
                <p:cNvSpPr/>
                <p:nvPr/>
              </p:nvSpPr>
              <p:spPr bwMode="auto">
                <a:xfrm>
                  <a:off x="8067676" y="738188"/>
                  <a:ext cx="93663" cy="12700"/>
                </a:xfrm>
                <a:custGeom>
                  <a:avLst/>
                  <a:gdLst>
                    <a:gd name="T0" fmla="*/ 7 w 59"/>
                    <a:gd name="T1" fmla="*/ 8 h 8"/>
                    <a:gd name="T2" fmla="*/ 0 w 59"/>
                    <a:gd name="T3" fmla="*/ 0 h 8"/>
                    <a:gd name="T4" fmla="*/ 53 w 59"/>
                    <a:gd name="T5" fmla="*/ 0 h 8"/>
                    <a:gd name="T6" fmla="*/ 59 w 59"/>
                    <a:gd name="T7" fmla="*/ 8 h 8"/>
                    <a:gd name="T8" fmla="*/ 7 w 59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" h="8">
                      <a:moveTo>
                        <a:pt x="7" y="8"/>
                      </a:moveTo>
                      <a:lnTo>
                        <a:pt x="0" y="0"/>
                      </a:lnTo>
                      <a:lnTo>
                        <a:pt x="53" y="0"/>
                      </a:lnTo>
                      <a:lnTo>
                        <a:pt x="59" y="8"/>
                      </a:lnTo>
                      <a:lnTo>
                        <a:pt x="7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Freeform 238"/>
                <p:cNvSpPr/>
                <p:nvPr/>
              </p:nvSpPr>
              <p:spPr bwMode="auto">
                <a:xfrm>
                  <a:off x="8077201" y="750888"/>
                  <a:ext cx="84138" cy="82550"/>
                </a:xfrm>
                <a:custGeom>
                  <a:avLst/>
                  <a:gdLst>
                    <a:gd name="T0" fmla="*/ 53 w 53"/>
                    <a:gd name="T1" fmla="*/ 0 h 52"/>
                    <a:gd name="T2" fmla="*/ 52 w 53"/>
                    <a:gd name="T3" fmla="*/ 52 h 52"/>
                    <a:gd name="T4" fmla="*/ 0 w 53"/>
                    <a:gd name="T5" fmla="*/ 52 h 52"/>
                    <a:gd name="T6" fmla="*/ 1 w 53"/>
                    <a:gd name="T7" fmla="*/ 0 h 52"/>
                    <a:gd name="T8" fmla="*/ 53 w 53"/>
                    <a:gd name="T9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52">
                      <a:moveTo>
                        <a:pt x="53" y="0"/>
                      </a:moveTo>
                      <a:lnTo>
                        <a:pt x="52" y="52"/>
                      </a:lnTo>
                      <a:lnTo>
                        <a:pt x="0" y="52"/>
                      </a:lnTo>
                      <a:lnTo>
                        <a:pt x="1" y="0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97" name="组合 796"/>
            <p:cNvGrpSpPr/>
            <p:nvPr/>
          </p:nvGrpSpPr>
          <p:grpSpPr>
            <a:xfrm>
              <a:off x="9501648" y="3547468"/>
              <a:ext cx="2094270" cy="654759"/>
              <a:chOff x="781665" y="3699868"/>
              <a:chExt cx="2094270" cy="654759"/>
            </a:xfrm>
          </p:grpSpPr>
          <p:sp>
            <p:nvSpPr>
              <p:cNvPr id="798" name="文本框 797"/>
              <p:cNvSpPr txBox="1"/>
              <p:nvPr/>
            </p:nvSpPr>
            <p:spPr>
              <a:xfrm>
                <a:off x="1079735" y="3699868"/>
                <a:ext cx="15730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rgbClr val="7C8B71"/>
                    </a:solidFill>
                    <a:cs typeface="+mn-ea"/>
                    <a:sym typeface="+mn-lt"/>
                  </a:rPr>
                  <a:t>题干中图片与视频的显示</a:t>
                </a:r>
              </a:p>
            </p:txBody>
          </p:sp>
          <p:sp>
            <p:nvSpPr>
              <p:cNvPr id="799" name="文本框 798"/>
              <p:cNvSpPr txBox="1"/>
              <p:nvPr/>
            </p:nvSpPr>
            <p:spPr>
              <a:xfrm>
                <a:off x="781665" y="3972535"/>
                <a:ext cx="2094270" cy="38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zh-CN" altLang="en-US" sz="1400" dirty="0">
                  <a:solidFill>
                    <a:srgbClr val="7C8B71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2627" y="743878"/>
            <a:ext cx="10406743" cy="538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7C8B71"/>
              </a:solidFill>
              <a:cs typeface="+mn-ea"/>
              <a:sym typeface="+mn-lt"/>
            </a:endParaRPr>
          </a:p>
        </p:txBody>
      </p:sp>
      <p:sp>
        <p:nvSpPr>
          <p:cNvPr id="3" name="等腰三角形 2"/>
          <p:cNvSpPr/>
          <p:nvPr/>
        </p:nvSpPr>
        <p:spPr>
          <a:xfrm rot="10800000">
            <a:off x="892627" y="743878"/>
            <a:ext cx="10406743" cy="5384800"/>
          </a:xfrm>
          <a:prstGeom prst="triangle">
            <a:avLst>
              <a:gd name="adj" fmla="val 100000"/>
            </a:avLst>
          </a:prstGeom>
          <a:solidFill>
            <a:srgbClr val="D8C8AF"/>
          </a:solidFill>
          <a:ln>
            <a:noFill/>
          </a:ln>
          <a:effectLst>
            <a:outerShdw blurRad="190500" dist="38100" dir="13500000" sx="101000" sy="101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37600" y="2021134"/>
            <a:ext cx="1930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dirty="0">
                <a:solidFill>
                  <a:srgbClr val="A2998A"/>
                </a:solidFill>
                <a:cs typeface="+mn-ea"/>
                <a:sym typeface="+mn-lt"/>
              </a:rPr>
              <a:t>03</a:t>
            </a:r>
            <a:endParaRPr lang="zh-CN" altLang="en-US" sz="11500" dirty="0">
              <a:solidFill>
                <a:srgbClr val="A2998A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29375" y="3640846"/>
            <a:ext cx="2938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4400" dirty="0">
                <a:solidFill>
                  <a:srgbClr val="A2998A"/>
                </a:solidFill>
                <a:cs typeface="+mn-ea"/>
                <a:sym typeface="+mn-lt"/>
              </a:rPr>
              <a:t>PART THREE</a:t>
            </a:r>
            <a:endParaRPr lang="zh-CN" altLang="en-US" sz="4400" dirty="0">
              <a:solidFill>
                <a:srgbClr val="A2998A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3715" y="4287551"/>
            <a:ext cx="4354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>
                <a:solidFill>
                  <a:srgbClr val="A2998A"/>
                </a:solidFill>
                <a:cs typeface="+mn-ea"/>
                <a:sym typeface="+mn-lt"/>
              </a:rPr>
              <a:t>项目测试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26851" y="4995437"/>
            <a:ext cx="6241149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dirty="0">
                <a:solidFill>
                  <a:srgbClr val="A2998A"/>
                </a:solidFill>
                <a:cs typeface="+mn-ea"/>
                <a:sym typeface="+mn-lt"/>
              </a:rPr>
              <a:t>Project Testing</a:t>
            </a:r>
            <a:endParaRPr lang="zh-CN" altLang="en-US" sz="1400" dirty="0">
              <a:solidFill>
                <a:srgbClr val="A2998A"/>
              </a:solidFill>
              <a:cs typeface="+mn-ea"/>
              <a:sym typeface="+mn-lt"/>
            </a:endParaRPr>
          </a:p>
        </p:txBody>
      </p:sp>
      <p:cxnSp>
        <p:nvCxnSpPr>
          <p:cNvPr id="8" name="肘形连接符 7"/>
          <p:cNvCxnSpPr>
            <a:stCxn id="4" idx="0"/>
            <a:endCxn id="5" idx="1"/>
          </p:cNvCxnSpPr>
          <p:nvPr/>
        </p:nvCxnSpPr>
        <p:spPr>
          <a:xfrm rot="16200000" flipH="1" flipV="1">
            <a:off x="7713871" y="2036637"/>
            <a:ext cx="2004433" cy="1973425"/>
          </a:xfrm>
          <a:prstGeom prst="bentConnector4">
            <a:avLst>
              <a:gd name="adj1" fmla="val -11405"/>
              <a:gd name="adj2" fmla="val 111584"/>
            </a:avLst>
          </a:prstGeom>
          <a:ln w="38100">
            <a:solidFill>
              <a:srgbClr val="A299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977" y="638630"/>
            <a:ext cx="5022040" cy="1154944"/>
            <a:chOff x="314525" y="638630"/>
            <a:chExt cx="4562275" cy="1154944"/>
          </a:xfrm>
        </p:grpSpPr>
        <p:sp>
          <p:nvSpPr>
            <p:cNvPr id="3" name="矩形 2"/>
            <p:cNvSpPr/>
            <p:nvPr/>
          </p:nvSpPr>
          <p:spPr>
            <a:xfrm>
              <a:off x="314525" y="638630"/>
              <a:ext cx="367646" cy="740229"/>
            </a:xfrm>
            <a:prstGeom prst="rect">
              <a:avLst/>
            </a:prstGeom>
            <a:solidFill>
              <a:srgbClr val="C3CA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82171" y="716356"/>
              <a:ext cx="419462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rgbClr val="9EA9BA"/>
                  </a:solidFill>
                  <a:cs typeface="+mn-ea"/>
                  <a:sym typeface="+mn-lt"/>
                </a:rPr>
                <a:t>已实现功能测试与展示</a:t>
              </a:r>
            </a:p>
          </p:txBody>
        </p:sp>
      </p:grpSp>
      <p:sp>
        <p:nvSpPr>
          <p:cNvPr id="5" name="矩形 4"/>
          <p:cNvSpPr>
            <a:spLocks noChangeAspect="1"/>
          </p:cNvSpPr>
          <p:nvPr/>
        </p:nvSpPr>
        <p:spPr>
          <a:xfrm>
            <a:off x="320502" y="1612900"/>
            <a:ext cx="5004000" cy="26543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6243551" y="1612900"/>
            <a:ext cx="5004000" cy="26543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502" y="4345357"/>
            <a:ext cx="5012516" cy="226644"/>
          </a:xfrm>
          <a:prstGeom prst="rect">
            <a:avLst/>
          </a:prstGeom>
          <a:solidFill>
            <a:srgbClr val="9EA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43552" y="4345357"/>
            <a:ext cx="5403806" cy="226644"/>
          </a:xfrm>
          <a:prstGeom prst="rect">
            <a:avLst/>
          </a:prstGeom>
          <a:solidFill>
            <a:srgbClr val="B0B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0500" y="4657125"/>
            <a:ext cx="5630949" cy="1751698"/>
            <a:chOff x="6110514" y="2293256"/>
            <a:chExt cx="2708110" cy="1751698"/>
          </a:xfrm>
        </p:grpSpPr>
        <p:sp>
          <p:nvSpPr>
            <p:cNvPr id="14" name="文本框 13"/>
            <p:cNvSpPr txBox="1"/>
            <p:nvPr/>
          </p:nvSpPr>
          <p:spPr>
            <a:xfrm>
              <a:off x="6110514" y="2293256"/>
              <a:ext cx="2264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87481"/>
                  </a:solidFill>
                  <a:cs typeface="+mn-ea"/>
                  <a:sym typeface="+mn-lt"/>
                </a:rPr>
                <a:t>网页平台</a:t>
              </a:r>
              <a:r>
                <a:rPr lang="en-US" altLang="zh-CN" sz="2000" dirty="0">
                  <a:solidFill>
                    <a:srgbClr val="787481"/>
                  </a:solidFill>
                  <a:cs typeface="+mn-ea"/>
                  <a:sym typeface="+mn-lt"/>
                </a:rPr>
                <a:t>UI</a:t>
              </a:r>
              <a:r>
                <a:rPr lang="zh-CN" altLang="en-US" sz="2000" dirty="0">
                  <a:solidFill>
                    <a:srgbClr val="787481"/>
                  </a:solidFill>
                  <a:cs typeface="+mn-ea"/>
                  <a:sym typeface="+mn-lt"/>
                </a:rPr>
                <a:t>展示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110514" y="2693366"/>
              <a:ext cx="2708110" cy="135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主要功能包含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系统管理</a:t>
              </a: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Wingdings" panose="05000000000000000000" pitchFamily="2" charset="2"/>
                </a:rPr>
                <a:t>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Wingdings" panose="05000000000000000000" pitchFamily="2" charset="2"/>
                </a:rPr>
                <a:t>用户管理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Wingdings" panose="05000000000000000000" pitchFamily="2" charset="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Wingdings" panose="05000000000000000000" pitchFamily="2" charset="2"/>
                </a:rPr>
                <a:t>题库管理</a:t>
              </a: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Wingdings" panose="05000000000000000000" pitchFamily="2" charset="2"/>
                </a:rPr>
                <a:t>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Wingdings" panose="05000000000000000000" pitchFamily="2" charset="2"/>
                </a:rPr>
                <a:t>试题列表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Wingdings" panose="05000000000000000000" pitchFamily="2" charset="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Wingdings" panose="05000000000000000000" pitchFamily="2" charset="2"/>
                </a:rPr>
                <a:t>答题系统</a:t>
              </a:r>
              <a:r>
                <a:rPr lang="en-US" altLang="zh-CN" sz="1400" dirty="0">
                  <a:solidFill>
                    <a:srgbClr val="787481"/>
                  </a:solidFill>
                  <a:cs typeface="+mn-ea"/>
                  <a:sym typeface="Wingdings" panose="05000000000000000000" pitchFamily="2" charset="2"/>
                </a:rPr>
                <a:t></a:t>
              </a: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Wingdings" panose="05000000000000000000" pitchFamily="2" charset="2"/>
                </a:rPr>
                <a:t>开始答题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43550" y="4657125"/>
            <a:ext cx="5630949" cy="1105368"/>
            <a:chOff x="6110514" y="2293256"/>
            <a:chExt cx="2708110" cy="1105368"/>
          </a:xfrm>
        </p:grpSpPr>
        <p:sp>
          <p:nvSpPr>
            <p:cNvPr id="17" name="文本框 16"/>
            <p:cNvSpPr txBox="1"/>
            <p:nvPr/>
          </p:nvSpPr>
          <p:spPr>
            <a:xfrm>
              <a:off x="6110514" y="2293256"/>
              <a:ext cx="2264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787481"/>
                  </a:solidFill>
                  <a:cs typeface="+mn-ea"/>
                  <a:sym typeface="+mn-lt"/>
                </a:rPr>
                <a:t>角色管理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110514" y="2693366"/>
              <a:ext cx="2708110" cy="7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管理各角色的权限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787481"/>
                  </a:solidFill>
                  <a:cs typeface="+mn-ea"/>
                  <a:sym typeface="+mn-lt"/>
                </a:rPr>
                <a:t>主要分管理员、老师与学生三种角色</a:t>
              </a:r>
              <a:endParaRPr lang="en-US" altLang="zh-CN" sz="1400" dirty="0">
                <a:solidFill>
                  <a:srgbClr val="78748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k4sioyo">
      <a:majorFont>
        <a:latin typeface="字魂58号-创中黑"/>
        <a:ea typeface="字魂58号-创中黑"/>
        <a:cs typeface=""/>
      </a:majorFont>
      <a:minorFont>
        <a:latin typeface="字魂58号-创中黑"/>
        <a:ea typeface="字魂58号-创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k4sioyo">
      <a:majorFont>
        <a:latin typeface="字魂58号-创中黑"/>
        <a:ea typeface="字魂58号-创中黑"/>
        <a:cs typeface=""/>
      </a:majorFont>
      <a:minorFont>
        <a:latin typeface="字魂58号-创中黑"/>
        <a:ea typeface="字魂58号-创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484</Words>
  <Application>Microsoft Office PowerPoint</Application>
  <PresentationFormat>宽屏</PresentationFormat>
  <Paragraphs>91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微软雅黑</vt:lpstr>
      <vt:lpstr>字魂58号-创中黑</vt:lpstr>
      <vt:lpstr>Arial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商务汇报</dc:title>
  <dc:creator>第一PPT</dc:creator>
  <cp:keywords>www.1ppt.com</cp:keywords>
  <dc:description>www.1ppt.com</dc:description>
  <cp:lastModifiedBy>亦天 洛</cp:lastModifiedBy>
  <cp:revision>53</cp:revision>
  <dcterms:created xsi:type="dcterms:W3CDTF">2020-05-04T07:16:00Z</dcterms:created>
  <dcterms:modified xsi:type="dcterms:W3CDTF">2024-07-10T12:16:31Z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ABAD8A609AE04E28A5C097E609394BE1_12</vt:lpwstr>
  </property>
  <property fmtid="{D5CDD505-2E9C-101B-9397-08002B2CF9AE}" pid="3" name="KSOProductBuildVer">
    <vt:lpwstr>2052-11.1.0.14309</vt:lpwstr>
  </property>
</Properties>
</file>