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20" r:id="rId3"/>
    <p:sldId id="321" r:id="rId4"/>
    <p:sldId id="262" r:id="rId5"/>
    <p:sldId id="263" r:id="rId6"/>
    <p:sldId id="265" r:id="rId7"/>
    <p:sldId id="267" r:id="rId8"/>
    <p:sldId id="270" r:id="rId9"/>
    <p:sldId id="271" r:id="rId10"/>
    <p:sldId id="272" r:id="rId11"/>
    <p:sldId id="273" r:id="rId12"/>
    <p:sldId id="274" r:id="rId13"/>
    <p:sldId id="275" r:id="rId14"/>
    <p:sldId id="289" r:id="rId15"/>
    <p:sldId id="276" r:id="rId16"/>
    <p:sldId id="277" r:id="rId17"/>
    <p:sldId id="278" r:id="rId18"/>
    <p:sldId id="279" r:id="rId19"/>
    <p:sldId id="280" r:id="rId20"/>
    <p:sldId id="281" r:id="rId21"/>
    <p:sldId id="282" r:id="rId22"/>
    <p:sldId id="283" r:id="rId23"/>
    <p:sldId id="284" r:id="rId24"/>
    <p:sldId id="285" r:id="rId25"/>
    <p:sldId id="286" r:id="rId26"/>
    <p:sldId id="287" r:id="rId27"/>
    <p:sldId id="288" r:id="rId28"/>
    <p:sldId id="290" r:id="rId29"/>
    <p:sldId id="291" r:id="rId30"/>
    <p:sldId id="292" r:id="rId31"/>
    <p:sldId id="293" r:id="rId32"/>
    <p:sldId id="294" r:id="rId33"/>
    <p:sldId id="295" r:id="rId34"/>
    <p:sldId id="296" r:id="rId35"/>
    <p:sldId id="297" r:id="rId36"/>
    <p:sldId id="299" r:id="rId37"/>
    <p:sldId id="300" r:id="rId38"/>
    <p:sldId id="301" r:id="rId39"/>
    <p:sldId id="302" r:id="rId40"/>
    <p:sldId id="303" r:id="rId41"/>
    <p:sldId id="304" r:id="rId42"/>
    <p:sldId id="305" r:id="rId43"/>
    <p:sldId id="306" r:id="rId44"/>
    <p:sldId id="307" r:id="rId45"/>
    <p:sldId id="308" r:id="rId46"/>
    <p:sldId id="309" r:id="rId47"/>
    <p:sldId id="313" r:id="rId48"/>
    <p:sldId id="314" r:id="rId49"/>
    <p:sldId id="315" r:id="rId50"/>
    <p:sldId id="316" r:id="rId51"/>
    <p:sldId id="317" r:id="rId52"/>
    <p:sldId id="318" r:id="rId53"/>
    <p:sldId id="319" r:id="rId5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0" d="100"/>
          <a:sy n="80" d="100"/>
        </p:scale>
        <p:origin x="75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image" Target="../media/image30.emf"/><Relationship Id="rId1" Type="http://schemas.openxmlformats.org/officeDocument/2006/relationships/image" Target="../media/image29.emf"/><Relationship Id="rId6" Type="http://schemas.openxmlformats.org/officeDocument/2006/relationships/image" Target="../media/image34.wmf"/><Relationship Id="rId5" Type="http://schemas.openxmlformats.org/officeDocument/2006/relationships/image" Target="../media/image33.emf"/><Relationship Id="rId4" Type="http://schemas.openxmlformats.org/officeDocument/2006/relationships/image" Target="../media/image32.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43.png"/></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58.e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61.emf"/><Relationship Id="rId2" Type="http://schemas.openxmlformats.org/officeDocument/2006/relationships/image" Target="../media/image60.emf"/><Relationship Id="rId1" Type="http://schemas.openxmlformats.org/officeDocument/2006/relationships/image" Target="../media/image59.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62.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63.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64.e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67.emf"/><Relationship Id="rId2" Type="http://schemas.openxmlformats.org/officeDocument/2006/relationships/image" Target="../media/image66.wmf"/><Relationship Id="rId1" Type="http://schemas.openxmlformats.org/officeDocument/2006/relationships/image" Target="../media/image65.emf"/><Relationship Id="rId4" Type="http://schemas.openxmlformats.org/officeDocument/2006/relationships/image" Target="../media/image68.e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71.emf"/><Relationship Id="rId2" Type="http://schemas.openxmlformats.org/officeDocument/2006/relationships/image" Target="../media/image70.emf"/><Relationship Id="rId1" Type="http://schemas.openxmlformats.org/officeDocument/2006/relationships/image" Target="../media/image69.e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74.emf"/><Relationship Id="rId7" Type="http://schemas.openxmlformats.org/officeDocument/2006/relationships/image" Target="../media/image78.emf"/><Relationship Id="rId2" Type="http://schemas.openxmlformats.org/officeDocument/2006/relationships/image" Target="../media/image73.emf"/><Relationship Id="rId1" Type="http://schemas.openxmlformats.org/officeDocument/2006/relationships/image" Target="../media/image72.emf"/><Relationship Id="rId6" Type="http://schemas.openxmlformats.org/officeDocument/2006/relationships/image" Target="../media/image77.emf"/><Relationship Id="rId5" Type="http://schemas.openxmlformats.org/officeDocument/2006/relationships/image" Target="../media/image76.emf"/><Relationship Id="rId4" Type="http://schemas.openxmlformats.org/officeDocument/2006/relationships/image" Target="../media/image75.e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image" Target="../media/image2.emf"/><Relationship Id="rId4" Type="http://schemas.openxmlformats.org/officeDocument/2006/relationships/image" Target="../media/image5.e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81.emf"/><Relationship Id="rId2" Type="http://schemas.openxmlformats.org/officeDocument/2006/relationships/image" Target="../media/image80.emf"/><Relationship Id="rId1" Type="http://schemas.openxmlformats.org/officeDocument/2006/relationships/image" Target="../media/image79.emf"/><Relationship Id="rId4" Type="http://schemas.openxmlformats.org/officeDocument/2006/relationships/image" Target="../media/image82.emf"/></Relationships>
</file>

<file path=ppt/drawings/_rels/vmlDrawing21.vml.rels><?xml version="1.0" encoding="UTF-8" standalone="yes"?>
<Relationships xmlns="http://schemas.openxmlformats.org/package/2006/relationships"><Relationship Id="rId2" Type="http://schemas.openxmlformats.org/officeDocument/2006/relationships/image" Target="../media/image84.emf"/><Relationship Id="rId1" Type="http://schemas.openxmlformats.org/officeDocument/2006/relationships/image" Target="../media/image83.e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87.emf"/><Relationship Id="rId2" Type="http://schemas.openxmlformats.org/officeDocument/2006/relationships/image" Target="../media/image86.emf"/><Relationship Id="rId1" Type="http://schemas.openxmlformats.org/officeDocument/2006/relationships/image" Target="../media/image85.emf"/><Relationship Id="rId4" Type="http://schemas.openxmlformats.org/officeDocument/2006/relationships/image" Target="../media/image88.e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91.emf"/><Relationship Id="rId2" Type="http://schemas.openxmlformats.org/officeDocument/2006/relationships/image" Target="../media/image90.emf"/><Relationship Id="rId1" Type="http://schemas.openxmlformats.org/officeDocument/2006/relationships/image" Target="../media/image89.e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94.emf"/><Relationship Id="rId2" Type="http://schemas.openxmlformats.org/officeDocument/2006/relationships/image" Target="../media/image93.emf"/><Relationship Id="rId1" Type="http://schemas.openxmlformats.org/officeDocument/2006/relationships/image" Target="../media/image92.emf"/><Relationship Id="rId4" Type="http://schemas.openxmlformats.org/officeDocument/2006/relationships/image" Target="../media/image95.e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98.emf"/><Relationship Id="rId2" Type="http://schemas.openxmlformats.org/officeDocument/2006/relationships/image" Target="../media/image97.emf"/><Relationship Id="rId1" Type="http://schemas.openxmlformats.org/officeDocument/2006/relationships/image" Target="../media/image96.emf"/><Relationship Id="rId4" Type="http://schemas.openxmlformats.org/officeDocument/2006/relationships/image" Target="../media/image99.emf"/></Relationships>
</file>

<file path=ppt/drawings/_rels/vmlDrawing26.vml.rels><?xml version="1.0" encoding="UTF-8" standalone="yes"?>
<Relationships xmlns="http://schemas.openxmlformats.org/package/2006/relationships"><Relationship Id="rId8" Type="http://schemas.openxmlformats.org/officeDocument/2006/relationships/image" Target="../media/image107.emf"/><Relationship Id="rId3" Type="http://schemas.openxmlformats.org/officeDocument/2006/relationships/image" Target="../media/image102.emf"/><Relationship Id="rId7" Type="http://schemas.openxmlformats.org/officeDocument/2006/relationships/image" Target="../media/image106.emf"/><Relationship Id="rId2" Type="http://schemas.openxmlformats.org/officeDocument/2006/relationships/image" Target="../media/image101.wmf"/><Relationship Id="rId1" Type="http://schemas.openxmlformats.org/officeDocument/2006/relationships/image" Target="../media/image100.emf"/><Relationship Id="rId6" Type="http://schemas.openxmlformats.org/officeDocument/2006/relationships/image" Target="../media/image105.emf"/><Relationship Id="rId5" Type="http://schemas.openxmlformats.org/officeDocument/2006/relationships/image" Target="../media/image104.emf"/><Relationship Id="rId4" Type="http://schemas.openxmlformats.org/officeDocument/2006/relationships/image" Target="../media/image103.emf"/><Relationship Id="rId9" Type="http://schemas.openxmlformats.org/officeDocument/2006/relationships/image" Target="../media/image108.emf"/></Relationships>
</file>

<file path=ppt/drawings/_rels/vmlDrawing27.vml.rels><?xml version="1.0" encoding="UTF-8" standalone="yes"?>
<Relationships xmlns="http://schemas.openxmlformats.org/package/2006/relationships"><Relationship Id="rId8" Type="http://schemas.openxmlformats.org/officeDocument/2006/relationships/image" Target="../media/image116.emf"/><Relationship Id="rId3" Type="http://schemas.openxmlformats.org/officeDocument/2006/relationships/image" Target="../media/image111.emf"/><Relationship Id="rId7" Type="http://schemas.openxmlformats.org/officeDocument/2006/relationships/image" Target="../media/image115.emf"/><Relationship Id="rId2" Type="http://schemas.openxmlformats.org/officeDocument/2006/relationships/image" Target="../media/image110.emf"/><Relationship Id="rId1" Type="http://schemas.openxmlformats.org/officeDocument/2006/relationships/image" Target="../media/image109.emf"/><Relationship Id="rId6" Type="http://schemas.openxmlformats.org/officeDocument/2006/relationships/image" Target="../media/image114.emf"/><Relationship Id="rId5" Type="http://schemas.openxmlformats.org/officeDocument/2006/relationships/image" Target="../media/image113.emf"/><Relationship Id="rId10" Type="http://schemas.openxmlformats.org/officeDocument/2006/relationships/image" Target="../media/image118.emf"/><Relationship Id="rId4" Type="http://schemas.openxmlformats.org/officeDocument/2006/relationships/image" Target="../media/image112.emf"/><Relationship Id="rId9" Type="http://schemas.openxmlformats.org/officeDocument/2006/relationships/image" Target="../media/image117.emf"/></Relationships>
</file>

<file path=ppt/drawings/_rels/vmlDrawing28.vml.rels><?xml version="1.0" encoding="UTF-8" standalone="yes"?>
<Relationships xmlns="http://schemas.openxmlformats.org/package/2006/relationships"><Relationship Id="rId2" Type="http://schemas.openxmlformats.org/officeDocument/2006/relationships/image" Target="../media/image120.wmf"/><Relationship Id="rId1" Type="http://schemas.openxmlformats.org/officeDocument/2006/relationships/image" Target="../media/image119.e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121.e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image" Target="../media/image6.emf"/><Relationship Id="rId4" Type="http://schemas.openxmlformats.org/officeDocument/2006/relationships/image" Target="../media/image9.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16.emf"/><Relationship Id="rId1" Type="http://schemas.openxmlformats.org/officeDocument/2006/relationships/image" Target="../media/image15.emf"/><Relationship Id="rId5" Type="http://schemas.openxmlformats.org/officeDocument/2006/relationships/image" Target="../media/image19.emf"/><Relationship Id="rId4" Type="http://schemas.openxmlformats.org/officeDocument/2006/relationships/image" Target="../media/image18.e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image" Target="../media/image21.emf"/><Relationship Id="rId1" Type="http://schemas.openxmlformats.org/officeDocument/2006/relationships/image" Target="../media/image20.emf"/><Relationship Id="rId5" Type="http://schemas.openxmlformats.org/officeDocument/2006/relationships/image" Target="../media/image24.emf"/><Relationship Id="rId4" Type="http://schemas.openxmlformats.org/officeDocument/2006/relationships/image" Target="../media/image23.e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image" Target="../media/image25.wmf"/><Relationship Id="rId1" Type="http://schemas.openxmlformats.org/officeDocument/2006/relationships/image" Target="../media/image10.jpeg"/><Relationship Id="rId5" Type="http://schemas.openxmlformats.org/officeDocument/2006/relationships/image" Target="../media/image28.wmf"/><Relationship Id="rId4" Type="http://schemas.openxmlformats.org/officeDocument/2006/relationships/image" Target="../media/image27.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4690337-AC98-4A1F-8C3D-6D25226AB897}"/>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D326B4B6-1BEF-42EF-B5BB-1E635E12C66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BE3FCF2B-96B9-4FDA-9D04-01B8A1CE73B6}"/>
              </a:ext>
            </a:extLst>
          </p:cNvPr>
          <p:cNvSpPr>
            <a:spLocks noGrp="1"/>
          </p:cNvSpPr>
          <p:nvPr>
            <p:ph type="dt" sz="half" idx="10"/>
          </p:nvPr>
        </p:nvSpPr>
        <p:spPr/>
        <p:txBody>
          <a:bodyPr/>
          <a:lstStyle/>
          <a:p>
            <a:fld id="{E8EECCC5-94A2-4D5C-B146-B0D982B3EEFF}" type="datetimeFigureOut">
              <a:rPr lang="zh-CN" altLang="en-US" smtClean="0"/>
              <a:t>2025/2/17</a:t>
            </a:fld>
            <a:endParaRPr lang="zh-CN" altLang="en-US"/>
          </a:p>
        </p:txBody>
      </p:sp>
      <p:sp>
        <p:nvSpPr>
          <p:cNvPr id="5" name="页脚占位符 4">
            <a:extLst>
              <a:ext uri="{FF2B5EF4-FFF2-40B4-BE49-F238E27FC236}">
                <a16:creationId xmlns:a16="http://schemas.microsoft.com/office/drawing/2014/main" id="{E413556C-174E-4DCE-804C-F3B354F3BBB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EDAAFE7-4A87-4C40-AEC4-525428A53366}"/>
              </a:ext>
            </a:extLst>
          </p:cNvPr>
          <p:cNvSpPr>
            <a:spLocks noGrp="1"/>
          </p:cNvSpPr>
          <p:nvPr>
            <p:ph type="sldNum" sz="quarter" idx="12"/>
          </p:nvPr>
        </p:nvSpPr>
        <p:spPr/>
        <p:txBody>
          <a:bodyPr/>
          <a:lstStyle/>
          <a:p>
            <a:fld id="{C5D443F2-18E0-4B60-83CE-32DDD2E046FB}" type="slidenum">
              <a:rPr lang="zh-CN" altLang="en-US" smtClean="0"/>
              <a:t>‹#›</a:t>
            </a:fld>
            <a:endParaRPr lang="zh-CN" altLang="en-US"/>
          </a:p>
        </p:txBody>
      </p:sp>
    </p:spTree>
    <p:extLst>
      <p:ext uri="{BB962C8B-B14F-4D97-AF65-F5344CB8AC3E}">
        <p14:creationId xmlns:p14="http://schemas.microsoft.com/office/powerpoint/2010/main" val="7604956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BB1ECA-C637-4D5A-9170-58AE21579580}"/>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C5EB8EF1-2A80-47C9-936A-68FD5FC62E0D}"/>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8F5467D-D78F-4D22-904A-9BEA8FD074E8}"/>
              </a:ext>
            </a:extLst>
          </p:cNvPr>
          <p:cNvSpPr>
            <a:spLocks noGrp="1"/>
          </p:cNvSpPr>
          <p:nvPr>
            <p:ph type="dt" sz="half" idx="10"/>
          </p:nvPr>
        </p:nvSpPr>
        <p:spPr/>
        <p:txBody>
          <a:bodyPr/>
          <a:lstStyle/>
          <a:p>
            <a:fld id="{E8EECCC5-94A2-4D5C-B146-B0D982B3EEFF}" type="datetimeFigureOut">
              <a:rPr lang="zh-CN" altLang="en-US" smtClean="0"/>
              <a:t>2025/2/17</a:t>
            </a:fld>
            <a:endParaRPr lang="zh-CN" altLang="en-US"/>
          </a:p>
        </p:txBody>
      </p:sp>
      <p:sp>
        <p:nvSpPr>
          <p:cNvPr id="5" name="页脚占位符 4">
            <a:extLst>
              <a:ext uri="{FF2B5EF4-FFF2-40B4-BE49-F238E27FC236}">
                <a16:creationId xmlns:a16="http://schemas.microsoft.com/office/drawing/2014/main" id="{24B2D30A-DD64-4E00-9D65-AC3A8075A6B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D8A55E1-949A-48DB-B4E2-0B8CDD0E4279}"/>
              </a:ext>
            </a:extLst>
          </p:cNvPr>
          <p:cNvSpPr>
            <a:spLocks noGrp="1"/>
          </p:cNvSpPr>
          <p:nvPr>
            <p:ph type="sldNum" sz="quarter" idx="12"/>
          </p:nvPr>
        </p:nvSpPr>
        <p:spPr/>
        <p:txBody>
          <a:bodyPr/>
          <a:lstStyle/>
          <a:p>
            <a:fld id="{C5D443F2-18E0-4B60-83CE-32DDD2E046FB}" type="slidenum">
              <a:rPr lang="zh-CN" altLang="en-US" smtClean="0"/>
              <a:t>‹#›</a:t>
            </a:fld>
            <a:endParaRPr lang="zh-CN" altLang="en-US"/>
          </a:p>
        </p:txBody>
      </p:sp>
    </p:spTree>
    <p:extLst>
      <p:ext uri="{BB962C8B-B14F-4D97-AF65-F5344CB8AC3E}">
        <p14:creationId xmlns:p14="http://schemas.microsoft.com/office/powerpoint/2010/main" val="36674736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0BBEE41E-A17F-4F87-A819-E43C97D48305}"/>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9DC8BC75-9708-44D5-85F0-CCF565DAFCF6}"/>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51018DF-0F68-4521-85F1-145E6312F459}"/>
              </a:ext>
            </a:extLst>
          </p:cNvPr>
          <p:cNvSpPr>
            <a:spLocks noGrp="1"/>
          </p:cNvSpPr>
          <p:nvPr>
            <p:ph type="dt" sz="half" idx="10"/>
          </p:nvPr>
        </p:nvSpPr>
        <p:spPr/>
        <p:txBody>
          <a:bodyPr/>
          <a:lstStyle/>
          <a:p>
            <a:fld id="{E8EECCC5-94A2-4D5C-B146-B0D982B3EEFF}" type="datetimeFigureOut">
              <a:rPr lang="zh-CN" altLang="en-US" smtClean="0"/>
              <a:t>2025/2/17</a:t>
            </a:fld>
            <a:endParaRPr lang="zh-CN" altLang="en-US"/>
          </a:p>
        </p:txBody>
      </p:sp>
      <p:sp>
        <p:nvSpPr>
          <p:cNvPr id="5" name="页脚占位符 4">
            <a:extLst>
              <a:ext uri="{FF2B5EF4-FFF2-40B4-BE49-F238E27FC236}">
                <a16:creationId xmlns:a16="http://schemas.microsoft.com/office/drawing/2014/main" id="{6DDBAD4B-A6F6-415C-81FB-72F20E053CE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41281BB-F11A-440A-806C-90ADEA91CC0C}"/>
              </a:ext>
            </a:extLst>
          </p:cNvPr>
          <p:cNvSpPr>
            <a:spLocks noGrp="1"/>
          </p:cNvSpPr>
          <p:nvPr>
            <p:ph type="sldNum" sz="quarter" idx="12"/>
          </p:nvPr>
        </p:nvSpPr>
        <p:spPr/>
        <p:txBody>
          <a:bodyPr/>
          <a:lstStyle/>
          <a:p>
            <a:fld id="{C5D443F2-18E0-4B60-83CE-32DDD2E046FB}" type="slidenum">
              <a:rPr lang="zh-CN" altLang="en-US" smtClean="0"/>
              <a:t>‹#›</a:t>
            </a:fld>
            <a:endParaRPr lang="zh-CN" altLang="en-US"/>
          </a:p>
        </p:txBody>
      </p:sp>
    </p:spTree>
    <p:extLst>
      <p:ext uri="{BB962C8B-B14F-4D97-AF65-F5344CB8AC3E}">
        <p14:creationId xmlns:p14="http://schemas.microsoft.com/office/powerpoint/2010/main" val="3778259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C0D7CEE-3552-41AE-A464-BD62725264EF}"/>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24F7D96B-BF16-4CA9-AB3F-3AF950E190B6}"/>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3C41806-9871-44C5-9A9E-18C028038B5F}"/>
              </a:ext>
            </a:extLst>
          </p:cNvPr>
          <p:cNvSpPr>
            <a:spLocks noGrp="1"/>
          </p:cNvSpPr>
          <p:nvPr>
            <p:ph type="dt" sz="half" idx="10"/>
          </p:nvPr>
        </p:nvSpPr>
        <p:spPr/>
        <p:txBody>
          <a:bodyPr/>
          <a:lstStyle/>
          <a:p>
            <a:fld id="{E8EECCC5-94A2-4D5C-B146-B0D982B3EEFF}" type="datetimeFigureOut">
              <a:rPr lang="zh-CN" altLang="en-US" smtClean="0"/>
              <a:t>2025/2/17</a:t>
            </a:fld>
            <a:endParaRPr lang="zh-CN" altLang="en-US"/>
          </a:p>
        </p:txBody>
      </p:sp>
      <p:sp>
        <p:nvSpPr>
          <p:cNvPr id="5" name="页脚占位符 4">
            <a:extLst>
              <a:ext uri="{FF2B5EF4-FFF2-40B4-BE49-F238E27FC236}">
                <a16:creationId xmlns:a16="http://schemas.microsoft.com/office/drawing/2014/main" id="{B7AF9403-E256-45D9-9C28-9F45409C0F2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D631421-2289-453E-AE7C-222E6FF11FF9}"/>
              </a:ext>
            </a:extLst>
          </p:cNvPr>
          <p:cNvSpPr>
            <a:spLocks noGrp="1"/>
          </p:cNvSpPr>
          <p:nvPr>
            <p:ph type="sldNum" sz="quarter" idx="12"/>
          </p:nvPr>
        </p:nvSpPr>
        <p:spPr/>
        <p:txBody>
          <a:bodyPr/>
          <a:lstStyle/>
          <a:p>
            <a:fld id="{C5D443F2-18E0-4B60-83CE-32DDD2E046FB}" type="slidenum">
              <a:rPr lang="zh-CN" altLang="en-US" smtClean="0"/>
              <a:t>‹#›</a:t>
            </a:fld>
            <a:endParaRPr lang="zh-CN" altLang="en-US"/>
          </a:p>
        </p:txBody>
      </p:sp>
    </p:spTree>
    <p:extLst>
      <p:ext uri="{BB962C8B-B14F-4D97-AF65-F5344CB8AC3E}">
        <p14:creationId xmlns:p14="http://schemas.microsoft.com/office/powerpoint/2010/main" val="11251254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9436C80-501A-42A5-B96E-E8109A9C342E}"/>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8FE8C622-EEC0-43C5-910C-261F0CC75E1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5D9FE61A-80A3-4005-A714-8F98E228C4CB}"/>
              </a:ext>
            </a:extLst>
          </p:cNvPr>
          <p:cNvSpPr>
            <a:spLocks noGrp="1"/>
          </p:cNvSpPr>
          <p:nvPr>
            <p:ph type="dt" sz="half" idx="10"/>
          </p:nvPr>
        </p:nvSpPr>
        <p:spPr/>
        <p:txBody>
          <a:bodyPr/>
          <a:lstStyle/>
          <a:p>
            <a:fld id="{E8EECCC5-94A2-4D5C-B146-B0D982B3EEFF}" type="datetimeFigureOut">
              <a:rPr lang="zh-CN" altLang="en-US" smtClean="0"/>
              <a:t>2025/2/17</a:t>
            </a:fld>
            <a:endParaRPr lang="zh-CN" altLang="en-US"/>
          </a:p>
        </p:txBody>
      </p:sp>
      <p:sp>
        <p:nvSpPr>
          <p:cNvPr id="5" name="页脚占位符 4">
            <a:extLst>
              <a:ext uri="{FF2B5EF4-FFF2-40B4-BE49-F238E27FC236}">
                <a16:creationId xmlns:a16="http://schemas.microsoft.com/office/drawing/2014/main" id="{767DB609-7F98-47AC-8A76-D493D2EA65E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F287433-7B86-44C6-AB82-B94FCC5137B3}"/>
              </a:ext>
            </a:extLst>
          </p:cNvPr>
          <p:cNvSpPr>
            <a:spLocks noGrp="1"/>
          </p:cNvSpPr>
          <p:nvPr>
            <p:ph type="sldNum" sz="quarter" idx="12"/>
          </p:nvPr>
        </p:nvSpPr>
        <p:spPr/>
        <p:txBody>
          <a:bodyPr/>
          <a:lstStyle/>
          <a:p>
            <a:fld id="{C5D443F2-18E0-4B60-83CE-32DDD2E046FB}" type="slidenum">
              <a:rPr lang="zh-CN" altLang="en-US" smtClean="0"/>
              <a:t>‹#›</a:t>
            </a:fld>
            <a:endParaRPr lang="zh-CN" altLang="en-US"/>
          </a:p>
        </p:txBody>
      </p:sp>
    </p:spTree>
    <p:extLst>
      <p:ext uri="{BB962C8B-B14F-4D97-AF65-F5344CB8AC3E}">
        <p14:creationId xmlns:p14="http://schemas.microsoft.com/office/powerpoint/2010/main" val="25151277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FFCA17-BE52-4014-82BC-ECF206F7E28C}"/>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ACC2F145-1D22-4445-817D-FFE7EBBD3C26}"/>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CFEFD551-0CB1-460C-9C95-E5CE61549289}"/>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88A278AC-B787-4B14-AA62-B7B3D9972AC3}"/>
              </a:ext>
            </a:extLst>
          </p:cNvPr>
          <p:cNvSpPr>
            <a:spLocks noGrp="1"/>
          </p:cNvSpPr>
          <p:nvPr>
            <p:ph type="dt" sz="half" idx="10"/>
          </p:nvPr>
        </p:nvSpPr>
        <p:spPr/>
        <p:txBody>
          <a:bodyPr/>
          <a:lstStyle/>
          <a:p>
            <a:fld id="{E8EECCC5-94A2-4D5C-B146-B0D982B3EEFF}" type="datetimeFigureOut">
              <a:rPr lang="zh-CN" altLang="en-US" smtClean="0"/>
              <a:t>2025/2/17</a:t>
            </a:fld>
            <a:endParaRPr lang="zh-CN" altLang="en-US"/>
          </a:p>
        </p:txBody>
      </p:sp>
      <p:sp>
        <p:nvSpPr>
          <p:cNvPr id="6" name="页脚占位符 5">
            <a:extLst>
              <a:ext uri="{FF2B5EF4-FFF2-40B4-BE49-F238E27FC236}">
                <a16:creationId xmlns:a16="http://schemas.microsoft.com/office/drawing/2014/main" id="{ACB3E997-BB6C-40CF-81DC-FF7FF4ACE96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4D7D392-EFAD-416C-924B-7FBFAD803CCA}"/>
              </a:ext>
            </a:extLst>
          </p:cNvPr>
          <p:cNvSpPr>
            <a:spLocks noGrp="1"/>
          </p:cNvSpPr>
          <p:nvPr>
            <p:ph type="sldNum" sz="quarter" idx="12"/>
          </p:nvPr>
        </p:nvSpPr>
        <p:spPr/>
        <p:txBody>
          <a:bodyPr/>
          <a:lstStyle/>
          <a:p>
            <a:fld id="{C5D443F2-18E0-4B60-83CE-32DDD2E046FB}" type="slidenum">
              <a:rPr lang="zh-CN" altLang="en-US" smtClean="0"/>
              <a:t>‹#›</a:t>
            </a:fld>
            <a:endParaRPr lang="zh-CN" altLang="en-US"/>
          </a:p>
        </p:txBody>
      </p:sp>
    </p:spTree>
    <p:extLst>
      <p:ext uri="{BB962C8B-B14F-4D97-AF65-F5344CB8AC3E}">
        <p14:creationId xmlns:p14="http://schemas.microsoft.com/office/powerpoint/2010/main" val="5482426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84E2850-21AC-4744-AC48-0C5BA77A426A}"/>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D321A6D7-CFFB-41F7-8879-4FC4230278A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4769036A-DC7B-4D83-999A-AE119AD3BA6A}"/>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8FDEA30B-EA34-4A66-A7C1-B935C4AFC8F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F6C29524-2476-4D14-850F-294CBC83624E}"/>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C8607528-7A64-408A-BD1F-68B5E3FB1BC8}"/>
              </a:ext>
            </a:extLst>
          </p:cNvPr>
          <p:cNvSpPr>
            <a:spLocks noGrp="1"/>
          </p:cNvSpPr>
          <p:nvPr>
            <p:ph type="dt" sz="half" idx="10"/>
          </p:nvPr>
        </p:nvSpPr>
        <p:spPr/>
        <p:txBody>
          <a:bodyPr/>
          <a:lstStyle/>
          <a:p>
            <a:fld id="{E8EECCC5-94A2-4D5C-B146-B0D982B3EEFF}" type="datetimeFigureOut">
              <a:rPr lang="zh-CN" altLang="en-US" smtClean="0"/>
              <a:t>2025/2/17</a:t>
            </a:fld>
            <a:endParaRPr lang="zh-CN" altLang="en-US"/>
          </a:p>
        </p:txBody>
      </p:sp>
      <p:sp>
        <p:nvSpPr>
          <p:cNvPr id="8" name="页脚占位符 7">
            <a:extLst>
              <a:ext uri="{FF2B5EF4-FFF2-40B4-BE49-F238E27FC236}">
                <a16:creationId xmlns:a16="http://schemas.microsoft.com/office/drawing/2014/main" id="{64B48BCF-9C41-409C-9E42-3E47A670FB01}"/>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A892C11E-684F-47B1-BA0C-0983C3B1BD4A}"/>
              </a:ext>
            </a:extLst>
          </p:cNvPr>
          <p:cNvSpPr>
            <a:spLocks noGrp="1"/>
          </p:cNvSpPr>
          <p:nvPr>
            <p:ph type="sldNum" sz="quarter" idx="12"/>
          </p:nvPr>
        </p:nvSpPr>
        <p:spPr/>
        <p:txBody>
          <a:bodyPr/>
          <a:lstStyle/>
          <a:p>
            <a:fld id="{C5D443F2-18E0-4B60-83CE-32DDD2E046FB}" type="slidenum">
              <a:rPr lang="zh-CN" altLang="en-US" smtClean="0"/>
              <a:t>‹#›</a:t>
            </a:fld>
            <a:endParaRPr lang="zh-CN" altLang="en-US"/>
          </a:p>
        </p:txBody>
      </p:sp>
    </p:spTree>
    <p:extLst>
      <p:ext uri="{BB962C8B-B14F-4D97-AF65-F5344CB8AC3E}">
        <p14:creationId xmlns:p14="http://schemas.microsoft.com/office/powerpoint/2010/main" val="21644871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51DD41E-C9E1-444E-ADA2-7F4686693222}"/>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946B9811-C2BD-4F02-BF0B-C72DA35A6A93}"/>
              </a:ext>
            </a:extLst>
          </p:cNvPr>
          <p:cNvSpPr>
            <a:spLocks noGrp="1"/>
          </p:cNvSpPr>
          <p:nvPr>
            <p:ph type="dt" sz="half" idx="10"/>
          </p:nvPr>
        </p:nvSpPr>
        <p:spPr/>
        <p:txBody>
          <a:bodyPr/>
          <a:lstStyle/>
          <a:p>
            <a:fld id="{E8EECCC5-94A2-4D5C-B146-B0D982B3EEFF}" type="datetimeFigureOut">
              <a:rPr lang="zh-CN" altLang="en-US" smtClean="0"/>
              <a:t>2025/2/17</a:t>
            </a:fld>
            <a:endParaRPr lang="zh-CN" altLang="en-US"/>
          </a:p>
        </p:txBody>
      </p:sp>
      <p:sp>
        <p:nvSpPr>
          <p:cNvPr id="4" name="页脚占位符 3">
            <a:extLst>
              <a:ext uri="{FF2B5EF4-FFF2-40B4-BE49-F238E27FC236}">
                <a16:creationId xmlns:a16="http://schemas.microsoft.com/office/drawing/2014/main" id="{F05DDCC5-7A02-4F05-A9B4-453AE0DEFED9}"/>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694207A3-7B4E-4DEB-9486-C8DD2D1BBDB9}"/>
              </a:ext>
            </a:extLst>
          </p:cNvPr>
          <p:cNvSpPr>
            <a:spLocks noGrp="1"/>
          </p:cNvSpPr>
          <p:nvPr>
            <p:ph type="sldNum" sz="quarter" idx="12"/>
          </p:nvPr>
        </p:nvSpPr>
        <p:spPr/>
        <p:txBody>
          <a:bodyPr/>
          <a:lstStyle/>
          <a:p>
            <a:fld id="{C5D443F2-18E0-4B60-83CE-32DDD2E046FB}" type="slidenum">
              <a:rPr lang="zh-CN" altLang="en-US" smtClean="0"/>
              <a:t>‹#›</a:t>
            </a:fld>
            <a:endParaRPr lang="zh-CN" altLang="en-US"/>
          </a:p>
        </p:txBody>
      </p:sp>
    </p:spTree>
    <p:extLst>
      <p:ext uri="{BB962C8B-B14F-4D97-AF65-F5344CB8AC3E}">
        <p14:creationId xmlns:p14="http://schemas.microsoft.com/office/powerpoint/2010/main" val="3052110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8D57F31E-B590-4002-82EB-0912CAE04651}"/>
              </a:ext>
            </a:extLst>
          </p:cNvPr>
          <p:cNvSpPr>
            <a:spLocks noGrp="1"/>
          </p:cNvSpPr>
          <p:nvPr>
            <p:ph type="dt" sz="half" idx="10"/>
          </p:nvPr>
        </p:nvSpPr>
        <p:spPr/>
        <p:txBody>
          <a:bodyPr/>
          <a:lstStyle/>
          <a:p>
            <a:fld id="{E8EECCC5-94A2-4D5C-B146-B0D982B3EEFF}" type="datetimeFigureOut">
              <a:rPr lang="zh-CN" altLang="en-US" smtClean="0"/>
              <a:t>2025/2/17</a:t>
            </a:fld>
            <a:endParaRPr lang="zh-CN" altLang="en-US"/>
          </a:p>
        </p:txBody>
      </p:sp>
      <p:sp>
        <p:nvSpPr>
          <p:cNvPr id="3" name="页脚占位符 2">
            <a:extLst>
              <a:ext uri="{FF2B5EF4-FFF2-40B4-BE49-F238E27FC236}">
                <a16:creationId xmlns:a16="http://schemas.microsoft.com/office/drawing/2014/main" id="{15D8F0F6-2841-40AF-97C1-5025BBB2CF7E}"/>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58B8A566-04D6-4854-B319-399E07723297}"/>
              </a:ext>
            </a:extLst>
          </p:cNvPr>
          <p:cNvSpPr>
            <a:spLocks noGrp="1"/>
          </p:cNvSpPr>
          <p:nvPr>
            <p:ph type="sldNum" sz="quarter" idx="12"/>
          </p:nvPr>
        </p:nvSpPr>
        <p:spPr/>
        <p:txBody>
          <a:bodyPr/>
          <a:lstStyle/>
          <a:p>
            <a:fld id="{C5D443F2-18E0-4B60-83CE-32DDD2E046FB}" type="slidenum">
              <a:rPr lang="zh-CN" altLang="en-US" smtClean="0"/>
              <a:t>‹#›</a:t>
            </a:fld>
            <a:endParaRPr lang="zh-CN" altLang="en-US"/>
          </a:p>
        </p:txBody>
      </p:sp>
    </p:spTree>
    <p:extLst>
      <p:ext uri="{BB962C8B-B14F-4D97-AF65-F5344CB8AC3E}">
        <p14:creationId xmlns:p14="http://schemas.microsoft.com/office/powerpoint/2010/main" val="13242965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ED1D8A-A9D4-4195-ABA1-5B0FA539A24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E74490CD-5030-4026-B8B9-DBDF4527FE0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E59DF464-9436-474B-BFA9-9E72911754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AF6F00B7-75A6-46B9-AE69-98ECBB768E81}"/>
              </a:ext>
            </a:extLst>
          </p:cNvPr>
          <p:cNvSpPr>
            <a:spLocks noGrp="1"/>
          </p:cNvSpPr>
          <p:nvPr>
            <p:ph type="dt" sz="half" idx="10"/>
          </p:nvPr>
        </p:nvSpPr>
        <p:spPr/>
        <p:txBody>
          <a:bodyPr/>
          <a:lstStyle/>
          <a:p>
            <a:fld id="{E8EECCC5-94A2-4D5C-B146-B0D982B3EEFF}" type="datetimeFigureOut">
              <a:rPr lang="zh-CN" altLang="en-US" smtClean="0"/>
              <a:t>2025/2/17</a:t>
            </a:fld>
            <a:endParaRPr lang="zh-CN" altLang="en-US"/>
          </a:p>
        </p:txBody>
      </p:sp>
      <p:sp>
        <p:nvSpPr>
          <p:cNvPr id="6" name="页脚占位符 5">
            <a:extLst>
              <a:ext uri="{FF2B5EF4-FFF2-40B4-BE49-F238E27FC236}">
                <a16:creationId xmlns:a16="http://schemas.microsoft.com/office/drawing/2014/main" id="{DD9797D8-934F-457B-82F6-AB0F7869B47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92EB5F3-E7A1-47D4-BFAD-C846BA6D5961}"/>
              </a:ext>
            </a:extLst>
          </p:cNvPr>
          <p:cNvSpPr>
            <a:spLocks noGrp="1"/>
          </p:cNvSpPr>
          <p:nvPr>
            <p:ph type="sldNum" sz="quarter" idx="12"/>
          </p:nvPr>
        </p:nvSpPr>
        <p:spPr/>
        <p:txBody>
          <a:bodyPr/>
          <a:lstStyle/>
          <a:p>
            <a:fld id="{C5D443F2-18E0-4B60-83CE-32DDD2E046FB}" type="slidenum">
              <a:rPr lang="zh-CN" altLang="en-US" smtClean="0"/>
              <a:t>‹#›</a:t>
            </a:fld>
            <a:endParaRPr lang="zh-CN" altLang="en-US"/>
          </a:p>
        </p:txBody>
      </p:sp>
    </p:spTree>
    <p:extLst>
      <p:ext uri="{BB962C8B-B14F-4D97-AF65-F5344CB8AC3E}">
        <p14:creationId xmlns:p14="http://schemas.microsoft.com/office/powerpoint/2010/main" val="7071874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765B188-A85F-4244-BE19-4EE0BAB696C0}"/>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071343D0-502D-464F-AC8A-DF210D82F5E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C642E3CA-FB88-4F4E-B455-D62756D10C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9FE2D3FE-30F0-48AF-8A4C-3E4EAD96B8E4}"/>
              </a:ext>
            </a:extLst>
          </p:cNvPr>
          <p:cNvSpPr>
            <a:spLocks noGrp="1"/>
          </p:cNvSpPr>
          <p:nvPr>
            <p:ph type="dt" sz="half" idx="10"/>
          </p:nvPr>
        </p:nvSpPr>
        <p:spPr/>
        <p:txBody>
          <a:bodyPr/>
          <a:lstStyle/>
          <a:p>
            <a:fld id="{E8EECCC5-94A2-4D5C-B146-B0D982B3EEFF}" type="datetimeFigureOut">
              <a:rPr lang="zh-CN" altLang="en-US" smtClean="0"/>
              <a:t>2025/2/17</a:t>
            </a:fld>
            <a:endParaRPr lang="zh-CN" altLang="en-US"/>
          </a:p>
        </p:txBody>
      </p:sp>
      <p:sp>
        <p:nvSpPr>
          <p:cNvPr id="6" name="页脚占位符 5">
            <a:extLst>
              <a:ext uri="{FF2B5EF4-FFF2-40B4-BE49-F238E27FC236}">
                <a16:creationId xmlns:a16="http://schemas.microsoft.com/office/drawing/2014/main" id="{D8202F0E-7AE8-473D-9523-CCAC1EEE804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175FC2C-9353-4699-B690-EBAD03583D09}"/>
              </a:ext>
            </a:extLst>
          </p:cNvPr>
          <p:cNvSpPr>
            <a:spLocks noGrp="1"/>
          </p:cNvSpPr>
          <p:nvPr>
            <p:ph type="sldNum" sz="quarter" idx="12"/>
          </p:nvPr>
        </p:nvSpPr>
        <p:spPr/>
        <p:txBody>
          <a:bodyPr/>
          <a:lstStyle/>
          <a:p>
            <a:fld id="{C5D443F2-18E0-4B60-83CE-32DDD2E046FB}" type="slidenum">
              <a:rPr lang="zh-CN" altLang="en-US" smtClean="0"/>
              <a:t>‹#›</a:t>
            </a:fld>
            <a:endParaRPr lang="zh-CN" altLang="en-US"/>
          </a:p>
        </p:txBody>
      </p:sp>
    </p:spTree>
    <p:extLst>
      <p:ext uri="{BB962C8B-B14F-4D97-AF65-F5344CB8AC3E}">
        <p14:creationId xmlns:p14="http://schemas.microsoft.com/office/powerpoint/2010/main" val="28522516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337F9215-47E6-43E9-91E1-145FAFBB8A3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12F9C376-065A-4962-A016-BFEF8FB1E63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092ED81-8014-48B4-80FB-2098B8DBB65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EECCC5-94A2-4D5C-B146-B0D982B3EEFF}" type="datetimeFigureOut">
              <a:rPr lang="zh-CN" altLang="en-US" smtClean="0"/>
              <a:t>2025/2/17</a:t>
            </a:fld>
            <a:endParaRPr lang="zh-CN" altLang="en-US"/>
          </a:p>
        </p:txBody>
      </p:sp>
      <p:sp>
        <p:nvSpPr>
          <p:cNvPr id="5" name="页脚占位符 4">
            <a:extLst>
              <a:ext uri="{FF2B5EF4-FFF2-40B4-BE49-F238E27FC236}">
                <a16:creationId xmlns:a16="http://schemas.microsoft.com/office/drawing/2014/main" id="{912FF275-649F-416B-A6BB-D88A981472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0F4F88D6-08BD-4D08-95BF-BD7064BC3D6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D443F2-18E0-4B60-83CE-32DDD2E046FB}" type="slidenum">
              <a:rPr lang="zh-CN" altLang="en-US" smtClean="0"/>
              <a:t>‹#›</a:t>
            </a:fld>
            <a:endParaRPr lang="zh-CN" altLang="en-US"/>
          </a:p>
        </p:txBody>
      </p:sp>
    </p:spTree>
    <p:extLst>
      <p:ext uri="{BB962C8B-B14F-4D97-AF65-F5344CB8AC3E}">
        <p14:creationId xmlns:p14="http://schemas.microsoft.com/office/powerpoint/2010/main" val="12960629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7.xml"/><Relationship Id="rId1" Type="http://schemas.openxmlformats.org/officeDocument/2006/relationships/vmlDrawing" Target="../drawings/vmlDrawing4.vml"/><Relationship Id="rId4" Type="http://schemas.openxmlformats.org/officeDocument/2006/relationships/image" Target="../media/image12.e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7.xml"/><Relationship Id="rId1" Type="http://schemas.openxmlformats.org/officeDocument/2006/relationships/vmlDrawing" Target="../drawings/vmlDrawing5.vml"/><Relationship Id="rId4" Type="http://schemas.openxmlformats.org/officeDocument/2006/relationships/image" Target="../media/image13.w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7.xml"/><Relationship Id="rId1" Type="http://schemas.openxmlformats.org/officeDocument/2006/relationships/vmlDrawing" Target="../drawings/vmlDrawing6.vml"/><Relationship Id="rId4" Type="http://schemas.openxmlformats.org/officeDocument/2006/relationships/image" Target="../media/image14.wmf"/></Relationships>
</file>

<file path=ppt/slides/_rels/slide17.xml.rels><?xml version="1.0" encoding="UTF-8" standalone="yes"?>
<Relationships xmlns="http://schemas.openxmlformats.org/package/2006/relationships"><Relationship Id="rId8" Type="http://schemas.openxmlformats.org/officeDocument/2006/relationships/image" Target="../media/image17.emf"/><Relationship Id="rId3" Type="http://schemas.openxmlformats.org/officeDocument/2006/relationships/oleObject" Target="../embeddings/oleObject13.bin"/><Relationship Id="rId7" Type="http://schemas.openxmlformats.org/officeDocument/2006/relationships/oleObject" Target="../embeddings/oleObject15.bin"/><Relationship Id="rId12" Type="http://schemas.openxmlformats.org/officeDocument/2006/relationships/image" Target="../media/image19.emf"/><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image" Target="../media/image16.emf"/><Relationship Id="rId11" Type="http://schemas.openxmlformats.org/officeDocument/2006/relationships/oleObject" Target="../embeddings/oleObject17.bin"/><Relationship Id="rId5" Type="http://schemas.openxmlformats.org/officeDocument/2006/relationships/oleObject" Target="../embeddings/oleObject14.bin"/><Relationship Id="rId10" Type="http://schemas.openxmlformats.org/officeDocument/2006/relationships/image" Target="../media/image18.emf"/><Relationship Id="rId4" Type="http://schemas.openxmlformats.org/officeDocument/2006/relationships/image" Target="../media/image15.emf"/><Relationship Id="rId9" Type="http://schemas.openxmlformats.org/officeDocument/2006/relationships/oleObject" Target="../embeddings/oleObject16.bin"/></Relationships>
</file>

<file path=ppt/slides/_rels/slide18.xml.rels><?xml version="1.0" encoding="UTF-8" standalone="yes"?>
<Relationships xmlns="http://schemas.openxmlformats.org/package/2006/relationships"><Relationship Id="rId8" Type="http://schemas.openxmlformats.org/officeDocument/2006/relationships/image" Target="../media/image22.emf"/><Relationship Id="rId3" Type="http://schemas.openxmlformats.org/officeDocument/2006/relationships/oleObject" Target="../embeddings/oleObject18.bin"/><Relationship Id="rId7" Type="http://schemas.openxmlformats.org/officeDocument/2006/relationships/oleObject" Target="../embeddings/oleObject20.bin"/><Relationship Id="rId12" Type="http://schemas.openxmlformats.org/officeDocument/2006/relationships/image" Target="../media/image24.emf"/><Relationship Id="rId2" Type="http://schemas.openxmlformats.org/officeDocument/2006/relationships/slideLayout" Target="../slideLayouts/slideLayout7.xml"/><Relationship Id="rId1" Type="http://schemas.openxmlformats.org/officeDocument/2006/relationships/vmlDrawing" Target="../drawings/vmlDrawing8.vml"/><Relationship Id="rId6" Type="http://schemas.openxmlformats.org/officeDocument/2006/relationships/image" Target="../media/image21.emf"/><Relationship Id="rId11" Type="http://schemas.openxmlformats.org/officeDocument/2006/relationships/oleObject" Target="../embeddings/oleObject22.bin"/><Relationship Id="rId5" Type="http://schemas.openxmlformats.org/officeDocument/2006/relationships/oleObject" Target="../embeddings/oleObject19.bin"/><Relationship Id="rId10" Type="http://schemas.openxmlformats.org/officeDocument/2006/relationships/image" Target="../media/image23.emf"/><Relationship Id="rId4" Type="http://schemas.openxmlformats.org/officeDocument/2006/relationships/image" Target="../media/image20.emf"/><Relationship Id="rId9" Type="http://schemas.openxmlformats.org/officeDocument/2006/relationships/oleObject" Target="../embeddings/oleObject21.bin"/></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8" Type="http://schemas.openxmlformats.org/officeDocument/2006/relationships/oleObject" Target="../embeddings/oleObject25.bin"/><Relationship Id="rId3" Type="http://schemas.openxmlformats.org/officeDocument/2006/relationships/oleObject" Target="../embeddings/oleObject23.bin"/><Relationship Id="rId7" Type="http://schemas.openxmlformats.org/officeDocument/2006/relationships/image" Target="../media/image26.wmf"/><Relationship Id="rId2" Type="http://schemas.openxmlformats.org/officeDocument/2006/relationships/slideLayout" Target="../slideLayouts/slideLayout7.xml"/><Relationship Id="rId1" Type="http://schemas.openxmlformats.org/officeDocument/2006/relationships/vmlDrawing" Target="../drawings/vmlDrawing9.vml"/><Relationship Id="rId6" Type="http://schemas.openxmlformats.org/officeDocument/2006/relationships/oleObject" Target="../embeddings/oleObject24.bin"/><Relationship Id="rId11" Type="http://schemas.openxmlformats.org/officeDocument/2006/relationships/image" Target="../media/image28.wmf"/><Relationship Id="rId5" Type="http://schemas.openxmlformats.org/officeDocument/2006/relationships/image" Target="../media/image10.jpeg"/><Relationship Id="rId10" Type="http://schemas.openxmlformats.org/officeDocument/2006/relationships/oleObject" Target="../embeddings/oleObject26.bin"/><Relationship Id="rId4" Type="http://schemas.openxmlformats.org/officeDocument/2006/relationships/image" Target="../media/image25.wmf"/><Relationship Id="rId9" Type="http://schemas.openxmlformats.org/officeDocument/2006/relationships/image" Target="../media/image27.w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8" Type="http://schemas.openxmlformats.org/officeDocument/2006/relationships/image" Target="../media/image31.emf"/><Relationship Id="rId13" Type="http://schemas.openxmlformats.org/officeDocument/2006/relationships/oleObject" Target="../embeddings/oleObject32.bin"/><Relationship Id="rId3" Type="http://schemas.openxmlformats.org/officeDocument/2006/relationships/oleObject" Target="../embeddings/oleObject27.bin"/><Relationship Id="rId7" Type="http://schemas.openxmlformats.org/officeDocument/2006/relationships/oleObject" Target="../embeddings/oleObject29.bin"/><Relationship Id="rId12" Type="http://schemas.openxmlformats.org/officeDocument/2006/relationships/image" Target="../media/image33.emf"/><Relationship Id="rId2" Type="http://schemas.openxmlformats.org/officeDocument/2006/relationships/slideLayout" Target="../slideLayouts/slideLayout7.xml"/><Relationship Id="rId1" Type="http://schemas.openxmlformats.org/officeDocument/2006/relationships/vmlDrawing" Target="../drawings/vmlDrawing10.vml"/><Relationship Id="rId6" Type="http://schemas.openxmlformats.org/officeDocument/2006/relationships/image" Target="../media/image30.emf"/><Relationship Id="rId11" Type="http://schemas.openxmlformats.org/officeDocument/2006/relationships/oleObject" Target="../embeddings/oleObject31.bin"/><Relationship Id="rId5" Type="http://schemas.openxmlformats.org/officeDocument/2006/relationships/oleObject" Target="../embeddings/oleObject28.bin"/><Relationship Id="rId10" Type="http://schemas.openxmlformats.org/officeDocument/2006/relationships/image" Target="../media/image32.emf"/><Relationship Id="rId4" Type="http://schemas.openxmlformats.org/officeDocument/2006/relationships/image" Target="../media/image29.emf"/><Relationship Id="rId9" Type="http://schemas.openxmlformats.org/officeDocument/2006/relationships/oleObject" Target="../embeddings/oleObject30.bin"/><Relationship Id="rId14" Type="http://schemas.openxmlformats.org/officeDocument/2006/relationships/image" Target="../media/image34.wmf"/></Relationships>
</file>

<file path=ppt/slides/_rels/slide28.xml.rels><?xml version="1.0" encoding="UTF-8" standalone="yes"?>
<Relationships xmlns="http://schemas.openxmlformats.org/package/2006/relationships"><Relationship Id="rId8" Type="http://schemas.openxmlformats.org/officeDocument/2006/relationships/image" Target="../media/image38.jpeg"/><Relationship Id="rId3" Type="http://schemas.openxmlformats.org/officeDocument/2006/relationships/image" Target="../media/image35.jpeg"/><Relationship Id="rId7" Type="http://schemas.openxmlformats.org/officeDocument/2006/relationships/hyperlink" Target="http://www.sensicom.com.cn/a/spjj.asp?id=119" TargetMode="External"/><Relationship Id="rId12" Type="http://schemas.openxmlformats.org/officeDocument/2006/relationships/image" Target="../media/image42.png"/><Relationship Id="rId2" Type="http://schemas.openxmlformats.org/officeDocument/2006/relationships/hyperlink" Target="http://www.jocol.com/product_YM_TUR.htm" TargetMode="External"/><Relationship Id="rId1" Type="http://schemas.openxmlformats.org/officeDocument/2006/relationships/slideLayout" Target="../slideLayouts/slideLayout7.xml"/><Relationship Id="rId6" Type="http://schemas.openxmlformats.org/officeDocument/2006/relationships/image" Target="../media/image37.jpeg"/><Relationship Id="rId11" Type="http://schemas.openxmlformats.org/officeDocument/2006/relationships/image" Target="../media/image41.jpeg"/><Relationship Id="rId5" Type="http://schemas.openxmlformats.org/officeDocument/2006/relationships/hyperlink" Target="http://www.sensicom.com.cn/a/spjj.asp?id=113" TargetMode="External"/><Relationship Id="rId10" Type="http://schemas.openxmlformats.org/officeDocument/2006/relationships/image" Target="../media/image40.jpeg"/><Relationship Id="rId4" Type="http://schemas.openxmlformats.org/officeDocument/2006/relationships/image" Target="../media/image36.png"/><Relationship Id="rId9" Type="http://schemas.openxmlformats.org/officeDocument/2006/relationships/image" Target="../media/image39.jpeg"/></Relationships>
</file>

<file path=ppt/slides/_rels/slide29.xml.rels><?xml version="1.0" encoding="UTF-8" standalone="yes"?>
<Relationships xmlns="http://schemas.openxmlformats.org/package/2006/relationships"><Relationship Id="rId8" Type="http://schemas.openxmlformats.org/officeDocument/2006/relationships/image" Target="../media/image46.jpeg"/><Relationship Id="rId13" Type="http://schemas.openxmlformats.org/officeDocument/2006/relationships/oleObject" Target="../embeddings/oleObject33.bin"/><Relationship Id="rId3" Type="http://schemas.openxmlformats.org/officeDocument/2006/relationships/hyperlink" Target="http://images.google.com/imgres?imgurl=http://img.hc360.com/ec/Market/product/P_105240.jpg&amp;imgrefurl=http://mmt.ec.hc360.com/product/show/310/pyl186310.htm&amp;h=400&amp;w=246&amp;sz=33&amp;tbnid=nxs7D-iqP-YJ:&amp;tbnh=120&amp;tbnw=73&amp;hl=zh-CN&amp;start=49&amp;prev=/images?q%3D%E7%94%B5%E5%AE%B9%26start%3D40%26svnum%3D10%26hl%3Dzh-CN%26lr%3D%26newwindow%3D1%26rls%3DGGLC,GGLC:1970-01,GGLC:zh-CN%26sa%3DN" TargetMode="External"/><Relationship Id="rId7" Type="http://schemas.openxmlformats.org/officeDocument/2006/relationships/hyperlink" Target="http://images.google.com/imgres?imgurl=http://img.ebigchina.com/cdimg/176142/1139257/0/1101142393.jpg&amp;imgrefurl=http://ctx398.ebigchina.com/sdp/176142/4/main.html&amp;h=519&amp;w=500&amp;sz=138&amp;tbnid=PKwKFW_tmbsJ:&amp;tbnh=128&amp;tbnw=123&amp;hl=zh-CN&amp;start=59&amp;prev=/images?q%3D%E7%94%B5%E5%AE%B9%26start%3D40%26svnum%3D10%26hl%3Dzh-CN%26lr%3D%26newwindow%3D1%26rls%3DGGLC,GGLC:1970-01,GGLC:zh-CN%26sa%3DN" TargetMode="External"/><Relationship Id="rId12" Type="http://schemas.openxmlformats.org/officeDocument/2006/relationships/image" Target="../media/image48.jpeg"/><Relationship Id="rId2" Type="http://schemas.openxmlformats.org/officeDocument/2006/relationships/slideLayout" Target="../slideLayouts/slideLayout7.xml"/><Relationship Id="rId1" Type="http://schemas.openxmlformats.org/officeDocument/2006/relationships/vmlDrawing" Target="../drawings/vmlDrawing11.vml"/><Relationship Id="rId6" Type="http://schemas.openxmlformats.org/officeDocument/2006/relationships/image" Target="../media/image45.jpeg"/><Relationship Id="rId11" Type="http://schemas.openxmlformats.org/officeDocument/2006/relationships/hyperlink" Target="http://images.google.com/imgres?imgurl=http://www.ecteema.com.tw/photo/Image1_36196.jpg&amp;imgrefurl=http://www.ecteema.com.tw/BuySale/offer.asp?offer%3Dsale&amp;h=200&amp;w=200&amp;sz=14&amp;tbnid=_ZplwFZeu9gJ:&amp;tbnh=99&amp;tbnw=99&amp;hl=zh-CN&amp;start=37&amp;prev=/images?q%3D%E7%94%B5%E5%AE%B9%E5%85%83%E4%BB%B6%26start%3D20%26svnum%3D10%26hl%3Dzh-CN%26lr%3D%26newwindow%3D1%26rls%3DGGLC,GGLC:1970-01,GGLC:zh-CN%26sa%3DN" TargetMode="External"/><Relationship Id="rId5" Type="http://schemas.openxmlformats.org/officeDocument/2006/relationships/hyperlink" Target="http://images.google.com/imgres?imgurl=http://cn.100y.com.tw/product_jpg_original/A002728.jpg&amp;imgrefurl=http://cn.100y.com.tw/PNoInfo/6350.htm&amp;h=427&amp;w=636&amp;sz=115&amp;tbnid=i13_2cdZDOgJ:&amp;tbnh=90&amp;tbnw=135&amp;hl=zh-CN&amp;start=18&amp;prev=/images?q%3D%E7%94%B5%E8%A7%A3%E7%94%B5%E5%AE%B9%26svnum%3D10%26hl%3Dzh-CN%26lr%3D%26newwindow%3D1%26rls%3DGGLC,GGLC:1970-01,GGLC:zh-CN%26sa%3DG" TargetMode="External"/><Relationship Id="rId10" Type="http://schemas.openxmlformats.org/officeDocument/2006/relationships/image" Target="../media/image47.jpeg"/><Relationship Id="rId4" Type="http://schemas.openxmlformats.org/officeDocument/2006/relationships/image" Target="../media/image44.jpeg"/><Relationship Id="rId9" Type="http://schemas.openxmlformats.org/officeDocument/2006/relationships/hyperlink" Target="http://images.google.com/imgres?imgurl=http://image2.beareyes.com.cn/2/lib/200305/08/157/DSC00846.JPG&amp;imgrefurl=http://www.beareyes.com.cn/2/lib/200305/08/20030508157.htm&amp;h=300&amp;w=400&amp;sz=44&amp;tbnid=xW9br5DVSE8J:&amp;tbnh=90&amp;tbnw=120&amp;hl=zh-CN&amp;start=15&amp;prev=/images?q%3D%E7%94%B5%E5%AE%B9%E5%85%83%E4%BB%B6%26svnum%3D10%26hl%3Dzh-CN%26lr%3D%26newwindow%3D1%26rls%3DGGLC,GGLC:1970-01,GGLC:zh-CN%26sa%3DG" TargetMode="External"/><Relationship Id="rId14" Type="http://schemas.openxmlformats.org/officeDocument/2006/relationships/image" Target="../media/image4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hyperlink" Target="http://images.google.com/imgres?imgurl=http://www.esmchina.com/ARTICLES/2004SEP/3/2004SEP15_NP_CM_CP_01.JPG&amp;imgrefurl=http://www.esmchina.com/ART_8800057854_617661.HTM.bc35f928&amp;h=233&amp;w=300&amp;sz=10&amp;tbnid=u7wJD45xXewJ:&amp;tbnh=86&amp;tbnw=111&amp;hl=zh-CN&amp;start=7&amp;prev=/images?q%3D%E7%94%B5%E6%84%9F%E5%99%A8%26svnum%3D10%26hl%3Dzh-CN%26lr%3D%26newwindow%3D1%26rls%3DGGLC,GGLC:1970-01,GGLC:zh-CN%26sa%3DG" TargetMode="External"/><Relationship Id="rId13" Type="http://schemas.openxmlformats.org/officeDocument/2006/relationships/image" Target="../media/image54.jpeg"/><Relationship Id="rId3" Type="http://schemas.openxmlformats.org/officeDocument/2006/relationships/image" Target="../media/image49.jpeg"/><Relationship Id="rId7" Type="http://schemas.openxmlformats.org/officeDocument/2006/relationships/image" Target="../media/image51.jpeg"/><Relationship Id="rId12" Type="http://schemas.openxmlformats.org/officeDocument/2006/relationships/hyperlink" Target="http://images.google.com/imgres?imgurl=http://img.zol.com.cn/article/1/549/liMgQflehoZk.jpg&amp;imgrefurl=http://hard.zol.com.cn/2004/0708/106781.shtml&amp;h=329&amp;w=480&amp;sz=65&amp;tbnid=PpDRtkLEDT8J:&amp;tbnh=86&amp;tbnw=126&amp;hl=zh-CN&amp;start=16&amp;prev=/images?q%3D%E7%94%B5%E6%84%9F%E5%99%A8%26svnum%3D10%26hl%3Dzh-CN%26lr%3D%26newwindow%3D1%26rls%3DGGLC,GGLC:1970-01,GGLC:zh-CN%26sa%3DN" TargetMode="External"/><Relationship Id="rId2" Type="http://schemas.openxmlformats.org/officeDocument/2006/relationships/hyperlink" Target="http://images.google.com/imgres?imgurl=http://cn.100y.com.tw/product_jpg_original/A001895.jpg&amp;imgrefurl=http://cn.100y.com.tw/PNoInfo/3916.htm&amp;h=401&amp;w=640&amp;sz=135&amp;tbnid=PT6-FBUmDcsJ:&amp;tbnh=84&amp;tbnw=135&amp;hl=zh-CN&amp;start=1&amp;prev=/images?q%3D%E7%94%B5%E6%84%9F%26svnum%3D10%26hl%3Dzh-CN%26lr%3D%26newwindow%3D1%26rls%3DGGLC,GGLC:1970-01,GGLC:zh-CN" TargetMode="External"/><Relationship Id="rId1" Type="http://schemas.openxmlformats.org/officeDocument/2006/relationships/slideLayout" Target="../slideLayouts/slideLayout7.xml"/><Relationship Id="rId6" Type="http://schemas.openxmlformats.org/officeDocument/2006/relationships/hyperlink" Target="http://images.google.com/imgres?imgurl=http://www.min-dong.com/byq/p52.jpg&amp;imgrefurl=http://www.min-dong.com/bianyaqi.htm&amp;h=467&amp;w=600&amp;sz=163&amp;tbnid=GwW8DsgoAtIJ:&amp;tbnh=103&amp;tbnw=133&amp;hl=zh-CN&amp;start=4&amp;prev=/images?q%3D%E7%94%B5%E6%84%9F%26svnum%3D10%26hl%3Dzh-CN%26lr%3D%26newwindow%3D1%26rls%3DGGLC,GGLC:1970-01,GGLC:zh-CN" TargetMode="External"/><Relationship Id="rId11" Type="http://schemas.openxmlformats.org/officeDocument/2006/relationships/image" Target="../media/image53.jpeg"/><Relationship Id="rId5" Type="http://schemas.openxmlformats.org/officeDocument/2006/relationships/image" Target="../media/image50.jpeg"/><Relationship Id="rId15" Type="http://schemas.openxmlformats.org/officeDocument/2006/relationships/image" Target="../media/image55.jpeg"/><Relationship Id="rId10" Type="http://schemas.openxmlformats.org/officeDocument/2006/relationships/hyperlink" Target="http://images.google.com/imgres?imgurl=http://www.yinheco.com.cn/yinhe/jishu/image/t6-7.jpg&amp;imgrefurl=http://www.yinheco.com.cn/yinhe/jishu/jishu1-10.htm&amp;h=325&amp;w=350&amp;sz=28&amp;tbnid=jIAUGPsse1kJ:&amp;tbnh=107&amp;tbnw=116&amp;hl=zh-CN&amp;start=9&amp;prev=/images?q%3D%E7%94%B5%E6%84%9F%E5%99%A8%26svnum%3D10%26hl%3Dzh-CN%26lr%3D%26newwindow%3D1%26rls%3DGGLC,GGLC:1970-01,GGLC:zh-CN%26sa%3DG" TargetMode="External"/><Relationship Id="rId4" Type="http://schemas.openxmlformats.org/officeDocument/2006/relationships/hyperlink" Target="http://images.google.com/imgres?imgurl=http://www.min-dong.com/byq/EMI.jpg&amp;imgrefurl=http://www.min-dong.com/bianyaqi.htm&amp;h=488&amp;w=610&amp;sz=98&amp;tbnid=2FXhIFqAWIwJ:&amp;tbnh=106&amp;tbnw=133&amp;hl=zh-CN&amp;start=3&amp;prev=/images?q%3D%E7%94%B5%E6%84%9F%26svnum%3D10%26hl%3Dzh-CN%26lr%3D%26newwindow%3D1%26rls%3DGGLC,GGLC:1970-01,GGLC:zh-CN" TargetMode="External"/><Relationship Id="rId9" Type="http://schemas.openxmlformats.org/officeDocument/2006/relationships/image" Target="../media/image52.jpeg"/><Relationship Id="rId14" Type="http://schemas.openxmlformats.org/officeDocument/2006/relationships/hyperlink" Target="http://images.google.com/imgres?imgurl=http://www.hxtc.com/xcp00.jpg&amp;imgrefurl=http://www.hxtc.com/xcp.htm&amp;h=254&amp;w=303&amp;sz=13&amp;tbnid=RNy3LOVyiA0J:&amp;tbnh=93&amp;tbnw=112&amp;hl=zh-CN&amp;start=3&amp;prev=/images?q%3D%E7%94%B5%E6%84%9F%E5%85%83%E4%BB%B6%26svnum%3D10%26hl%3Dzh-CN%26lr%3D%26newwindow%3D1%26rls%3DGGLC,GGLC:1970-01,GGLC:zh-CN" TargetMode="External"/></Relationships>
</file>

<file path=ppt/slides/_rels/slide31.xml.rels><?xml version="1.0" encoding="UTF-8" standalone="yes"?>
<Relationships xmlns="http://schemas.openxmlformats.org/package/2006/relationships"><Relationship Id="rId3" Type="http://schemas.openxmlformats.org/officeDocument/2006/relationships/image" Target="../media/image56.jpeg"/><Relationship Id="rId2" Type="http://schemas.openxmlformats.org/officeDocument/2006/relationships/hyperlink" Target="http://tupian.hudong.com/s/%E7%9B%B4%E6%B5%81%E7%A8%B3%E5%8E%8B%E7%94%B5%E6%BA%90/xgtupian/1/6" TargetMode="External"/><Relationship Id="rId1" Type="http://schemas.openxmlformats.org/officeDocument/2006/relationships/slideLayout" Target="../slideLayouts/slideLayout7.xml"/><Relationship Id="rId4" Type="http://schemas.openxmlformats.org/officeDocument/2006/relationships/image" Target="../media/image57.jpeg"/></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34.bin"/><Relationship Id="rId2" Type="http://schemas.openxmlformats.org/officeDocument/2006/relationships/slideLayout" Target="../slideLayouts/slideLayout7.xml"/><Relationship Id="rId1" Type="http://schemas.openxmlformats.org/officeDocument/2006/relationships/vmlDrawing" Target="../drawings/vmlDrawing12.vml"/><Relationship Id="rId4" Type="http://schemas.openxmlformats.org/officeDocument/2006/relationships/image" Target="../media/image58.emf"/></Relationships>
</file>

<file path=ppt/slides/_rels/slide33.xml.rels><?xml version="1.0" encoding="UTF-8" standalone="yes"?>
<Relationships xmlns="http://schemas.openxmlformats.org/package/2006/relationships"><Relationship Id="rId8" Type="http://schemas.openxmlformats.org/officeDocument/2006/relationships/oleObject" Target="../embeddings/oleObject37.bin"/><Relationship Id="rId3" Type="http://schemas.openxmlformats.org/officeDocument/2006/relationships/oleObject" Target="../embeddings/oleObject35.bin"/><Relationship Id="rId7" Type="http://schemas.openxmlformats.org/officeDocument/2006/relationships/image" Target="../media/image10.jpeg"/><Relationship Id="rId2" Type="http://schemas.openxmlformats.org/officeDocument/2006/relationships/slideLayout" Target="../slideLayouts/slideLayout7.xml"/><Relationship Id="rId1" Type="http://schemas.openxmlformats.org/officeDocument/2006/relationships/vmlDrawing" Target="../drawings/vmlDrawing13.vml"/><Relationship Id="rId6" Type="http://schemas.openxmlformats.org/officeDocument/2006/relationships/image" Target="../media/image60.emf"/><Relationship Id="rId5" Type="http://schemas.openxmlformats.org/officeDocument/2006/relationships/oleObject" Target="../embeddings/oleObject36.bin"/><Relationship Id="rId4" Type="http://schemas.openxmlformats.org/officeDocument/2006/relationships/image" Target="../media/image59.emf"/><Relationship Id="rId9" Type="http://schemas.openxmlformats.org/officeDocument/2006/relationships/image" Target="../media/image61.emf"/></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38.bin"/><Relationship Id="rId2" Type="http://schemas.openxmlformats.org/officeDocument/2006/relationships/slideLayout" Target="../slideLayouts/slideLayout7.xml"/><Relationship Id="rId1" Type="http://schemas.openxmlformats.org/officeDocument/2006/relationships/vmlDrawing" Target="../drawings/vmlDrawing14.vml"/><Relationship Id="rId4" Type="http://schemas.openxmlformats.org/officeDocument/2006/relationships/image" Target="../media/image62.wmf"/></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39.bin"/><Relationship Id="rId2" Type="http://schemas.openxmlformats.org/officeDocument/2006/relationships/slideLayout" Target="../slideLayouts/slideLayout7.xml"/><Relationship Id="rId1" Type="http://schemas.openxmlformats.org/officeDocument/2006/relationships/vmlDrawing" Target="../drawings/vmlDrawing15.vml"/><Relationship Id="rId4" Type="http://schemas.openxmlformats.org/officeDocument/2006/relationships/image" Target="../media/image63.emf"/></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40.bin"/><Relationship Id="rId2" Type="http://schemas.openxmlformats.org/officeDocument/2006/relationships/slideLayout" Target="../slideLayouts/slideLayout7.xml"/><Relationship Id="rId1" Type="http://schemas.openxmlformats.org/officeDocument/2006/relationships/vmlDrawing" Target="../drawings/vmlDrawing16.vml"/><Relationship Id="rId4" Type="http://schemas.openxmlformats.org/officeDocument/2006/relationships/image" Target="../media/image64.emf"/></Relationships>
</file>

<file path=ppt/slides/_rels/slide38.xml.rels><?xml version="1.0" encoding="UTF-8" standalone="yes"?>
<Relationships xmlns="http://schemas.openxmlformats.org/package/2006/relationships"><Relationship Id="rId8" Type="http://schemas.openxmlformats.org/officeDocument/2006/relationships/image" Target="../media/image67.emf"/><Relationship Id="rId3" Type="http://schemas.openxmlformats.org/officeDocument/2006/relationships/oleObject" Target="../embeddings/oleObject41.bin"/><Relationship Id="rId7" Type="http://schemas.openxmlformats.org/officeDocument/2006/relationships/oleObject" Target="../embeddings/oleObject43.bin"/><Relationship Id="rId2" Type="http://schemas.openxmlformats.org/officeDocument/2006/relationships/slideLayout" Target="../slideLayouts/slideLayout7.xml"/><Relationship Id="rId1" Type="http://schemas.openxmlformats.org/officeDocument/2006/relationships/vmlDrawing" Target="../drawings/vmlDrawing17.vml"/><Relationship Id="rId6" Type="http://schemas.openxmlformats.org/officeDocument/2006/relationships/image" Target="../media/image66.wmf"/><Relationship Id="rId5" Type="http://schemas.openxmlformats.org/officeDocument/2006/relationships/oleObject" Target="../embeddings/oleObject42.bin"/><Relationship Id="rId10" Type="http://schemas.openxmlformats.org/officeDocument/2006/relationships/image" Target="../media/image68.emf"/><Relationship Id="rId4" Type="http://schemas.openxmlformats.org/officeDocument/2006/relationships/image" Target="../media/image65.emf"/><Relationship Id="rId9" Type="http://schemas.openxmlformats.org/officeDocument/2006/relationships/oleObject" Target="../embeddings/oleObject44.bin"/></Relationships>
</file>

<file path=ppt/slides/_rels/slide39.xml.rels><?xml version="1.0" encoding="UTF-8" standalone="yes"?>
<Relationships xmlns="http://schemas.openxmlformats.org/package/2006/relationships"><Relationship Id="rId8" Type="http://schemas.openxmlformats.org/officeDocument/2006/relationships/image" Target="../media/image71.emf"/><Relationship Id="rId3" Type="http://schemas.openxmlformats.org/officeDocument/2006/relationships/oleObject" Target="../embeddings/oleObject45.bin"/><Relationship Id="rId7" Type="http://schemas.openxmlformats.org/officeDocument/2006/relationships/oleObject" Target="../embeddings/oleObject47.bin"/><Relationship Id="rId2" Type="http://schemas.openxmlformats.org/officeDocument/2006/relationships/slideLayout" Target="../slideLayouts/slideLayout7.xml"/><Relationship Id="rId1" Type="http://schemas.openxmlformats.org/officeDocument/2006/relationships/vmlDrawing" Target="../drawings/vmlDrawing18.vml"/><Relationship Id="rId6" Type="http://schemas.openxmlformats.org/officeDocument/2006/relationships/image" Target="../media/image70.emf"/><Relationship Id="rId5" Type="http://schemas.openxmlformats.org/officeDocument/2006/relationships/oleObject" Target="../embeddings/oleObject46.bin"/><Relationship Id="rId4" Type="http://schemas.openxmlformats.org/officeDocument/2006/relationships/image" Target="../media/image69.e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8" Type="http://schemas.openxmlformats.org/officeDocument/2006/relationships/image" Target="../media/image74.emf"/><Relationship Id="rId13" Type="http://schemas.openxmlformats.org/officeDocument/2006/relationships/oleObject" Target="../embeddings/oleObject53.bin"/><Relationship Id="rId3" Type="http://schemas.openxmlformats.org/officeDocument/2006/relationships/oleObject" Target="../embeddings/oleObject48.bin"/><Relationship Id="rId7" Type="http://schemas.openxmlformats.org/officeDocument/2006/relationships/oleObject" Target="../embeddings/oleObject50.bin"/><Relationship Id="rId12" Type="http://schemas.openxmlformats.org/officeDocument/2006/relationships/image" Target="../media/image76.emf"/><Relationship Id="rId2" Type="http://schemas.openxmlformats.org/officeDocument/2006/relationships/slideLayout" Target="../slideLayouts/slideLayout7.xml"/><Relationship Id="rId16" Type="http://schemas.openxmlformats.org/officeDocument/2006/relationships/image" Target="../media/image78.emf"/><Relationship Id="rId1" Type="http://schemas.openxmlformats.org/officeDocument/2006/relationships/vmlDrawing" Target="../drawings/vmlDrawing19.vml"/><Relationship Id="rId6" Type="http://schemas.openxmlformats.org/officeDocument/2006/relationships/image" Target="../media/image73.emf"/><Relationship Id="rId11" Type="http://schemas.openxmlformats.org/officeDocument/2006/relationships/oleObject" Target="../embeddings/oleObject52.bin"/><Relationship Id="rId5" Type="http://schemas.openxmlformats.org/officeDocument/2006/relationships/oleObject" Target="../embeddings/oleObject49.bin"/><Relationship Id="rId15" Type="http://schemas.openxmlformats.org/officeDocument/2006/relationships/oleObject" Target="../embeddings/oleObject54.bin"/><Relationship Id="rId10" Type="http://schemas.openxmlformats.org/officeDocument/2006/relationships/image" Target="../media/image75.emf"/><Relationship Id="rId4" Type="http://schemas.openxmlformats.org/officeDocument/2006/relationships/image" Target="../media/image72.emf"/><Relationship Id="rId9" Type="http://schemas.openxmlformats.org/officeDocument/2006/relationships/oleObject" Target="../embeddings/oleObject51.bin"/><Relationship Id="rId14" Type="http://schemas.openxmlformats.org/officeDocument/2006/relationships/image" Target="../media/image77.emf"/></Relationships>
</file>

<file path=ppt/slides/_rels/slide41.xml.rels><?xml version="1.0" encoding="UTF-8" standalone="yes"?>
<Relationships xmlns="http://schemas.openxmlformats.org/package/2006/relationships"><Relationship Id="rId8" Type="http://schemas.openxmlformats.org/officeDocument/2006/relationships/oleObject" Target="../embeddings/oleObject57.bin"/><Relationship Id="rId3" Type="http://schemas.openxmlformats.org/officeDocument/2006/relationships/oleObject" Target="../embeddings/oleObject55.bin"/><Relationship Id="rId7" Type="http://schemas.openxmlformats.org/officeDocument/2006/relationships/image" Target="../media/image10.jpeg"/><Relationship Id="rId2" Type="http://schemas.openxmlformats.org/officeDocument/2006/relationships/slideLayout" Target="../slideLayouts/slideLayout7.xml"/><Relationship Id="rId1" Type="http://schemas.openxmlformats.org/officeDocument/2006/relationships/vmlDrawing" Target="../drawings/vmlDrawing20.vml"/><Relationship Id="rId6" Type="http://schemas.openxmlformats.org/officeDocument/2006/relationships/image" Target="../media/image80.emf"/><Relationship Id="rId11" Type="http://schemas.openxmlformats.org/officeDocument/2006/relationships/image" Target="../media/image82.emf"/><Relationship Id="rId5" Type="http://schemas.openxmlformats.org/officeDocument/2006/relationships/oleObject" Target="../embeddings/oleObject56.bin"/><Relationship Id="rId10" Type="http://schemas.openxmlformats.org/officeDocument/2006/relationships/oleObject" Target="../embeddings/oleObject58.bin"/><Relationship Id="rId4" Type="http://schemas.openxmlformats.org/officeDocument/2006/relationships/image" Target="../media/image79.emf"/><Relationship Id="rId9" Type="http://schemas.openxmlformats.org/officeDocument/2006/relationships/image" Target="../media/image81.emf"/></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59.bin"/><Relationship Id="rId2" Type="http://schemas.openxmlformats.org/officeDocument/2006/relationships/slideLayout" Target="../slideLayouts/slideLayout7.xml"/><Relationship Id="rId1" Type="http://schemas.openxmlformats.org/officeDocument/2006/relationships/vmlDrawing" Target="../drawings/vmlDrawing21.vml"/><Relationship Id="rId6" Type="http://schemas.openxmlformats.org/officeDocument/2006/relationships/image" Target="../media/image84.emf"/><Relationship Id="rId5" Type="http://schemas.openxmlformats.org/officeDocument/2006/relationships/oleObject" Target="../embeddings/oleObject60.bin"/><Relationship Id="rId4" Type="http://schemas.openxmlformats.org/officeDocument/2006/relationships/image" Target="../media/image83.emf"/></Relationships>
</file>

<file path=ppt/slides/_rels/slide43.xml.rels><?xml version="1.0" encoding="UTF-8" standalone="yes"?>
<Relationships xmlns="http://schemas.openxmlformats.org/package/2006/relationships"><Relationship Id="rId8" Type="http://schemas.openxmlformats.org/officeDocument/2006/relationships/image" Target="../media/image87.emf"/><Relationship Id="rId3" Type="http://schemas.openxmlformats.org/officeDocument/2006/relationships/oleObject" Target="../embeddings/oleObject61.bin"/><Relationship Id="rId7" Type="http://schemas.openxmlformats.org/officeDocument/2006/relationships/oleObject" Target="../embeddings/oleObject63.bin"/><Relationship Id="rId2" Type="http://schemas.openxmlformats.org/officeDocument/2006/relationships/slideLayout" Target="../slideLayouts/slideLayout7.xml"/><Relationship Id="rId1" Type="http://schemas.openxmlformats.org/officeDocument/2006/relationships/vmlDrawing" Target="../drawings/vmlDrawing22.vml"/><Relationship Id="rId6" Type="http://schemas.openxmlformats.org/officeDocument/2006/relationships/image" Target="../media/image86.emf"/><Relationship Id="rId5" Type="http://schemas.openxmlformats.org/officeDocument/2006/relationships/oleObject" Target="../embeddings/oleObject62.bin"/><Relationship Id="rId10" Type="http://schemas.openxmlformats.org/officeDocument/2006/relationships/image" Target="../media/image88.emf"/><Relationship Id="rId4" Type="http://schemas.openxmlformats.org/officeDocument/2006/relationships/image" Target="../media/image85.emf"/><Relationship Id="rId9" Type="http://schemas.openxmlformats.org/officeDocument/2006/relationships/oleObject" Target="../embeddings/oleObject64.bin"/></Relationships>
</file>

<file path=ppt/slides/_rels/slide44.xml.rels><?xml version="1.0" encoding="UTF-8" standalone="yes"?>
<Relationships xmlns="http://schemas.openxmlformats.org/package/2006/relationships"><Relationship Id="rId8" Type="http://schemas.openxmlformats.org/officeDocument/2006/relationships/image" Target="../media/image91.emf"/><Relationship Id="rId3" Type="http://schemas.openxmlformats.org/officeDocument/2006/relationships/oleObject" Target="../embeddings/oleObject65.bin"/><Relationship Id="rId7" Type="http://schemas.openxmlformats.org/officeDocument/2006/relationships/oleObject" Target="../embeddings/oleObject67.bin"/><Relationship Id="rId2" Type="http://schemas.openxmlformats.org/officeDocument/2006/relationships/slideLayout" Target="../slideLayouts/slideLayout7.xml"/><Relationship Id="rId1" Type="http://schemas.openxmlformats.org/officeDocument/2006/relationships/vmlDrawing" Target="../drawings/vmlDrawing23.vml"/><Relationship Id="rId6" Type="http://schemas.openxmlformats.org/officeDocument/2006/relationships/image" Target="../media/image90.emf"/><Relationship Id="rId5" Type="http://schemas.openxmlformats.org/officeDocument/2006/relationships/oleObject" Target="../embeddings/oleObject66.bin"/><Relationship Id="rId4" Type="http://schemas.openxmlformats.org/officeDocument/2006/relationships/image" Target="../media/image89.emf"/></Relationships>
</file>

<file path=ppt/slides/_rels/slide45.xml.rels><?xml version="1.0" encoding="UTF-8" standalone="yes"?>
<Relationships xmlns="http://schemas.openxmlformats.org/package/2006/relationships"><Relationship Id="rId8" Type="http://schemas.openxmlformats.org/officeDocument/2006/relationships/image" Target="../media/image94.emf"/><Relationship Id="rId3" Type="http://schemas.openxmlformats.org/officeDocument/2006/relationships/oleObject" Target="../embeddings/oleObject68.bin"/><Relationship Id="rId7" Type="http://schemas.openxmlformats.org/officeDocument/2006/relationships/oleObject" Target="../embeddings/oleObject70.bin"/><Relationship Id="rId2" Type="http://schemas.openxmlformats.org/officeDocument/2006/relationships/slideLayout" Target="../slideLayouts/slideLayout7.xml"/><Relationship Id="rId1" Type="http://schemas.openxmlformats.org/officeDocument/2006/relationships/vmlDrawing" Target="../drawings/vmlDrawing24.vml"/><Relationship Id="rId6" Type="http://schemas.openxmlformats.org/officeDocument/2006/relationships/image" Target="../media/image93.emf"/><Relationship Id="rId5" Type="http://schemas.openxmlformats.org/officeDocument/2006/relationships/oleObject" Target="../embeddings/oleObject69.bin"/><Relationship Id="rId10" Type="http://schemas.openxmlformats.org/officeDocument/2006/relationships/image" Target="../media/image95.emf"/><Relationship Id="rId4" Type="http://schemas.openxmlformats.org/officeDocument/2006/relationships/image" Target="../media/image92.emf"/><Relationship Id="rId9" Type="http://schemas.openxmlformats.org/officeDocument/2006/relationships/oleObject" Target="../embeddings/oleObject71.bin"/></Relationships>
</file>

<file path=ppt/slides/_rels/slide46.xml.rels><?xml version="1.0" encoding="UTF-8" standalone="yes"?>
<Relationships xmlns="http://schemas.openxmlformats.org/package/2006/relationships"><Relationship Id="rId8" Type="http://schemas.openxmlformats.org/officeDocument/2006/relationships/image" Target="../media/image98.emf"/><Relationship Id="rId3" Type="http://schemas.openxmlformats.org/officeDocument/2006/relationships/oleObject" Target="../embeddings/oleObject72.bin"/><Relationship Id="rId7" Type="http://schemas.openxmlformats.org/officeDocument/2006/relationships/oleObject" Target="../embeddings/oleObject74.bin"/><Relationship Id="rId2" Type="http://schemas.openxmlformats.org/officeDocument/2006/relationships/slideLayout" Target="../slideLayouts/slideLayout7.xml"/><Relationship Id="rId1" Type="http://schemas.openxmlformats.org/officeDocument/2006/relationships/vmlDrawing" Target="../drawings/vmlDrawing25.vml"/><Relationship Id="rId6" Type="http://schemas.openxmlformats.org/officeDocument/2006/relationships/image" Target="../media/image97.emf"/><Relationship Id="rId5" Type="http://schemas.openxmlformats.org/officeDocument/2006/relationships/oleObject" Target="../embeddings/oleObject73.bin"/><Relationship Id="rId10" Type="http://schemas.openxmlformats.org/officeDocument/2006/relationships/image" Target="../media/image99.emf"/><Relationship Id="rId4" Type="http://schemas.openxmlformats.org/officeDocument/2006/relationships/image" Target="../media/image96.emf"/><Relationship Id="rId9" Type="http://schemas.openxmlformats.org/officeDocument/2006/relationships/oleObject" Target="../embeddings/oleObject75.bin"/></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8" Type="http://schemas.openxmlformats.org/officeDocument/2006/relationships/oleObject" Target="../embeddings/oleObject78.bin"/><Relationship Id="rId13" Type="http://schemas.openxmlformats.org/officeDocument/2006/relationships/image" Target="../media/image104.emf"/><Relationship Id="rId18" Type="http://schemas.openxmlformats.org/officeDocument/2006/relationships/oleObject" Target="../embeddings/oleObject83.bin"/><Relationship Id="rId3" Type="http://schemas.openxmlformats.org/officeDocument/2006/relationships/oleObject" Target="../embeddings/oleObject76.bin"/><Relationship Id="rId21" Type="http://schemas.openxmlformats.org/officeDocument/2006/relationships/image" Target="../media/image108.emf"/><Relationship Id="rId7" Type="http://schemas.openxmlformats.org/officeDocument/2006/relationships/image" Target="../media/image10.jpeg"/><Relationship Id="rId12" Type="http://schemas.openxmlformats.org/officeDocument/2006/relationships/oleObject" Target="../embeddings/oleObject80.bin"/><Relationship Id="rId17" Type="http://schemas.openxmlformats.org/officeDocument/2006/relationships/image" Target="../media/image106.emf"/><Relationship Id="rId2" Type="http://schemas.openxmlformats.org/officeDocument/2006/relationships/slideLayout" Target="../slideLayouts/slideLayout7.xml"/><Relationship Id="rId16" Type="http://schemas.openxmlformats.org/officeDocument/2006/relationships/oleObject" Target="../embeddings/oleObject82.bin"/><Relationship Id="rId20" Type="http://schemas.openxmlformats.org/officeDocument/2006/relationships/oleObject" Target="../embeddings/oleObject84.bin"/><Relationship Id="rId1" Type="http://schemas.openxmlformats.org/officeDocument/2006/relationships/vmlDrawing" Target="../drawings/vmlDrawing26.vml"/><Relationship Id="rId6" Type="http://schemas.openxmlformats.org/officeDocument/2006/relationships/image" Target="../media/image101.wmf"/><Relationship Id="rId11" Type="http://schemas.openxmlformats.org/officeDocument/2006/relationships/image" Target="../media/image103.emf"/><Relationship Id="rId5" Type="http://schemas.openxmlformats.org/officeDocument/2006/relationships/oleObject" Target="../embeddings/oleObject77.bin"/><Relationship Id="rId15" Type="http://schemas.openxmlformats.org/officeDocument/2006/relationships/image" Target="../media/image105.emf"/><Relationship Id="rId10" Type="http://schemas.openxmlformats.org/officeDocument/2006/relationships/oleObject" Target="../embeddings/oleObject79.bin"/><Relationship Id="rId19" Type="http://schemas.openxmlformats.org/officeDocument/2006/relationships/image" Target="../media/image107.emf"/><Relationship Id="rId4" Type="http://schemas.openxmlformats.org/officeDocument/2006/relationships/image" Target="../media/image100.emf"/><Relationship Id="rId9" Type="http://schemas.openxmlformats.org/officeDocument/2006/relationships/image" Target="../media/image102.emf"/><Relationship Id="rId14" Type="http://schemas.openxmlformats.org/officeDocument/2006/relationships/oleObject" Target="../embeddings/oleObject81.bin"/></Relationships>
</file>

<file path=ppt/slides/_rels/slide51.xml.rels><?xml version="1.0" encoding="UTF-8" standalone="yes"?>
<Relationships xmlns="http://schemas.openxmlformats.org/package/2006/relationships"><Relationship Id="rId8" Type="http://schemas.openxmlformats.org/officeDocument/2006/relationships/image" Target="../media/image111.emf"/><Relationship Id="rId13" Type="http://schemas.openxmlformats.org/officeDocument/2006/relationships/oleObject" Target="../embeddings/oleObject90.bin"/><Relationship Id="rId18" Type="http://schemas.openxmlformats.org/officeDocument/2006/relationships/image" Target="../media/image116.emf"/><Relationship Id="rId3" Type="http://schemas.openxmlformats.org/officeDocument/2006/relationships/oleObject" Target="../embeddings/oleObject85.bin"/><Relationship Id="rId21" Type="http://schemas.openxmlformats.org/officeDocument/2006/relationships/oleObject" Target="../embeddings/oleObject94.bin"/><Relationship Id="rId7" Type="http://schemas.openxmlformats.org/officeDocument/2006/relationships/oleObject" Target="../embeddings/oleObject87.bin"/><Relationship Id="rId12" Type="http://schemas.openxmlformats.org/officeDocument/2006/relationships/image" Target="../media/image113.emf"/><Relationship Id="rId17" Type="http://schemas.openxmlformats.org/officeDocument/2006/relationships/oleObject" Target="../embeddings/oleObject92.bin"/><Relationship Id="rId2" Type="http://schemas.openxmlformats.org/officeDocument/2006/relationships/slideLayout" Target="../slideLayouts/slideLayout7.xml"/><Relationship Id="rId16" Type="http://schemas.openxmlformats.org/officeDocument/2006/relationships/image" Target="../media/image115.emf"/><Relationship Id="rId20" Type="http://schemas.openxmlformats.org/officeDocument/2006/relationships/image" Target="../media/image117.emf"/><Relationship Id="rId1" Type="http://schemas.openxmlformats.org/officeDocument/2006/relationships/vmlDrawing" Target="../drawings/vmlDrawing27.vml"/><Relationship Id="rId6" Type="http://schemas.openxmlformats.org/officeDocument/2006/relationships/image" Target="../media/image110.emf"/><Relationship Id="rId11" Type="http://schemas.openxmlformats.org/officeDocument/2006/relationships/oleObject" Target="../embeddings/oleObject89.bin"/><Relationship Id="rId5" Type="http://schemas.openxmlformats.org/officeDocument/2006/relationships/oleObject" Target="../embeddings/oleObject86.bin"/><Relationship Id="rId15" Type="http://schemas.openxmlformats.org/officeDocument/2006/relationships/oleObject" Target="../embeddings/oleObject91.bin"/><Relationship Id="rId10" Type="http://schemas.openxmlformats.org/officeDocument/2006/relationships/image" Target="../media/image112.emf"/><Relationship Id="rId19" Type="http://schemas.openxmlformats.org/officeDocument/2006/relationships/oleObject" Target="../embeddings/oleObject93.bin"/><Relationship Id="rId4" Type="http://schemas.openxmlformats.org/officeDocument/2006/relationships/image" Target="../media/image109.emf"/><Relationship Id="rId9" Type="http://schemas.openxmlformats.org/officeDocument/2006/relationships/oleObject" Target="../embeddings/oleObject88.bin"/><Relationship Id="rId14" Type="http://schemas.openxmlformats.org/officeDocument/2006/relationships/image" Target="../media/image114.emf"/><Relationship Id="rId22" Type="http://schemas.openxmlformats.org/officeDocument/2006/relationships/image" Target="../media/image118.emf"/></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95.bin"/><Relationship Id="rId2" Type="http://schemas.openxmlformats.org/officeDocument/2006/relationships/slideLayout" Target="../slideLayouts/slideLayout7.xml"/><Relationship Id="rId1" Type="http://schemas.openxmlformats.org/officeDocument/2006/relationships/vmlDrawing" Target="../drawings/vmlDrawing28.vml"/><Relationship Id="rId6" Type="http://schemas.openxmlformats.org/officeDocument/2006/relationships/image" Target="../media/image120.wmf"/><Relationship Id="rId5" Type="http://schemas.openxmlformats.org/officeDocument/2006/relationships/oleObject" Target="../embeddings/oleObject96.bin"/><Relationship Id="rId4" Type="http://schemas.openxmlformats.org/officeDocument/2006/relationships/image" Target="../media/image119.emf"/></Relationships>
</file>

<file path=ppt/slides/_rels/slide53.xml.rels><?xml version="1.0" encoding="UTF-8" standalone="yes"?>
<Relationships xmlns="http://schemas.openxmlformats.org/package/2006/relationships"><Relationship Id="rId3" Type="http://schemas.openxmlformats.org/officeDocument/2006/relationships/oleObject" Target="../embeddings/oleObject97.bin"/><Relationship Id="rId2" Type="http://schemas.openxmlformats.org/officeDocument/2006/relationships/slideLayout" Target="../slideLayouts/slideLayout7.xml"/><Relationship Id="rId1" Type="http://schemas.openxmlformats.org/officeDocument/2006/relationships/vmlDrawing" Target="../drawings/vmlDrawing29.vml"/><Relationship Id="rId4" Type="http://schemas.openxmlformats.org/officeDocument/2006/relationships/image" Target="../media/image121.e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1.wmf"/></Relationships>
</file>

<file path=ppt/slides/_rels/slide8.xml.rels><?xml version="1.0" encoding="UTF-8" standalone="yes"?>
<Relationships xmlns="http://schemas.openxmlformats.org/package/2006/relationships"><Relationship Id="rId8" Type="http://schemas.openxmlformats.org/officeDocument/2006/relationships/image" Target="../media/image4.emf"/><Relationship Id="rId3" Type="http://schemas.openxmlformats.org/officeDocument/2006/relationships/oleObject" Target="../embeddings/oleObject2.bin"/><Relationship Id="rId7" Type="http://schemas.openxmlformats.org/officeDocument/2006/relationships/oleObject" Target="../embeddings/oleObject4.bin"/><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3.emf"/><Relationship Id="rId5" Type="http://schemas.openxmlformats.org/officeDocument/2006/relationships/oleObject" Target="../embeddings/oleObject3.bin"/><Relationship Id="rId10" Type="http://schemas.openxmlformats.org/officeDocument/2006/relationships/image" Target="../media/image5.emf"/><Relationship Id="rId4" Type="http://schemas.openxmlformats.org/officeDocument/2006/relationships/image" Target="../media/image2.emf"/><Relationship Id="rId9" Type="http://schemas.openxmlformats.org/officeDocument/2006/relationships/oleObject" Target="../embeddings/oleObject5.bin"/></Relationships>
</file>

<file path=ppt/slides/_rels/slide9.xml.rels><?xml version="1.0" encoding="UTF-8" standalone="yes"?>
<Relationships xmlns="http://schemas.openxmlformats.org/package/2006/relationships"><Relationship Id="rId8" Type="http://schemas.openxmlformats.org/officeDocument/2006/relationships/image" Target="../media/image8.emf"/><Relationship Id="rId3" Type="http://schemas.openxmlformats.org/officeDocument/2006/relationships/oleObject" Target="../embeddings/oleObject6.bin"/><Relationship Id="rId7" Type="http://schemas.openxmlformats.org/officeDocument/2006/relationships/oleObject" Target="../embeddings/oleObject8.bin"/><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image" Target="../media/image7.emf"/><Relationship Id="rId11" Type="http://schemas.openxmlformats.org/officeDocument/2006/relationships/image" Target="../media/image10.jpeg"/><Relationship Id="rId5" Type="http://schemas.openxmlformats.org/officeDocument/2006/relationships/oleObject" Target="../embeddings/oleObject7.bin"/><Relationship Id="rId10" Type="http://schemas.openxmlformats.org/officeDocument/2006/relationships/image" Target="../media/image9.wmf"/><Relationship Id="rId4" Type="http://schemas.openxmlformats.org/officeDocument/2006/relationships/image" Target="../media/image6.emf"/><Relationship Id="rId9" Type="http://schemas.openxmlformats.org/officeDocument/2006/relationships/oleObject" Target="../embeddings/oleObject9.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10015-A018-4A91-B246-B58B92E51542}"/>
              </a:ext>
            </a:extLst>
          </p:cNvPr>
          <p:cNvSpPr>
            <a:spLocks noGrp="1"/>
          </p:cNvSpPr>
          <p:nvPr>
            <p:ph type="ctrTitle"/>
          </p:nvPr>
        </p:nvSpPr>
        <p:spPr/>
        <p:txBody>
          <a:bodyPr/>
          <a:lstStyle/>
          <a:p>
            <a:r>
              <a:rPr lang="zh-CN" altLang="en-US" b="1" dirty="0"/>
              <a:t>电路原理</a:t>
            </a:r>
          </a:p>
        </p:txBody>
      </p:sp>
      <p:sp>
        <p:nvSpPr>
          <p:cNvPr id="3" name="Subtitle 2">
            <a:extLst>
              <a:ext uri="{FF2B5EF4-FFF2-40B4-BE49-F238E27FC236}">
                <a16:creationId xmlns:a16="http://schemas.microsoft.com/office/drawing/2014/main" id="{9E8819A0-9408-4CF5-95C9-C66A29D1BF84}"/>
              </a:ext>
            </a:extLst>
          </p:cNvPr>
          <p:cNvSpPr>
            <a:spLocks noGrp="1"/>
          </p:cNvSpPr>
          <p:nvPr>
            <p:ph type="subTitle" idx="1"/>
          </p:nvPr>
        </p:nvSpPr>
        <p:spPr/>
        <p:txBody>
          <a:bodyPr/>
          <a:lstStyle/>
          <a:p>
            <a:r>
              <a:rPr lang="en-US" altLang="zh-CN" dirty="0"/>
              <a:t>gaochunxian@xmu.edu.cn</a:t>
            </a:r>
            <a:endParaRPr lang="zh-CN" altLang="en-US" dirty="0"/>
          </a:p>
        </p:txBody>
      </p:sp>
    </p:spTree>
    <p:extLst>
      <p:ext uri="{BB962C8B-B14F-4D97-AF65-F5344CB8AC3E}">
        <p14:creationId xmlns:p14="http://schemas.microsoft.com/office/powerpoint/2010/main" val="41411540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3">
            <a:extLst>
              <a:ext uri="{FF2B5EF4-FFF2-40B4-BE49-F238E27FC236}">
                <a16:creationId xmlns:a16="http://schemas.microsoft.com/office/drawing/2014/main" id="{38749F16-442E-4CE3-90D1-E4B59D85C5C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56390" y="2154971"/>
            <a:ext cx="838200" cy="1450975"/>
          </a:xfrm>
          <a:prstGeom prst="rect">
            <a:avLst/>
          </a:prstGeom>
          <a:solidFill>
            <a:srgbClr val="C0C0C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 name="Line 10">
            <a:extLst>
              <a:ext uri="{FF2B5EF4-FFF2-40B4-BE49-F238E27FC236}">
                <a16:creationId xmlns:a16="http://schemas.microsoft.com/office/drawing/2014/main" id="{D8EB0C19-03D1-44CB-830A-1003AD6A6B92}"/>
              </a:ext>
            </a:extLst>
          </p:cNvPr>
          <p:cNvSpPr>
            <a:spLocks noChangeShapeType="1"/>
          </p:cNvSpPr>
          <p:nvPr/>
        </p:nvSpPr>
        <p:spPr bwMode="auto">
          <a:xfrm>
            <a:off x="2664265" y="3399570"/>
            <a:ext cx="673100" cy="0"/>
          </a:xfrm>
          <a:prstGeom prst="line">
            <a:avLst/>
          </a:prstGeom>
          <a:noFill/>
          <a:ln w="76200">
            <a:solidFill>
              <a:srgbClr val="0066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 name="Oval 11">
            <a:extLst>
              <a:ext uri="{FF2B5EF4-FFF2-40B4-BE49-F238E27FC236}">
                <a16:creationId xmlns:a16="http://schemas.microsoft.com/office/drawing/2014/main" id="{380B5819-7FF9-4FB4-A892-75D4B3F930A9}"/>
              </a:ext>
            </a:extLst>
          </p:cNvPr>
          <p:cNvSpPr>
            <a:spLocks noChangeArrowheads="1"/>
          </p:cNvSpPr>
          <p:nvPr/>
        </p:nvSpPr>
        <p:spPr bwMode="auto">
          <a:xfrm>
            <a:off x="3307203" y="3329720"/>
            <a:ext cx="119062" cy="139700"/>
          </a:xfrm>
          <a:prstGeom prst="ellipse">
            <a:avLst/>
          </a:prstGeom>
          <a:solidFill>
            <a:schemeClr val="tx2"/>
          </a:solidFill>
          <a:ln w="9525">
            <a:solidFill>
              <a:schemeClr val="tx1"/>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zh-CN" altLang="en-US" sz="2800" b="1">
              <a:latin typeface="Times New Roman" panose="02020603050405020304" pitchFamily="18" charset="0"/>
              <a:ea typeface="黑体" panose="02010609060101010101" pitchFamily="49" charset="-122"/>
            </a:endParaRPr>
          </a:p>
        </p:txBody>
      </p:sp>
      <p:sp>
        <p:nvSpPr>
          <p:cNvPr id="5" name="Line 17">
            <a:extLst>
              <a:ext uri="{FF2B5EF4-FFF2-40B4-BE49-F238E27FC236}">
                <a16:creationId xmlns:a16="http://schemas.microsoft.com/office/drawing/2014/main" id="{0C6FCC06-E17C-4407-BDB4-C35E1A53C8D0}"/>
              </a:ext>
            </a:extLst>
          </p:cNvPr>
          <p:cNvSpPr>
            <a:spLocks noChangeShapeType="1"/>
          </p:cNvSpPr>
          <p:nvPr/>
        </p:nvSpPr>
        <p:spPr bwMode="auto">
          <a:xfrm>
            <a:off x="3578665" y="3580546"/>
            <a:ext cx="0" cy="415925"/>
          </a:xfrm>
          <a:prstGeom prst="line">
            <a:avLst/>
          </a:prstGeom>
          <a:noFill/>
          <a:ln w="76200">
            <a:solidFill>
              <a:srgbClr val="0066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 name="AutoShape 19">
            <a:extLst>
              <a:ext uri="{FF2B5EF4-FFF2-40B4-BE49-F238E27FC236}">
                <a16:creationId xmlns:a16="http://schemas.microsoft.com/office/drawing/2014/main" id="{3416FDE3-E8F1-4FA7-8FDF-FEB027A56A33}"/>
              </a:ext>
            </a:extLst>
          </p:cNvPr>
          <p:cNvSpPr>
            <a:spLocks noChangeArrowheads="1"/>
          </p:cNvSpPr>
          <p:nvPr/>
        </p:nvSpPr>
        <p:spPr bwMode="auto">
          <a:xfrm rot="16200000" flipV="1">
            <a:off x="8415778" y="2245458"/>
            <a:ext cx="387350" cy="911225"/>
          </a:xfrm>
          <a:prstGeom prst="upArrow">
            <a:avLst>
              <a:gd name="adj1" fmla="val 44269"/>
              <a:gd name="adj2" fmla="val 104227"/>
            </a:avLst>
          </a:prstGeom>
          <a:solidFill>
            <a:srgbClr val="FFFF00"/>
          </a:solidFill>
          <a:ln w="28575">
            <a:solidFill>
              <a:schemeClr val="tx1"/>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zh-CN" altLang="en-US" sz="2800" b="1">
              <a:latin typeface="Times New Roman" panose="02020603050405020304" pitchFamily="18" charset="0"/>
              <a:ea typeface="黑体" panose="02010609060101010101" pitchFamily="49" charset="-122"/>
            </a:endParaRPr>
          </a:p>
        </p:txBody>
      </p:sp>
      <p:grpSp>
        <p:nvGrpSpPr>
          <p:cNvPr id="7" name="Group 7">
            <a:extLst>
              <a:ext uri="{FF2B5EF4-FFF2-40B4-BE49-F238E27FC236}">
                <a16:creationId xmlns:a16="http://schemas.microsoft.com/office/drawing/2014/main" id="{27F0E295-E76E-4609-BF68-319848DF09B5}"/>
              </a:ext>
            </a:extLst>
          </p:cNvPr>
          <p:cNvGrpSpPr>
            <a:grpSpLocks/>
          </p:cNvGrpSpPr>
          <p:nvPr/>
        </p:nvGrpSpPr>
        <p:grpSpPr bwMode="auto">
          <a:xfrm>
            <a:off x="2667440" y="2678845"/>
            <a:ext cx="484188" cy="596900"/>
            <a:chOff x="0" y="16"/>
            <a:chExt cx="305" cy="376"/>
          </a:xfrm>
        </p:grpSpPr>
        <p:sp>
          <p:nvSpPr>
            <p:cNvPr id="8" name="Text Box 21">
              <a:extLst>
                <a:ext uri="{FF2B5EF4-FFF2-40B4-BE49-F238E27FC236}">
                  <a16:creationId xmlns:a16="http://schemas.microsoft.com/office/drawing/2014/main" id="{C311DD19-047B-4770-B605-A83B246151A2}"/>
                </a:ext>
              </a:extLst>
            </p:cNvPr>
            <p:cNvSpPr txBox="1">
              <a:spLocks noChangeArrowheads="1"/>
            </p:cNvSpPr>
            <p:nvPr/>
          </p:nvSpPr>
          <p:spPr bwMode="auto">
            <a:xfrm>
              <a:off x="19" y="16"/>
              <a:ext cx="179" cy="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lnSpc>
                  <a:spcPct val="130000"/>
                </a:lnSpc>
              </a:pPr>
              <a:r>
                <a:rPr lang="en-US" altLang="zh-CN" sz="2800" b="1" i="1">
                  <a:latin typeface="Times New Roman" panose="02020603050405020304" pitchFamily="18" charset="0"/>
                  <a:ea typeface="隶书" panose="02010509060101010101" pitchFamily="49" charset="-122"/>
                </a:rPr>
                <a:t>i</a:t>
              </a:r>
              <a:endParaRPr lang="en-US" altLang="zh-CN" sz="3600" b="1">
                <a:latin typeface="Times New Roman" panose="02020603050405020304" pitchFamily="18" charset="0"/>
                <a:ea typeface="隶书" panose="02010509060101010101" pitchFamily="49" charset="-122"/>
              </a:endParaRPr>
            </a:p>
          </p:txBody>
        </p:sp>
        <p:sp>
          <p:nvSpPr>
            <p:cNvPr id="9" name="Line 22">
              <a:extLst>
                <a:ext uri="{FF2B5EF4-FFF2-40B4-BE49-F238E27FC236}">
                  <a16:creationId xmlns:a16="http://schemas.microsoft.com/office/drawing/2014/main" id="{0917EDAA-AAB8-4B6C-8E85-6F52B5AA6E4C}"/>
                </a:ext>
              </a:extLst>
            </p:cNvPr>
            <p:cNvSpPr>
              <a:spLocks noChangeShapeType="1"/>
            </p:cNvSpPr>
            <p:nvPr/>
          </p:nvSpPr>
          <p:spPr bwMode="auto">
            <a:xfrm>
              <a:off x="0" y="383"/>
              <a:ext cx="305" cy="0"/>
            </a:xfrm>
            <a:prstGeom prst="line">
              <a:avLst/>
            </a:prstGeom>
            <a:noFill/>
            <a:ln w="28575">
              <a:solidFill>
                <a:srgbClr val="FF0066"/>
              </a:solidFill>
              <a:round/>
              <a:headEnd/>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0" name="Text Box 24">
            <a:extLst>
              <a:ext uri="{FF2B5EF4-FFF2-40B4-BE49-F238E27FC236}">
                <a16:creationId xmlns:a16="http://schemas.microsoft.com/office/drawing/2014/main" id="{F47C79CC-DD06-41DC-97DE-96B8B7FD732D}"/>
              </a:ext>
            </a:extLst>
          </p:cNvPr>
          <p:cNvSpPr txBox="1">
            <a:spLocks noChangeArrowheads="1"/>
          </p:cNvSpPr>
          <p:nvPr/>
        </p:nvSpPr>
        <p:spPr bwMode="auto">
          <a:xfrm>
            <a:off x="2599178" y="850373"/>
            <a:ext cx="58674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zh-CN" altLang="en-US" sz="2800" b="1">
                <a:latin typeface="Times New Roman" panose="02020603050405020304" pitchFamily="18" charset="0"/>
                <a:ea typeface="华文中宋" panose="02010600040101010101" pitchFamily="2" charset="-122"/>
              </a:rPr>
              <a:t>例如：一个白炽灯有电流通过时</a:t>
            </a:r>
          </a:p>
        </p:txBody>
      </p:sp>
      <p:grpSp>
        <p:nvGrpSpPr>
          <p:cNvPr id="11" name="Group 28">
            <a:extLst>
              <a:ext uri="{FF2B5EF4-FFF2-40B4-BE49-F238E27FC236}">
                <a16:creationId xmlns:a16="http://schemas.microsoft.com/office/drawing/2014/main" id="{29FEBD7B-7F69-4536-B8E7-020655315C9C}"/>
              </a:ext>
            </a:extLst>
          </p:cNvPr>
          <p:cNvGrpSpPr>
            <a:grpSpLocks/>
          </p:cNvGrpSpPr>
          <p:nvPr/>
        </p:nvGrpSpPr>
        <p:grpSpPr bwMode="auto">
          <a:xfrm>
            <a:off x="6909240" y="1573945"/>
            <a:ext cx="609600" cy="1143000"/>
            <a:chOff x="0" y="0"/>
            <a:chExt cx="384" cy="720"/>
          </a:xfrm>
        </p:grpSpPr>
        <p:sp>
          <p:nvSpPr>
            <p:cNvPr id="12" name="Text Box 42">
              <a:extLst>
                <a:ext uri="{FF2B5EF4-FFF2-40B4-BE49-F238E27FC236}">
                  <a16:creationId xmlns:a16="http://schemas.microsoft.com/office/drawing/2014/main" id="{B98986BF-617B-447C-979B-4E0E60C45994}"/>
                </a:ext>
              </a:extLst>
            </p:cNvPr>
            <p:cNvSpPr txBox="1">
              <a:spLocks noChangeArrowheads="1"/>
            </p:cNvSpPr>
            <p:nvPr/>
          </p:nvSpPr>
          <p:spPr bwMode="auto">
            <a:xfrm>
              <a:off x="0" y="144"/>
              <a:ext cx="337"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zh-CN" sz="2800" b="1" i="1">
                  <a:latin typeface="Times New Roman" panose="02020603050405020304" pitchFamily="18" charset="0"/>
                  <a:ea typeface="隶书" panose="02010509060101010101" pitchFamily="49" charset="-122"/>
                </a:rPr>
                <a:t>R</a:t>
              </a:r>
              <a:r>
                <a:rPr lang="en-US" altLang="zh-CN" sz="3600" b="1" i="1">
                  <a:latin typeface="Times New Roman" panose="02020603050405020304" pitchFamily="18" charset="0"/>
                  <a:ea typeface="隶书" panose="02010509060101010101" pitchFamily="49" charset="-122"/>
                </a:rPr>
                <a:t> </a:t>
              </a:r>
            </a:p>
          </p:txBody>
        </p:sp>
        <p:sp>
          <p:nvSpPr>
            <p:cNvPr id="13" name="Rectangle 43">
              <a:extLst>
                <a:ext uri="{FF2B5EF4-FFF2-40B4-BE49-F238E27FC236}">
                  <a16:creationId xmlns:a16="http://schemas.microsoft.com/office/drawing/2014/main" id="{1849F1BD-E53D-43B0-8ECE-75B1BD65F28A}"/>
                </a:ext>
              </a:extLst>
            </p:cNvPr>
            <p:cNvSpPr>
              <a:spLocks noChangeArrowheads="1"/>
            </p:cNvSpPr>
            <p:nvPr/>
          </p:nvSpPr>
          <p:spPr bwMode="auto">
            <a:xfrm rot="5400000">
              <a:off x="168" y="312"/>
              <a:ext cx="336" cy="96"/>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zh-CN" altLang="en-US" sz="2800" b="1">
                <a:latin typeface="Times New Roman" panose="02020603050405020304" pitchFamily="18" charset="0"/>
                <a:ea typeface="黑体" panose="02010609060101010101" pitchFamily="49" charset="-122"/>
              </a:endParaRPr>
            </a:p>
          </p:txBody>
        </p:sp>
        <p:sp>
          <p:nvSpPr>
            <p:cNvPr id="14" name="Line 44">
              <a:extLst>
                <a:ext uri="{FF2B5EF4-FFF2-40B4-BE49-F238E27FC236}">
                  <a16:creationId xmlns:a16="http://schemas.microsoft.com/office/drawing/2014/main" id="{73990CCC-B170-4FC8-B65A-53097167023F}"/>
                </a:ext>
              </a:extLst>
            </p:cNvPr>
            <p:cNvSpPr>
              <a:spLocks noChangeShapeType="1"/>
            </p:cNvSpPr>
            <p:nvPr/>
          </p:nvSpPr>
          <p:spPr bwMode="auto">
            <a:xfrm>
              <a:off x="336" y="0"/>
              <a:ext cx="0" cy="19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 name="Line 45">
              <a:extLst>
                <a:ext uri="{FF2B5EF4-FFF2-40B4-BE49-F238E27FC236}">
                  <a16:creationId xmlns:a16="http://schemas.microsoft.com/office/drawing/2014/main" id="{7DB61DA5-AE31-44D3-93A1-64F65656F750}"/>
                </a:ext>
              </a:extLst>
            </p:cNvPr>
            <p:cNvSpPr>
              <a:spLocks noChangeShapeType="1"/>
            </p:cNvSpPr>
            <p:nvPr/>
          </p:nvSpPr>
          <p:spPr bwMode="auto">
            <a:xfrm>
              <a:off x="336" y="528"/>
              <a:ext cx="0" cy="19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6" name="Group 33">
            <a:extLst>
              <a:ext uri="{FF2B5EF4-FFF2-40B4-BE49-F238E27FC236}">
                <a16:creationId xmlns:a16="http://schemas.microsoft.com/office/drawing/2014/main" id="{D9B787B1-320E-45DF-9A9B-88EC23CB45A8}"/>
              </a:ext>
            </a:extLst>
          </p:cNvPr>
          <p:cNvGrpSpPr>
            <a:grpSpLocks/>
          </p:cNvGrpSpPr>
          <p:nvPr/>
        </p:nvGrpSpPr>
        <p:grpSpPr bwMode="auto">
          <a:xfrm>
            <a:off x="9614341" y="1926370"/>
            <a:ext cx="696913" cy="1295400"/>
            <a:chOff x="0" y="0"/>
            <a:chExt cx="439" cy="816"/>
          </a:xfrm>
        </p:grpSpPr>
        <p:sp>
          <p:nvSpPr>
            <p:cNvPr id="17" name="Text Box 47">
              <a:extLst>
                <a:ext uri="{FF2B5EF4-FFF2-40B4-BE49-F238E27FC236}">
                  <a16:creationId xmlns:a16="http://schemas.microsoft.com/office/drawing/2014/main" id="{BE9DE622-AEE2-4B3F-9F0B-413C9B903594}"/>
                </a:ext>
              </a:extLst>
            </p:cNvPr>
            <p:cNvSpPr txBox="1">
              <a:spLocks noChangeArrowheads="1"/>
            </p:cNvSpPr>
            <p:nvPr/>
          </p:nvSpPr>
          <p:spPr bwMode="auto">
            <a:xfrm>
              <a:off x="102" y="192"/>
              <a:ext cx="337"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zh-CN" sz="2800" b="1" i="1">
                  <a:latin typeface="Times New Roman" panose="02020603050405020304" pitchFamily="18" charset="0"/>
                  <a:ea typeface="隶书" panose="02010509060101010101" pitchFamily="49" charset="-122"/>
                </a:rPr>
                <a:t>R</a:t>
              </a:r>
              <a:r>
                <a:rPr lang="en-US" altLang="zh-CN" sz="3600" b="1" i="1">
                  <a:latin typeface="Times New Roman" panose="02020603050405020304" pitchFamily="18" charset="0"/>
                  <a:ea typeface="隶书" panose="02010509060101010101" pitchFamily="49" charset="-122"/>
                </a:rPr>
                <a:t> </a:t>
              </a:r>
            </a:p>
          </p:txBody>
        </p:sp>
        <p:sp>
          <p:nvSpPr>
            <p:cNvPr id="18" name="Rectangle 48">
              <a:extLst>
                <a:ext uri="{FF2B5EF4-FFF2-40B4-BE49-F238E27FC236}">
                  <a16:creationId xmlns:a16="http://schemas.microsoft.com/office/drawing/2014/main" id="{E2A61053-9AFD-4EC0-AA37-526F57AD8D14}"/>
                </a:ext>
              </a:extLst>
            </p:cNvPr>
            <p:cNvSpPr>
              <a:spLocks noChangeArrowheads="1"/>
            </p:cNvSpPr>
            <p:nvPr/>
          </p:nvSpPr>
          <p:spPr bwMode="auto">
            <a:xfrm rot="5400000">
              <a:off x="-120" y="360"/>
              <a:ext cx="336" cy="96"/>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zh-CN" altLang="en-US" sz="2800" b="1">
                <a:latin typeface="Times New Roman" panose="02020603050405020304" pitchFamily="18" charset="0"/>
                <a:ea typeface="黑体" panose="02010609060101010101" pitchFamily="49" charset="-122"/>
              </a:endParaRPr>
            </a:p>
          </p:txBody>
        </p:sp>
        <p:sp>
          <p:nvSpPr>
            <p:cNvPr id="19" name="Line 49">
              <a:extLst>
                <a:ext uri="{FF2B5EF4-FFF2-40B4-BE49-F238E27FC236}">
                  <a16:creationId xmlns:a16="http://schemas.microsoft.com/office/drawing/2014/main" id="{EF410286-EA95-4864-A658-E6DFC7863997}"/>
                </a:ext>
              </a:extLst>
            </p:cNvPr>
            <p:cNvSpPr>
              <a:spLocks noChangeShapeType="1"/>
            </p:cNvSpPr>
            <p:nvPr/>
          </p:nvSpPr>
          <p:spPr bwMode="auto">
            <a:xfrm>
              <a:off x="48" y="48"/>
              <a:ext cx="0" cy="19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 name="Line 50">
              <a:extLst>
                <a:ext uri="{FF2B5EF4-FFF2-40B4-BE49-F238E27FC236}">
                  <a16:creationId xmlns:a16="http://schemas.microsoft.com/office/drawing/2014/main" id="{6DF2EC8A-318C-48D2-85B8-EE6B7505DDAC}"/>
                </a:ext>
              </a:extLst>
            </p:cNvPr>
            <p:cNvSpPr>
              <a:spLocks noChangeShapeType="1"/>
            </p:cNvSpPr>
            <p:nvPr/>
          </p:nvSpPr>
          <p:spPr bwMode="auto">
            <a:xfrm>
              <a:off x="48" y="576"/>
              <a:ext cx="0" cy="19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 name="Oval 51">
              <a:extLst>
                <a:ext uri="{FF2B5EF4-FFF2-40B4-BE49-F238E27FC236}">
                  <a16:creationId xmlns:a16="http://schemas.microsoft.com/office/drawing/2014/main" id="{AB09F948-93D0-41BD-B758-00C53599129C}"/>
                </a:ext>
              </a:extLst>
            </p:cNvPr>
            <p:cNvSpPr>
              <a:spLocks noChangeArrowheads="1"/>
            </p:cNvSpPr>
            <p:nvPr/>
          </p:nvSpPr>
          <p:spPr bwMode="auto">
            <a:xfrm>
              <a:off x="24" y="0"/>
              <a:ext cx="48" cy="48"/>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zh-CN" altLang="en-US" sz="2800" b="1">
                <a:latin typeface="Times New Roman" panose="02020603050405020304" pitchFamily="18" charset="0"/>
                <a:ea typeface="黑体" panose="02010609060101010101" pitchFamily="49" charset="-122"/>
              </a:endParaRPr>
            </a:p>
          </p:txBody>
        </p:sp>
        <p:sp>
          <p:nvSpPr>
            <p:cNvPr id="22" name="Oval 52">
              <a:extLst>
                <a:ext uri="{FF2B5EF4-FFF2-40B4-BE49-F238E27FC236}">
                  <a16:creationId xmlns:a16="http://schemas.microsoft.com/office/drawing/2014/main" id="{AE196A65-ED9B-4954-8108-EE0C1B3DEE85}"/>
                </a:ext>
              </a:extLst>
            </p:cNvPr>
            <p:cNvSpPr>
              <a:spLocks noChangeArrowheads="1"/>
            </p:cNvSpPr>
            <p:nvPr/>
          </p:nvSpPr>
          <p:spPr bwMode="auto">
            <a:xfrm>
              <a:off x="24" y="768"/>
              <a:ext cx="48" cy="48"/>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zh-CN" altLang="en-US" sz="2800" b="1">
                <a:latin typeface="Times New Roman" panose="02020603050405020304" pitchFamily="18" charset="0"/>
                <a:ea typeface="黑体" panose="02010609060101010101" pitchFamily="49" charset="-122"/>
              </a:endParaRPr>
            </a:p>
          </p:txBody>
        </p:sp>
      </p:grpSp>
      <p:grpSp>
        <p:nvGrpSpPr>
          <p:cNvPr id="23" name="Group 40">
            <a:extLst>
              <a:ext uri="{FF2B5EF4-FFF2-40B4-BE49-F238E27FC236}">
                <a16:creationId xmlns:a16="http://schemas.microsoft.com/office/drawing/2014/main" id="{673B2DA2-CC6F-4B38-BCB0-C39AB5AEB7B8}"/>
              </a:ext>
            </a:extLst>
          </p:cNvPr>
          <p:cNvGrpSpPr>
            <a:grpSpLocks/>
          </p:cNvGrpSpPr>
          <p:nvPr/>
        </p:nvGrpSpPr>
        <p:grpSpPr bwMode="auto">
          <a:xfrm>
            <a:off x="6947340" y="2716945"/>
            <a:ext cx="628650" cy="1047750"/>
            <a:chOff x="0" y="0"/>
            <a:chExt cx="396" cy="660"/>
          </a:xfrm>
        </p:grpSpPr>
        <p:sp>
          <p:nvSpPr>
            <p:cNvPr id="24" name="Text Box 54">
              <a:extLst>
                <a:ext uri="{FF2B5EF4-FFF2-40B4-BE49-F238E27FC236}">
                  <a16:creationId xmlns:a16="http://schemas.microsoft.com/office/drawing/2014/main" id="{3CBE25D4-904A-4358-9BEA-F45EB169133F}"/>
                </a:ext>
              </a:extLst>
            </p:cNvPr>
            <p:cNvSpPr txBox="1">
              <a:spLocks noChangeArrowheads="1"/>
            </p:cNvSpPr>
            <p:nvPr/>
          </p:nvSpPr>
          <p:spPr bwMode="auto">
            <a:xfrm>
              <a:off x="0" y="18"/>
              <a:ext cx="25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zh-CN" sz="2800" b="1" i="1">
                  <a:latin typeface="Times New Roman" panose="02020603050405020304" pitchFamily="18" charset="0"/>
                  <a:ea typeface="隶书" panose="02010509060101010101" pitchFamily="49" charset="-122"/>
                </a:rPr>
                <a:t>L</a:t>
              </a:r>
            </a:p>
          </p:txBody>
        </p:sp>
        <p:sp>
          <p:nvSpPr>
            <p:cNvPr id="25" name="Line 55">
              <a:extLst>
                <a:ext uri="{FF2B5EF4-FFF2-40B4-BE49-F238E27FC236}">
                  <a16:creationId xmlns:a16="http://schemas.microsoft.com/office/drawing/2014/main" id="{A0B3FD75-CE98-4C89-9558-3DDC06A167F3}"/>
                </a:ext>
              </a:extLst>
            </p:cNvPr>
            <p:cNvSpPr>
              <a:spLocks noChangeShapeType="1"/>
            </p:cNvSpPr>
            <p:nvPr/>
          </p:nvSpPr>
          <p:spPr bwMode="auto">
            <a:xfrm>
              <a:off x="312" y="420"/>
              <a:ext cx="0" cy="24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26" name="Group 43">
              <a:extLst>
                <a:ext uri="{FF2B5EF4-FFF2-40B4-BE49-F238E27FC236}">
                  <a16:creationId xmlns:a16="http://schemas.microsoft.com/office/drawing/2014/main" id="{77646E00-BD9A-4F89-BDFD-742E8129CB2C}"/>
                </a:ext>
              </a:extLst>
            </p:cNvPr>
            <p:cNvGrpSpPr>
              <a:grpSpLocks/>
            </p:cNvGrpSpPr>
            <p:nvPr/>
          </p:nvGrpSpPr>
          <p:grpSpPr bwMode="auto">
            <a:xfrm rot="5400000">
              <a:off x="108" y="144"/>
              <a:ext cx="432" cy="144"/>
              <a:chOff x="0" y="0"/>
              <a:chExt cx="432" cy="144"/>
            </a:xfrm>
          </p:grpSpPr>
          <p:sp>
            <p:nvSpPr>
              <p:cNvPr id="27" name="Arc 57">
                <a:extLst>
                  <a:ext uri="{FF2B5EF4-FFF2-40B4-BE49-F238E27FC236}">
                    <a16:creationId xmlns:a16="http://schemas.microsoft.com/office/drawing/2014/main" id="{40147A99-77DD-4A38-9A35-1E8A99E9ED2D}"/>
                  </a:ext>
                </a:extLst>
              </p:cNvPr>
              <p:cNvSpPr>
                <a:spLocks/>
              </p:cNvSpPr>
              <p:nvPr/>
            </p:nvSpPr>
            <p:spPr bwMode="auto">
              <a:xfrm>
                <a:off x="0" y="0"/>
                <a:ext cx="144" cy="144"/>
              </a:xfrm>
              <a:custGeom>
                <a:avLst/>
                <a:gdLst>
                  <a:gd name="T0" fmla="*/ 0 w 40136"/>
                  <a:gd name="T1" fmla="*/ 0 h 21600"/>
                  <a:gd name="T2" fmla="*/ 0 w 40136"/>
                  <a:gd name="T3" fmla="*/ 0 h 21600"/>
                  <a:gd name="T4" fmla="*/ 0 w 40136"/>
                  <a:gd name="T5" fmla="*/ 0 h 21600"/>
                  <a:gd name="T6" fmla="*/ 0 60000 65536"/>
                  <a:gd name="T7" fmla="*/ 0 60000 65536"/>
                  <a:gd name="T8" fmla="*/ 0 60000 65536"/>
                  <a:gd name="T9" fmla="*/ 0 w 40136"/>
                  <a:gd name="T10" fmla="*/ 0 h 21600"/>
                  <a:gd name="T11" fmla="*/ 40136 w 40136"/>
                  <a:gd name="T12" fmla="*/ 21600 h 21600"/>
                </a:gdLst>
                <a:ahLst/>
                <a:cxnLst>
                  <a:cxn ang="T6">
                    <a:pos x="T0" y="T1"/>
                  </a:cxn>
                  <a:cxn ang="T7">
                    <a:pos x="T2" y="T3"/>
                  </a:cxn>
                  <a:cxn ang="T8">
                    <a:pos x="T4" y="T5"/>
                  </a:cxn>
                </a:cxnLst>
                <a:rect l="T9" t="T10" r="T11" b="T12"/>
                <a:pathLst>
                  <a:path w="40136" h="21600" fill="none" extrusionOk="0">
                    <a:moveTo>
                      <a:pt x="0" y="13634"/>
                    </a:moveTo>
                    <a:cubicBezTo>
                      <a:pt x="3265" y="5403"/>
                      <a:pt x="11223" y="-1"/>
                      <a:pt x="20078" y="0"/>
                    </a:cubicBezTo>
                    <a:cubicBezTo>
                      <a:pt x="28913" y="0"/>
                      <a:pt x="36857" y="5380"/>
                      <a:pt x="40135" y="13585"/>
                    </a:cubicBezTo>
                  </a:path>
                  <a:path w="40136" h="21600" stroke="0" extrusionOk="0">
                    <a:moveTo>
                      <a:pt x="0" y="13634"/>
                    </a:moveTo>
                    <a:cubicBezTo>
                      <a:pt x="3265" y="5403"/>
                      <a:pt x="11223" y="-1"/>
                      <a:pt x="20078" y="0"/>
                    </a:cubicBezTo>
                    <a:cubicBezTo>
                      <a:pt x="28913" y="0"/>
                      <a:pt x="36857" y="5380"/>
                      <a:pt x="40135" y="13585"/>
                    </a:cubicBezTo>
                    <a:lnTo>
                      <a:pt x="20078" y="21600"/>
                    </a:lnTo>
                    <a:lnTo>
                      <a:pt x="0" y="13634"/>
                    </a:lnTo>
                    <a:close/>
                  </a:path>
                </a:pathLst>
              </a:custGeom>
              <a:noFill/>
              <a:ln w="38100" cmpd="sng">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8" name="Arc 58">
                <a:extLst>
                  <a:ext uri="{FF2B5EF4-FFF2-40B4-BE49-F238E27FC236}">
                    <a16:creationId xmlns:a16="http://schemas.microsoft.com/office/drawing/2014/main" id="{C7B84432-DAF7-4D98-81E1-0CA739D83FA9}"/>
                  </a:ext>
                </a:extLst>
              </p:cNvPr>
              <p:cNvSpPr>
                <a:spLocks/>
              </p:cNvSpPr>
              <p:nvPr/>
            </p:nvSpPr>
            <p:spPr bwMode="auto">
              <a:xfrm>
                <a:off x="144" y="0"/>
                <a:ext cx="144" cy="144"/>
              </a:xfrm>
              <a:custGeom>
                <a:avLst/>
                <a:gdLst>
                  <a:gd name="T0" fmla="*/ 0 w 40136"/>
                  <a:gd name="T1" fmla="*/ 0 h 21600"/>
                  <a:gd name="T2" fmla="*/ 0 w 40136"/>
                  <a:gd name="T3" fmla="*/ 0 h 21600"/>
                  <a:gd name="T4" fmla="*/ 0 w 40136"/>
                  <a:gd name="T5" fmla="*/ 0 h 21600"/>
                  <a:gd name="T6" fmla="*/ 0 60000 65536"/>
                  <a:gd name="T7" fmla="*/ 0 60000 65536"/>
                  <a:gd name="T8" fmla="*/ 0 60000 65536"/>
                  <a:gd name="T9" fmla="*/ 0 w 40136"/>
                  <a:gd name="T10" fmla="*/ 0 h 21600"/>
                  <a:gd name="T11" fmla="*/ 40136 w 40136"/>
                  <a:gd name="T12" fmla="*/ 21600 h 21600"/>
                </a:gdLst>
                <a:ahLst/>
                <a:cxnLst>
                  <a:cxn ang="T6">
                    <a:pos x="T0" y="T1"/>
                  </a:cxn>
                  <a:cxn ang="T7">
                    <a:pos x="T2" y="T3"/>
                  </a:cxn>
                  <a:cxn ang="T8">
                    <a:pos x="T4" y="T5"/>
                  </a:cxn>
                </a:cxnLst>
                <a:rect l="T9" t="T10" r="T11" b="T12"/>
                <a:pathLst>
                  <a:path w="40136" h="21600" fill="none" extrusionOk="0">
                    <a:moveTo>
                      <a:pt x="0" y="13634"/>
                    </a:moveTo>
                    <a:cubicBezTo>
                      <a:pt x="3265" y="5403"/>
                      <a:pt x="11223" y="-1"/>
                      <a:pt x="20078" y="0"/>
                    </a:cubicBezTo>
                    <a:cubicBezTo>
                      <a:pt x="28913" y="0"/>
                      <a:pt x="36857" y="5380"/>
                      <a:pt x="40135" y="13585"/>
                    </a:cubicBezTo>
                  </a:path>
                  <a:path w="40136" h="21600" stroke="0" extrusionOk="0">
                    <a:moveTo>
                      <a:pt x="0" y="13634"/>
                    </a:moveTo>
                    <a:cubicBezTo>
                      <a:pt x="3265" y="5403"/>
                      <a:pt x="11223" y="-1"/>
                      <a:pt x="20078" y="0"/>
                    </a:cubicBezTo>
                    <a:cubicBezTo>
                      <a:pt x="28913" y="0"/>
                      <a:pt x="36857" y="5380"/>
                      <a:pt x="40135" y="13585"/>
                    </a:cubicBezTo>
                    <a:lnTo>
                      <a:pt x="20078" y="21600"/>
                    </a:lnTo>
                    <a:lnTo>
                      <a:pt x="0" y="13634"/>
                    </a:lnTo>
                    <a:close/>
                  </a:path>
                </a:pathLst>
              </a:custGeom>
              <a:noFill/>
              <a:ln w="38100" cmpd="sng">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9" name="Arc 59">
                <a:extLst>
                  <a:ext uri="{FF2B5EF4-FFF2-40B4-BE49-F238E27FC236}">
                    <a16:creationId xmlns:a16="http://schemas.microsoft.com/office/drawing/2014/main" id="{3E4D890A-000C-42E6-A972-B0A27D277E11}"/>
                  </a:ext>
                </a:extLst>
              </p:cNvPr>
              <p:cNvSpPr>
                <a:spLocks/>
              </p:cNvSpPr>
              <p:nvPr/>
            </p:nvSpPr>
            <p:spPr bwMode="auto">
              <a:xfrm>
                <a:off x="288" y="0"/>
                <a:ext cx="144" cy="144"/>
              </a:xfrm>
              <a:custGeom>
                <a:avLst/>
                <a:gdLst>
                  <a:gd name="T0" fmla="*/ 0 w 40136"/>
                  <a:gd name="T1" fmla="*/ 0 h 21600"/>
                  <a:gd name="T2" fmla="*/ 0 w 40136"/>
                  <a:gd name="T3" fmla="*/ 0 h 21600"/>
                  <a:gd name="T4" fmla="*/ 0 w 40136"/>
                  <a:gd name="T5" fmla="*/ 0 h 21600"/>
                  <a:gd name="T6" fmla="*/ 0 60000 65536"/>
                  <a:gd name="T7" fmla="*/ 0 60000 65536"/>
                  <a:gd name="T8" fmla="*/ 0 60000 65536"/>
                  <a:gd name="T9" fmla="*/ 0 w 40136"/>
                  <a:gd name="T10" fmla="*/ 0 h 21600"/>
                  <a:gd name="T11" fmla="*/ 40136 w 40136"/>
                  <a:gd name="T12" fmla="*/ 21600 h 21600"/>
                </a:gdLst>
                <a:ahLst/>
                <a:cxnLst>
                  <a:cxn ang="T6">
                    <a:pos x="T0" y="T1"/>
                  </a:cxn>
                  <a:cxn ang="T7">
                    <a:pos x="T2" y="T3"/>
                  </a:cxn>
                  <a:cxn ang="T8">
                    <a:pos x="T4" y="T5"/>
                  </a:cxn>
                </a:cxnLst>
                <a:rect l="T9" t="T10" r="T11" b="T12"/>
                <a:pathLst>
                  <a:path w="40136" h="21600" fill="none" extrusionOk="0">
                    <a:moveTo>
                      <a:pt x="0" y="13634"/>
                    </a:moveTo>
                    <a:cubicBezTo>
                      <a:pt x="3265" y="5403"/>
                      <a:pt x="11223" y="-1"/>
                      <a:pt x="20078" y="0"/>
                    </a:cubicBezTo>
                    <a:cubicBezTo>
                      <a:pt x="28913" y="0"/>
                      <a:pt x="36857" y="5380"/>
                      <a:pt x="40135" y="13585"/>
                    </a:cubicBezTo>
                  </a:path>
                  <a:path w="40136" h="21600" stroke="0" extrusionOk="0">
                    <a:moveTo>
                      <a:pt x="0" y="13634"/>
                    </a:moveTo>
                    <a:cubicBezTo>
                      <a:pt x="3265" y="5403"/>
                      <a:pt x="11223" y="-1"/>
                      <a:pt x="20078" y="0"/>
                    </a:cubicBezTo>
                    <a:cubicBezTo>
                      <a:pt x="28913" y="0"/>
                      <a:pt x="36857" y="5380"/>
                      <a:pt x="40135" y="13585"/>
                    </a:cubicBezTo>
                    <a:lnTo>
                      <a:pt x="20078" y="21600"/>
                    </a:lnTo>
                    <a:lnTo>
                      <a:pt x="0" y="13634"/>
                    </a:lnTo>
                    <a:close/>
                  </a:path>
                </a:pathLst>
              </a:custGeom>
              <a:noFill/>
              <a:ln w="38100" cmpd="sng">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sp>
        <p:nvSpPr>
          <p:cNvPr id="30" name="Text Box 60">
            <a:extLst>
              <a:ext uri="{FF2B5EF4-FFF2-40B4-BE49-F238E27FC236}">
                <a16:creationId xmlns:a16="http://schemas.microsoft.com/office/drawing/2014/main" id="{BD70A36D-9575-4358-957A-A57E5EDAF408}"/>
              </a:ext>
            </a:extLst>
          </p:cNvPr>
          <p:cNvSpPr txBox="1">
            <a:spLocks noChangeArrowheads="1"/>
          </p:cNvSpPr>
          <p:nvPr/>
        </p:nvSpPr>
        <p:spPr bwMode="auto">
          <a:xfrm>
            <a:off x="4775640" y="1421545"/>
            <a:ext cx="19812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sz="2800" b="1">
                <a:latin typeface="Times New Roman" panose="02020603050405020304" pitchFamily="18" charset="0"/>
                <a:ea typeface="华文中宋" panose="02010600040101010101" pitchFamily="2" charset="-122"/>
              </a:rPr>
              <a:t> </a:t>
            </a:r>
            <a:r>
              <a:rPr lang="zh-CN" altLang="en-US" sz="2800" b="1">
                <a:latin typeface="Times New Roman" panose="02020603050405020304" pitchFamily="18" charset="0"/>
                <a:ea typeface="华文中宋" panose="02010600040101010101" pitchFamily="2" charset="-122"/>
              </a:rPr>
              <a:t>消耗电</a:t>
            </a:r>
            <a:r>
              <a:rPr lang="zh-CN" altLang="en-US" sz="2800" b="1">
                <a:latin typeface="Times New Roman" panose="02020603050405020304" pitchFamily="18" charset="0"/>
                <a:ea typeface="华文中宋" panose="02010600040101010101" pitchFamily="2" charset="-122"/>
                <a:sym typeface="Symbol" panose="05050102010706020507" pitchFamily="18" charset="2"/>
              </a:rPr>
              <a:t>能</a:t>
            </a:r>
          </a:p>
          <a:p>
            <a:r>
              <a:rPr lang="zh-CN" altLang="en-US" sz="2800" b="1">
                <a:latin typeface="Times New Roman" panose="02020603050405020304" pitchFamily="18" charset="0"/>
                <a:ea typeface="华文中宋" panose="02010600040101010101" pitchFamily="2" charset="-122"/>
                <a:sym typeface="Symbol" panose="05050102010706020507" pitchFamily="18" charset="2"/>
              </a:rPr>
              <a:t>（电阻性）</a:t>
            </a:r>
            <a:endParaRPr lang="zh-CN" altLang="en-US" sz="2800" b="1">
              <a:latin typeface="Times New Roman" panose="02020603050405020304" pitchFamily="18" charset="0"/>
              <a:ea typeface="华文中宋" panose="02010600040101010101" pitchFamily="2" charset="-122"/>
            </a:endParaRPr>
          </a:p>
        </p:txBody>
      </p:sp>
      <p:sp>
        <p:nvSpPr>
          <p:cNvPr id="31" name="Text Box 61">
            <a:extLst>
              <a:ext uri="{FF2B5EF4-FFF2-40B4-BE49-F238E27FC236}">
                <a16:creationId xmlns:a16="http://schemas.microsoft.com/office/drawing/2014/main" id="{6F442F6F-F2BF-403A-93F5-624D28AD27AC}"/>
              </a:ext>
            </a:extLst>
          </p:cNvPr>
          <p:cNvSpPr txBox="1">
            <a:spLocks noChangeArrowheads="1"/>
          </p:cNvSpPr>
          <p:nvPr/>
        </p:nvSpPr>
        <p:spPr bwMode="auto">
          <a:xfrm>
            <a:off x="4623240" y="2488345"/>
            <a:ext cx="28194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sz="2800" b="1" dirty="0">
                <a:latin typeface="Times New Roman" panose="02020603050405020304" pitchFamily="18" charset="0"/>
                <a:ea typeface="华文中宋" panose="02010600040101010101" pitchFamily="2" charset="-122"/>
              </a:rPr>
              <a:t> </a:t>
            </a:r>
            <a:r>
              <a:rPr lang="zh-CN" altLang="en-US" sz="2800" b="1" dirty="0">
                <a:latin typeface="Times New Roman" panose="02020603050405020304" pitchFamily="18" charset="0"/>
                <a:ea typeface="华文中宋" panose="02010600040101010101" pitchFamily="2" charset="-122"/>
              </a:rPr>
              <a:t>产生</a:t>
            </a:r>
            <a:r>
              <a:rPr lang="zh-CN" altLang="en-US" sz="2800" b="1" dirty="0">
                <a:latin typeface="Times New Roman" panose="02020603050405020304" pitchFamily="18" charset="0"/>
                <a:ea typeface="华文中宋" panose="02010600040101010101" pitchFamily="2" charset="-122"/>
                <a:sym typeface="Symbol" panose="05050102010706020507" pitchFamily="18" charset="2"/>
              </a:rPr>
              <a:t>磁场</a:t>
            </a:r>
          </a:p>
          <a:p>
            <a:r>
              <a:rPr lang="zh-CN" altLang="en-US" sz="2800" b="1" dirty="0">
                <a:latin typeface="Times New Roman" panose="02020603050405020304" pitchFamily="18" charset="0"/>
                <a:ea typeface="华文中宋" panose="02010600040101010101" pitchFamily="2" charset="-122"/>
                <a:sym typeface="Symbol" panose="05050102010706020507" pitchFamily="18" charset="2"/>
              </a:rPr>
              <a:t>储存磁场能量</a:t>
            </a:r>
          </a:p>
          <a:p>
            <a:r>
              <a:rPr lang="zh-CN" altLang="en-US" sz="2800" b="1" dirty="0">
                <a:latin typeface="Times New Roman" panose="02020603050405020304" pitchFamily="18" charset="0"/>
                <a:ea typeface="华文中宋" panose="02010600040101010101" pitchFamily="2" charset="-122"/>
                <a:sym typeface="Symbol" panose="05050102010706020507" pitchFamily="18" charset="2"/>
              </a:rPr>
              <a:t>（电感性）</a:t>
            </a:r>
          </a:p>
        </p:txBody>
      </p:sp>
      <p:sp>
        <p:nvSpPr>
          <p:cNvPr id="32" name="Text Box 62">
            <a:extLst>
              <a:ext uri="{FF2B5EF4-FFF2-40B4-BE49-F238E27FC236}">
                <a16:creationId xmlns:a16="http://schemas.microsoft.com/office/drawing/2014/main" id="{BC44B231-729D-4E5C-9FB7-5E3272704FA9}"/>
              </a:ext>
            </a:extLst>
          </p:cNvPr>
          <p:cNvSpPr txBox="1">
            <a:spLocks noChangeArrowheads="1"/>
          </p:cNvSpPr>
          <p:nvPr/>
        </p:nvSpPr>
        <p:spPr bwMode="auto">
          <a:xfrm>
            <a:off x="7842690" y="1964470"/>
            <a:ext cx="14478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sz="2600" b="1">
                <a:latin typeface="Times New Roman" panose="02020603050405020304" pitchFamily="18" charset="0"/>
                <a:ea typeface="华文中宋" panose="02010600040101010101" pitchFamily="2" charset="-122"/>
              </a:rPr>
              <a:t> </a:t>
            </a:r>
            <a:r>
              <a:rPr lang="zh-CN" altLang="en-US" sz="2600" b="1">
                <a:latin typeface="Times New Roman" panose="02020603050405020304" pitchFamily="18" charset="0"/>
                <a:ea typeface="华文中宋" panose="02010600040101010101" pitchFamily="2" charset="-122"/>
              </a:rPr>
              <a:t>忽略</a:t>
            </a:r>
            <a:r>
              <a:rPr lang="en-US" altLang="zh-CN" sz="2600" b="1" i="1">
                <a:latin typeface="Times New Roman" panose="02020603050405020304" pitchFamily="18" charset="0"/>
                <a:ea typeface="华文中宋" panose="02010600040101010101" pitchFamily="2" charset="-122"/>
              </a:rPr>
              <a:t>L</a:t>
            </a:r>
            <a:endParaRPr lang="en-US" altLang="zh-CN" sz="2600" b="1">
              <a:latin typeface="Times New Roman" panose="02020603050405020304" pitchFamily="18" charset="0"/>
              <a:ea typeface="华文中宋" panose="02010600040101010101" pitchFamily="2" charset="-122"/>
            </a:endParaRPr>
          </a:p>
        </p:txBody>
      </p:sp>
      <p:sp>
        <p:nvSpPr>
          <p:cNvPr id="33" name="Text Box 63">
            <a:extLst>
              <a:ext uri="{FF2B5EF4-FFF2-40B4-BE49-F238E27FC236}">
                <a16:creationId xmlns:a16="http://schemas.microsoft.com/office/drawing/2014/main" id="{5007D5D3-CFC7-42E7-94D8-C78B9EAC0A01}"/>
              </a:ext>
            </a:extLst>
          </p:cNvPr>
          <p:cNvSpPr txBox="1">
            <a:spLocks noChangeArrowheads="1"/>
          </p:cNvSpPr>
          <p:nvPr/>
        </p:nvSpPr>
        <p:spPr bwMode="auto">
          <a:xfrm>
            <a:off x="2102290" y="4162107"/>
            <a:ext cx="8534400" cy="10117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defPPr>
              <a:defRPr lang="zh-CN"/>
            </a:defPPr>
            <a:lvl1pPr algn="ctr" rtl="0" eaLnBrk="0" fontAlgn="base" hangingPunct="0">
              <a:spcBef>
                <a:spcPct val="0"/>
              </a:spcBef>
              <a:spcAft>
                <a:spcPct val="0"/>
              </a:spcAft>
              <a:defRPr sz="2800" b="1" kern="1200">
                <a:solidFill>
                  <a:schemeClr val="tx1"/>
                </a:solidFill>
                <a:latin typeface="Times New Roman" pitchFamily="18" charset="0"/>
                <a:ea typeface="黑体" pitchFamily="2" charset="-122"/>
                <a:cs typeface="+mn-cs"/>
              </a:defRPr>
            </a:lvl1pPr>
            <a:lvl2pPr marL="457200" algn="ctr" rtl="0" eaLnBrk="0" fontAlgn="base" hangingPunct="0">
              <a:spcBef>
                <a:spcPct val="0"/>
              </a:spcBef>
              <a:spcAft>
                <a:spcPct val="0"/>
              </a:spcAft>
              <a:defRPr sz="2800" b="1" kern="1200">
                <a:solidFill>
                  <a:schemeClr val="tx1"/>
                </a:solidFill>
                <a:latin typeface="Times New Roman" pitchFamily="18" charset="0"/>
                <a:ea typeface="黑体" pitchFamily="2" charset="-122"/>
                <a:cs typeface="+mn-cs"/>
              </a:defRPr>
            </a:lvl2pPr>
            <a:lvl3pPr marL="914400" algn="ctr" rtl="0" eaLnBrk="0" fontAlgn="base" hangingPunct="0">
              <a:spcBef>
                <a:spcPct val="0"/>
              </a:spcBef>
              <a:spcAft>
                <a:spcPct val="0"/>
              </a:spcAft>
              <a:defRPr sz="2800" b="1" kern="1200">
                <a:solidFill>
                  <a:schemeClr val="tx1"/>
                </a:solidFill>
                <a:latin typeface="Times New Roman" pitchFamily="18" charset="0"/>
                <a:ea typeface="黑体" pitchFamily="2" charset="-122"/>
                <a:cs typeface="+mn-cs"/>
              </a:defRPr>
            </a:lvl3pPr>
            <a:lvl4pPr marL="1371600" algn="ctr" rtl="0" eaLnBrk="0" fontAlgn="base" hangingPunct="0">
              <a:spcBef>
                <a:spcPct val="0"/>
              </a:spcBef>
              <a:spcAft>
                <a:spcPct val="0"/>
              </a:spcAft>
              <a:defRPr sz="2800" b="1" kern="1200">
                <a:solidFill>
                  <a:schemeClr val="tx1"/>
                </a:solidFill>
                <a:latin typeface="Times New Roman" pitchFamily="18" charset="0"/>
                <a:ea typeface="黑体" pitchFamily="2" charset="-122"/>
                <a:cs typeface="+mn-cs"/>
              </a:defRPr>
            </a:lvl4pPr>
            <a:lvl5pPr marL="1828800" algn="ctr" rtl="0" eaLnBrk="0" fontAlgn="base" hangingPunct="0">
              <a:spcBef>
                <a:spcPct val="0"/>
              </a:spcBef>
              <a:spcAft>
                <a:spcPct val="0"/>
              </a:spcAft>
              <a:defRPr sz="2800" b="1" kern="1200">
                <a:solidFill>
                  <a:schemeClr val="tx1"/>
                </a:solidFill>
                <a:latin typeface="Times New Roman" pitchFamily="18" charset="0"/>
                <a:ea typeface="黑体" pitchFamily="2" charset="-122"/>
                <a:cs typeface="+mn-cs"/>
              </a:defRPr>
            </a:lvl5pPr>
            <a:lvl6pPr marL="2286000" algn="l" defTabSz="914400" rtl="0" eaLnBrk="1" latinLnBrk="0" hangingPunct="1">
              <a:defRPr sz="2800" b="1" kern="1200">
                <a:solidFill>
                  <a:schemeClr val="tx1"/>
                </a:solidFill>
                <a:latin typeface="Times New Roman" pitchFamily="18" charset="0"/>
                <a:ea typeface="黑体" pitchFamily="2" charset="-122"/>
                <a:cs typeface="+mn-cs"/>
              </a:defRPr>
            </a:lvl6pPr>
            <a:lvl7pPr marL="2743200" algn="l" defTabSz="914400" rtl="0" eaLnBrk="1" latinLnBrk="0" hangingPunct="1">
              <a:defRPr sz="2800" b="1" kern="1200">
                <a:solidFill>
                  <a:schemeClr val="tx1"/>
                </a:solidFill>
                <a:latin typeface="Times New Roman" pitchFamily="18" charset="0"/>
                <a:ea typeface="黑体" pitchFamily="2" charset="-122"/>
                <a:cs typeface="+mn-cs"/>
              </a:defRPr>
            </a:lvl7pPr>
            <a:lvl8pPr marL="3200400" algn="l" defTabSz="914400" rtl="0" eaLnBrk="1" latinLnBrk="0" hangingPunct="1">
              <a:defRPr sz="2800" b="1" kern="1200">
                <a:solidFill>
                  <a:schemeClr val="tx1"/>
                </a:solidFill>
                <a:latin typeface="Times New Roman" pitchFamily="18" charset="0"/>
                <a:ea typeface="黑体" pitchFamily="2" charset="-122"/>
                <a:cs typeface="+mn-cs"/>
              </a:defRPr>
            </a:lvl8pPr>
            <a:lvl9pPr marL="3657600" algn="l" defTabSz="914400" rtl="0" eaLnBrk="1" latinLnBrk="0" hangingPunct="1">
              <a:defRPr sz="2800" b="1" kern="1200">
                <a:solidFill>
                  <a:schemeClr val="tx1"/>
                </a:solidFill>
                <a:latin typeface="Times New Roman" pitchFamily="18" charset="0"/>
                <a:ea typeface="黑体" pitchFamily="2" charset="-122"/>
                <a:cs typeface="+mn-cs"/>
              </a:defRPr>
            </a:lvl9pPr>
          </a:lstStyle>
          <a:p>
            <a:pPr algn="l" eaLnBrk="1" hangingPunct="1">
              <a:lnSpc>
                <a:spcPct val="120000"/>
              </a:lnSpc>
              <a:defRPr/>
            </a:pPr>
            <a:r>
              <a:rPr lang="en-US" sz="2600" dirty="0">
                <a:latin typeface="华文中宋" pitchFamily="2" charset="-122"/>
                <a:ea typeface="华文中宋" pitchFamily="2" charset="-122"/>
              </a:rPr>
              <a:t>      </a:t>
            </a:r>
            <a:r>
              <a:rPr lang="zh-CN" altLang="en-US" sz="2600" dirty="0">
                <a:latin typeface="华文中宋" pitchFamily="2" charset="-122"/>
                <a:ea typeface="华文中宋" pitchFamily="2" charset="-122"/>
              </a:rPr>
              <a:t>为便于分析与计算实际电路，在一定条件下常忽略</a:t>
            </a:r>
          </a:p>
          <a:p>
            <a:pPr algn="l" eaLnBrk="1" hangingPunct="1">
              <a:lnSpc>
                <a:spcPct val="120000"/>
              </a:lnSpc>
              <a:defRPr/>
            </a:pPr>
            <a:r>
              <a:rPr lang="zh-CN" altLang="en-US" sz="2600" dirty="0">
                <a:latin typeface="华文中宋" pitchFamily="2" charset="-122"/>
                <a:ea typeface="华文中宋" pitchFamily="2" charset="-122"/>
              </a:rPr>
              <a:t>实际部件的次要因素而突出其主要电磁性质。</a:t>
            </a:r>
          </a:p>
        </p:txBody>
      </p:sp>
      <p:pic>
        <p:nvPicPr>
          <p:cNvPr id="34" name="图片 20">
            <a:extLst>
              <a:ext uri="{FF2B5EF4-FFF2-40B4-BE49-F238E27FC236}">
                <a16:creationId xmlns:a16="http://schemas.microsoft.com/office/drawing/2014/main" id="{B9D32FF7-AA22-48FB-B342-81EAE513F19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69090" y="2164495"/>
            <a:ext cx="825500" cy="1441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8498251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48">
            <a:extLst>
              <a:ext uri="{FF2B5EF4-FFF2-40B4-BE49-F238E27FC236}">
                <a16:creationId xmlns:a16="http://schemas.microsoft.com/office/drawing/2014/main" id="{8B05FF9B-071C-49CD-A60B-9694633AC8F2}"/>
              </a:ext>
            </a:extLst>
          </p:cNvPr>
          <p:cNvSpPr txBox="1">
            <a:spLocks noChangeArrowheads="1"/>
          </p:cNvSpPr>
          <p:nvPr/>
        </p:nvSpPr>
        <p:spPr bwMode="auto">
          <a:xfrm>
            <a:off x="1524001" y="620713"/>
            <a:ext cx="417671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zh-CN" altLang="en-US" sz="2800" b="1">
                <a:latin typeface="Times New Roman" panose="02020603050405020304" pitchFamily="18" charset="0"/>
                <a:ea typeface="仿宋_GB2312" pitchFamily="49" charset="-122"/>
              </a:rPr>
              <a:t>几种基本的电路元件：</a:t>
            </a:r>
          </a:p>
        </p:txBody>
      </p:sp>
      <p:sp>
        <p:nvSpPr>
          <p:cNvPr id="3" name="Text Box 49">
            <a:extLst>
              <a:ext uri="{FF2B5EF4-FFF2-40B4-BE49-F238E27FC236}">
                <a16:creationId xmlns:a16="http://schemas.microsoft.com/office/drawing/2014/main" id="{B18AFDF4-8D99-4759-87D8-E26240098E85}"/>
              </a:ext>
            </a:extLst>
          </p:cNvPr>
          <p:cNvSpPr txBox="1">
            <a:spLocks noChangeArrowheads="1"/>
          </p:cNvSpPr>
          <p:nvPr/>
        </p:nvSpPr>
        <p:spPr bwMode="auto">
          <a:xfrm>
            <a:off x="2063750" y="1314149"/>
            <a:ext cx="5255492"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zh-CN" altLang="en-US" sz="2800" b="1" dirty="0">
                <a:solidFill>
                  <a:srgbClr val="CC0000"/>
                </a:solidFill>
                <a:latin typeface="Times New Roman" panose="02020603050405020304" pitchFamily="18" charset="0"/>
                <a:ea typeface="仿宋_GB2312" pitchFamily="49" charset="-122"/>
              </a:rPr>
              <a:t>电阻元件</a:t>
            </a:r>
            <a:r>
              <a:rPr kumimoji="1" lang="zh-CN" altLang="en-US" sz="2800" b="1" dirty="0">
                <a:latin typeface="Times New Roman" panose="02020603050405020304" pitchFamily="18" charset="0"/>
                <a:ea typeface="仿宋_GB2312" pitchFamily="49" charset="-122"/>
              </a:rPr>
              <a:t>：表示消耗电能的元件</a:t>
            </a:r>
          </a:p>
        </p:txBody>
      </p:sp>
      <p:sp>
        <p:nvSpPr>
          <p:cNvPr id="4" name="Text Box 50">
            <a:extLst>
              <a:ext uri="{FF2B5EF4-FFF2-40B4-BE49-F238E27FC236}">
                <a16:creationId xmlns:a16="http://schemas.microsoft.com/office/drawing/2014/main" id="{60E75CE1-D2CE-45D9-B57B-6169C7AF8CFF}"/>
              </a:ext>
            </a:extLst>
          </p:cNvPr>
          <p:cNvSpPr txBox="1">
            <a:spLocks noChangeArrowheads="1"/>
          </p:cNvSpPr>
          <p:nvPr/>
        </p:nvSpPr>
        <p:spPr bwMode="auto">
          <a:xfrm>
            <a:off x="1882775" y="2046781"/>
            <a:ext cx="80660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zh-CN" altLang="en-US" sz="2800" b="1" dirty="0">
                <a:solidFill>
                  <a:srgbClr val="CC0000"/>
                </a:solidFill>
                <a:latin typeface="Times New Roman" panose="02020603050405020304" pitchFamily="18" charset="0"/>
                <a:ea typeface="仿宋_GB2312" pitchFamily="49" charset="-122"/>
              </a:rPr>
              <a:t>电感元件</a:t>
            </a:r>
            <a:r>
              <a:rPr kumimoji="1" lang="zh-CN" altLang="en-US" sz="2800" b="1" dirty="0">
                <a:latin typeface="Times New Roman" panose="02020603050405020304" pitchFamily="18" charset="0"/>
                <a:ea typeface="仿宋_GB2312" pitchFamily="49" charset="-122"/>
              </a:rPr>
              <a:t>：表示产生磁场，储存磁场能量的元件</a:t>
            </a:r>
          </a:p>
        </p:txBody>
      </p:sp>
      <p:sp>
        <p:nvSpPr>
          <p:cNvPr id="5" name="Text Box 51">
            <a:extLst>
              <a:ext uri="{FF2B5EF4-FFF2-40B4-BE49-F238E27FC236}">
                <a16:creationId xmlns:a16="http://schemas.microsoft.com/office/drawing/2014/main" id="{835A880F-2037-49C5-A2EF-5789F3355D9E}"/>
              </a:ext>
            </a:extLst>
          </p:cNvPr>
          <p:cNvSpPr txBox="1">
            <a:spLocks noChangeArrowheads="1"/>
          </p:cNvSpPr>
          <p:nvPr/>
        </p:nvSpPr>
        <p:spPr bwMode="auto">
          <a:xfrm>
            <a:off x="2063750" y="2764727"/>
            <a:ext cx="770413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zh-CN" altLang="en-US" sz="2800" b="1" dirty="0">
                <a:solidFill>
                  <a:srgbClr val="CC0000"/>
                </a:solidFill>
                <a:latin typeface="Times New Roman" panose="02020603050405020304" pitchFamily="18" charset="0"/>
                <a:ea typeface="仿宋_GB2312" pitchFamily="49" charset="-122"/>
              </a:rPr>
              <a:t>电容元件</a:t>
            </a:r>
            <a:r>
              <a:rPr kumimoji="1" lang="zh-CN" altLang="en-US" sz="2800" b="1" dirty="0">
                <a:latin typeface="Times New Roman" panose="02020603050405020304" pitchFamily="18" charset="0"/>
                <a:ea typeface="仿宋_GB2312" pitchFamily="49" charset="-122"/>
              </a:rPr>
              <a:t>：表示产生电场，储存电场能量的元件</a:t>
            </a:r>
          </a:p>
        </p:txBody>
      </p:sp>
      <p:sp>
        <p:nvSpPr>
          <p:cNvPr id="6" name="Text Box 52">
            <a:extLst>
              <a:ext uri="{FF2B5EF4-FFF2-40B4-BE49-F238E27FC236}">
                <a16:creationId xmlns:a16="http://schemas.microsoft.com/office/drawing/2014/main" id="{67B8B305-A6F9-43DB-BCC4-94857945BA88}"/>
              </a:ext>
            </a:extLst>
          </p:cNvPr>
          <p:cNvSpPr txBox="1">
            <a:spLocks noChangeArrowheads="1"/>
          </p:cNvSpPr>
          <p:nvPr/>
        </p:nvSpPr>
        <p:spPr bwMode="auto">
          <a:xfrm>
            <a:off x="2127125" y="3482673"/>
            <a:ext cx="8675688" cy="1160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kumimoji="1" lang="zh-CN" altLang="en-US" sz="2800" b="1" dirty="0">
                <a:solidFill>
                  <a:srgbClr val="CC0000"/>
                </a:solidFill>
                <a:latin typeface="Times New Roman" panose="02020603050405020304" pitchFamily="18" charset="0"/>
                <a:ea typeface="仿宋_GB2312" pitchFamily="49" charset="-122"/>
              </a:rPr>
              <a:t>电源元件</a:t>
            </a:r>
            <a:r>
              <a:rPr kumimoji="1" lang="zh-CN" altLang="en-US" sz="2800" b="1" dirty="0">
                <a:latin typeface="Times New Roman" panose="02020603050405020304" pitchFamily="18" charset="0"/>
                <a:ea typeface="仿宋_GB2312" pitchFamily="49" charset="-122"/>
              </a:rPr>
              <a:t>：表示各种将其它形式的能量转变成电</a:t>
            </a:r>
          </a:p>
          <a:p>
            <a:pPr>
              <a:spcBef>
                <a:spcPct val="50000"/>
              </a:spcBef>
            </a:pPr>
            <a:r>
              <a:rPr kumimoji="1" lang="zh-CN" altLang="en-US" sz="2800" b="1" dirty="0">
                <a:latin typeface="Times New Roman" panose="02020603050405020304" pitchFamily="18" charset="0"/>
                <a:ea typeface="仿宋_GB2312" pitchFamily="49" charset="-122"/>
              </a:rPr>
              <a:t>                    能的元件</a:t>
            </a:r>
          </a:p>
        </p:txBody>
      </p:sp>
      <p:graphicFrame>
        <p:nvGraphicFramePr>
          <p:cNvPr id="9" name="Object 4">
            <a:extLst>
              <a:ext uri="{FF2B5EF4-FFF2-40B4-BE49-F238E27FC236}">
                <a16:creationId xmlns:a16="http://schemas.microsoft.com/office/drawing/2014/main" id="{F6428F71-EC6F-4313-A2D4-D73649C3014F}"/>
              </a:ext>
            </a:extLst>
          </p:cNvPr>
          <p:cNvGraphicFramePr>
            <a:graphicFrameLocks noChangeAspect="1"/>
          </p:cNvGraphicFramePr>
          <p:nvPr/>
        </p:nvGraphicFramePr>
        <p:xfrm>
          <a:off x="3612357" y="4847921"/>
          <a:ext cx="5383213" cy="1423987"/>
        </p:xfrm>
        <a:graphic>
          <a:graphicData uri="http://schemas.openxmlformats.org/presentationml/2006/ole">
            <mc:AlternateContent xmlns:mc="http://schemas.openxmlformats.org/markup-compatibility/2006">
              <mc:Choice xmlns:v="urn:schemas-microsoft-com:vml" Requires="v">
                <p:oleObj spid="_x0000_s6150" r:id="rId3" imgW="2428748" imgH="628769" progId="Visio.Drawing.5">
                  <p:embed/>
                </p:oleObj>
              </mc:Choice>
              <mc:Fallback>
                <p:oleObj r:id="rId3" imgW="2428748" imgH="628769" progId="Visio.Drawing.5">
                  <p:embed/>
                  <p:pic>
                    <p:nvPicPr>
                      <p:cNvPr id="9" name="Object 4">
                        <a:extLst>
                          <a:ext uri="{FF2B5EF4-FFF2-40B4-BE49-F238E27FC236}">
                            <a16:creationId xmlns:a16="http://schemas.microsoft.com/office/drawing/2014/main" id="{F6428F71-EC6F-4313-A2D4-D73649C3014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12357" y="4847921"/>
                        <a:ext cx="5383213" cy="142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8839739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8561FD91-0349-4B61-9599-95A0F402D7B8}"/>
              </a:ext>
            </a:extLst>
          </p:cNvPr>
          <p:cNvSpPr>
            <a:spLocks noChangeArrowheads="1"/>
          </p:cNvSpPr>
          <p:nvPr/>
        </p:nvSpPr>
        <p:spPr bwMode="auto">
          <a:xfrm>
            <a:off x="1381723" y="428191"/>
            <a:ext cx="860682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kumimoji="1" lang="zh-CN" altLang="en-US" sz="3200" b="1" dirty="0">
                <a:latin typeface="黑体" panose="02010609060101010101" pitchFamily="49" charset="-122"/>
                <a:ea typeface="黑体" panose="02010609060101010101" pitchFamily="49" charset="-122"/>
              </a:rPr>
              <a:t>电流和电压的参考方向</a:t>
            </a:r>
            <a:r>
              <a:rPr kumimoji="1" lang="en-US" altLang="zh-CN" sz="3200" b="1" dirty="0">
                <a:latin typeface="黑体" panose="02010609060101010101" pitchFamily="49" charset="-122"/>
                <a:ea typeface="黑体" panose="02010609060101010101" pitchFamily="49" charset="-122"/>
              </a:rPr>
              <a:t>(reference direction)</a:t>
            </a:r>
          </a:p>
        </p:txBody>
      </p:sp>
      <p:sp>
        <p:nvSpPr>
          <p:cNvPr id="6" name="Text Box 3">
            <a:extLst>
              <a:ext uri="{FF2B5EF4-FFF2-40B4-BE49-F238E27FC236}">
                <a16:creationId xmlns:a16="http://schemas.microsoft.com/office/drawing/2014/main" id="{6B8C99D7-AB15-451F-98C4-7DE6357AED6A}"/>
              </a:ext>
            </a:extLst>
          </p:cNvPr>
          <p:cNvSpPr txBox="1">
            <a:spLocks noChangeArrowheads="1"/>
          </p:cNvSpPr>
          <p:nvPr/>
        </p:nvSpPr>
        <p:spPr bwMode="auto">
          <a:xfrm>
            <a:off x="1503220" y="1171597"/>
            <a:ext cx="8537858"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a:spcBef>
                <a:spcPct val="50000"/>
              </a:spcBef>
            </a:pPr>
            <a:r>
              <a:rPr kumimoji="1" lang="zh-CN" altLang="en-US" sz="2400" b="1" dirty="0">
                <a:solidFill>
                  <a:schemeClr val="tx2"/>
                </a:solidFill>
                <a:latin typeface="Times New Roman" panose="02020603050405020304" pitchFamily="18" charset="0"/>
                <a:ea typeface="宋体" panose="02010600030101010101" pitchFamily="2" charset="-122"/>
              </a:rPr>
              <a:t>        </a:t>
            </a:r>
            <a:r>
              <a:rPr kumimoji="1" lang="zh-CN" altLang="en-US" sz="2400" b="1" dirty="0">
                <a:latin typeface="Times New Roman" panose="02020603050405020304" pitchFamily="18" charset="0"/>
                <a:ea typeface="仿宋_GB2312" pitchFamily="49" charset="-122"/>
              </a:rPr>
              <a:t>电路中的主要物理量有电压、电流、电荷、磁链、能量、电功率等。在线性电路分析中人们主要关心的物理量是电流、电压和功率。</a:t>
            </a:r>
          </a:p>
        </p:txBody>
      </p:sp>
      <p:sp>
        <p:nvSpPr>
          <p:cNvPr id="7" name="Text Box 4">
            <a:extLst>
              <a:ext uri="{FF2B5EF4-FFF2-40B4-BE49-F238E27FC236}">
                <a16:creationId xmlns:a16="http://schemas.microsoft.com/office/drawing/2014/main" id="{9F275176-B5C8-4B6E-9CBD-445B874416B6}"/>
              </a:ext>
            </a:extLst>
          </p:cNvPr>
          <p:cNvSpPr txBox="1">
            <a:spLocks noChangeArrowheads="1"/>
          </p:cNvSpPr>
          <p:nvPr/>
        </p:nvSpPr>
        <p:spPr bwMode="auto">
          <a:xfrm>
            <a:off x="1381723" y="2593332"/>
            <a:ext cx="79946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zh-CN" sz="2800" b="1" dirty="0">
                <a:latin typeface="Times New Roman" panose="02020603050405020304" pitchFamily="18" charset="0"/>
                <a:ea typeface="仿宋_GB2312" pitchFamily="49" charset="-122"/>
              </a:rPr>
              <a:t>&lt;1&gt;. </a:t>
            </a:r>
            <a:r>
              <a:rPr kumimoji="1" lang="zh-CN" altLang="en-US" sz="2800" b="1" dirty="0">
                <a:latin typeface="Times New Roman" panose="02020603050405020304" pitchFamily="18" charset="0"/>
                <a:ea typeface="仿宋_GB2312" pitchFamily="49" charset="-122"/>
              </a:rPr>
              <a:t>电流的参考方向 </a:t>
            </a:r>
            <a:r>
              <a:rPr kumimoji="1" lang="en-US" altLang="zh-CN" sz="2800" b="1" dirty="0">
                <a:latin typeface="Times New Roman" panose="02020603050405020304" pitchFamily="18" charset="0"/>
                <a:ea typeface="仿宋_GB2312" pitchFamily="49" charset="-122"/>
              </a:rPr>
              <a:t>(current reference direction)</a:t>
            </a:r>
          </a:p>
        </p:txBody>
      </p:sp>
      <p:graphicFrame>
        <p:nvGraphicFramePr>
          <p:cNvPr id="8" name="Object 5">
            <a:extLst>
              <a:ext uri="{FF2B5EF4-FFF2-40B4-BE49-F238E27FC236}">
                <a16:creationId xmlns:a16="http://schemas.microsoft.com/office/drawing/2014/main" id="{2D579B5E-8D1D-4CCE-B981-3B6AB4CC3215}"/>
              </a:ext>
            </a:extLst>
          </p:cNvPr>
          <p:cNvGraphicFramePr>
            <a:graphicFrameLocks noChangeAspect="1"/>
          </p:cNvGraphicFramePr>
          <p:nvPr/>
        </p:nvGraphicFramePr>
        <p:xfrm>
          <a:off x="3920629" y="4999011"/>
          <a:ext cx="3529013" cy="1146175"/>
        </p:xfrm>
        <a:graphic>
          <a:graphicData uri="http://schemas.openxmlformats.org/presentationml/2006/ole">
            <mc:AlternateContent xmlns:mc="http://schemas.openxmlformats.org/markup-compatibility/2006">
              <mc:Choice xmlns:v="urn:schemas-microsoft-com:vml" Requires="v">
                <p:oleObj spid="_x0000_s7174" name="公式" r:id="rId3" imgW="1244060" imgH="406224" progId="Equation.3">
                  <p:embed/>
                </p:oleObj>
              </mc:Choice>
              <mc:Fallback>
                <p:oleObj name="公式" r:id="rId3" imgW="1244060" imgH="406224" progId="Equation.3">
                  <p:embed/>
                  <p:pic>
                    <p:nvPicPr>
                      <p:cNvPr id="8" name="Object 5">
                        <a:extLst>
                          <a:ext uri="{FF2B5EF4-FFF2-40B4-BE49-F238E27FC236}">
                            <a16:creationId xmlns:a16="http://schemas.microsoft.com/office/drawing/2014/main" id="{2D579B5E-8D1D-4CCE-B981-3B6AB4CC321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20629" y="4999011"/>
                        <a:ext cx="3529013" cy="1146175"/>
                      </a:xfrm>
                      <a:prstGeom prst="rect">
                        <a:avLst/>
                      </a:prstGeom>
                      <a:gradFill rotWithShape="1">
                        <a:gsLst>
                          <a:gs pos="0">
                            <a:srgbClr val="FFCC99"/>
                          </a:gs>
                          <a:gs pos="100000">
                            <a:srgbClr val="FFFFFF"/>
                          </a:gs>
                        </a:gsLst>
                        <a:lin ang="5400000" scaled="1"/>
                      </a:gradFill>
                      <a:ln>
                        <a:noFill/>
                      </a:ln>
                      <a:effectLst>
                        <a:prstShdw prst="shdw17" dist="17961" dir="2700000">
                          <a:srgbClr val="997A5C"/>
                        </a:prstShdw>
                      </a:effectLst>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 name="AutoShape 6">
            <a:extLst>
              <a:ext uri="{FF2B5EF4-FFF2-40B4-BE49-F238E27FC236}">
                <a16:creationId xmlns:a16="http://schemas.microsoft.com/office/drawing/2014/main" id="{CE102682-E9DF-4BE5-AF38-892B0A0F8BDE}"/>
              </a:ext>
            </a:extLst>
          </p:cNvPr>
          <p:cNvSpPr>
            <a:spLocks noChangeArrowheads="1"/>
          </p:cNvSpPr>
          <p:nvPr/>
        </p:nvSpPr>
        <p:spPr bwMode="auto">
          <a:xfrm>
            <a:off x="7678739" y="4538545"/>
            <a:ext cx="275845" cy="733663"/>
          </a:xfrm>
          <a:prstGeom prst="rightArrow">
            <a:avLst>
              <a:gd name="adj1" fmla="val 50000"/>
              <a:gd name="adj2" fmla="val 66728"/>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sp>
        <p:nvSpPr>
          <p:cNvPr id="10" name="AutoShape 7">
            <a:extLst>
              <a:ext uri="{FF2B5EF4-FFF2-40B4-BE49-F238E27FC236}">
                <a16:creationId xmlns:a16="http://schemas.microsoft.com/office/drawing/2014/main" id="{1A95F208-AF0B-4801-8CDB-AA7F37A578F6}"/>
              </a:ext>
            </a:extLst>
          </p:cNvPr>
          <p:cNvSpPr>
            <a:spLocks noChangeArrowheads="1"/>
          </p:cNvSpPr>
          <p:nvPr/>
        </p:nvSpPr>
        <p:spPr bwMode="auto">
          <a:xfrm>
            <a:off x="4294188" y="3990428"/>
            <a:ext cx="647700" cy="733663"/>
          </a:xfrm>
          <a:prstGeom prst="rightArrow">
            <a:avLst>
              <a:gd name="adj1" fmla="val 50000"/>
              <a:gd name="adj2" fmla="val 75000"/>
            </a:avLst>
          </a:prstGeom>
          <a:solidFill>
            <a:schemeClr val="tx1"/>
          </a:solidFill>
          <a:ln w="12700" algn="ctr">
            <a:solidFill>
              <a:schemeClr val="tx1"/>
            </a:solidFill>
            <a:miter lim="800000"/>
            <a:headEnd/>
            <a:tailEnd/>
          </a:ln>
        </p:spPr>
        <p:txBody>
          <a:bodyPr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sp>
        <p:nvSpPr>
          <p:cNvPr id="11" name="Text Box 8">
            <a:extLst>
              <a:ext uri="{FF2B5EF4-FFF2-40B4-BE49-F238E27FC236}">
                <a16:creationId xmlns:a16="http://schemas.microsoft.com/office/drawing/2014/main" id="{0DBA356F-749B-42C4-AF3A-934E78EF786B}"/>
              </a:ext>
            </a:extLst>
          </p:cNvPr>
          <p:cNvSpPr txBox="1">
            <a:spLocks noChangeArrowheads="1"/>
          </p:cNvSpPr>
          <p:nvPr/>
        </p:nvSpPr>
        <p:spPr bwMode="auto">
          <a:xfrm>
            <a:off x="2135981" y="3379143"/>
            <a:ext cx="1079500" cy="461665"/>
          </a:xfrm>
          <a:prstGeom prst="rect">
            <a:avLst/>
          </a:prstGeom>
          <a:noFill/>
          <a:ln w="38100" algn="ctr">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buClr>
                <a:srgbClr val="FFFF00"/>
              </a:buClr>
              <a:buFont typeface="Wingdings" panose="05000000000000000000" pitchFamily="2" charset="2"/>
              <a:buChar char="l"/>
            </a:pPr>
            <a:r>
              <a:rPr kumimoji="1" lang="zh-CN" altLang="en-US" sz="2400" b="1" dirty="0">
                <a:latin typeface="Times New Roman" panose="02020603050405020304" pitchFamily="18" charset="0"/>
                <a:ea typeface="仿宋_GB2312" pitchFamily="49" charset="-122"/>
              </a:rPr>
              <a:t>电流</a:t>
            </a:r>
          </a:p>
        </p:txBody>
      </p:sp>
      <p:sp>
        <p:nvSpPr>
          <p:cNvPr id="12" name="AutoShape 9">
            <a:extLst>
              <a:ext uri="{FF2B5EF4-FFF2-40B4-BE49-F238E27FC236}">
                <a16:creationId xmlns:a16="http://schemas.microsoft.com/office/drawing/2014/main" id="{482AB3C1-BCB4-4198-8EAA-7C9CB84ADDAC}"/>
              </a:ext>
            </a:extLst>
          </p:cNvPr>
          <p:cNvSpPr>
            <a:spLocks noChangeArrowheads="1"/>
          </p:cNvSpPr>
          <p:nvPr/>
        </p:nvSpPr>
        <p:spPr bwMode="auto">
          <a:xfrm>
            <a:off x="4294188" y="3218629"/>
            <a:ext cx="647700" cy="733663"/>
          </a:xfrm>
          <a:prstGeom prst="rightArrow">
            <a:avLst>
              <a:gd name="adj1" fmla="val 50000"/>
              <a:gd name="adj2" fmla="val 75000"/>
            </a:avLst>
          </a:prstGeom>
          <a:solidFill>
            <a:schemeClr val="tx1"/>
          </a:solidFill>
          <a:ln w="12700" algn="ctr">
            <a:solidFill>
              <a:schemeClr val="tx1"/>
            </a:solidFill>
            <a:miter lim="800000"/>
            <a:headEnd/>
            <a:tailEnd/>
          </a:ln>
        </p:spPr>
        <p:txBody>
          <a:bodyPr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sp>
        <p:nvSpPr>
          <p:cNvPr id="13" name="Text Box 10">
            <a:extLst>
              <a:ext uri="{FF2B5EF4-FFF2-40B4-BE49-F238E27FC236}">
                <a16:creationId xmlns:a16="http://schemas.microsoft.com/office/drawing/2014/main" id="{F6D24B36-CD92-4C05-815F-F05608EF4E11}"/>
              </a:ext>
            </a:extLst>
          </p:cNvPr>
          <p:cNvSpPr txBox="1">
            <a:spLocks noChangeArrowheads="1"/>
          </p:cNvSpPr>
          <p:nvPr/>
        </p:nvSpPr>
        <p:spPr bwMode="auto">
          <a:xfrm>
            <a:off x="2135189" y="4177872"/>
            <a:ext cx="1728787" cy="461665"/>
          </a:xfrm>
          <a:prstGeom prst="rect">
            <a:avLst/>
          </a:prstGeom>
          <a:noFill/>
          <a:ln w="38100" algn="ctr">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buClr>
                <a:srgbClr val="FFFF00"/>
              </a:buClr>
              <a:buFont typeface="Wingdings" panose="05000000000000000000" pitchFamily="2" charset="2"/>
              <a:buChar char="l"/>
            </a:pPr>
            <a:r>
              <a:rPr kumimoji="1" lang="zh-CN" altLang="en-US" sz="2400" b="1">
                <a:latin typeface="Times New Roman" panose="02020603050405020304" pitchFamily="18" charset="0"/>
                <a:ea typeface="仿宋_GB2312" pitchFamily="49" charset="-122"/>
              </a:rPr>
              <a:t>电流强度</a:t>
            </a:r>
          </a:p>
        </p:txBody>
      </p:sp>
      <p:sp>
        <p:nvSpPr>
          <p:cNvPr id="14" name="Text Box 11">
            <a:extLst>
              <a:ext uri="{FF2B5EF4-FFF2-40B4-BE49-F238E27FC236}">
                <a16:creationId xmlns:a16="http://schemas.microsoft.com/office/drawing/2014/main" id="{EB719361-AFFD-4337-8325-5E9F81C3C17E}"/>
              </a:ext>
            </a:extLst>
          </p:cNvPr>
          <p:cNvSpPr txBox="1">
            <a:spLocks noChangeArrowheads="1"/>
          </p:cNvSpPr>
          <p:nvPr/>
        </p:nvSpPr>
        <p:spPr bwMode="auto">
          <a:xfrm>
            <a:off x="4941888" y="3376730"/>
            <a:ext cx="41036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zh-CN" altLang="en-US" sz="2400" b="1" dirty="0">
                <a:latin typeface="Times New Roman" panose="02020603050405020304" pitchFamily="18" charset="0"/>
                <a:ea typeface="仿宋_GB2312" pitchFamily="49" charset="-122"/>
              </a:rPr>
              <a:t>带电粒子有规则的定向运动</a:t>
            </a:r>
          </a:p>
        </p:txBody>
      </p:sp>
      <p:sp>
        <p:nvSpPr>
          <p:cNvPr id="15" name="Text Box 12">
            <a:extLst>
              <a:ext uri="{FF2B5EF4-FFF2-40B4-BE49-F238E27FC236}">
                <a16:creationId xmlns:a16="http://schemas.microsoft.com/office/drawing/2014/main" id="{5DF39F93-3D9B-41DC-A80F-5884A7691119}"/>
              </a:ext>
            </a:extLst>
          </p:cNvPr>
          <p:cNvSpPr txBox="1">
            <a:spLocks noChangeArrowheads="1"/>
          </p:cNvSpPr>
          <p:nvPr/>
        </p:nvSpPr>
        <p:spPr bwMode="auto">
          <a:xfrm>
            <a:off x="5014914" y="4159164"/>
            <a:ext cx="51847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buClr>
                <a:srgbClr val="FFFF00"/>
              </a:buClr>
              <a:buFont typeface="Wingdings" panose="05000000000000000000" pitchFamily="2" charset="2"/>
              <a:buNone/>
            </a:pPr>
            <a:r>
              <a:rPr kumimoji="1" lang="zh-CN" altLang="en-US" sz="2400" b="1" dirty="0">
                <a:latin typeface="Times New Roman" panose="02020603050405020304" pitchFamily="18" charset="0"/>
                <a:ea typeface="仿宋_GB2312" pitchFamily="49" charset="-122"/>
              </a:rPr>
              <a:t>单位时间内通过导体横截面的电荷量</a:t>
            </a:r>
          </a:p>
        </p:txBody>
      </p:sp>
    </p:spTree>
    <p:extLst>
      <p:ext uri="{BB962C8B-B14F-4D97-AF65-F5344CB8AC3E}">
        <p14:creationId xmlns:p14="http://schemas.microsoft.com/office/powerpoint/2010/main" val="34873614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a:extLst>
              <a:ext uri="{FF2B5EF4-FFF2-40B4-BE49-F238E27FC236}">
                <a16:creationId xmlns:a16="http://schemas.microsoft.com/office/drawing/2014/main" id="{A1E1BD58-0F45-4146-A703-8A4C55151E7D}"/>
              </a:ext>
            </a:extLst>
          </p:cNvPr>
          <p:cNvSpPr txBox="1">
            <a:spLocks noChangeArrowheads="1"/>
          </p:cNvSpPr>
          <p:nvPr/>
        </p:nvSpPr>
        <p:spPr bwMode="auto">
          <a:xfrm>
            <a:off x="2208214" y="1732243"/>
            <a:ext cx="1150937" cy="461665"/>
          </a:xfrm>
          <a:prstGeom prst="rect">
            <a:avLst/>
          </a:prstGeom>
          <a:noFill/>
          <a:ln w="38100" algn="ctr">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buFont typeface="Wingdings" panose="05000000000000000000" pitchFamily="2" charset="2"/>
              <a:buChar char="l"/>
            </a:pPr>
            <a:r>
              <a:rPr kumimoji="1" lang="zh-CN" altLang="en-US" sz="2400" b="1">
                <a:solidFill>
                  <a:srgbClr val="FFFF00"/>
                </a:solidFill>
                <a:latin typeface="Times New Roman" panose="02020603050405020304" pitchFamily="18" charset="0"/>
                <a:ea typeface="仿宋_GB2312" pitchFamily="49" charset="-122"/>
              </a:rPr>
              <a:t> </a:t>
            </a:r>
            <a:r>
              <a:rPr kumimoji="1" lang="zh-CN" altLang="en-US" sz="2400" b="1">
                <a:latin typeface="Times New Roman" panose="02020603050405020304" pitchFamily="18" charset="0"/>
                <a:ea typeface="仿宋_GB2312" pitchFamily="49" charset="-122"/>
              </a:rPr>
              <a:t>方向</a:t>
            </a:r>
          </a:p>
        </p:txBody>
      </p:sp>
      <p:sp>
        <p:nvSpPr>
          <p:cNvPr id="3" name="AutoShape 3">
            <a:extLst>
              <a:ext uri="{FF2B5EF4-FFF2-40B4-BE49-F238E27FC236}">
                <a16:creationId xmlns:a16="http://schemas.microsoft.com/office/drawing/2014/main" id="{22C05946-E063-4815-97E5-D541F378E467}"/>
              </a:ext>
            </a:extLst>
          </p:cNvPr>
          <p:cNvSpPr>
            <a:spLocks noChangeArrowheads="1"/>
          </p:cNvSpPr>
          <p:nvPr/>
        </p:nvSpPr>
        <p:spPr bwMode="auto">
          <a:xfrm>
            <a:off x="3622290" y="846020"/>
            <a:ext cx="293711" cy="733663"/>
          </a:xfrm>
          <a:prstGeom prst="rightArrow">
            <a:avLst>
              <a:gd name="adj1" fmla="val 50000"/>
              <a:gd name="adj2" fmla="val 75000"/>
            </a:avLst>
          </a:prstGeom>
          <a:solidFill>
            <a:schemeClr val="tx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sp>
        <p:nvSpPr>
          <p:cNvPr id="4" name="Text Box 4">
            <a:extLst>
              <a:ext uri="{FF2B5EF4-FFF2-40B4-BE49-F238E27FC236}">
                <a16:creationId xmlns:a16="http://schemas.microsoft.com/office/drawing/2014/main" id="{0C3227CF-983F-4295-9E87-E23E2A342FEB}"/>
              </a:ext>
            </a:extLst>
          </p:cNvPr>
          <p:cNvSpPr txBox="1">
            <a:spLocks noChangeArrowheads="1"/>
          </p:cNvSpPr>
          <p:nvPr/>
        </p:nvSpPr>
        <p:spPr bwMode="auto">
          <a:xfrm>
            <a:off x="4052716" y="1732242"/>
            <a:ext cx="6121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zh-CN" altLang="en-US" sz="2400" b="1" dirty="0">
                <a:latin typeface="Times New Roman" panose="02020603050405020304" pitchFamily="18" charset="0"/>
                <a:ea typeface="仿宋_GB2312" pitchFamily="49" charset="-122"/>
              </a:rPr>
              <a:t>规定正电荷的运动方向为电流的实际方向</a:t>
            </a:r>
          </a:p>
        </p:txBody>
      </p:sp>
      <p:sp>
        <p:nvSpPr>
          <p:cNvPr id="5" name="Text Box 5">
            <a:extLst>
              <a:ext uri="{FF2B5EF4-FFF2-40B4-BE49-F238E27FC236}">
                <a16:creationId xmlns:a16="http://schemas.microsoft.com/office/drawing/2014/main" id="{AF5F70C4-04F1-4096-8150-8D492C42F14C}"/>
              </a:ext>
            </a:extLst>
          </p:cNvPr>
          <p:cNvSpPr txBox="1">
            <a:spLocks noChangeArrowheads="1"/>
          </p:cNvSpPr>
          <p:nvPr/>
        </p:nvSpPr>
        <p:spPr bwMode="auto">
          <a:xfrm>
            <a:off x="2208214" y="960439"/>
            <a:ext cx="1150937" cy="461665"/>
          </a:xfrm>
          <a:prstGeom prst="rect">
            <a:avLst/>
          </a:prstGeom>
          <a:noFill/>
          <a:ln w="38100" algn="ctr">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buFont typeface="Wingdings" panose="05000000000000000000" pitchFamily="2" charset="2"/>
              <a:buChar char="l"/>
            </a:pPr>
            <a:r>
              <a:rPr kumimoji="1" lang="zh-CN" altLang="en-US" sz="2400" b="1">
                <a:solidFill>
                  <a:srgbClr val="FFFF00"/>
                </a:solidFill>
                <a:latin typeface="Times New Roman" panose="02020603050405020304" pitchFamily="18" charset="0"/>
                <a:ea typeface="仿宋_GB2312" pitchFamily="49" charset="-122"/>
              </a:rPr>
              <a:t> </a:t>
            </a:r>
            <a:r>
              <a:rPr kumimoji="1" lang="zh-CN" altLang="en-US" sz="2400" b="1">
                <a:latin typeface="Times New Roman" panose="02020603050405020304" pitchFamily="18" charset="0"/>
                <a:ea typeface="仿宋_GB2312" pitchFamily="49" charset="-122"/>
              </a:rPr>
              <a:t>单位</a:t>
            </a:r>
          </a:p>
        </p:txBody>
      </p:sp>
      <p:sp>
        <p:nvSpPr>
          <p:cNvPr id="7" name="Text Box 7">
            <a:extLst>
              <a:ext uri="{FF2B5EF4-FFF2-40B4-BE49-F238E27FC236}">
                <a16:creationId xmlns:a16="http://schemas.microsoft.com/office/drawing/2014/main" id="{383D7D32-6BA9-426F-9BE3-08256EFE29D9}"/>
              </a:ext>
            </a:extLst>
          </p:cNvPr>
          <p:cNvSpPr txBox="1">
            <a:spLocks noChangeArrowheads="1"/>
          </p:cNvSpPr>
          <p:nvPr/>
        </p:nvSpPr>
        <p:spPr bwMode="auto">
          <a:xfrm>
            <a:off x="4291104" y="960439"/>
            <a:ext cx="388778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zh-CN" sz="2400" b="1" dirty="0">
                <a:latin typeface="Times New Roman" panose="02020603050405020304" pitchFamily="18" charset="0"/>
                <a:ea typeface="仿宋_GB2312" pitchFamily="49" charset="-122"/>
              </a:rPr>
              <a:t>A</a:t>
            </a:r>
            <a:r>
              <a:rPr kumimoji="1" lang="zh-CN" altLang="en-US" sz="2400" b="1" dirty="0">
                <a:latin typeface="Times New Roman" panose="02020603050405020304" pitchFamily="18" charset="0"/>
                <a:ea typeface="仿宋_GB2312" pitchFamily="49" charset="-122"/>
              </a:rPr>
              <a:t>（安培）、</a:t>
            </a:r>
            <a:r>
              <a:rPr kumimoji="1" lang="en-US" altLang="zh-CN" sz="2400" b="1" dirty="0">
                <a:latin typeface="Times New Roman" panose="02020603050405020304" pitchFamily="18" charset="0"/>
                <a:ea typeface="仿宋_GB2312" pitchFamily="49" charset="-122"/>
              </a:rPr>
              <a:t>kA</a:t>
            </a:r>
            <a:r>
              <a:rPr kumimoji="1" lang="zh-CN" altLang="en-US" sz="2400" b="1" dirty="0">
                <a:latin typeface="Times New Roman" panose="02020603050405020304" pitchFamily="18" charset="0"/>
                <a:ea typeface="仿宋_GB2312" pitchFamily="49" charset="-122"/>
              </a:rPr>
              <a:t>、</a:t>
            </a:r>
            <a:r>
              <a:rPr kumimoji="1" lang="en-US" altLang="zh-CN" sz="2400" b="1" dirty="0">
                <a:latin typeface="Times New Roman" panose="02020603050405020304" pitchFamily="18" charset="0"/>
                <a:ea typeface="仿宋_GB2312" pitchFamily="49" charset="-122"/>
              </a:rPr>
              <a:t>mA</a:t>
            </a:r>
            <a:r>
              <a:rPr kumimoji="1" lang="zh-CN" altLang="en-US" sz="2400" b="1" dirty="0">
                <a:latin typeface="Times New Roman" panose="02020603050405020304" pitchFamily="18" charset="0"/>
                <a:ea typeface="仿宋_GB2312" pitchFamily="49" charset="-122"/>
              </a:rPr>
              <a:t>、</a:t>
            </a:r>
            <a:r>
              <a:rPr kumimoji="1" lang="zh-CN" altLang="en-US" sz="2400" b="1" dirty="0">
                <a:latin typeface="Times New Roman" panose="02020603050405020304" pitchFamily="18" charset="0"/>
                <a:ea typeface="仿宋_GB2312" pitchFamily="49" charset="-122"/>
                <a:sym typeface="Symbol" panose="05050102010706020507" pitchFamily="18" charset="2"/>
              </a:rPr>
              <a:t></a:t>
            </a:r>
            <a:r>
              <a:rPr kumimoji="1" lang="en-US" altLang="zh-CN" sz="2400" b="1" dirty="0">
                <a:latin typeface="Times New Roman" panose="02020603050405020304" pitchFamily="18" charset="0"/>
                <a:ea typeface="仿宋_GB2312" pitchFamily="49" charset="-122"/>
                <a:sym typeface="Symbol" panose="05050102010706020507" pitchFamily="18" charset="2"/>
              </a:rPr>
              <a:t>A</a:t>
            </a:r>
            <a:endParaRPr kumimoji="1" lang="en-US" altLang="zh-CN" sz="2400" b="1" dirty="0">
              <a:latin typeface="Times New Roman" panose="02020603050405020304" pitchFamily="18" charset="0"/>
              <a:ea typeface="仿宋_GB2312" pitchFamily="49" charset="-122"/>
            </a:endParaRPr>
          </a:p>
        </p:txBody>
      </p:sp>
      <p:sp>
        <p:nvSpPr>
          <p:cNvPr id="8" name="AutoShape 8">
            <a:extLst>
              <a:ext uri="{FF2B5EF4-FFF2-40B4-BE49-F238E27FC236}">
                <a16:creationId xmlns:a16="http://schemas.microsoft.com/office/drawing/2014/main" id="{2911C59C-167E-49C0-BCA7-67D8D888282C}"/>
              </a:ext>
            </a:extLst>
          </p:cNvPr>
          <p:cNvSpPr>
            <a:spLocks noChangeArrowheads="1"/>
          </p:cNvSpPr>
          <p:nvPr/>
        </p:nvSpPr>
        <p:spPr bwMode="auto">
          <a:xfrm>
            <a:off x="3630359" y="1617824"/>
            <a:ext cx="293711" cy="733663"/>
          </a:xfrm>
          <a:prstGeom prst="rightArrow">
            <a:avLst>
              <a:gd name="adj1" fmla="val 50000"/>
              <a:gd name="adj2" fmla="val 75000"/>
            </a:avLst>
          </a:prstGeom>
          <a:solidFill>
            <a:schemeClr val="tx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sp>
        <p:nvSpPr>
          <p:cNvPr id="9" name="Text Box 9">
            <a:extLst>
              <a:ext uri="{FF2B5EF4-FFF2-40B4-BE49-F238E27FC236}">
                <a16:creationId xmlns:a16="http://schemas.microsoft.com/office/drawing/2014/main" id="{B9B6C034-8FF4-4DF9-BCE4-13AE74479E7E}"/>
              </a:ext>
            </a:extLst>
          </p:cNvPr>
          <p:cNvSpPr txBox="1">
            <a:spLocks noChangeArrowheads="1"/>
          </p:cNvSpPr>
          <p:nvPr/>
        </p:nvSpPr>
        <p:spPr bwMode="auto">
          <a:xfrm>
            <a:off x="2147310" y="2517191"/>
            <a:ext cx="675697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nSpc>
                <a:spcPct val="150000"/>
              </a:lnSpc>
            </a:pPr>
            <a:r>
              <a:rPr kumimoji="1" lang="zh-CN" altLang="en-US" sz="2400" b="1" dirty="0">
                <a:latin typeface="Times New Roman" panose="02020603050405020304" pitchFamily="18" charset="0"/>
                <a:ea typeface="仿宋_GB2312" pitchFamily="49" charset="-122"/>
              </a:rPr>
              <a:t>元件</a:t>
            </a:r>
            <a:r>
              <a:rPr kumimoji="1" lang="en-US" altLang="zh-CN" sz="2400" b="1" dirty="0">
                <a:latin typeface="Times New Roman" panose="02020603050405020304" pitchFamily="18" charset="0"/>
                <a:ea typeface="仿宋_GB2312" pitchFamily="49" charset="-122"/>
              </a:rPr>
              <a:t>(</a:t>
            </a:r>
            <a:r>
              <a:rPr kumimoji="1" lang="zh-CN" altLang="en-US" sz="2400" b="1" dirty="0">
                <a:latin typeface="Times New Roman" panose="02020603050405020304" pitchFamily="18" charset="0"/>
                <a:ea typeface="仿宋_GB2312" pitchFamily="49" charset="-122"/>
              </a:rPr>
              <a:t>导线</a:t>
            </a:r>
            <a:r>
              <a:rPr kumimoji="1" lang="en-US" altLang="zh-CN" sz="2400" b="1" dirty="0">
                <a:latin typeface="Times New Roman" panose="02020603050405020304" pitchFamily="18" charset="0"/>
                <a:ea typeface="仿宋_GB2312" pitchFamily="49" charset="-122"/>
              </a:rPr>
              <a:t>)</a:t>
            </a:r>
            <a:r>
              <a:rPr kumimoji="1" lang="zh-CN" altLang="en-US" sz="2400" b="1" dirty="0">
                <a:latin typeface="Times New Roman" panose="02020603050405020304" pitchFamily="18" charset="0"/>
                <a:ea typeface="仿宋_GB2312" pitchFamily="49" charset="-122"/>
              </a:rPr>
              <a:t>中电流流动的实际方向只有两种可能</a:t>
            </a:r>
            <a:r>
              <a:rPr kumimoji="1" lang="en-US" altLang="zh-CN" sz="2400" b="1" dirty="0">
                <a:latin typeface="Times New Roman" panose="02020603050405020304" pitchFamily="18" charset="0"/>
                <a:ea typeface="仿宋_GB2312" pitchFamily="49" charset="-122"/>
              </a:rPr>
              <a:t>:</a:t>
            </a:r>
            <a:r>
              <a:rPr kumimoji="1" lang="en-US" altLang="zh-CN" sz="2400" b="1" dirty="0">
                <a:latin typeface="Times New Roman" panose="02020603050405020304" pitchFamily="18" charset="0"/>
                <a:ea typeface="宋体" panose="02010600030101010101" pitchFamily="2" charset="-122"/>
              </a:rPr>
              <a:t> </a:t>
            </a:r>
          </a:p>
        </p:txBody>
      </p:sp>
      <p:sp>
        <p:nvSpPr>
          <p:cNvPr id="10" name="Line 10">
            <a:extLst>
              <a:ext uri="{FF2B5EF4-FFF2-40B4-BE49-F238E27FC236}">
                <a16:creationId xmlns:a16="http://schemas.microsoft.com/office/drawing/2014/main" id="{D3DBBE68-DD6A-48D7-AB6E-D85C517A82B0}"/>
              </a:ext>
            </a:extLst>
          </p:cNvPr>
          <p:cNvSpPr>
            <a:spLocks noChangeShapeType="1"/>
          </p:cNvSpPr>
          <p:nvPr/>
        </p:nvSpPr>
        <p:spPr bwMode="auto">
          <a:xfrm>
            <a:off x="3648075" y="3663950"/>
            <a:ext cx="4389438" cy="1588"/>
          </a:xfrm>
          <a:prstGeom prst="line">
            <a:avLst/>
          </a:prstGeom>
          <a:noFill/>
          <a:ln w="57150" cap="sq">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 name="AutoShape 11">
            <a:extLst>
              <a:ext uri="{FF2B5EF4-FFF2-40B4-BE49-F238E27FC236}">
                <a16:creationId xmlns:a16="http://schemas.microsoft.com/office/drawing/2014/main" id="{925323E2-9E8F-491D-9660-D57491426BF3}"/>
              </a:ext>
            </a:extLst>
          </p:cNvPr>
          <p:cNvSpPr>
            <a:spLocks noChangeArrowheads="1"/>
          </p:cNvSpPr>
          <p:nvPr/>
        </p:nvSpPr>
        <p:spPr bwMode="auto">
          <a:xfrm>
            <a:off x="3719513" y="3159125"/>
            <a:ext cx="781050" cy="292100"/>
          </a:xfrm>
          <a:prstGeom prst="rightArrow">
            <a:avLst>
              <a:gd name="adj1" fmla="val 50000"/>
              <a:gd name="adj2" fmla="val 66848"/>
            </a:avLst>
          </a:prstGeom>
          <a:solidFill>
            <a:srgbClr val="FF0000"/>
          </a:solidFill>
          <a:ln w="12700" cap="sq">
            <a:solidFill>
              <a:schemeClr val="tx1"/>
            </a:solidFill>
            <a:miter lim="800000"/>
            <a:headEnd type="none" w="sm" len="sm"/>
            <a:tailEnd type="none" w="sm" len="sm"/>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sp>
        <p:nvSpPr>
          <p:cNvPr id="12" name="Text Box 12">
            <a:extLst>
              <a:ext uri="{FF2B5EF4-FFF2-40B4-BE49-F238E27FC236}">
                <a16:creationId xmlns:a16="http://schemas.microsoft.com/office/drawing/2014/main" id="{369A04A9-0F79-42BE-ACF9-685DE691280D}"/>
              </a:ext>
            </a:extLst>
          </p:cNvPr>
          <p:cNvSpPr txBox="1">
            <a:spLocks noChangeArrowheads="1"/>
          </p:cNvSpPr>
          <p:nvPr/>
        </p:nvSpPr>
        <p:spPr bwMode="auto">
          <a:xfrm>
            <a:off x="4656139" y="3087689"/>
            <a:ext cx="1582737"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kumimoji="1" lang="zh-CN" altLang="en-US" sz="2400" b="1">
                <a:latin typeface="Times New Roman" panose="02020603050405020304" pitchFamily="18" charset="0"/>
                <a:ea typeface="宋体" panose="02010600030101010101" pitchFamily="2" charset="-122"/>
              </a:rPr>
              <a:t>实际方向</a:t>
            </a:r>
          </a:p>
        </p:txBody>
      </p:sp>
      <p:sp>
        <p:nvSpPr>
          <p:cNvPr id="13" name="Line 13">
            <a:extLst>
              <a:ext uri="{FF2B5EF4-FFF2-40B4-BE49-F238E27FC236}">
                <a16:creationId xmlns:a16="http://schemas.microsoft.com/office/drawing/2014/main" id="{6EA8D106-D60D-4FB6-A814-A27E1DB81857}"/>
              </a:ext>
            </a:extLst>
          </p:cNvPr>
          <p:cNvSpPr>
            <a:spLocks noChangeShapeType="1"/>
          </p:cNvSpPr>
          <p:nvPr/>
        </p:nvSpPr>
        <p:spPr bwMode="auto">
          <a:xfrm flipH="1">
            <a:off x="3674248" y="4672013"/>
            <a:ext cx="4392612" cy="0"/>
          </a:xfrm>
          <a:prstGeom prst="line">
            <a:avLst/>
          </a:prstGeom>
          <a:noFill/>
          <a:ln w="57150" cap="sq">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 name="AutoShape 14">
            <a:extLst>
              <a:ext uri="{FF2B5EF4-FFF2-40B4-BE49-F238E27FC236}">
                <a16:creationId xmlns:a16="http://schemas.microsoft.com/office/drawing/2014/main" id="{121E5EF5-1976-4EDC-8438-AD3CF9D3E13F}"/>
              </a:ext>
            </a:extLst>
          </p:cNvPr>
          <p:cNvSpPr>
            <a:spLocks noChangeArrowheads="1"/>
          </p:cNvSpPr>
          <p:nvPr/>
        </p:nvSpPr>
        <p:spPr bwMode="auto">
          <a:xfrm flipH="1">
            <a:off x="7246938" y="4168174"/>
            <a:ext cx="781050" cy="268288"/>
          </a:xfrm>
          <a:prstGeom prst="rightArrow">
            <a:avLst>
              <a:gd name="adj1" fmla="val 50000"/>
              <a:gd name="adj2" fmla="val 72781"/>
            </a:avLst>
          </a:prstGeom>
          <a:solidFill>
            <a:schemeClr val="hlink"/>
          </a:solidFill>
          <a:ln w="12700" cap="sq">
            <a:solidFill>
              <a:schemeClr val="tx1"/>
            </a:solidFill>
            <a:miter lim="800000"/>
            <a:headEnd type="none" w="sm" len="sm"/>
            <a:tailEnd type="none" w="sm" len="sm"/>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sp>
        <p:nvSpPr>
          <p:cNvPr id="15" name="Text Box 15">
            <a:extLst>
              <a:ext uri="{FF2B5EF4-FFF2-40B4-BE49-F238E27FC236}">
                <a16:creationId xmlns:a16="http://schemas.microsoft.com/office/drawing/2014/main" id="{B322A8C2-D81D-42AE-9F83-7D70C9C45A0E}"/>
              </a:ext>
            </a:extLst>
          </p:cNvPr>
          <p:cNvSpPr txBox="1">
            <a:spLocks noChangeArrowheads="1"/>
          </p:cNvSpPr>
          <p:nvPr/>
        </p:nvSpPr>
        <p:spPr bwMode="auto">
          <a:xfrm>
            <a:off x="4656138" y="4022726"/>
            <a:ext cx="187166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kumimoji="1" lang="zh-CN" altLang="en-US" sz="2400" b="1">
                <a:latin typeface="Times New Roman" panose="02020603050405020304" pitchFamily="18" charset="0"/>
                <a:ea typeface="宋体" panose="02010600030101010101" pitchFamily="2" charset="-122"/>
              </a:rPr>
              <a:t>实际方向</a:t>
            </a:r>
          </a:p>
        </p:txBody>
      </p:sp>
      <p:sp>
        <p:nvSpPr>
          <p:cNvPr id="16" name="Text Box 16">
            <a:extLst>
              <a:ext uri="{FF2B5EF4-FFF2-40B4-BE49-F238E27FC236}">
                <a16:creationId xmlns:a16="http://schemas.microsoft.com/office/drawing/2014/main" id="{1FA62EEB-BF48-4856-BB1F-34319E3228E5}"/>
              </a:ext>
            </a:extLst>
          </p:cNvPr>
          <p:cNvSpPr txBox="1">
            <a:spLocks noChangeArrowheads="1"/>
          </p:cNvSpPr>
          <p:nvPr/>
        </p:nvSpPr>
        <p:spPr bwMode="auto">
          <a:xfrm>
            <a:off x="3148385" y="2997373"/>
            <a:ext cx="569913" cy="56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kumimoji="1" lang="zh-CN" altLang="en-US" sz="3600" b="1" dirty="0">
                <a:latin typeface="Times New Roman" panose="02020603050405020304" pitchFamily="18" charset="0"/>
                <a:ea typeface="宋体" panose="02010600030101010101" pitchFamily="2" charset="-122"/>
                <a:sym typeface="Symbol" panose="05050102010706020507" pitchFamily="18" charset="2"/>
              </a:rPr>
              <a:t></a:t>
            </a:r>
          </a:p>
        </p:txBody>
      </p:sp>
      <p:sp>
        <p:nvSpPr>
          <p:cNvPr id="17" name="Rectangle 17">
            <a:extLst>
              <a:ext uri="{FF2B5EF4-FFF2-40B4-BE49-F238E27FC236}">
                <a16:creationId xmlns:a16="http://schemas.microsoft.com/office/drawing/2014/main" id="{7234A4BE-717D-4691-B496-4851AB08907E}"/>
              </a:ext>
            </a:extLst>
          </p:cNvPr>
          <p:cNvSpPr>
            <a:spLocks noChangeArrowheads="1"/>
          </p:cNvSpPr>
          <p:nvPr/>
        </p:nvSpPr>
        <p:spPr bwMode="auto">
          <a:xfrm>
            <a:off x="5159376" y="3478491"/>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sp>
        <p:nvSpPr>
          <p:cNvPr id="18" name="Rectangle 18">
            <a:extLst>
              <a:ext uri="{FF2B5EF4-FFF2-40B4-BE49-F238E27FC236}">
                <a16:creationId xmlns:a16="http://schemas.microsoft.com/office/drawing/2014/main" id="{6113C3C5-6905-4B8B-BB30-81011E73D2AE}"/>
              </a:ext>
            </a:extLst>
          </p:cNvPr>
          <p:cNvSpPr>
            <a:spLocks noChangeArrowheads="1"/>
          </p:cNvSpPr>
          <p:nvPr/>
        </p:nvSpPr>
        <p:spPr bwMode="auto">
          <a:xfrm>
            <a:off x="4943476" y="3478491"/>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sp>
        <p:nvSpPr>
          <p:cNvPr id="19" name="Rectangle 19">
            <a:extLst>
              <a:ext uri="{FF2B5EF4-FFF2-40B4-BE49-F238E27FC236}">
                <a16:creationId xmlns:a16="http://schemas.microsoft.com/office/drawing/2014/main" id="{699B19AF-D971-45D7-817A-5721EC9A7D01}"/>
              </a:ext>
            </a:extLst>
          </p:cNvPr>
          <p:cNvSpPr>
            <a:spLocks noChangeArrowheads="1"/>
          </p:cNvSpPr>
          <p:nvPr/>
        </p:nvSpPr>
        <p:spPr bwMode="auto">
          <a:xfrm>
            <a:off x="5159376" y="3505157"/>
            <a:ext cx="936624" cy="369332"/>
          </a:xfrm>
          <a:prstGeom prst="rect">
            <a:avLst/>
          </a:prstGeom>
          <a:solidFill>
            <a:srgbClr val="46ACAE"/>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squar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sp>
        <p:nvSpPr>
          <p:cNvPr id="20" name="Rectangle 20">
            <a:extLst>
              <a:ext uri="{FF2B5EF4-FFF2-40B4-BE49-F238E27FC236}">
                <a16:creationId xmlns:a16="http://schemas.microsoft.com/office/drawing/2014/main" id="{6CB66105-0CF4-41F4-BE37-FB63EB8BA587}"/>
              </a:ext>
            </a:extLst>
          </p:cNvPr>
          <p:cNvSpPr>
            <a:spLocks noChangeArrowheads="1"/>
          </p:cNvSpPr>
          <p:nvPr/>
        </p:nvSpPr>
        <p:spPr bwMode="auto">
          <a:xfrm>
            <a:off x="5186535" y="4495113"/>
            <a:ext cx="930276" cy="369332"/>
          </a:xfrm>
          <a:prstGeom prst="rect">
            <a:avLst/>
          </a:prstGeom>
          <a:solidFill>
            <a:srgbClr val="46ACAE"/>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squar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sp>
        <p:nvSpPr>
          <p:cNvPr id="21" name="Text Box 21">
            <a:extLst>
              <a:ext uri="{FF2B5EF4-FFF2-40B4-BE49-F238E27FC236}">
                <a16:creationId xmlns:a16="http://schemas.microsoft.com/office/drawing/2014/main" id="{75BCB938-A898-4A2A-ADB0-A02B3848CDF5}"/>
              </a:ext>
            </a:extLst>
          </p:cNvPr>
          <p:cNvSpPr txBox="1">
            <a:spLocks noChangeArrowheads="1"/>
          </p:cNvSpPr>
          <p:nvPr/>
        </p:nvSpPr>
        <p:spPr bwMode="auto">
          <a:xfrm>
            <a:off x="2927350" y="3375026"/>
            <a:ext cx="6477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zh-CN" sz="2800" b="1">
                <a:latin typeface="Times New Roman" panose="02020603050405020304" pitchFamily="18" charset="0"/>
                <a:ea typeface="仿宋_GB2312" pitchFamily="49" charset="-122"/>
              </a:rPr>
              <a:t>A</a:t>
            </a:r>
          </a:p>
        </p:txBody>
      </p:sp>
      <p:sp>
        <p:nvSpPr>
          <p:cNvPr id="22" name="Text Box 22">
            <a:extLst>
              <a:ext uri="{FF2B5EF4-FFF2-40B4-BE49-F238E27FC236}">
                <a16:creationId xmlns:a16="http://schemas.microsoft.com/office/drawing/2014/main" id="{C3D097D8-33FB-475E-A154-9861F6CFCCC7}"/>
              </a:ext>
            </a:extLst>
          </p:cNvPr>
          <p:cNvSpPr txBox="1">
            <a:spLocks noChangeArrowheads="1"/>
          </p:cNvSpPr>
          <p:nvPr/>
        </p:nvSpPr>
        <p:spPr bwMode="auto">
          <a:xfrm>
            <a:off x="2927350" y="4383088"/>
            <a:ext cx="6477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zh-CN" sz="2800" b="1">
                <a:latin typeface="Times New Roman" panose="02020603050405020304" pitchFamily="18" charset="0"/>
                <a:ea typeface="仿宋_GB2312" pitchFamily="49" charset="-122"/>
              </a:rPr>
              <a:t>A</a:t>
            </a:r>
            <a:endParaRPr kumimoji="1" lang="en-US" altLang="zh-CN" sz="2400" b="1">
              <a:latin typeface="Times New Roman" panose="02020603050405020304" pitchFamily="18" charset="0"/>
              <a:ea typeface="仿宋_GB2312" pitchFamily="49" charset="-122"/>
            </a:endParaRPr>
          </a:p>
        </p:txBody>
      </p:sp>
      <p:sp>
        <p:nvSpPr>
          <p:cNvPr id="23" name="Text Box 23">
            <a:extLst>
              <a:ext uri="{FF2B5EF4-FFF2-40B4-BE49-F238E27FC236}">
                <a16:creationId xmlns:a16="http://schemas.microsoft.com/office/drawing/2014/main" id="{A56C6A84-7B8A-4D0C-AD4E-BEB468514158}"/>
              </a:ext>
            </a:extLst>
          </p:cNvPr>
          <p:cNvSpPr txBox="1">
            <a:spLocks noChangeArrowheads="1"/>
          </p:cNvSpPr>
          <p:nvPr/>
        </p:nvSpPr>
        <p:spPr bwMode="auto">
          <a:xfrm>
            <a:off x="8256588" y="4383088"/>
            <a:ext cx="6477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zh-CN" sz="2800" b="1">
                <a:latin typeface="Times New Roman" panose="02020603050405020304" pitchFamily="18" charset="0"/>
                <a:ea typeface="仿宋_GB2312" pitchFamily="49" charset="-122"/>
              </a:rPr>
              <a:t>B</a:t>
            </a:r>
          </a:p>
        </p:txBody>
      </p:sp>
      <p:sp>
        <p:nvSpPr>
          <p:cNvPr id="24" name="Text Box 24">
            <a:extLst>
              <a:ext uri="{FF2B5EF4-FFF2-40B4-BE49-F238E27FC236}">
                <a16:creationId xmlns:a16="http://schemas.microsoft.com/office/drawing/2014/main" id="{6A1E6D55-64C1-4CEE-9171-D880FA4E3D8B}"/>
              </a:ext>
            </a:extLst>
          </p:cNvPr>
          <p:cNvSpPr txBox="1">
            <a:spLocks noChangeArrowheads="1"/>
          </p:cNvSpPr>
          <p:nvPr/>
        </p:nvSpPr>
        <p:spPr bwMode="auto">
          <a:xfrm>
            <a:off x="8256588" y="3375026"/>
            <a:ext cx="6477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zh-CN" sz="2800" b="1">
                <a:latin typeface="Times New Roman" panose="02020603050405020304" pitchFamily="18" charset="0"/>
                <a:ea typeface="仿宋_GB2312" pitchFamily="49" charset="-122"/>
              </a:rPr>
              <a:t>B</a:t>
            </a:r>
          </a:p>
        </p:txBody>
      </p:sp>
      <p:sp>
        <p:nvSpPr>
          <p:cNvPr id="25" name="Text Box 25">
            <a:extLst>
              <a:ext uri="{FF2B5EF4-FFF2-40B4-BE49-F238E27FC236}">
                <a16:creationId xmlns:a16="http://schemas.microsoft.com/office/drawing/2014/main" id="{FF0B96EA-76FD-4739-98C4-9770D00C9972}"/>
              </a:ext>
            </a:extLst>
          </p:cNvPr>
          <p:cNvSpPr txBox="1">
            <a:spLocks noChangeArrowheads="1"/>
          </p:cNvSpPr>
          <p:nvPr/>
        </p:nvSpPr>
        <p:spPr bwMode="auto">
          <a:xfrm>
            <a:off x="2337052" y="5199063"/>
            <a:ext cx="1079500" cy="519112"/>
          </a:xfrm>
          <a:prstGeom prst="rect">
            <a:avLst/>
          </a:prstGeom>
          <a:solidFill>
            <a:srgbClr val="990033"/>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zh-CN" altLang="en-US" sz="2800" b="1" dirty="0">
                <a:solidFill>
                  <a:srgbClr val="FFFF00"/>
                </a:solidFill>
                <a:latin typeface="Times New Roman" panose="02020603050405020304" pitchFamily="18" charset="0"/>
                <a:ea typeface="宋体" panose="02010600030101010101" pitchFamily="2" charset="-122"/>
              </a:rPr>
              <a:t>问题</a:t>
            </a:r>
          </a:p>
        </p:txBody>
      </p:sp>
      <p:sp>
        <p:nvSpPr>
          <p:cNvPr id="26" name="Text Box 26">
            <a:extLst>
              <a:ext uri="{FF2B5EF4-FFF2-40B4-BE49-F238E27FC236}">
                <a16:creationId xmlns:a16="http://schemas.microsoft.com/office/drawing/2014/main" id="{7D00A815-E84C-46E0-82B9-C4AD0A55FE93}"/>
              </a:ext>
            </a:extLst>
          </p:cNvPr>
          <p:cNvSpPr txBox="1">
            <a:spLocks noChangeArrowheads="1"/>
          </p:cNvSpPr>
          <p:nvPr/>
        </p:nvSpPr>
        <p:spPr bwMode="auto">
          <a:xfrm>
            <a:off x="3575050" y="5210175"/>
            <a:ext cx="5761037"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zh-CN" altLang="en-US" sz="2400" b="1" dirty="0">
                <a:latin typeface="Times New Roman" panose="02020603050405020304" pitchFamily="18" charset="0"/>
                <a:ea typeface="仿宋_GB2312" pitchFamily="49" charset="-122"/>
              </a:rPr>
              <a:t>复杂电路或电路中的电流随时间变化时，电流的实际方向往往很难事先判断</a:t>
            </a:r>
          </a:p>
        </p:txBody>
      </p:sp>
      <p:sp>
        <p:nvSpPr>
          <p:cNvPr id="27" name="Text Box 16">
            <a:extLst>
              <a:ext uri="{FF2B5EF4-FFF2-40B4-BE49-F238E27FC236}">
                <a16:creationId xmlns:a16="http://schemas.microsoft.com/office/drawing/2014/main" id="{D23D1A5B-0890-4435-B8ED-3B66531E57E4}"/>
              </a:ext>
            </a:extLst>
          </p:cNvPr>
          <p:cNvSpPr txBox="1">
            <a:spLocks noChangeArrowheads="1"/>
          </p:cNvSpPr>
          <p:nvPr/>
        </p:nvSpPr>
        <p:spPr bwMode="auto">
          <a:xfrm>
            <a:off x="8010525" y="4019743"/>
            <a:ext cx="569913" cy="56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kumimoji="1" lang="zh-CN" altLang="en-US" sz="3600" b="1" dirty="0">
                <a:latin typeface="Times New Roman" panose="02020603050405020304" pitchFamily="18" charset="0"/>
                <a:ea typeface="宋体" panose="02010600030101010101" pitchFamily="2" charset="-122"/>
                <a:sym typeface="Symbol" panose="05050102010706020507" pitchFamily="18" charset="2"/>
              </a:rPr>
              <a:t></a:t>
            </a:r>
          </a:p>
        </p:txBody>
      </p:sp>
    </p:spTree>
    <p:extLst>
      <p:ext uri="{BB962C8B-B14F-4D97-AF65-F5344CB8AC3E}">
        <p14:creationId xmlns:p14="http://schemas.microsoft.com/office/powerpoint/2010/main" val="12984061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a:extLst>
              <a:ext uri="{FF2B5EF4-FFF2-40B4-BE49-F238E27FC236}">
                <a16:creationId xmlns:a16="http://schemas.microsoft.com/office/drawing/2014/main" id="{8B24E3D2-81CF-4814-A0F3-FE89F32C2FE9}"/>
              </a:ext>
            </a:extLst>
          </p:cNvPr>
          <p:cNvSpPr txBox="1">
            <a:spLocks noChangeArrowheads="1"/>
          </p:cNvSpPr>
          <p:nvPr/>
        </p:nvSpPr>
        <p:spPr bwMode="auto">
          <a:xfrm>
            <a:off x="1716198" y="831852"/>
            <a:ext cx="44704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kumimoji="1" lang="zh-CN" altLang="en-US" sz="2800" b="1" dirty="0">
                <a:latin typeface="Times New Roman" panose="02020603050405020304" pitchFamily="18" charset="0"/>
                <a:ea typeface="仿宋_GB2312" pitchFamily="49" charset="-122"/>
              </a:rPr>
              <a:t>电流参考方向的两种表示：</a:t>
            </a:r>
          </a:p>
        </p:txBody>
      </p:sp>
      <p:sp>
        <p:nvSpPr>
          <p:cNvPr id="3" name="Text Box 3">
            <a:extLst>
              <a:ext uri="{FF2B5EF4-FFF2-40B4-BE49-F238E27FC236}">
                <a16:creationId xmlns:a16="http://schemas.microsoft.com/office/drawing/2014/main" id="{BAF715FF-40E7-4403-A00E-B1E97D873EF4}"/>
              </a:ext>
            </a:extLst>
          </p:cNvPr>
          <p:cNvSpPr txBox="1">
            <a:spLocks noChangeArrowheads="1"/>
          </p:cNvSpPr>
          <p:nvPr/>
        </p:nvSpPr>
        <p:spPr bwMode="auto">
          <a:xfrm>
            <a:off x="2063750" y="1495425"/>
            <a:ext cx="6527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kumimoji="1" lang="zh-CN" altLang="en-US" sz="2400" b="1">
                <a:latin typeface="Times New Roman" panose="02020603050405020304" pitchFamily="18" charset="0"/>
                <a:ea typeface="仿宋_GB2312" pitchFamily="49" charset="-122"/>
                <a:sym typeface="Symbol" panose="05050102010706020507" pitchFamily="18" charset="2"/>
              </a:rPr>
              <a:t> </a:t>
            </a:r>
            <a:r>
              <a:rPr kumimoji="1" lang="zh-CN" altLang="en-US" sz="2400" b="1">
                <a:latin typeface="Times New Roman" panose="02020603050405020304" pitchFamily="18" charset="0"/>
                <a:ea typeface="仿宋_GB2312" pitchFamily="49" charset="-122"/>
                <a:sym typeface="Monotype Sorts" pitchFamily="2" charset="2"/>
              </a:rPr>
              <a:t>用箭头表示：箭头的指向为</a:t>
            </a:r>
            <a:r>
              <a:rPr kumimoji="1" lang="zh-CN" altLang="en-US" sz="2400" b="1">
                <a:latin typeface="Times New Roman" panose="02020603050405020304" pitchFamily="18" charset="0"/>
                <a:ea typeface="仿宋_GB2312" pitchFamily="49" charset="-122"/>
              </a:rPr>
              <a:t>电流的参考方向。</a:t>
            </a:r>
          </a:p>
        </p:txBody>
      </p:sp>
      <p:sp>
        <p:nvSpPr>
          <p:cNvPr id="4" name="Text Box 4">
            <a:extLst>
              <a:ext uri="{FF2B5EF4-FFF2-40B4-BE49-F238E27FC236}">
                <a16:creationId xmlns:a16="http://schemas.microsoft.com/office/drawing/2014/main" id="{460BEBBD-FAEA-47D3-A0EF-82111398C9F7}"/>
              </a:ext>
            </a:extLst>
          </p:cNvPr>
          <p:cNvSpPr txBox="1">
            <a:spLocks noChangeArrowheads="1"/>
          </p:cNvSpPr>
          <p:nvPr/>
        </p:nvSpPr>
        <p:spPr bwMode="auto">
          <a:xfrm>
            <a:off x="2084389" y="3559175"/>
            <a:ext cx="75406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nchor="ctr">
            <a:spAutoFit/>
          </a:bodyPr>
          <a:lstStyle>
            <a:lvl1pPr marL="285750" indent="-28575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kumimoji="1" lang="zh-CN" altLang="en-US" sz="2400" b="1">
                <a:latin typeface="Times New Roman" panose="02020603050405020304" pitchFamily="18" charset="0"/>
                <a:ea typeface="仿宋_GB2312" pitchFamily="49" charset="-122"/>
                <a:sym typeface="Symbol" panose="05050102010706020507" pitchFamily="18" charset="2"/>
              </a:rPr>
              <a:t> </a:t>
            </a:r>
            <a:r>
              <a:rPr kumimoji="1" lang="zh-CN" altLang="en-US" sz="2400" b="1">
                <a:latin typeface="Times New Roman" panose="02020603050405020304" pitchFamily="18" charset="0"/>
                <a:ea typeface="仿宋_GB2312" pitchFamily="49" charset="-122"/>
                <a:sym typeface="Monotype Sorts" pitchFamily="2" charset="2"/>
              </a:rPr>
              <a:t>用双下标表示：如</a:t>
            </a:r>
            <a:r>
              <a:rPr kumimoji="1" lang="zh-CN" altLang="en-US" sz="2400" b="1" i="1">
                <a:latin typeface="Times New Roman" panose="02020603050405020304" pitchFamily="18" charset="0"/>
                <a:ea typeface="仿宋_GB2312" pitchFamily="49" charset="-122"/>
                <a:sym typeface="Monotype Sorts" pitchFamily="2" charset="2"/>
              </a:rPr>
              <a:t> </a:t>
            </a:r>
            <a:r>
              <a:rPr kumimoji="1" lang="en-US" altLang="zh-CN" sz="2400" b="1" i="1">
                <a:latin typeface="Times New Roman" panose="02020603050405020304" pitchFamily="18" charset="0"/>
                <a:ea typeface="仿宋_GB2312" pitchFamily="49" charset="-122"/>
                <a:sym typeface="Monotype Sorts" pitchFamily="2" charset="2"/>
              </a:rPr>
              <a:t>i</a:t>
            </a:r>
            <a:r>
              <a:rPr kumimoji="1" lang="en-US" altLang="zh-CN" sz="2400" b="1" i="1" baseline="-25000">
                <a:latin typeface="Times New Roman" panose="02020603050405020304" pitchFamily="18" charset="0"/>
                <a:ea typeface="仿宋_GB2312" pitchFamily="49" charset="-122"/>
                <a:sym typeface="Monotype Sorts" pitchFamily="2" charset="2"/>
              </a:rPr>
              <a:t>AB</a:t>
            </a:r>
            <a:r>
              <a:rPr kumimoji="1" lang="en-US" altLang="zh-CN" sz="2400" b="1" i="1">
                <a:latin typeface="Times New Roman" panose="02020603050405020304" pitchFamily="18" charset="0"/>
                <a:ea typeface="仿宋_GB2312" pitchFamily="49" charset="-122"/>
                <a:sym typeface="Monotype Sorts" pitchFamily="2" charset="2"/>
              </a:rPr>
              <a:t> </a:t>
            </a:r>
            <a:r>
              <a:rPr kumimoji="1" lang="en-US" altLang="zh-CN" sz="2400" b="1">
                <a:latin typeface="Times New Roman" panose="02020603050405020304" pitchFamily="18" charset="0"/>
                <a:ea typeface="仿宋_GB2312" pitchFamily="49" charset="-122"/>
                <a:sym typeface="Monotype Sorts" pitchFamily="2" charset="2"/>
              </a:rPr>
              <a:t>, </a:t>
            </a:r>
            <a:r>
              <a:rPr kumimoji="1" lang="zh-CN" altLang="en-US" sz="2400" b="1">
                <a:latin typeface="Times New Roman" panose="02020603050405020304" pitchFamily="18" charset="0"/>
                <a:ea typeface="仿宋_GB2312" pitchFamily="49" charset="-122"/>
              </a:rPr>
              <a:t>电流的参考方向由</a:t>
            </a:r>
            <a:r>
              <a:rPr kumimoji="1" lang="en-US" altLang="zh-CN" sz="2400" b="1">
                <a:latin typeface="Times New Roman" panose="02020603050405020304" pitchFamily="18" charset="0"/>
                <a:ea typeface="仿宋_GB2312" pitchFamily="49" charset="-122"/>
              </a:rPr>
              <a:t>A</a:t>
            </a:r>
            <a:r>
              <a:rPr kumimoji="1" lang="zh-CN" altLang="en-US" sz="2400" b="1">
                <a:latin typeface="Times New Roman" panose="02020603050405020304" pitchFamily="18" charset="0"/>
                <a:ea typeface="仿宋_GB2312" pitchFamily="49" charset="-122"/>
              </a:rPr>
              <a:t>指向</a:t>
            </a:r>
            <a:r>
              <a:rPr kumimoji="1" lang="en-US" altLang="zh-CN" sz="2400" b="1">
                <a:latin typeface="Times New Roman" panose="02020603050405020304" pitchFamily="18" charset="0"/>
                <a:ea typeface="仿宋_GB2312" pitchFamily="49" charset="-122"/>
              </a:rPr>
              <a:t>B</a:t>
            </a:r>
            <a:r>
              <a:rPr kumimoji="1" lang="zh-CN" altLang="en-US" sz="2400" b="1">
                <a:latin typeface="Times New Roman" panose="02020603050405020304" pitchFamily="18" charset="0"/>
                <a:ea typeface="仿宋_GB2312" pitchFamily="49" charset="-122"/>
              </a:rPr>
              <a:t>。</a:t>
            </a:r>
          </a:p>
        </p:txBody>
      </p:sp>
      <p:grpSp>
        <p:nvGrpSpPr>
          <p:cNvPr id="5" name="Group 5">
            <a:extLst>
              <a:ext uri="{FF2B5EF4-FFF2-40B4-BE49-F238E27FC236}">
                <a16:creationId xmlns:a16="http://schemas.microsoft.com/office/drawing/2014/main" id="{D117A03B-DF66-449D-A268-8D5E2322C753}"/>
              </a:ext>
            </a:extLst>
          </p:cNvPr>
          <p:cNvGrpSpPr>
            <a:grpSpLocks/>
          </p:cNvGrpSpPr>
          <p:nvPr/>
        </p:nvGrpSpPr>
        <p:grpSpPr bwMode="auto">
          <a:xfrm>
            <a:off x="2855913" y="2144714"/>
            <a:ext cx="5327650" cy="1373187"/>
            <a:chOff x="1201" y="1026"/>
            <a:chExt cx="3356" cy="865"/>
          </a:xfrm>
        </p:grpSpPr>
        <p:sp>
          <p:nvSpPr>
            <p:cNvPr id="6" name="Text Box 6">
              <a:extLst>
                <a:ext uri="{FF2B5EF4-FFF2-40B4-BE49-F238E27FC236}">
                  <a16:creationId xmlns:a16="http://schemas.microsoft.com/office/drawing/2014/main" id="{3101ED62-1219-45F6-84E2-FA4FDA72BA45}"/>
                </a:ext>
              </a:extLst>
            </p:cNvPr>
            <p:cNvSpPr txBox="1">
              <a:spLocks noChangeArrowheads="1"/>
            </p:cNvSpPr>
            <p:nvPr/>
          </p:nvSpPr>
          <p:spPr bwMode="auto">
            <a:xfrm>
              <a:off x="1474" y="1026"/>
              <a:ext cx="36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kumimoji="1" lang="en-US" altLang="zh-CN" sz="2800" b="1" i="1">
                  <a:latin typeface="Times New Roman" panose="02020603050405020304" pitchFamily="18" charset="0"/>
                  <a:ea typeface="宋体" panose="02010600030101010101" pitchFamily="2" charset="-122"/>
                </a:rPr>
                <a:t>i</a:t>
              </a:r>
              <a:endParaRPr kumimoji="1" lang="en-US" altLang="zh-CN" sz="2400" b="1">
                <a:latin typeface="Times New Roman" panose="02020603050405020304" pitchFamily="18" charset="0"/>
                <a:ea typeface="宋体" panose="02010600030101010101" pitchFamily="2" charset="-122"/>
              </a:endParaRPr>
            </a:p>
          </p:txBody>
        </p:sp>
        <p:sp>
          <p:nvSpPr>
            <p:cNvPr id="7" name="AutoShape 7">
              <a:extLst>
                <a:ext uri="{FF2B5EF4-FFF2-40B4-BE49-F238E27FC236}">
                  <a16:creationId xmlns:a16="http://schemas.microsoft.com/office/drawing/2014/main" id="{62898BB5-21AF-4955-9BEC-ABD75A2F7D95}"/>
                </a:ext>
              </a:extLst>
            </p:cNvPr>
            <p:cNvSpPr>
              <a:spLocks noChangeArrowheads="1"/>
            </p:cNvSpPr>
            <p:nvPr/>
          </p:nvSpPr>
          <p:spPr bwMode="auto">
            <a:xfrm>
              <a:off x="1837" y="1207"/>
              <a:ext cx="615" cy="135"/>
            </a:xfrm>
            <a:prstGeom prst="rightArrow">
              <a:avLst>
                <a:gd name="adj1" fmla="val 50000"/>
                <a:gd name="adj2" fmla="val 113889"/>
              </a:avLst>
            </a:prstGeom>
            <a:solidFill>
              <a:srgbClr val="FF0000"/>
            </a:solidFill>
            <a:ln>
              <a:noFill/>
            </a:ln>
            <a:extLst>
              <a:ext uri="{91240B29-F687-4F45-9708-019B960494DF}">
                <a14:hiddenLine xmlns:a14="http://schemas.microsoft.com/office/drawing/2010/main" w="12700" cap="sq">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grpSp>
          <p:nvGrpSpPr>
            <p:cNvPr id="8" name="Group 8">
              <a:extLst>
                <a:ext uri="{FF2B5EF4-FFF2-40B4-BE49-F238E27FC236}">
                  <a16:creationId xmlns:a16="http://schemas.microsoft.com/office/drawing/2014/main" id="{E73B5F9D-D464-49FC-AE74-909630C8DCAB}"/>
                </a:ext>
              </a:extLst>
            </p:cNvPr>
            <p:cNvGrpSpPr>
              <a:grpSpLocks/>
            </p:cNvGrpSpPr>
            <p:nvPr/>
          </p:nvGrpSpPr>
          <p:grpSpPr bwMode="auto">
            <a:xfrm>
              <a:off x="1655" y="1344"/>
              <a:ext cx="2404" cy="547"/>
              <a:chOff x="828" y="1962"/>
              <a:chExt cx="3273" cy="547"/>
            </a:xfrm>
          </p:grpSpPr>
          <p:sp>
            <p:nvSpPr>
              <p:cNvPr id="11" name="Rectangle 9">
                <a:extLst>
                  <a:ext uri="{FF2B5EF4-FFF2-40B4-BE49-F238E27FC236}">
                    <a16:creationId xmlns:a16="http://schemas.microsoft.com/office/drawing/2014/main" id="{99DA4544-ADD8-4B09-ACB7-B52C497307DA}"/>
                  </a:ext>
                </a:extLst>
              </p:cNvPr>
              <p:cNvSpPr>
                <a:spLocks noChangeArrowheads="1"/>
              </p:cNvSpPr>
              <p:nvPr/>
            </p:nvSpPr>
            <p:spPr bwMode="auto">
              <a:xfrm>
                <a:off x="2181" y="1962"/>
                <a:ext cx="576" cy="240"/>
              </a:xfrm>
              <a:prstGeom prst="rect">
                <a:avLst/>
              </a:prstGeom>
              <a:solidFill>
                <a:srgbClr val="46ACAE"/>
              </a:solidFill>
              <a:ln w="38100" cap="sq">
                <a:solidFill>
                  <a:srgbClr val="FFCC99"/>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endParaRPr kumimoji="1" lang="zh-CN" altLang="en-US" sz="2400" b="1">
                  <a:solidFill>
                    <a:schemeClr val="accent2"/>
                  </a:solidFill>
                  <a:latin typeface="Times New Roman" panose="02020603050405020304" pitchFamily="18" charset="0"/>
                  <a:ea typeface="宋体" panose="02010600030101010101" pitchFamily="2" charset="-122"/>
                </a:endParaRPr>
              </a:p>
            </p:txBody>
          </p:sp>
          <p:sp>
            <p:nvSpPr>
              <p:cNvPr id="12" name="Freeform 10">
                <a:extLst>
                  <a:ext uri="{FF2B5EF4-FFF2-40B4-BE49-F238E27FC236}">
                    <a16:creationId xmlns:a16="http://schemas.microsoft.com/office/drawing/2014/main" id="{685EF464-21CB-4A8D-90CE-2018CAA2DA70}"/>
                  </a:ext>
                </a:extLst>
              </p:cNvPr>
              <p:cNvSpPr>
                <a:spLocks/>
              </p:cNvSpPr>
              <p:nvPr/>
            </p:nvSpPr>
            <p:spPr bwMode="auto">
              <a:xfrm>
                <a:off x="828" y="2088"/>
                <a:ext cx="1344" cy="1"/>
              </a:xfrm>
              <a:custGeom>
                <a:avLst/>
                <a:gdLst>
                  <a:gd name="T0" fmla="*/ 1344 w 1344"/>
                  <a:gd name="T1" fmla="*/ 0 h 1"/>
                  <a:gd name="T2" fmla="*/ 0 w 1344"/>
                  <a:gd name="T3" fmla="*/ 0 h 1"/>
                  <a:gd name="T4" fmla="*/ 0 60000 65536"/>
                  <a:gd name="T5" fmla="*/ 0 60000 65536"/>
                  <a:gd name="T6" fmla="*/ 0 w 1344"/>
                  <a:gd name="T7" fmla="*/ 0 h 1"/>
                  <a:gd name="T8" fmla="*/ 1344 w 1344"/>
                  <a:gd name="T9" fmla="*/ 1 h 1"/>
                </a:gdLst>
                <a:ahLst/>
                <a:cxnLst>
                  <a:cxn ang="T4">
                    <a:pos x="T0" y="T1"/>
                  </a:cxn>
                  <a:cxn ang="T5">
                    <a:pos x="T2" y="T3"/>
                  </a:cxn>
                </a:cxnLst>
                <a:rect l="T6" t="T7" r="T8" b="T9"/>
                <a:pathLst>
                  <a:path w="1344" h="1">
                    <a:moveTo>
                      <a:pt x="1344" y="0"/>
                    </a:moveTo>
                    <a:lnTo>
                      <a:pt x="0" y="0"/>
                    </a:lnTo>
                  </a:path>
                </a:pathLst>
              </a:custGeom>
              <a:noFill/>
              <a:ln w="38100" cap="sq">
                <a:solidFill>
                  <a:schemeClr val="tx1"/>
                </a:solidFill>
                <a:round/>
                <a:headEnd type="none" w="med" len="med"/>
                <a:tailEnd type="oval"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3" name="Freeform 11">
                <a:extLst>
                  <a:ext uri="{FF2B5EF4-FFF2-40B4-BE49-F238E27FC236}">
                    <a16:creationId xmlns:a16="http://schemas.microsoft.com/office/drawing/2014/main" id="{CC82AD0F-E8F8-42AD-B536-C5301075714D}"/>
                  </a:ext>
                </a:extLst>
              </p:cNvPr>
              <p:cNvSpPr>
                <a:spLocks/>
              </p:cNvSpPr>
              <p:nvPr/>
            </p:nvSpPr>
            <p:spPr bwMode="auto">
              <a:xfrm>
                <a:off x="2766" y="2076"/>
                <a:ext cx="1320" cy="6"/>
              </a:xfrm>
              <a:custGeom>
                <a:avLst/>
                <a:gdLst>
                  <a:gd name="T0" fmla="*/ 0 w 1320"/>
                  <a:gd name="T1" fmla="*/ 0 h 6"/>
                  <a:gd name="T2" fmla="*/ 1320 w 1320"/>
                  <a:gd name="T3" fmla="*/ 6 h 6"/>
                  <a:gd name="T4" fmla="*/ 0 60000 65536"/>
                  <a:gd name="T5" fmla="*/ 0 60000 65536"/>
                  <a:gd name="T6" fmla="*/ 0 w 1320"/>
                  <a:gd name="T7" fmla="*/ 0 h 6"/>
                  <a:gd name="T8" fmla="*/ 1320 w 1320"/>
                  <a:gd name="T9" fmla="*/ 6 h 6"/>
                </a:gdLst>
                <a:ahLst/>
                <a:cxnLst>
                  <a:cxn ang="T4">
                    <a:pos x="T0" y="T1"/>
                  </a:cxn>
                  <a:cxn ang="T5">
                    <a:pos x="T2" y="T3"/>
                  </a:cxn>
                </a:cxnLst>
                <a:rect l="T6" t="T7" r="T8" b="T9"/>
                <a:pathLst>
                  <a:path w="1320" h="6">
                    <a:moveTo>
                      <a:pt x="0" y="0"/>
                    </a:moveTo>
                    <a:lnTo>
                      <a:pt x="1320" y="6"/>
                    </a:lnTo>
                  </a:path>
                </a:pathLst>
              </a:custGeom>
              <a:noFill/>
              <a:ln w="38100" cap="sq">
                <a:solidFill>
                  <a:schemeClr val="tx1"/>
                </a:solidFill>
                <a:round/>
                <a:headEnd type="none" w="med" len="med"/>
                <a:tailEnd type="oval"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4" name="Text Box 12">
                <a:extLst>
                  <a:ext uri="{FF2B5EF4-FFF2-40B4-BE49-F238E27FC236}">
                    <a16:creationId xmlns:a16="http://schemas.microsoft.com/office/drawing/2014/main" id="{EA2F9D8B-E3E4-4E4C-8AFC-23EDD3C96D21}"/>
                  </a:ext>
                </a:extLst>
              </p:cNvPr>
              <p:cNvSpPr txBox="1">
                <a:spLocks noChangeArrowheads="1"/>
              </p:cNvSpPr>
              <p:nvPr/>
            </p:nvSpPr>
            <p:spPr bwMode="auto">
              <a:xfrm>
                <a:off x="837" y="2221"/>
                <a:ext cx="4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endParaRPr kumimoji="1" lang="zh-CN" altLang="en-US" sz="2400" b="1">
                  <a:solidFill>
                    <a:schemeClr val="tx2"/>
                  </a:solidFill>
                  <a:latin typeface="Times New Roman" panose="02020603050405020304" pitchFamily="18" charset="0"/>
                  <a:ea typeface="宋体" panose="02010600030101010101" pitchFamily="2" charset="-122"/>
                </a:endParaRPr>
              </a:p>
            </p:txBody>
          </p:sp>
          <p:sp>
            <p:nvSpPr>
              <p:cNvPr id="15" name="Text Box 13">
                <a:extLst>
                  <a:ext uri="{FF2B5EF4-FFF2-40B4-BE49-F238E27FC236}">
                    <a16:creationId xmlns:a16="http://schemas.microsoft.com/office/drawing/2014/main" id="{60CE979B-283E-4C76-85CA-4FAAE66E23BD}"/>
                  </a:ext>
                </a:extLst>
              </p:cNvPr>
              <p:cNvSpPr txBox="1">
                <a:spLocks noChangeArrowheads="1"/>
              </p:cNvSpPr>
              <p:nvPr/>
            </p:nvSpPr>
            <p:spPr bwMode="auto">
              <a:xfrm>
                <a:off x="3646" y="2221"/>
                <a:ext cx="4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endParaRPr kumimoji="1" lang="zh-CN" altLang="en-US" sz="2400" b="1">
                  <a:solidFill>
                    <a:schemeClr val="tx2"/>
                  </a:solidFill>
                  <a:latin typeface="Times New Roman" panose="02020603050405020304" pitchFamily="18" charset="0"/>
                  <a:ea typeface="宋体" panose="02010600030101010101" pitchFamily="2" charset="-122"/>
                </a:endParaRPr>
              </a:p>
            </p:txBody>
          </p:sp>
        </p:grpSp>
        <p:sp>
          <p:nvSpPr>
            <p:cNvPr id="9" name="Text Box 14">
              <a:extLst>
                <a:ext uri="{FF2B5EF4-FFF2-40B4-BE49-F238E27FC236}">
                  <a16:creationId xmlns:a16="http://schemas.microsoft.com/office/drawing/2014/main" id="{F5B8F079-0295-4F48-86B3-0792A5AE0C06}"/>
                </a:ext>
              </a:extLst>
            </p:cNvPr>
            <p:cNvSpPr txBox="1">
              <a:spLocks noChangeArrowheads="1"/>
            </p:cNvSpPr>
            <p:nvPr/>
          </p:nvSpPr>
          <p:spPr bwMode="auto">
            <a:xfrm>
              <a:off x="1201" y="1253"/>
              <a:ext cx="40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ap="sq"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zh-CN" sz="2800" b="1">
                  <a:latin typeface="Times New Roman" panose="02020603050405020304" pitchFamily="18" charset="0"/>
                  <a:ea typeface="仿宋_GB2312" pitchFamily="49" charset="-122"/>
                  <a:sym typeface="Symbol" panose="05050102010706020507" pitchFamily="18" charset="2"/>
                </a:rPr>
                <a:t>A</a:t>
              </a:r>
            </a:p>
          </p:txBody>
        </p:sp>
        <p:sp>
          <p:nvSpPr>
            <p:cNvPr id="10" name="Text Box 15">
              <a:extLst>
                <a:ext uri="{FF2B5EF4-FFF2-40B4-BE49-F238E27FC236}">
                  <a16:creationId xmlns:a16="http://schemas.microsoft.com/office/drawing/2014/main" id="{F6FEDB36-21F1-4D94-9AE5-C43812D7D335}"/>
                </a:ext>
              </a:extLst>
            </p:cNvPr>
            <p:cNvSpPr txBox="1">
              <a:spLocks noChangeArrowheads="1"/>
            </p:cNvSpPr>
            <p:nvPr/>
          </p:nvSpPr>
          <p:spPr bwMode="auto">
            <a:xfrm>
              <a:off x="4149" y="1299"/>
              <a:ext cx="40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ap="sq"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zh-CN" sz="2800" b="1">
                  <a:latin typeface="Times New Roman" panose="02020603050405020304" pitchFamily="18" charset="0"/>
                  <a:ea typeface="仿宋_GB2312" pitchFamily="49" charset="-122"/>
                  <a:sym typeface="Symbol" panose="05050102010706020507" pitchFamily="18" charset="2"/>
                </a:rPr>
                <a:t>B</a:t>
              </a:r>
            </a:p>
          </p:txBody>
        </p:sp>
      </p:grpSp>
      <p:grpSp>
        <p:nvGrpSpPr>
          <p:cNvPr id="16" name="Group 16">
            <a:extLst>
              <a:ext uri="{FF2B5EF4-FFF2-40B4-BE49-F238E27FC236}">
                <a16:creationId xmlns:a16="http://schemas.microsoft.com/office/drawing/2014/main" id="{15AFB59A-70C5-4896-85EA-D172192D1AB1}"/>
              </a:ext>
            </a:extLst>
          </p:cNvPr>
          <p:cNvGrpSpPr>
            <a:grpSpLocks/>
          </p:cNvGrpSpPr>
          <p:nvPr/>
        </p:nvGrpSpPr>
        <p:grpSpPr bwMode="auto">
          <a:xfrm>
            <a:off x="2855913" y="4346575"/>
            <a:ext cx="5327650" cy="1403350"/>
            <a:chOff x="839" y="2368"/>
            <a:chExt cx="3356" cy="884"/>
          </a:xfrm>
        </p:grpSpPr>
        <p:sp>
          <p:nvSpPr>
            <p:cNvPr id="17" name="Text Box 17">
              <a:extLst>
                <a:ext uri="{FF2B5EF4-FFF2-40B4-BE49-F238E27FC236}">
                  <a16:creationId xmlns:a16="http://schemas.microsoft.com/office/drawing/2014/main" id="{A2E80123-171B-4705-8A8C-4D9C783B4058}"/>
                </a:ext>
              </a:extLst>
            </p:cNvPr>
            <p:cNvSpPr txBox="1">
              <a:spLocks noChangeArrowheads="1"/>
            </p:cNvSpPr>
            <p:nvPr/>
          </p:nvSpPr>
          <p:spPr bwMode="auto">
            <a:xfrm>
              <a:off x="1429" y="2368"/>
              <a:ext cx="635"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kumimoji="1" lang="en-US" altLang="zh-CN" sz="3200" b="1" i="1">
                  <a:latin typeface="Times New Roman" panose="02020603050405020304" pitchFamily="18" charset="0"/>
                  <a:ea typeface="宋体" panose="02010600030101010101" pitchFamily="2" charset="-122"/>
                </a:rPr>
                <a:t>i</a:t>
              </a:r>
              <a:r>
                <a:rPr kumimoji="1" lang="en-US" altLang="zh-CN" sz="3200" b="1" i="1" baseline="-25000">
                  <a:latin typeface="Times New Roman" panose="02020603050405020304" pitchFamily="18" charset="0"/>
                  <a:ea typeface="宋体" panose="02010600030101010101" pitchFamily="2" charset="-122"/>
                </a:rPr>
                <a:t>AB</a:t>
              </a:r>
            </a:p>
          </p:txBody>
        </p:sp>
        <p:grpSp>
          <p:nvGrpSpPr>
            <p:cNvPr id="18" name="Group 18">
              <a:extLst>
                <a:ext uri="{FF2B5EF4-FFF2-40B4-BE49-F238E27FC236}">
                  <a16:creationId xmlns:a16="http://schemas.microsoft.com/office/drawing/2014/main" id="{DA79857A-748B-4113-BDE8-83147A5DB332}"/>
                </a:ext>
              </a:extLst>
            </p:cNvPr>
            <p:cNvGrpSpPr>
              <a:grpSpLocks/>
            </p:cNvGrpSpPr>
            <p:nvPr/>
          </p:nvGrpSpPr>
          <p:grpSpPr bwMode="auto">
            <a:xfrm>
              <a:off x="1293" y="2705"/>
              <a:ext cx="2404" cy="547"/>
              <a:chOff x="828" y="1962"/>
              <a:chExt cx="3273" cy="547"/>
            </a:xfrm>
          </p:grpSpPr>
          <p:sp>
            <p:nvSpPr>
              <p:cNvPr id="21" name="Rectangle 19">
                <a:extLst>
                  <a:ext uri="{FF2B5EF4-FFF2-40B4-BE49-F238E27FC236}">
                    <a16:creationId xmlns:a16="http://schemas.microsoft.com/office/drawing/2014/main" id="{69F6FB93-0A90-4434-A104-73C98F26AE86}"/>
                  </a:ext>
                </a:extLst>
              </p:cNvPr>
              <p:cNvSpPr>
                <a:spLocks noChangeArrowheads="1"/>
              </p:cNvSpPr>
              <p:nvPr/>
            </p:nvSpPr>
            <p:spPr bwMode="auto">
              <a:xfrm>
                <a:off x="2181" y="1962"/>
                <a:ext cx="576" cy="240"/>
              </a:xfrm>
              <a:prstGeom prst="rect">
                <a:avLst/>
              </a:prstGeom>
              <a:solidFill>
                <a:srgbClr val="46ACAE"/>
              </a:solidFill>
              <a:ln w="38100" cap="sq">
                <a:solidFill>
                  <a:srgbClr val="FFCC99"/>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endParaRPr kumimoji="1" lang="zh-CN" altLang="en-US" sz="2400" b="1">
                  <a:solidFill>
                    <a:schemeClr val="accent2"/>
                  </a:solidFill>
                  <a:latin typeface="Times New Roman" panose="02020603050405020304" pitchFamily="18" charset="0"/>
                  <a:ea typeface="宋体" panose="02010600030101010101" pitchFamily="2" charset="-122"/>
                </a:endParaRPr>
              </a:p>
            </p:txBody>
          </p:sp>
          <p:sp>
            <p:nvSpPr>
              <p:cNvPr id="22" name="Freeform 20">
                <a:extLst>
                  <a:ext uri="{FF2B5EF4-FFF2-40B4-BE49-F238E27FC236}">
                    <a16:creationId xmlns:a16="http://schemas.microsoft.com/office/drawing/2014/main" id="{973AB9DD-D00E-43F3-AFFE-543B32C911AD}"/>
                  </a:ext>
                </a:extLst>
              </p:cNvPr>
              <p:cNvSpPr>
                <a:spLocks/>
              </p:cNvSpPr>
              <p:nvPr/>
            </p:nvSpPr>
            <p:spPr bwMode="auto">
              <a:xfrm>
                <a:off x="828" y="2088"/>
                <a:ext cx="1344" cy="1"/>
              </a:xfrm>
              <a:custGeom>
                <a:avLst/>
                <a:gdLst>
                  <a:gd name="T0" fmla="*/ 1344 w 1344"/>
                  <a:gd name="T1" fmla="*/ 0 h 1"/>
                  <a:gd name="T2" fmla="*/ 0 w 1344"/>
                  <a:gd name="T3" fmla="*/ 0 h 1"/>
                  <a:gd name="T4" fmla="*/ 0 60000 65536"/>
                  <a:gd name="T5" fmla="*/ 0 60000 65536"/>
                  <a:gd name="T6" fmla="*/ 0 w 1344"/>
                  <a:gd name="T7" fmla="*/ 0 h 1"/>
                  <a:gd name="T8" fmla="*/ 1344 w 1344"/>
                  <a:gd name="T9" fmla="*/ 1 h 1"/>
                </a:gdLst>
                <a:ahLst/>
                <a:cxnLst>
                  <a:cxn ang="T4">
                    <a:pos x="T0" y="T1"/>
                  </a:cxn>
                  <a:cxn ang="T5">
                    <a:pos x="T2" y="T3"/>
                  </a:cxn>
                </a:cxnLst>
                <a:rect l="T6" t="T7" r="T8" b="T9"/>
                <a:pathLst>
                  <a:path w="1344" h="1">
                    <a:moveTo>
                      <a:pt x="1344" y="0"/>
                    </a:moveTo>
                    <a:lnTo>
                      <a:pt x="0" y="0"/>
                    </a:lnTo>
                  </a:path>
                </a:pathLst>
              </a:custGeom>
              <a:noFill/>
              <a:ln w="38100" cap="sq">
                <a:solidFill>
                  <a:schemeClr val="tx1"/>
                </a:solidFill>
                <a:round/>
                <a:headEnd type="none" w="med" len="med"/>
                <a:tailEnd type="oval"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3" name="Freeform 21">
                <a:extLst>
                  <a:ext uri="{FF2B5EF4-FFF2-40B4-BE49-F238E27FC236}">
                    <a16:creationId xmlns:a16="http://schemas.microsoft.com/office/drawing/2014/main" id="{48BEE396-1097-4B81-BBC9-53F22ECC69DB}"/>
                  </a:ext>
                </a:extLst>
              </p:cNvPr>
              <p:cNvSpPr>
                <a:spLocks/>
              </p:cNvSpPr>
              <p:nvPr/>
            </p:nvSpPr>
            <p:spPr bwMode="auto">
              <a:xfrm>
                <a:off x="2766" y="2076"/>
                <a:ext cx="1320" cy="6"/>
              </a:xfrm>
              <a:custGeom>
                <a:avLst/>
                <a:gdLst>
                  <a:gd name="T0" fmla="*/ 0 w 1320"/>
                  <a:gd name="T1" fmla="*/ 0 h 6"/>
                  <a:gd name="T2" fmla="*/ 1320 w 1320"/>
                  <a:gd name="T3" fmla="*/ 6 h 6"/>
                  <a:gd name="T4" fmla="*/ 0 60000 65536"/>
                  <a:gd name="T5" fmla="*/ 0 60000 65536"/>
                  <a:gd name="T6" fmla="*/ 0 w 1320"/>
                  <a:gd name="T7" fmla="*/ 0 h 6"/>
                  <a:gd name="T8" fmla="*/ 1320 w 1320"/>
                  <a:gd name="T9" fmla="*/ 6 h 6"/>
                </a:gdLst>
                <a:ahLst/>
                <a:cxnLst>
                  <a:cxn ang="T4">
                    <a:pos x="T0" y="T1"/>
                  </a:cxn>
                  <a:cxn ang="T5">
                    <a:pos x="T2" y="T3"/>
                  </a:cxn>
                </a:cxnLst>
                <a:rect l="T6" t="T7" r="T8" b="T9"/>
                <a:pathLst>
                  <a:path w="1320" h="6">
                    <a:moveTo>
                      <a:pt x="0" y="0"/>
                    </a:moveTo>
                    <a:lnTo>
                      <a:pt x="1320" y="6"/>
                    </a:lnTo>
                  </a:path>
                </a:pathLst>
              </a:custGeom>
              <a:noFill/>
              <a:ln w="38100" cap="sq">
                <a:solidFill>
                  <a:schemeClr val="tx1"/>
                </a:solidFill>
                <a:round/>
                <a:headEnd type="none" w="med" len="med"/>
                <a:tailEnd type="oval"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4" name="Text Box 22">
                <a:extLst>
                  <a:ext uri="{FF2B5EF4-FFF2-40B4-BE49-F238E27FC236}">
                    <a16:creationId xmlns:a16="http://schemas.microsoft.com/office/drawing/2014/main" id="{85BDB4AE-7E66-40AA-BE60-0C4DCB378654}"/>
                  </a:ext>
                </a:extLst>
              </p:cNvPr>
              <p:cNvSpPr txBox="1">
                <a:spLocks noChangeArrowheads="1"/>
              </p:cNvSpPr>
              <p:nvPr/>
            </p:nvSpPr>
            <p:spPr bwMode="auto">
              <a:xfrm>
                <a:off x="837" y="2221"/>
                <a:ext cx="4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endParaRPr kumimoji="1" lang="zh-CN" altLang="en-US" sz="2400" b="1">
                  <a:solidFill>
                    <a:schemeClr val="tx2"/>
                  </a:solidFill>
                  <a:latin typeface="Times New Roman" panose="02020603050405020304" pitchFamily="18" charset="0"/>
                  <a:ea typeface="宋体" panose="02010600030101010101" pitchFamily="2" charset="-122"/>
                </a:endParaRPr>
              </a:p>
            </p:txBody>
          </p:sp>
          <p:sp>
            <p:nvSpPr>
              <p:cNvPr id="25" name="Text Box 23">
                <a:extLst>
                  <a:ext uri="{FF2B5EF4-FFF2-40B4-BE49-F238E27FC236}">
                    <a16:creationId xmlns:a16="http://schemas.microsoft.com/office/drawing/2014/main" id="{D8D70833-DE9B-4354-906B-3F4E18A57D74}"/>
                  </a:ext>
                </a:extLst>
              </p:cNvPr>
              <p:cNvSpPr txBox="1">
                <a:spLocks noChangeArrowheads="1"/>
              </p:cNvSpPr>
              <p:nvPr/>
            </p:nvSpPr>
            <p:spPr bwMode="auto">
              <a:xfrm>
                <a:off x="3646" y="2221"/>
                <a:ext cx="4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endParaRPr kumimoji="1" lang="zh-CN" altLang="en-US" sz="2400" b="1">
                  <a:solidFill>
                    <a:schemeClr val="tx2"/>
                  </a:solidFill>
                  <a:latin typeface="Times New Roman" panose="02020603050405020304" pitchFamily="18" charset="0"/>
                  <a:ea typeface="宋体" panose="02010600030101010101" pitchFamily="2" charset="-122"/>
                </a:endParaRPr>
              </a:p>
            </p:txBody>
          </p:sp>
        </p:grpSp>
        <p:sp>
          <p:nvSpPr>
            <p:cNvPr id="19" name="Text Box 24">
              <a:extLst>
                <a:ext uri="{FF2B5EF4-FFF2-40B4-BE49-F238E27FC236}">
                  <a16:creationId xmlns:a16="http://schemas.microsoft.com/office/drawing/2014/main" id="{C2FE22A1-C178-40AB-B948-91B9E4F4DD99}"/>
                </a:ext>
              </a:extLst>
            </p:cNvPr>
            <p:cNvSpPr txBox="1">
              <a:spLocks noChangeArrowheads="1"/>
            </p:cNvSpPr>
            <p:nvPr/>
          </p:nvSpPr>
          <p:spPr bwMode="auto">
            <a:xfrm>
              <a:off x="839" y="2614"/>
              <a:ext cx="40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ap="sq"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zh-CN" sz="2800" b="1">
                  <a:latin typeface="Times New Roman" panose="02020603050405020304" pitchFamily="18" charset="0"/>
                  <a:ea typeface="仿宋_GB2312" pitchFamily="49" charset="-122"/>
                  <a:sym typeface="Symbol" panose="05050102010706020507" pitchFamily="18" charset="2"/>
                </a:rPr>
                <a:t>A</a:t>
              </a:r>
            </a:p>
          </p:txBody>
        </p:sp>
        <p:sp>
          <p:nvSpPr>
            <p:cNvPr id="20" name="Text Box 25">
              <a:extLst>
                <a:ext uri="{FF2B5EF4-FFF2-40B4-BE49-F238E27FC236}">
                  <a16:creationId xmlns:a16="http://schemas.microsoft.com/office/drawing/2014/main" id="{11BB8B4F-FA46-42A1-9225-8FFC6B76F183}"/>
                </a:ext>
              </a:extLst>
            </p:cNvPr>
            <p:cNvSpPr txBox="1">
              <a:spLocks noChangeArrowheads="1"/>
            </p:cNvSpPr>
            <p:nvPr/>
          </p:nvSpPr>
          <p:spPr bwMode="auto">
            <a:xfrm>
              <a:off x="3787" y="2660"/>
              <a:ext cx="40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ap="sq"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zh-CN" sz="2800" b="1">
                  <a:latin typeface="Times New Roman" panose="02020603050405020304" pitchFamily="18" charset="0"/>
                  <a:ea typeface="仿宋_GB2312" pitchFamily="49" charset="-122"/>
                  <a:sym typeface="Symbol" panose="05050102010706020507" pitchFamily="18" charset="2"/>
                </a:rPr>
                <a:t>B</a:t>
              </a:r>
            </a:p>
          </p:txBody>
        </p:sp>
      </p:grpSp>
    </p:spTree>
    <p:extLst>
      <p:ext uri="{BB962C8B-B14F-4D97-AF65-F5344CB8AC3E}">
        <p14:creationId xmlns:p14="http://schemas.microsoft.com/office/powerpoint/2010/main" val="18312708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a:extLst>
              <a:ext uri="{FF2B5EF4-FFF2-40B4-BE49-F238E27FC236}">
                <a16:creationId xmlns:a16="http://schemas.microsoft.com/office/drawing/2014/main" id="{35D6A1E6-0E05-4382-84F6-B0AF1935850B}"/>
              </a:ext>
            </a:extLst>
          </p:cNvPr>
          <p:cNvSpPr txBox="1">
            <a:spLocks noChangeArrowheads="1"/>
          </p:cNvSpPr>
          <p:nvPr/>
        </p:nvSpPr>
        <p:spPr bwMode="auto">
          <a:xfrm>
            <a:off x="2010216" y="906369"/>
            <a:ext cx="1800225" cy="461665"/>
          </a:xfrm>
          <a:prstGeom prst="rect">
            <a:avLst/>
          </a:prstGeom>
          <a:noFill/>
          <a:ln w="38100" cap="sq">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buClr>
                <a:srgbClr val="FFFF00"/>
              </a:buClr>
              <a:buFont typeface="Wingdings" panose="05000000000000000000" pitchFamily="2" charset="2"/>
              <a:buChar char="l"/>
            </a:pPr>
            <a:r>
              <a:rPr kumimoji="1" lang="zh-CN" altLang="en-US" sz="2400" b="1">
                <a:latin typeface="Times New Roman" panose="02020603050405020304" pitchFamily="18" charset="0"/>
                <a:ea typeface="仿宋_GB2312" pitchFamily="49" charset="-122"/>
              </a:rPr>
              <a:t>参考方向</a:t>
            </a:r>
            <a:endParaRPr kumimoji="1" lang="zh-CN" altLang="en-US" sz="3200" b="1">
              <a:latin typeface="Times New Roman" panose="02020603050405020304" pitchFamily="18" charset="0"/>
              <a:ea typeface="宋体" panose="02010600030101010101" pitchFamily="2" charset="-122"/>
            </a:endParaRPr>
          </a:p>
        </p:txBody>
      </p:sp>
      <p:sp>
        <p:nvSpPr>
          <p:cNvPr id="3" name="Text Box 3">
            <a:extLst>
              <a:ext uri="{FF2B5EF4-FFF2-40B4-BE49-F238E27FC236}">
                <a16:creationId xmlns:a16="http://schemas.microsoft.com/office/drawing/2014/main" id="{1638DC9F-EAA1-495D-880A-9370229E5805}"/>
              </a:ext>
            </a:extLst>
          </p:cNvPr>
          <p:cNvSpPr txBox="1">
            <a:spLocks noChangeArrowheads="1"/>
          </p:cNvSpPr>
          <p:nvPr/>
        </p:nvSpPr>
        <p:spPr bwMode="auto">
          <a:xfrm>
            <a:off x="5539228" y="2061126"/>
            <a:ext cx="3382962"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kumimoji="1" lang="en-US" altLang="zh-CN" sz="2800" b="1" i="1">
                <a:latin typeface="Times New Roman" panose="02020603050405020304" pitchFamily="18" charset="0"/>
                <a:ea typeface="宋体" panose="02010600030101010101" pitchFamily="2" charset="-122"/>
              </a:rPr>
              <a:t>i</a:t>
            </a:r>
            <a:r>
              <a:rPr kumimoji="1" lang="en-US" altLang="zh-CN" sz="2800" i="1">
                <a:latin typeface="Times New Roman" panose="02020603050405020304" pitchFamily="18" charset="0"/>
                <a:ea typeface="宋体" panose="02010600030101010101" pitchFamily="2" charset="-122"/>
              </a:rPr>
              <a:t>  </a:t>
            </a:r>
            <a:r>
              <a:rPr kumimoji="1" lang="en-US" altLang="zh-CN" sz="2800" b="1">
                <a:latin typeface="Times New Roman" panose="02020603050405020304" pitchFamily="18" charset="0"/>
                <a:ea typeface="宋体" panose="02010600030101010101" pitchFamily="2" charset="-122"/>
              </a:rPr>
              <a:t>               </a:t>
            </a:r>
            <a:r>
              <a:rPr kumimoji="1" lang="zh-CN" altLang="en-US" sz="2400" b="1">
                <a:latin typeface="Times New Roman" panose="02020603050405020304" pitchFamily="18" charset="0"/>
                <a:ea typeface="宋体" panose="02010600030101010101" pitchFamily="2" charset="-122"/>
              </a:rPr>
              <a:t>参考方向</a:t>
            </a:r>
          </a:p>
        </p:txBody>
      </p:sp>
      <p:sp>
        <p:nvSpPr>
          <p:cNvPr id="4" name="AutoShape 4">
            <a:extLst>
              <a:ext uri="{FF2B5EF4-FFF2-40B4-BE49-F238E27FC236}">
                <a16:creationId xmlns:a16="http://schemas.microsoft.com/office/drawing/2014/main" id="{D2ABAFAC-773F-497B-B845-CA09C515AA68}"/>
              </a:ext>
            </a:extLst>
          </p:cNvPr>
          <p:cNvSpPr>
            <a:spLocks noChangeArrowheads="1"/>
          </p:cNvSpPr>
          <p:nvPr/>
        </p:nvSpPr>
        <p:spPr bwMode="auto">
          <a:xfrm>
            <a:off x="6218677" y="2198038"/>
            <a:ext cx="976313" cy="360362"/>
          </a:xfrm>
          <a:prstGeom prst="rightArrow">
            <a:avLst>
              <a:gd name="adj1" fmla="val 50000"/>
              <a:gd name="adj2" fmla="val 67731"/>
            </a:avLst>
          </a:prstGeom>
          <a:solidFill>
            <a:srgbClr val="FF0000"/>
          </a:solidFill>
          <a:ln>
            <a:noFill/>
          </a:ln>
          <a:extLst>
            <a:ext uri="{91240B29-F687-4F45-9708-019B960494DF}">
              <a14:hiddenLine xmlns:a14="http://schemas.microsoft.com/office/drawing/2010/main" w="12700" cap="sq">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grpSp>
        <p:nvGrpSpPr>
          <p:cNvPr id="5" name="Group 5">
            <a:extLst>
              <a:ext uri="{FF2B5EF4-FFF2-40B4-BE49-F238E27FC236}">
                <a16:creationId xmlns:a16="http://schemas.microsoft.com/office/drawing/2014/main" id="{B9EA9DD2-9079-4103-80E8-4A0154E40A39}"/>
              </a:ext>
            </a:extLst>
          </p:cNvPr>
          <p:cNvGrpSpPr>
            <a:grpSpLocks/>
          </p:cNvGrpSpPr>
          <p:nvPr/>
        </p:nvGrpSpPr>
        <p:grpSpPr bwMode="auto">
          <a:xfrm>
            <a:off x="1905702" y="1657148"/>
            <a:ext cx="3265488" cy="1592263"/>
            <a:chOff x="233" y="713"/>
            <a:chExt cx="2057" cy="1003"/>
          </a:xfrm>
        </p:grpSpPr>
        <p:sp>
          <p:nvSpPr>
            <p:cNvPr id="6" name="Text Box 6">
              <a:extLst>
                <a:ext uri="{FF2B5EF4-FFF2-40B4-BE49-F238E27FC236}">
                  <a16:creationId xmlns:a16="http://schemas.microsoft.com/office/drawing/2014/main" id="{76FE7858-08F1-405E-81C5-D12F240750E0}"/>
                </a:ext>
              </a:extLst>
            </p:cNvPr>
            <p:cNvSpPr txBox="1">
              <a:spLocks noChangeArrowheads="1"/>
            </p:cNvSpPr>
            <p:nvPr/>
          </p:nvSpPr>
          <p:spPr bwMode="auto">
            <a:xfrm>
              <a:off x="509" y="1070"/>
              <a:ext cx="87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kumimoji="1" lang="zh-CN" altLang="en-US" sz="2400" b="1" dirty="0">
                  <a:latin typeface="Times New Roman" panose="02020603050405020304" pitchFamily="18" charset="0"/>
                  <a:ea typeface="宋体" panose="02010600030101010101" pitchFamily="2" charset="-122"/>
                </a:rPr>
                <a:t>大小</a:t>
              </a:r>
            </a:p>
          </p:txBody>
        </p:sp>
        <p:sp>
          <p:nvSpPr>
            <p:cNvPr id="7" name="Text Box 7">
              <a:extLst>
                <a:ext uri="{FF2B5EF4-FFF2-40B4-BE49-F238E27FC236}">
                  <a16:creationId xmlns:a16="http://schemas.microsoft.com/office/drawing/2014/main" id="{E4C141F7-750F-4A5D-95B4-088966D28BBD}"/>
                </a:ext>
              </a:extLst>
            </p:cNvPr>
            <p:cNvSpPr txBox="1">
              <a:spLocks noChangeArrowheads="1"/>
            </p:cNvSpPr>
            <p:nvPr/>
          </p:nvSpPr>
          <p:spPr bwMode="auto">
            <a:xfrm>
              <a:off x="696" y="1425"/>
              <a:ext cx="159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wrap="squar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kumimoji="1" lang="zh-CN" altLang="en-US" sz="2400" b="1" dirty="0">
                  <a:latin typeface="Times New Roman" panose="02020603050405020304" pitchFamily="18" charset="0"/>
                  <a:ea typeface="宋体" panose="02010600030101010101" pitchFamily="2" charset="-122"/>
                </a:rPr>
                <a:t>正负</a:t>
              </a:r>
              <a:r>
                <a:rPr kumimoji="1" lang="en-US" altLang="zh-CN" sz="2400" b="1" dirty="0">
                  <a:latin typeface="Times New Roman" panose="02020603050405020304" pitchFamily="18" charset="0"/>
                  <a:ea typeface="宋体" panose="02010600030101010101" pitchFamily="2" charset="-122"/>
                </a:rPr>
                <a:t>(</a:t>
              </a:r>
              <a:r>
                <a:rPr kumimoji="1" lang="zh-CN" altLang="en-US" sz="2400" b="1" dirty="0">
                  <a:latin typeface="Times New Roman" panose="02020603050405020304" pitchFamily="18" charset="0"/>
                  <a:ea typeface="宋体" panose="02010600030101010101" pitchFamily="2" charset="-122"/>
                </a:rPr>
                <a:t>假设吻合度</a:t>
              </a:r>
              <a:r>
                <a:rPr kumimoji="1" lang="en-US" altLang="zh-CN" sz="2400" b="1" dirty="0">
                  <a:latin typeface="Times New Roman" panose="02020603050405020304" pitchFamily="18" charset="0"/>
                  <a:ea typeface="宋体" panose="02010600030101010101" pitchFamily="2" charset="-122"/>
                </a:rPr>
                <a:t>)</a:t>
              </a:r>
              <a:endParaRPr kumimoji="1" lang="zh-CN" altLang="en-US" sz="2400" b="1" dirty="0">
                <a:latin typeface="Times New Roman" panose="02020603050405020304" pitchFamily="18" charset="0"/>
                <a:ea typeface="宋体" panose="02010600030101010101" pitchFamily="2" charset="-122"/>
              </a:endParaRPr>
            </a:p>
          </p:txBody>
        </p:sp>
        <p:sp>
          <p:nvSpPr>
            <p:cNvPr id="8" name="Text Box 8">
              <a:extLst>
                <a:ext uri="{FF2B5EF4-FFF2-40B4-BE49-F238E27FC236}">
                  <a16:creationId xmlns:a16="http://schemas.microsoft.com/office/drawing/2014/main" id="{0BA88CEE-6895-4FB3-BC72-676A59F16D01}"/>
                </a:ext>
              </a:extLst>
            </p:cNvPr>
            <p:cNvSpPr txBox="1">
              <a:spLocks noChangeArrowheads="1"/>
            </p:cNvSpPr>
            <p:nvPr/>
          </p:nvSpPr>
          <p:spPr bwMode="auto">
            <a:xfrm>
              <a:off x="233" y="713"/>
              <a:ext cx="120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wrap="squar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kumimoji="1" lang="zh-CN" altLang="en-US" sz="2400" b="1" dirty="0">
                  <a:latin typeface="Times New Roman" panose="02020603050405020304" pitchFamily="18" charset="0"/>
                  <a:ea typeface="仿宋_GB2312" pitchFamily="49" charset="-122"/>
                </a:rPr>
                <a:t>电流</a:t>
              </a:r>
              <a:r>
                <a:rPr kumimoji="1" lang="en-US" altLang="zh-CN" sz="2400" b="1" dirty="0">
                  <a:latin typeface="Times New Roman" panose="02020603050405020304" pitchFamily="18" charset="0"/>
                  <a:ea typeface="仿宋_GB2312" pitchFamily="49" charset="-122"/>
                </a:rPr>
                <a:t>(</a:t>
              </a:r>
              <a:r>
                <a:rPr kumimoji="1" lang="zh-CN" altLang="en-US" sz="2400" b="1" dirty="0">
                  <a:latin typeface="Times New Roman" panose="02020603050405020304" pitchFamily="18" charset="0"/>
                  <a:ea typeface="仿宋_GB2312" pitchFamily="49" charset="-122"/>
                </a:rPr>
                <a:t>代数量</a:t>
              </a:r>
              <a:r>
                <a:rPr kumimoji="1" lang="en-US" altLang="zh-CN" sz="2400" b="1" dirty="0">
                  <a:latin typeface="Times New Roman" panose="02020603050405020304" pitchFamily="18" charset="0"/>
                  <a:ea typeface="仿宋_GB2312" pitchFamily="49" charset="-122"/>
                </a:rPr>
                <a:t>)</a:t>
              </a:r>
            </a:p>
          </p:txBody>
        </p:sp>
        <p:sp>
          <p:nvSpPr>
            <p:cNvPr id="9" name="AutoShape 9">
              <a:extLst>
                <a:ext uri="{FF2B5EF4-FFF2-40B4-BE49-F238E27FC236}">
                  <a16:creationId xmlns:a16="http://schemas.microsoft.com/office/drawing/2014/main" id="{66105E9E-713A-49D0-A080-C989E5D45FF8}"/>
                </a:ext>
              </a:extLst>
            </p:cNvPr>
            <p:cNvSpPr>
              <a:spLocks/>
            </p:cNvSpPr>
            <p:nvPr/>
          </p:nvSpPr>
          <p:spPr bwMode="auto">
            <a:xfrm>
              <a:off x="574" y="1120"/>
              <a:ext cx="96" cy="576"/>
            </a:xfrm>
            <a:prstGeom prst="leftBrace">
              <a:avLst>
                <a:gd name="adj1" fmla="val 50000"/>
                <a:gd name="adj2" fmla="val 50000"/>
              </a:avLst>
            </a:prstGeom>
            <a:noFill/>
            <a:ln w="38100" cap="sq">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zh-CN" altLang="en-US">
                <a:ea typeface="宋体" panose="02010600030101010101" pitchFamily="2" charset="-122"/>
              </a:endParaRPr>
            </a:p>
          </p:txBody>
        </p:sp>
      </p:grpSp>
      <p:sp>
        <p:nvSpPr>
          <p:cNvPr id="16" name="Text Box 16">
            <a:extLst>
              <a:ext uri="{FF2B5EF4-FFF2-40B4-BE49-F238E27FC236}">
                <a16:creationId xmlns:a16="http://schemas.microsoft.com/office/drawing/2014/main" id="{8FC9F798-ECDF-4481-94AB-2A1C2CCEAFB7}"/>
              </a:ext>
            </a:extLst>
          </p:cNvPr>
          <p:cNvSpPr txBox="1">
            <a:spLocks noChangeArrowheads="1"/>
          </p:cNvSpPr>
          <p:nvPr/>
        </p:nvSpPr>
        <p:spPr bwMode="auto">
          <a:xfrm>
            <a:off x="4818504" y="734914"/>
            <a:ext cx="5937013"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ap="sq" algn="ctr">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kumimoji="1" lang="zh-CN" altLang="en-US" sz="2400" b="1" dirty="0">
                <a:latin typeface="Times New Roman" panose="02020603050405020304" pitchFamily="18" charset="0"/>
                <a:ea typeface="仿宋_GB2312" pitchFamily="49" charset="-122"/>
              </a:rPr>
              <a:t>任意假定一个正电荷运动的方向即为电流的参考方向。</a:t>
            </a:r>
          </a:p>
        </p:txBody>
      </p:sp>
      <p:sp>
        <p:nvSpPr>
          <p:cNvPr id="17" name="AutoShape 17">
            <a:extLst>
              <a:ext uri="{FF2B5EF4-FFF2-40B4-BE49-F238E27FC236}">
                <a16:creationId xmlns:a16="http://schemas.microsoft.com/office/drawing/2014/main" id="{70263100-DB6F-428A-B238-3E10FB5374C9}"/>
              </a:ext>
            </a:extLst>
          </p:cNvPr>
          <p:cNvSpPr>
            <a:spLocks noChangeArrowheads="1"/>
          </p:cNvSpPr>
          <p:nvPr/>
        </p:nvSpPr>
        <p:spPr bwMode="auto">
          <a:xfrm>
            <a:off x="4027929" y="1069085"/>
            <a:ext cx="719137" cy="144462"/>
          </a:xfrm>
          <a:prstGeom prst="rightArrow">
            <a:avLst>
              <a:gd name="adj1" fmla="val 50000"/>
              <a:gd name="adj2" fmla="val 124451"/>
            </a:avLst>
          </a:prstGeom>
          <a:solidFill>
            <a:schemeClr val="tx1"/>
          </a:solidFill>
          <a:ln>
            <a:noFill/>
          </a:ln>
          <a:extLst>
            <a:ext uri="{91240B29-F687-4F45-9708-019B960494DF}">
              <a14:hiddenLine xmlns:a14="http://schemas.microsoft.com/office/drawing/2010/main" w="12700" cap="sq">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sp>
        <p:nvSpPr>
          <p:cNvPr id="18" name="Text Box 18">
            <a:extLst>
              <a:ext uri="{FF2B5EF4-FFF2-40B4-BE49-F238E27FC236}">
                <a16:creationId xmlns:a16="http://schemas.microsoft.com/office/drawing/2014/main" id="{2031BEED-ABEB-493D-A96C-5C82C3B698F4}"/>
              </a:ext>
            </a:extLst>
          </p:cNvPr>
          <p:cNvSpPr txBox="1">
            <a:spLocks noChangeArrowheads="1"/>
          </p:cNvSpPr>
          <p:nvPr/>
        </p:nvSpPr>
        <p:spPr bwMode="auto">
          <a:xfrm>
            <a:off x="5035990" y="2492926"/>
            <a:ext cx="6477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ap="sq"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zh-CN" sz="2800" b="1">
                <a:latin typeface="Times New Roman" panose="02020603050405020304" pitchFamily="18" charset="0"/>
                <a:ea typeface="仿宋_GB2312" pitchFamily="49" charset="-122"/>
                <a:sym typeface="Symbol" panose="05050102010706020507" pitchFamily="18" charset="2"/>
              </a:rPr>
              <a:t>A</a:t>
            </a:r>
          </a:p>
        </p:txBody>
      </p:sp>
      <p:sp>
        <p:nvSpPr>
          <p:cNvPr id="19" name="Text Box 19">
            <a:extLst>
              <a:ext uri="{FF2B5EF4-FFF2-40B4-BE49-F238E27FC236}">
                <a16:creationId xmlns:a16="http://schemas.microsoft.com/office/drawing/2014/main" id="{4F9054E7-A56E-42BD-B6FA-A886B028F8B9}"/>
              </a:ext>
            </a:extLst>
          </p:cNvPr>
          <p:cNvSpPr txBox="1">
            <a:spLocks noChangeArrowheads="1"/>
          </p:cNvSpPr>
          <p:nvPr/>
        </p:nvSpPr>
        <p:spPr bwMode="auto">
          <a:xfrm>
            <a:off x="9715940" y="2565951"/>
            <a:ext cx="6477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ap="sq"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zh-CN" sz="2800" b="1">
                <a:latin typeface="Times New Roman" panose="02020603050405020304" pitchFamily="18" charset="0"/>
                <a:ea typeface="仿宋_GB2312" pitchFamily="49" charset="-122"/>
                <a:sym typeface="Symbol" panose="05050102010706020507" pitchFamily="18" charset="2"/>
              </a:rPr>
              <a:t>B</a:t>
            </a:r>
          </a:p>
        </p:txBody>
      </p:sp>
      <p:sp>
        <p:nvSpPr>
          <p:cNvPr id="20" name="Text Box 20">
            <a:extLst>
              <a:ext uri="{FF2B5EF4-FFF2-40B4-BE49-F238E27FC236}">
                <a16:creationId xmlns:a16="http://schemas.microsoft.com/office/drawing/2014/main" id="{50514BAC-B008-448C-886F-58C1E5FA5678}"/>
              </a:ext>
            </a:extLst>
          </p:cNvPr>
          <p:cNvSpPr txBox="1">
            <a:spLocks noChangeArrowheads="1"/>
          </p:cNvSpPr>
          <p:nvPr/>
        </p:nvSpPr>
        <p:spPr bwMode="auto">
          <a:xfrm>
            <a:off x="2802378" y="3912151"/>
            <a:ext cx="33845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kumimoji="1" lang="en-US" altLang="zh-CN" sz="2800" b="1" i="1" dirty="0" err="1">
                <a:latin typeface="Times New Roman" panose="02020603050405020304" pitchFamily="18" charset="0"/>
                <a:ea typeface="宋体" panose="02010600030101010101" pitchFamily="2" charset="-122"/>
              </a:rPr>
              <a:t>i</a:t>
            </a:r>
            <a:r>
              <a:rPr kumimoji="1" lang="en-US" altLang="zh-CN" sz="2800" b="1" i="1" dirty="0">
                <a:latin typeface="Times New Roman" panose="02020603050405020304" pitchFamily="18" charset="0"/>
                <a:ea typeface="宋体" panose="02010600030101010101" pitchFamily="2" charset="-122"/>
              </a:rPr>
              <a:t> </a:t>
            </a:r>
            <a:r>
              <a:rPr kumimoji="1" lang="en-US" altLang="zh-CN" sz="2800" b="1" dirty="0">
                <a:latin typeface="Times New Roman" panose="02020603050405020304" pitchFamily="18" charset="0"/>
                <a:ea typeface="宋体" panose="02010600030101010101" pitchFamily="2" charset="-122"/>
              </a:rPr>
              <a:t> </a:t>
            </a:r>
            <a:r>
              <a:rPr kumimoji="1" lang="en-US" altLang="zh-CN" sz="2400" b="1" dirty="0">
                <a:latin typeface="Times New Roman" panose="02020603050405020304" pitchFamily="18" charset="0"/>
                <a:ea typeface="宋体" panose="02010600030101010101" pitchFamily="2" charset="-122"/>
              </a:rPr>
              <a:t>       </a:t>
            </a:r>
            <a:r>
              <a:rPr kumimoji="1" lang="zh-CN" altLang="en-US" sz="2400" b="1" dirty="0">
                <a:latin typeface="Times New Roman" panose="02020603050405020304" pitchFamily="18" charset="0"/>
                <a:ea typeface="宋体" panose="02010600030101010101" pitchFamily="2" charset="-122"/>
              </a:rPr>
              <a:t>参考方向</a:t>
            </a:r>
          </a:p>
        </p:txBody>
      </p:sp>
      <p:sp>
        <p:nvSpPr>
          <p:cNvPr id="21" name="Text Box 21">
            <a:extLst>
              <a:ext uri="{FF2B5EF4-FFF2-40B4-BE49-F238E27FC236}">
                <a16:creationId xmlns:a16="http://schemas.microsoft.com/office/drawing/2014/main" id="{96724724-EC08-4251-A85D-3675C30E26B5}"/>
              </a:ext>
            </a:extLst>
          </p:cNvPr>
          <p:cNvSpPr txBox="1">
            <a:spLocks noChangeArrowheads="1"/>
          </p:cNvSpPr>
          <p:nvPr/>
        </p:nvSpPr>
        <p:spPr bwMode="auto">
          <a:xfrm>
            <a:off x="7360090" y="3920088"/>
            <a:ext cx="21796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kumimoji="1" lang="en-US" altLang="zh-CN" sz="2400" b="1" i="1">
                <a:latin typeface="Times New Roman" panose="02020603050405020304" pitchFamily="18" charset="0"/>
                <a:ea typeface="宋体" panose="02010600030101010101" pitchFamily="2" charset="-122"/>
              </a:rPr>
              <a:t>i</a:t>
            </a:r>
            <a:r>
              <a:rPr kumimoji="1" lang="en-US" altLang="zh-CN" sz="2400" b="1">
                <a:latin typeface="Times New Roman" panose="02020603050405020304" pitchFamily="18" charset="0"/>
                <a:ea typeface="宋体" panose="02010600030101010101" pitchFamily="2" charset="-122"/>
              </a:rPr>
              <a:t>         </a:t>
            </a:r>
            <a:r>
              <a:rPr kumimoji="1" lang="zh-CN" altLang="en-US" sz="2400" b="1">
                <a:latin typeface="Times New Roman" panose="02020603050405020304" pitchFamily="18" charset="0"/>
                <a:ea typeface="宋体" panose="02010600030101010101" pitchFamily="2" charset="-122"/>
              </a:rPr>
              <a:t>参考方向</a:t>
            </a:r>
          </a:p>
        </p:txBody>
      </p:sp>
      <p:sp>
        <p:nvSpPr>
          <p:cNvPr id="22" name="Text Box 22">
            <a:extLst>
              <a:ext uri="{FF2B5EF4-FFF2-40B4-BE49-F238E27FC236}">
                <a16:creationId xmlns:a16="http://schemas.microsoft.com/office/drawing/2014/main" id="{696986F0-1578-4441-BBCA-30AFBA8CC868}"/>
              </a:ext>
            </a:extLst>
          </p:cNvPr>
          <p:cNvSpPr txBox="1">
            <a:spLocks noChangeArrowheads="1"/>
          </p:cNvSpPr>
          <p:nvPr/>
        </p:nvSpPr>
        <p:spPr bwMode="auto">
          <a:xfrm>
            <a:off x="3711484" y="5705854"/>
            <a:ext cx="935038"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kumimoji="1" lang="en-US" altLang="zh-CN" sz="3200" b="1" i="1" dirty="0" err="1">
                <a:latin typeface="Times New Roman" panose="02020603050405020304" pitchFamily="18" charset="0"/>
                <a:ea typeface="宋体" panose="02010600030101010101" pitchFamily="2" charset="-122"/>
              </a:rPr>
              <a:t>i</a:t>
            </a:r>
            <a:r>
              <a:rPr kumimoji="1" lang="en-US" altLang="zh-CN" sz="3200" b="1" dirty="0">
                <a:latin typeface="Times New Roman" panose="02020603050405020304" pitchFamily="18" charset="0"/>
                <a:ea typeface="宋体" panose="02010600030101010101" pitchFamily="2" charset="-122"/>
              </a:rPr>
              <a:t> &gt; 0</a:t>
            </a:r>
          </a:p>
        </p:txBody>
      </p:sp>
      <p:sp>
        <p:nvSpPr>
          <p:cNvPr id="23" name="Text Box 23">
            <a:extLst>
              <a:ext uri="{FF2B5EF4-FFF2-40B4-BE49-F238E27FC236}">
                <a16:creationId xmlns:a16="http://schemas.microsoft.com/office/drawing/2014/main" id="{9BADB04B-75E9-4707-9706-7BE4345F59FD}"/>
              </a:ext>
            </a:extLst>
          </p:cNvPr>
          <p:cNvSpPr txBox="1">
            <a:spLocks noChangeArrowheads="1"/>
          </p:cNvSpPr>
          <p:nvPr/>
        </p:nvSpPr>
        <p:spPr bwMode="auto">
          <a:xfrm>
            <a:off x="8057901" y="5621567"/>
            <a:ext cx="935037"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kumimoji="1" lang="en-US" altLang="zh-CN" sz="3200" b="1" i="1" dirty="0" err="1">
                <a:latin typeface="Times New Roman" panose="02020603050405020304" pitchFamily="18" charset="0"/>
                <a:ea typeface="宋体" panose="02010600030101010101" pitchFamily="2" charset="-122"/>
              </a:rPr>
              <a:t>i</a:t>
            </a:r>
            <a:r>
              <a:rPr kumimoji="1" lang="en-US" altLang="zh-CN" sz="3200" b="1" dirty="0">
                <a:latin typeface="Times New Roman" panose="02020603050405020304" pitchFamily="18" charset="0"/>
                <a:ea typeface="宋体" panose="02010600030101010101" pitchFamily="2" charset="-122"/>
              </a:rPr>
              <a:t> &lt; 0</a:t>
            </a:r>
          </a:p>
        </p:txBody>
      </p:sp>
      <p:sp>
        <p:nvSpPr>
          <p:cNvPr id="24" name="Text Box 24">
            <a:extLst>
              <a:ext uri="{FF2B5EF4-FFF2-40B4-BE49-F238E27FC236}">
                <a16:creationId xmlns:a16="http://schemas.microsoft.com/office/drawing/2014/main" id="{1CD44CA9-8D5B-4A06-8EF9-C0C33BAD46CD}"/>
              </a:ext>
            </a:extLst>
          </p:cNvPr>
          <p:cNvSpPr txBox="1">
            <a:spLocks noChangeArrowheads="1"/>
          </p:cNvSpPr>
          <p:nvPr/>
        </p:nvSpPr>
        <p:spPr bwMode="auto">
          <a:xfrm>
            <a:off x="2523240" y="5252254"/>
            <a:ext cx="16557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kumimoji="1" lang="zh-CN" altLang="en-US" sz="2400" b="1" dirty="0">
                <a:latin typeface="Times New Roman" panose="02020603050405020304" pitchFamily="18" charset="0"/>
                <a:ea typeface="宋体" panose="02010600030101010101" pitchFamily="2" charset="-122"/>
              </a:rPr>
              <a:t>实际方向</a:t>
            </a:r>
          </a:p>
        </p:txBody>
      </p:sp>
      <p:sp>
        <p:nvSpPr>
          <p:cNvPr id="25" name="Text Box 25">
            <a:extLst>
              <a:ext uri="{FF2B5EF4-FFF2-40B4-BE49-F238E27FC236}">
                <a16:creationId xmlns:a16="http://schemas.microsoft.com/office/drawing/2014/main" id="{BAC6D05E-B41B-41FA-B736-4E1BDB60BC32}"/>
              </a:ext>
            </a:extLst>
          </p:cNvPr>
          <p:cNvSpPr txBox="1">
            <a:spLocks noChangeArrowheads="1"/>
          </p:cNvSpPr>
          <p:nvPr/>
        </p:nvSpPr>
        <p:spPr bwMode="auto">
          <a:xfrm>
            <a:off x="8330903" y="5164367"/>
            <a:ext cx="16557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kumimoji="1" lang="zh-CN" altLang="en-US" sz="2400" b="1" dirty="0">
                <a:latin typeface="Times New Roman" panose="02020603050405020304" pitchFamily="18" charset="0"/>
                <a:ea typeface="宋体" panose="02010600030101010101" pitchFamily="2" charset="-122"/>
              </a:rPr>
              <a:t>实际方向</a:t>
            </a:r>
          </a:p>
        </p:txBody>
      </p:sp>
      <p:sp>
        <p:nvSpPr>
          <p:cNvPr id="26" name="Text Box 26">
            <a:extLst>
              <a:ext uri="{FF2B5EF4-FFF2-40B4-BE49-F238E27FC236}">
                <a16:creationId xmlns:a16="http://schemas.microsoft.com/office/drawing/2014/main" id="{1C26C9E7-4CD9-4182-8C8D-FD253B2ACD83}"/>
              </a:ext>
            </a:extLst>
          </p:cNvPr>
          <p:cNvSpPr txBox="1">
            <a:spLocks noChangeArrowheads="1"/>
          </p:cNvSpPr>
          <p:nvPr/>
        </p:nvSpPr>
        <p:spPr bwMode="auto">
          <a:xfrm>
            <a:off x="1938637" y="3492153"/>
            <a:ext cx="5086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kumimoji="1" lang="zh-CN" altLang="en-US" sz="2400" b="1" dirty="0">
                <a:latin typeface="Times New Roman" panose="02020603050405020304" pitchFamily="18" charset="0"/>
                <a:ea typeface="宋体" panose="02010600030101010101" pitchFamily="2" charset="-122"/>
              </a:rPr>
              <a:t>电流的参考方向与实际方向的关系：</a:t>
            </a:r>
          </a:p>
        </p:txBody>
      </p:sp>
      <p:grpSp>
        <p:nvGrpSpPr>
          <p:cNvPr id="27" name="Group 27">
            <a:extLst>
              <a:ext uri="{FF2B5EF4-FFF2-40B4-BE49-F238E27FC236}">
                <a16:creationId xmlns:a16="http://schemas.microsoft.com/office/drawing/2014/main" id="{2FB493D6-0A1A-4D3B-88DD-F556C5AD8CE6}"/>
              </a:ext>
            </a:extLst>
          </p:cNvPr>
          <p:cNvGrpSpPr>
            <a:grpSpLocks/>
          </p:cNvGrpSpPr>
          <p:nvPr/>
        </p:nvGrpSpPr>
        <p:grpSpPr bwMode="auto">
          <a:xfrm>
            <a:off x="2515041" y="4556305"/>
            <a:ext cx="3529013" cy="712355"/>
            <a:chOff x="828" y="1959"/>
            <a:chExt cx="3273" cy="602"/>
          </a:xfrm>
        </p:grpSpPr>
        <p:sp>
          <p:nvSpPr>
            <p:cNvPr id="29" name="Freeform 29">
              <a:extLst>
                <a:ext uri="{FF2B5EF4-FFF2-40B4-BE49-F238E27FC236}">
                  <a16:creationId xmlns:a16="http://schemas.microsoft.com/office/drawing/2014/main" id="{8292E52C-082A-4451-8CB9-18299D5797CE}"/>
                </a:ext>
              </a:extLst>
            </p:cNvPr>
            <p:cNvSpPr>
              <a:spLocks/>
            </p:cNvSpPr>
            <p:nvPr/>
          </p:nvSpPr>
          <p:spPr bwMode="auto">
            <a:xfrm>
              <a:off x="828" y="2088"/>
              <a:ext cx="1344" cy="1"/>
            </a:xfrm>
            <a:custGeom>
              <a:avLst/>
              <a:gdLst>
                <a:gd name="T0" fmla="*/ 1344 w 1344"/>
                <a:gd name="T1" fmla="*/ 0 h 1"/>
                <a:gd name="T2" fmla="*/ 0 w 1344"/>
                <a:gd name="T3" fmla="*/ 0 h 1"/>
                <a:gd name="T4" fmla="*/ 0 60000 65536"/>
                <a:gd name="T5" fmla="*/ 0 60000 65536"/>
                <a:gd name="T6" fmla="*/ 0 w 1344"/>
                <a:gd name="T7" fmla="*/ 0 h 1"/>
                <a:gd name="T8" fmla="*/ 1344 w 1344"/>
                <a:gd name="T9" fmla="*/ 1 h 1"/>
              </a:gdLst>
              <a:ahLst/>
              <a:cxnLst>
                <a:cxn ang="T4">
                  <a:pos x="T0" y="T1"/>
                </a:cxn>
                <a:cxn ang="T5">
                  <a:pos x="T2" y="T3"/>
                </a:cxn>
              </a:cxnLst>
              <a:rect l="T6" t="T7" r="T8" b="T9"/>
              <a:pathLst>
                <a:path w="1344" h="1">
                  <a:moveTo>
                    <a:pt x="1344" y="0"/>
                  </a:moveTo>
                  <a:lnTo>
                    <a:pt x="0" y="0"/>
                  </a:lnTo>
                </a:path>
              </a:pathLst>
            </a:custGeom>
            <a:noFill/>
            <a:ln w="38100" cap="sq">
              <a:solidFill>
                <a:schemeClr val="tx1"/>
              </a:solidFill>
              <a:round/>
              <a:headEnd type="none" w="med" len="med"/>
              <a:tailEnd type="oval"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0" name="Freeform 30">
              <a:extLst>
                <a:ext uri="{FF2B5EF4-FFF2-40B4-BE49-F238E27FC236}">
                  <a16:creationId xmlns:a16="http://schemas.microsoft.com/office/drawing/2014/main" id="{CD5D60D3-715E-4E5B-A168-49BD93D45B4D}"/>
                </a:ext>
              </a:extLst>
            </p:cNvPr>
            <p:cNvSpPr>
              <a:spLocks/>
            </p:cNvSpPr>
            <p:nvPr/>
          </p:nvSpPr>
          <p:spPr bwMode="auto">
            <a:xfrm>
              <a:off x="2766" y="2076"/>
              <a:ext cx="1320" cy="6"/>
            </a:xfrm>
            <a:custGeom>
              <a:avLst/>
              <a:gdLst>
                <a:gd name="T0" fmla="*/ 0 w 1320"/>
                <a:gd name="T1" fmla="*/ 0 h 6"/>
                <a:gd name="T2" fmla="*/ 1320 w 1320"/>
                <a:gd name="T3" fmla="*/ 6 h 6"/>
                <a:gd name="T4" fmla="*/ 0 60000 65536"/>
                <a:gd name="T5" fmla="*/ 0 60000 65536"/>
                <a:gd name="T6" fmla="*/ 0 w 1320"/>
                <a:gd name="T7" fmla="*/ 0 h 6"/>
                <a:gd name="T8" fmla="*/ 1320 w 1320"/>
                <a:gd name="T9" fmla="*/ 6 h 6"/>
              </a:gdLst>
              <a:ahLst/>
              <a:cxnLst>
                <a:cxn ang="T4">
                  <a:pos x="T0" y="T1"/>
                </a:cxn>
                <a:cxn ang="T5">
                  <a:pos x="T2" y="T3"/>
                </a:cxn>
              </a:cxnLst>
              <a:rect l="T6" t="T7" r="T8" b="T9"/>
              <a:pathLst>
                <a:path w="1320" h="6">
                  <a:moveTo>
                    <a:pt x="0" y="0"/>
                  </a:moveTo>
                  <a:lnTo>
                    <a:pt x="1320" y="6"/>
                  </a:lnTo>
                </a:path>
              </a:pathLst>
            </a:custGeom>
            <a:noFill/>
            <a:ln w="38100" cap="sq">
              <a:solidFill>
                <a:schemeClr val="tx1"/>
              </a:solidFill>
              <a:round/>
              <a:headEnd type="none" w="med" len="med"/>
              <a:tailEnd type="oval"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1" name="Text Box 31">
              <a:extLst>
                <a:ext uri="{FF2B5EF4-FFF2-40B4-BE49-F238E27FC236}">
                  <a16:creationId xmlns:a16="http://schemas.microsoft.com/office/drawing/2014/main" id="{1EEB1088-4B92-4F1B-8188-ACE878ABF0CD}"/>
                </a:ext>
              </a:extLst>
            </p:cNvPr>
            <p:cNvSpPr txBox="1">
              <a:spLocks noChangeArrowheads="1"/>
            </p:cNvSpPr>
            <p:nvPr/>
          </p:nvSpPr>
          <p:spPr bwMode="auto">
            <a:xfrm>
              <a:off x="837" y="2171"/>
              <a:ext cx="455" cy="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endParaRPr kumimoji="1" lang="zh-CN" altLang="en-US" sz="2400" b="1">
                <a:solidFill>
                  <a:schemeClr val="tx2"/>
                </a:solidFill>
                <a:latin typeface="Times New Roman" panose="02020603050405020304" pitchFamily="18" charset="0"/>
                <a:ea typeface="宋体" panose="02010600030101010101" pitchFamily="2" charset="-122"/>
              </a:endParaRPr>
            </a:p>
          </p:txBody>
        </p:sp>
        <p:sp>
          <p:nvSpPr>
            <p:cNvPr id="32" name="Text Box 32">
              <a:extLst>
                <a:ext uri="{FF2B5EF4-FFF2-40B4-BE49-F238E27FC236}">
                  <a16:creationId xmlns:a16="http://schemas.microsoft.com/office/drawing/2014/main" id="{CC59B7DE-2616-45DC-B8A1-B5F5362AAE22}"/>
                </a:ext>
              </a:extLst>
            </p:cNvPr>
            <p:cNvSpPr txBox="1">
              <a:spLocks noChangeArrowheads="1"/>
            </p:cNvSpPr>
            <p:nvPr/>
          </p:nvSpPr>
          <p:spPr bwMode="auto">
            <a:xfrm>
              <a:off x="3646" y="2172"/>
              <a:ext cx="455" cy="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endParaRPr kumimoji="1" lang="zh-CN" altLang="en-US" sz="2400" b="1">
                <a:solidFill>
                  <a:schemeClr val="tx2"/>
                </a:solidFill>
                <a:latin typeface="Times New Roman" panose="02020603050405020304" pitchFamily="18" charset="0"/>
                <a:ea typeface="宋体" panose="02010600030101010101" pitchFamily="2" charset="-122"/>
              </a:endParaRPr>
            </a:p>
          </p:txBody>
        </p:sp>
        <p:sp>
          <p:nvSpPr>
            <p:cNvPr id="28" name="Rectangle 28">
              <a:extLst>
                <a:ext uri="{FF2B5EF4-FFF2-40B4-BE49-F238E27FC236}">
                  <a16:creationId xmlns:a16="http://schemas.microsoft.com/office/drawing/2014/main" id="{C530AC98-7B8A-4FDB-A3EC-D185DEFB1A17}"/>
                </a:ext>
              </a:extLst>
            </p:cNvPr>
            <p:cNvSpPr>
              <a:spLocks noChangeArrowheads="1"/>
            </p:cNvSpPr>
            <p:nvPr/>
          </p:nvSpPr>
          <p:spPr bwMode="auto">
            <a:xfrm>
              <a:off x="2016" y="1959"/>
              <a:ext cx="781" cy="268"/>
            </a:xfrm>
            <a:prstGeom prst="rect">
              <a:avLst/>
            </a:prstGeom>
            <a:solidFill>
              <a:srgbClr val="46ACAE"/>
            </a:solidFill>
            <a:ln w="38100" cap="sq">
              <a:solidFill>
                <a:srgbClr val="FFCC99"/>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endParaRPr kumimoji="1" lang="zh-CN" altLang="en-US" sz="2400" b="1">
                <a:solidFill>
                  <a:schemeClr val="accent2"/>
                </a:solidFill>
                <a:latin typeface="Times New Roman" panose="02020603050405020304" pitchFamily="18" charset="0"/>
                <a:ea typeface="宋体" panose="02010600030101010101" pitchFamily="2" charset="-122"/>
              </a:endParaRPr>
            </a:p>
          </p:txBody>
        </p:sp>
      </p:grpSp>
      <p:grpSp>
        <p:nvGrpSpPr>
          <p:cNvPr id="33" name="Group 33">
            <a:extLst>
              <a:ext uri="{FF2B5EF4-FFF2-40B4-BE49-F238E27FC236}">
                <a16:creationId xmlns:a16="http://schemas.microsoft.com/office/drawing/2014/main" id="{A8DDBF5F-C7AD-4F2B-9779-0E82C721B8DC}"/>
              </a:ext>
            </a:extLst>
          </p:cNvPr>
          <p:cNvGrpSpPr>
            <a:grpSpLocks/>
          </p:cNvGrpSpPr>
          <p:nvPr/>
        </p:nvGrpSpPr>
        <p:grpSpPr bwMode="auto">
          <a:xfrm>
            <a:off x="6836215" y="4532692"/>
            <a:ext cx="3455988" cy="727942"/>
            <a:chOff x="828" y="1962"/>
            <a:chExt cx="3273" cy="593"/>
          </a:xfrm>
        </p:grpSpPr>
        <p:sp>
          <p:nvSpPr>
            <p:cNvPr id="35" name="Freeform 35">
              <a:extLst>
                <a:ext uri="{FF2B5EF4-FFF2-40B4-BE49-F238E27FC236}">
                  <a16:creationId xmlns:a16="http://schemas.microsoft.com/office/drawing/2014/main" id="{2B378E99-2EDE-475E-B799-BAD6C0E10920}"/>
                </a:ext>
              </a:extLst>
            </p:cNvPr>
            <p:cNvSpPr>
              <a:spLocks/>
            </p:cNvSpPr>
            <p:nvPr/>
          </p:nvSpPr>
          <p:spPr bwMode="auto">
            <a:xfrm>
              <a:off x="828" y="2088"/>
              <a:ext cx="1344" cy="1"/>
            </a:xfrm>
            <a:custGeom>
              <a:avLst/>
              <a:gdLst>
                <a:gd name="T0" fmla="*/ 1344 w 1344"/>
                <a:gd name="T1" fmla="*/ 0 h 1"/>
                <a:gd name="T2" fmla="*/ 0 w 1344"/>
                <a:gd name="T3" fmla="*/ 0 h 1"/>
                <a:gd name="T4" fmla="*/ 0 60000 65536"/>
                <a:gd name="T5" fmla="*/ 0 60000 65536"/>
                <a:gd name="T6" fmla="*/ 0 w 1344"/>
                <a:gd name="T7" fmla="*/ 0 h 1"/>
                <a:gd name="T8" fmla="*/ 1344 w 1344"/>
                <a:gd name="T9" fmla="*/ 1 h 1"/>
              </a:gdLst>
              <a:ahLst/>
              <a:cxnLst>
                <a:cxn ang="T4">
                  <a:pos x="T0" y="T1"/>
                </a:cxn>
                <a:cxn ang="T5">
                  <a:pos x="T2" y="T3"/>
                </a:cxn>
              </a:cxnLst>
              <a:rect l="T6" t="T7" r="T8" b="T9"/>
              <a:pathLst>
                <a:path w="1344" h="1">
                  <a:moveTo>
                    <a:pt x="1344" y="0"/>
                  </a:moveTo>
                  <a:lnTo>
                    <a:pt x="0" y="0"/>
                  </a:lnTo>
                </a:path>
              </a:pathLst>
            </a:custGeom>
            <a:noFill/>
            <a:ln w="38100" cap="sq">
              <a:solidFill>
                <a:schemeClr val="tx1"/>
              </a:solidFill>
              <a:round/>
              <a:headEnd type="none" w="med" len="med"/>
              <a:tailEnd type="oval"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6" name="Freeform 36">
              <a:extLst>
                <a:ext uri="{FF2B5EF4-FFF2-40B4-BE49-F238E27FC236}">
                  <a16:creationId xmlns:a16="http://schemas.microsoft.com/office/drawing/2014/main" id="{543B3172-D437-4991-9A82-778416916F1A}"/>
                </a:ext>
              </a:extLst>
            </p:cNvPr>
            <p:cNvSpPr>
              <a:spLocks/>
            </p:cNvSpPr>
            <p:nvPr/>
          </p:nvSpPr>
          <p:spPr bwMode="auto">
            <a:xfrm>
              <a:off x="2766" y="2076"/>
              <a:ext cx="1320" cy="6"/>
            </a:xfrm>
            <a:custGeom>
              <a:avLst/>
              <a:gdLst>
                <a:gd name="T0" fmla="*/ 0 w 1320"/>
                <a:gd name="T1" fmla="*/ 0 h 6"/>
                <a:gd name="T2" fmla="*/ 1320 w 1320"/>
                <a:gd name="T3" fmla="*/ 6 h 6"/>
                <a:gd name="T4" fmla="*/ 0 60000 65536"/>
                <a:gd name="T5" fmla="*/ 0 60000 65536"/>
                <a:gd name="T6" fmla="*/ 0 w 1320"/>
                <a:gd name="T7" fmla="*/ 0 h 6"/>
                <a:gd name="T8" fmla="*/ 1320 w 1320"/>
                <a:gd name="T9" fmla="*/ 6 h 6"/>
              </a:gdLst>
              <a:ahLst/>
              <a:cxnLst>
                <a:cxn ang="T4">
                  <a:pos x="T0" y="T1"/>
                </a:cxn>
                <a:cxn ang="T5">
                  <a:pos x="T2" y="T3"/>
                </a:cxn>
              </a:cxnLst>
              <a:rect l="T6" t="T7" r="T8" b="T9"/>
              <a:pathLst>
                <a:path w="1320" h="6">
                  <a:moveTo>
                    <a:pt x="0" y="0"/>
                  </a:moveTo>
                  <a:lnTo>
                    <a:pt x="1320" y="6"/>
                  </a:lnTo>
                </a:path>
              </a:pathLst>
            </a:custGeom>
            <a:noFill/>
            <a:ln w="38100" cap="sq">
              <a:solidFill>
                <a:schemeClr val="tx1"/>
              </a:solidFill>
              <a:round/>
              <a:headEnd type="none" w="med" len="med"/>
              <a:tailEnd type="oval"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7" name="Text Box 37">
              <a:extLst>
                <a:ext uri="{FF2B5EF4-FFF2-40B4-BE49-F238E27FC236}">
                  <a16:creationId xmlns:a16="http://schemas.microsoft.com/office/drawing/2014/main" id="{3D449DD7-E84A-402F-AEFF-1853A155CAD1}"/>
                </a:ext>
              </a:extLst>
            </p:cNvPr>
            <p:cNvSpPr txBox="1">
              <a:spLocks noChangeArrowheads="1"/>
            </p:cNvSpPr>
            <p:nvPr/>
          </p:nvSpPr>
          <p:spPr bwMode="auto">
            <a:xfrm>
              <a:off x="837" y="2179"/>
              <a:ext cx="456" cy="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endParaRPr kumimoji="1" lang="zh-CN" altLang="en-US" sz="2400" b="1">
                <a:solidFill>
                  <a:schemeClr val="tx2"/>
                </a:solidFill>
                <a:latin typeface="Times New Roman" panose="02020603050405020304" pitchFamily="18" charset="0"/>
                <a:ea typeface="宋体" panose="02010600030101010101" pitchFamily="2" charset="-122"/>
              </a:endParaRPr>
            </a:p>
          </p:txBody>
        </p:sp>
        <p:sp>
          <p:nvSpPr>
            <p:cNvPr id="38" name="Text Box 38">
              <a:extLst>
                <a:ext uri="{FF2B5EF4-FFF2-40B4-BE49-F238E27FC236}">
                  <a16:creationId xmlns:a16="http://schemas.microsoft.com/office/drawing/2014/main" id="{20F9F10F-EFCC-4795-8979-0B5B68174D04}"/>
                </a:ext>
              </a:extLst>
            </p:cNvPr>
            <p:cNvSpPr txBox="1">
              <a:spLocks noChangeArrowheads="1"/>
            </p:cNvSpPr>
            <p:nvPr/>
          </p:nvSpPr>
          <p:spPr bwMode="auto">
            <a:xfrm>
              <a:off x="3645" y="2179"/>
              <a:ext cx="456" cy="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endParaRPr kumimoji="1" lang="zh-CN" altLang="en-US" sz="2400" b="1">
                <a:solidFill>
                  <a:schemeClr val="tx2"/>
                </a:solidFill>
                <a:latin typeface="Times New Roman" panose="02020603050405020304" pitchFamily="18" charset="0"/>
                <a:ea typeface="宋体" panose="02010600030101010101" pitchFamily="2" charset="-122"/>
              </a:endParaRPr>
            </a:p>
          </p:txBody>
        </p:sp>
        <p:sp>
          <p:nvSpPr>
            <p:cNvPr id="34" name="Rectangle 34">
              <a:extLst>
                <a:ext uri="{FF2B5EF4-FFF2-40B4-BE49-F238E27FC236}">
                  <a16:creationId xmlns:a16="http://schemas.microsoft.com/office/drawing/2014/main" id="{7BDA68D7-E085-4815-9352-70846C08189E}"/>
                </a:ext>
              </a:extLst>
            </p:cNvPr>
            <p:cNvSpPr>
              <a:spLocks noChangeArrowheads="1"/>
            </p:cNvSpPr>
            <p:nvPr/>
          </p:nvSpPr>
          <p:spPr bwMode="auto">
            <a:xfrm>
              <a:off x="2075" y="1962"/>
              <a:ext cx="772" cy="240"/>
            </a:xfrm>
            <a:prstGeom prst="rect">
              <a:avLst/>
            </a:prstGeom>
            <a:solidFill>
              <a:srgbClr val="46ACAE"/>
            </a:solidFill>
            <a:ln w="38100" cap="sq">
              <a:solidFill>
                <a:srgbClr val="FFCC99"/>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endParaRPr kumimoji="1" lang="zh-CN" altLang="en-US" sz="2400" b="1">
                <a:solidFill>
                  <a:schemeClr val="accent2"/>
                </a:solidFill>
                <a:latin typeface="Times New Roman" panose="02020603050405020304" pitchFamily="18" charset="0"/>
                <a:ea typeface="宋体" panose="02010600030101010101" pitchFamily="2" charset="-122"/>
              </a:endParaRPr>
            </a:p>
          </p:txBody>
        </p:sp>
      </p:grpSp>
      <p:sp>
        <p:nvSpPr>
          <p:cNvPr id="39" name="AutoShape 39">
            <a:extLst>
              <a:ext uri="{FF2B5EF4-FFF2-40B4-BE49-F238E27FC236}">
                <a16:creationId xmlns:a16="http://schemas.microsoft.com/office/drawing/2014/main" id="{66BBCB3E-0F51-47FB-A02D-37B5C69AD4C2}"/>
              </a:ext>
            </a:extLst>
          </p:cNvPr>
          <p:cNvSpPr>
            <a:spLocks noChangeArrowheads="1"/>
          </p:cNvSpPr>
          <p:nvPr/>
        </p:nvSpPr>
        <p:spPr bwMode="auto">
          <a:xfrm>
            <a:off x="3739004" y="4128052"/>
            <a:ext cx="503237" cy="217487"/>
          </a:xfrm>
          <a:prstGeom prst="rightArrow">
            <a:avLst>
              <a:gd name="adj1" fmla="val 50000"/>
              <a:gd name="adj2" fmla="val 57847"/>
            </a:avLst>
          </a:prstGeom>
          <a:solidFill>
            <a:srgbClr val="FF0000"/>
          </a:solidFill>
          <a:ln>
            <a:noFill/>
          </a:ln>
          <a:extLst>
            <a:ext uri="{91240B29-F687-4F45-9708-019B960494DF}">
              <a14:hiddenLine xmlns:a14="http://schemas.microsoft.com/office/drawing/2010/main" w="38100" cap="sq" algn="ctr">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sp>
        <p:nvSpPr>
          <p:cNvPr id="40" name="AutoShape 40">
            <a:extLst>
              <a:ext uri="{FF2B5EF4-FFF2-40B4-BE49-F238E27FC236}">
                <a16:creationId xmlns:a16="http://schemas.microsoft.com/office/drawing/2014/main" id="{D4E33B53-B345-437B-B99D-2294F817B372}"/>
              </a:ext>
            </a:extLst>
          </p:cNvPr>
          <p:cNvSpPr>
            <a:spLocks noChangeArrowheads="1"/>
          </p:cNvSpPr>
          <p:nvPr/>
        </p:nvSpPr>
        <p:spPr bwMode="auto">
          <a:xfrm>
            <a:off x="7699815" y="4056613"/>
            <a:ext cx="503238" cy="215900"/>
          </a:xfrm>
          <a:prstGeom prst="rightArrow">
            <a:avLst>
              <a:gd name="adj1" fmla="val 50000"/>
              <a:gd name="adj2" fmla="val 58272"/>
            </a:avLst>
          </a:prstGeom>
          <a:solidFill>
            <a:srgbClr val="FF0000"/>
          </a:solidFill>
          <a:ln>
            <a:noFill/>
          </a:ln>
          <a:extLst>
            <a:ext uri="{91240B29-F687-4F45-9708-019B960494DF}">
              <a14:hiddenLine xmlns:a14="http://schemas.microsoft.com/office/drawing/2010/main" w="38100" cap="sq" algn="ctr">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sp>
        <p:nvSpPr>
          <p:cNvPr id="41" name="AutoShape 41">
            <a:extLst>
              <a:ext uri="{FF2B5EF4-FFF2-40B4-BE49-F238E27FC236}">
                <a16:creationId xmlns:a16="http://schemas.microsoft.com/office/drawing/2014/main" id="{8BCEE89F-DCF1-46EA-8133-C1870E45274A}"/>
              </a:ext>
            </a:extLst>
          </p:cNvPr>
          <p:cNvSpPr>
            <a:spLocks noChangeArrowheads="1"/>
          </p:cNvSpPr>
          <p:nvPr/>
        </p:nvSpPr>
        <p:spPr bwMode="auto">
          <a:xfrm>
            <a:off x="3684686" y="5031715"/>
            <a:ext cx="678547" cy="241396"/>
          </a:xfrm>
          <a:prstGeom prst="rightArrow">
            <a:avLst>
              <a:gd name="adj1" fmla="val 50000"/>
              <a:gd name="adj2" fmla="val 57847"/>
            </a:avLst>
          </a:prstGeom>
          <a:solidFill>
            <a:schemeClr val="hlink"/>
          </a:solidFill>
          <a:ln>
            <a:noFill/>
          </a:ln>
          <a:extLst>
            <a:ext uri="{91240B29-F687-4F45-9708-019B960494DF}">
              <a14:hiddenLine xmlns:a14="http://schemas.microsoft.com/office/drawing/2010/main" w="38100" cap="sq" algn="ctr">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sp>
        <p:nvSpPr>
          <p:cNvPr id="42" name="Text Box 42">
            <a:extLst>
              <a:ext uri="{FF2B5EF4-FFF2-40B4-BE49-F238E27FC236}">
                <a16:creationId xmlns:a16="http://schemas.microsoft.com/office/drawing/2014/main" id="{6BDD0B60-4AA8-4106-AB70-41DD4BF60DF0}"/>
              </a:ext>
            </a:extLst>
          </p:cNvPr>
          <p:cNvSpPr txBox="1">
            <a:spLocks noChangeArrowheads="1"/>
          </p:cNvSpPr>
          <p:nvPr/>
        </p:nvSpPr>
        <p:spPr bwMode="auto">
          <a:xfrm>
            <a:off x="6547290" y="4821617"/>
            <a:ext cx="6477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ap="sq"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kumimoji="1" lang="en-US" altLang="zh-CN" sz="2800" b="1" dirty="0">
                <a:latin typeface="Times New Roman" panose="02020603050405020304" pitchFamily="18" charset="0"/>
                <a:ea typeface="仿宋_GB2312" pitchFamily="49" charset="-122"/>
                <a:sym typeface="Symbol" panose="05050102010706020507" pitchFamily="18" charset="2"/>
              </a:rPr>
              <a:t>A</a:t>
            </a:r>
            <a:endParaRPr kumimoji="1" lang="en-US" altLang="zh-CN" sz="2400" b="1" dirty="0">
              <a:solidFill>
                <a:srgbClr val="FFFF00"/>
              </a:solidFill>
              <a:latin typeface="Times New Roman" panose="02020603050405020304" pitchFamily="18" charset="0"/>
              <a:ea typeface="仿宋_GB2312" pitchFamily="49" charset="-122"/>
              <a:sym typeface="Symbol" panose="05050102010706020507" pitchFamily="18" charset="2"/>
            </a:endParaRPr>
          </a:p>
        </p:txBody>
      </p:sp>
      <p:sp>
        <p:nvSpPr>
          <p:cNvPr id="43" name="Text Box 43">
            <a:extLst>
              <a:ext uri="{FF2B5EF4-FFF2-40B4-BE49-F238E27FC236}">
                <a16:creationId xmlns:a16="http://schemas.microsoft.com/office/drawing/2014/main" id="{DC087B05-74C0-4A97-8FBA-6B6F009B0B0D}"/>
              </a:ext>
            </a:extLst>
          </p:cNvPr>
          <p:cNvSpPr txBox="1">
            <a:spLocks noChangeArrowheads="1"/>
          </p:cNvSpPr>
          <p:nvPr/>
        </p:nvSpPr>
        <p:spPr bwMode="auto">
          <a:xfrm>
            <a:off x="2083240" y="4848776"/>
            <a:ext cx="6477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ap="sq"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kumimoji="1" lang="en-US" altLang="zh-CN" sz="2800" b="1">
                <a:latin typeface="Times New Roman" panose="02020603050405020304" pitchFamily="18" charset="0"/>
                <a:ea typeface="仿宋_GB2312" pitchFamily="49" charset="-122"/>
                <a:sym typeface="Symbol" panose="05050102010706020507" pitchFamily="18" charset="2"/>
              </a:rPr>
              <a:t>A</a:t>
            </a:r>
            <a:endParaRPr kumimoji="1" lang="en-US" altLang="zh-CN" sz="2400" b="1">
              <a:solidFill>
                <a:srgbClr val="FFFF00"/>
              </a:solidFill>
              <a:latin typeface="Times New Roman" panose="02020603050405020304" pitchFamily="18" charset="0"/>
              <a:ea typeface="仿宋_GB2312" pitchFamily="49" charset="-122"/>
              <a:sym typeface="Symbol" panose="05050102010706020507" pitchFamily="18" charset="2"/>
            </a:endParaRPr>
          </a:p>
        </p:txBody>
      </p:sp>
      <p:sp>
        <p:nvSpPr>
          <p:cNvPr id="44" name="Text Box 44">
            <a:extLst>
              <a:ext uri="{FF2B5EF4-FFF2-40B4-BE49-F238E27FC236}">
                <a16:creationId xmlns:a16="http://schemas.microsoft.com/office/drawing/2014/main" id="{0DE0EE8A-CDA2-4120-B03D-239EE671FF2F}"/>
              </a:ext>
            </a:extLst>
          </p:cNvPr>
          <p:cNvSpPr txBox="1">
            <a:spLocks noChangeArrowheads="1"/>
          </p:cNvSpPr>
          <p:nvPr/>
        </p:nvSpPr>
        <p:spPr bwMode="auto">
          <a:xfrm>
            <a:off x="9968353" y="4821683"/>
            <a:ext cx="6477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ap="sq"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kumimoji="1" lang="en-US" altLang="zh-CN" sz="2800" b="1" dirty="0">
                <a:latin typeface="Times New Roman" panose="02020603050405020304" pitchFamily="18" charset="0"/>
                <a:ea typeface="仿宋_GB2312" pitchFamily="49" charset="-122"/>
                <a:sym typeface="Symbol" panose="05050102010706020507" pitchFamily="18" charset="2"/>
              </a:rPr>
              <a:t>B</a:t>
            </a:r>
            <a:endParaRPr kumimoji="1" lang="en-US" altLang="zh-CN" sz="2400" b="1" dirty="0">
              <a:solidFill>
                <a:srgbClr val="FFFF00"/>
              </a:solidFill>
              <a:latin typeface="Times New Roman" panose="02020603050405020304" pitchFamily="18" charset="0"/>
              <a:ea typeface="仿宋_GB2312" pitchFamily="49" charset="-122"/>
              <a:sym typeface="Symbol" panose="05050102010706020507" pitchFamily="18" charset="2"/>
            </a:endParaRPr>
          </a:p>
        </p:txBody>
      </p:sp>
      <p:sp>
        <p:nvSpPr>
          <p:cNvPr id="45" name="Text Box 45">
            <a:extLst>
              <a:ext uri="{FF2B5EF4-FFF2-40B4-BE49-F238E27FC236}">
                <a16:creationId xmlns:a16="http://schemas.microsoft.com/office/drawing/2014/main" id="{A5C82DF9-6635-4DC6-992F-C07D09817873}"/>
              </a:ext>
            </a:extLst>
          </p:cNvPr>
          <p:cNvSpPr txBox="1">
            <a:spLocks noChangeArrowheads="1"/>
          </p:cNvSpPr>
          <p:nvPr/>
        </p:nvSpPr>
        <p:spPr bwMode="auto">
          <a:xfrm>
            <a:off x="5703143" y="4839280"/>
            <a:ext cx="6477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ap="sq"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kumimoji="1" lang="en-US" altLang="zh-CN" sz="2800" b="1" dirty="0">
                <a:latin typeface="Times New Roman" panose="02020603050405020304" pitchFamily="18" charset="0"/>
                <a:ea typeface="仿宋_GB2312" pitchFamily="49" charset="-122"/>
                <a:sym typeface="Symbol" panose="05050102010706020507" pitchFamily="18" charset="2"/>
              </a:rPr>
              <a:t>B</a:t>
            </a:r>
            <a:endParaRPr kumimoji="1" lang="en-US" altLang="zh-CN" sz="2400" b="1" dirty="0">
              <a:solidFill>
                <a:srgbClr val="FFFF00"/>
              </a:solidFill>
              <a:latin typeface="Times New Roman" panose="02020603050405020304" pitchFamily="18" charset="0"/>
              <a:ea typeface="仿宋_GB2312" pitchFamily="49" charset="-122"/>
              <a:sym typeface="Symbol" panose="05050102010706020507" pitchFamily="18" charset="2"/>
            </a:endParaRPr>
          </a:p>
        </p:txBody>
      </p:sp>
      <p:sp>
        <p:nvSpPr>
          <p:cNvPr id="46" name="AutoShape 46">
            <a:extLst>
              <a:ext uri="{FF2B5EF4-FFF2-40B4-BE49-F238E27FC236}">
                <a16:creationId xmlns:a16="http://schemas.microsoft.com/office/drawing/2014/main" id="{F48C81BA-709D-456E-9B86-69F79389553B}"/>
              </a:ext>
            </a:extLst>
          </p:cNvPr>
          <p:cNvSpPr>
            <a:spLocks noChangeArrowheads="1"/>
          </p:cNvSpPr>
          <p:nvPr/>
        </p:nvSpPr>
        <p:spPr bwMode="auto">
          <a:xfrm>
            <a:off x="8477491" y="4967249"/>
            <a:ext cx="647700" cy="241890"/>
          </a:xfrm>
          <a:prstGeom prst="leftArrow">
            <a:avLst>
              <a:gd name="adj1" fmla="val 50000"/>
              <a:gd name="adj2" fmla="val 66241"/>
            </a:avLst>
          </a:prstGeom>
          <a:solidFill>
            <a:schemeClr val="hlink"/>
          </a:solidFill>
          <a:ln>
            <a:noFill/>
          </a:ln>
          <a:extLst>
            <a:ext uri="{91240B29-F687-4F45-9708-019B960494DF}">
              <a14:hiddenLine xmlns:a14="http://schemas.microsoft.com/office/drawing/2010/main" w="38100" cap="sq" algn="ctr">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grpSp>
        <p:nvGrpSpPr>
          <p:cNvPr id="10" name="Group 10">
            <a:extLst>
              <a:ext uri="{FF2B5EF4-FFF2-40B4-BE49-F238E27FC236}">
                <a16:creationId xmlns:a16="http://schemas.microsoft.com/office/drawing/2014/main" id="{95E3511F-68E8-48D2-9F54-E4390A8B4FD9}"/>
              </a:ext>
            </a:extLst>
          </p:cNvPr>
          <p:cNvGrpSpPr>
            <a:grpSpLocks/>
          </p:cNvGrpSpPr>
          <p:nvPr/>
        </p:nvGrpSpPr>
        <p:grpSpPr bwMode="auto">
          <a:xfrm>
            <a:off x="5756715" y="2681839"/>
            <a:ext cx="3816350" cy="823913"/>
            <a:chOff x="828" y="1990"/>
            <a:chExt cx="3273" cy="519"/>
          </a:xfrm>
        </p:grpSpPr>
        <p:sp>
          <p:nvSpPr>
            <p:cNvPr id="12" name="Freeform 12">
              <a:extLst>
                <a:ext uri="{FF2B5EF4-FFF2-40B4-BE49-F238E27FC236}">
                  <a16:creationId xmlns:a16="http://schemas.microsoft.com/office/drawing/2014/main" id="{EAA0D185-0741-4337-AAE6-9F4BB729E995}"/>
                </a:ext>
              </a:extLst>
            </p:cNvPr>
            <p:cNvSpPr>
              <a:spLocks/>
            </p:cNvSpPr>
            <p:nvPr/>
          </p:nvSpPr>
          <p:spPr bwMode="auto">
            <a:xfrm>
              <a:off x="828" y="2088"/>
              <a:ext cx="1344" cy="1"/>
            </a:xfrm>
            <a:custGeom>
              <a:avLst/>
              <a:gdLst>
                <a:gd name="T0" fmla="*/ 1344 w 1344"/>
                <a:gd name="T1" fmla="*/ 0 h 1"/>
                <a:gd name="T2" fmla="*/ 0 w 1344"/>
                <a:gd name="T3" fmla="*/ 0 h 1"/>
                <a:gd name="T4" fmla="*/ 0 60000 65536"/>
                <a:gd name="T5" fmla="*/ 0 60000 65536"/>
                <a:gd name="T6" fmla="*/ 0 w 1344"/>
                <a:gd name="T7" fmla="*/ 0 h 1"/>
                <a:gd name="T8" fmla="*/ 1344 w 1344"/>
                <a:gd name="T9" fmla="*/ 1 h 1"/>
              </a:gdLst>
              <a:ahLst/>
              <a:cxnLst>
                <a:cxn ang="T4">
                  <a:pos x="T0" y="T1"/>
                </a:cxn>
                <a:cxn ang="T5">
                  <a:pos x="T2" y="T3"/>
                </a:cxn>
              </a:cxnLst>
              <a:rect l="T6" t="T7" r="T8" b="T9"/>
              <a:pathLst>
                <a:path w="1344" h="1">
                  <a:moveTo>
                    <a:pt x="1344" y="0"/>
                  </a:moveTo>
                  <a:lnTo>
                    <a:pt x="0" y="0"/>
                  </a:lnTo>
                </a:path>
              </a:pathLst>
            </a:custGeom>
            <a:noFill/>
            <a:ln w="38100" cap="sq">
              <a:solidFill>
                <a:schemeClr val="tx1"/>
              </a:solidFill>
              <a:round/>
              <a:headEnd type="none" w="med" len="med"/>
              <a:tailEnd type="oval"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3" name="Freeform 13">
              <a:extLst>
                <a:ext uri="{FF2B5EF4-FFF2-40B4-BE49-F238E27FC236}">
                  <a16:creationId xmlns:a16="http://schemas.microsoft.com/office/drawing/2014/main" id="{11275938-768D-4136-9C6C-E110F3728CAF}"/>
                </a:ext>
              </a:extLst>
            </p:cNvPr>
            <p:cNvSpPr>
              <a:spLocks/>
            </p:cNvSpPr>
            <p:nvPr/>
          </p:nvSpPr>
          <p:spPr bwMode="auto">
            <a:xfrm>
              <a:off x="2766" y="2076"/>
              <a:ext cx="1320" cy="6"/>
            </a:xfrm>
            <a:custGeom>
              <a:avLst/>
              <a:gdLst>
                <a:gd name="T0" fmla="*/ 0 w 1320"/>
                <a:gd name="T1" fmla="*/ 0 h 6"/>
                <a:gd name="T2" fmla="*/ 1320 w 1320"/>
                <a:gd name="T3" fmla="*/ 6 h 6"/>
                <a:gd name="T4" fmla="*/ 0 60000 65536"/>
                <a:gd name="T5" fmla="*/ 0 60000 65536"/>
                <a:gd name="T6" fmla="*/ 0 w 1320"/>
                <a:gd name="T7" fmla="*/ 0 h 6"/>
                <a:gd name="T8" fmla="*/ 1320 w 1320"/>
                <a:gd name="T9" fmla="*/ 6 h 6"/>
              </a:gdLst>
              <a:ahLst/>
              <a:cxnLst>
                <a:cxn ang="T4">
                  <a:pos x="T0" y="T1"/>
                </a:cxn>
                <a:cxn ang="T5">
                  <a:pos x="T2" y="T3"/>
                </a:cxn>
              </a:cxnLst>
              <a:rect l="T6" t="T7" r="T8" b="T9"/>
              <a:pathLst>
                <a:path w="1320" h="6">
                  <a:moveTo>
                    <a:pt x="0" y="0"/>
                  </a:moveTo>
                  <a:lnTo>
                    <a:pt x="1320" y="6"/>
                  </a:lnTo>
                </a:path>
              </a:pathLst>
            </a:custGeom>
            <a:noFill/>
            <a:ln w="38100" cap="sq">
              <a:solidFill>
                <a:schemeClr val="tx1"/>
              </a:solidFill>
              <a:round/>
              <a:headEnd type="none" w="med" len="med"/>
              <a:tailEnd type="oval"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4" name="Text Box 14">
              <a:extLst>
                <a:ext uri="{FF2B5EF4-FFF2-40B4-BE49-F238E27FC236}">
                  <a16:creationId xmlns:a16="http://schemas.microsoft.com/office/drawing/2014/main" id="{884357BE-5781-48EA-A2EB-3424CBC1E50E}"/>
                </a:ext>
              </a:extLst>
            </p:cNvPr>
            <p:cNvSpPr txBox="1">
              <a:spLocks noChangeArrowheads="1"/>
            </p:cNvSpPr>
            <p:nvPr/>
          </p:nvSpPr>
          <p:spPr bwMode="auto">
            <a:xfrm>
              <a:off x="837" y="2221"/>
              <a:ext cx="4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endParaRPr kumimoji="1" lang="zh-CN" altLang="en-US" sz="2400" b="1">
                <a:solidFill>
                  <a:schemeClr val="tx2"/>
                </a:solidFill>
                <a:latin typeface="Times New Roman" panose="02020603050405020304" pitchFamily="18" charset="0"/>
                <a:ea typeface="宋体" panose="02010600030101010101" pitchFamily="2" charset="-122"/>
              </a:endParaRPr>
            </a:p>
          </p:txBody>
        </p:sp>
        <p:sp>
          <p:nvSpPr>
            <p:cNvPr id="15" name="Text Box 15">
              <a:extLst>
                <a:ext uri="{FF2B5EF4-FFF2-40B4-BE49-F238E27FC236}">
                  <a16:creationId xmlns:a16="http://schemas.microsoft.com/office/drawing/2014/main" id="{2AC65DB1-ADFA-49CE-A58A-E468F6B6824E}"/>
                </a:ext>
              </a:extLst>
            </p:cNvPr>
            <p:cNvSpPr txBox="1">
              <a:spLocks noChangeArrowheads="1"/>
            </p:cNvSpPr>
            <p:nvPr/>
          </p:nvSpPr>
          <p:spPr bwMode="auto">
            <a:xfrm>
              <a:off x="3646" y="2221"/>
              <a:ext cx="4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endParaRPr kumimoji="1" lang="zh-CN" altLang="en-US" sz="2400" b="1">
                <a:solidFill>
                  <a:schemeClr val="tx2"/>
                </a:solidFill>
                <a:latin typeface="Times New Roman" panose="02020603050405020304" pitchFamily="18" charset="0"/>
                <a:ea typeface="宋体" panose="02010600030101010101" pitchFamily="2" charset="-122"/>
              </a:endParaRPr>
            </a:p>
          </p:txBody>
        </p:sp>
        <p:sp>
          <p:nvSpPr>
            <p:cNvPr id="11" name="Rectangle 11">
              <a:extLst>
                <a:ext uri="{FF2B5EF4-FFF2-40B4-BE49-F238E27FC236}">
                  <a16:creationId xmlns:a16="http://schemas.microsoft.com/office/drawing/2014/main" id="{ED8C4250-40A9-417F-B506-B320EEECAFC1}"/>
                </a:ext>
              </a:extLst>
            </p:cNvPr>
            <p:cNvSpPr>
              <a:spLocks noChangeArrowheads="1"/>
            </p:cNvSpPr>
            <p:nvPr/>
          </p:nvSpPr>
          <p:spPr bwMode="auto">
            <a:xfrm>
              <a:off x="2062" y="1990"/>
              <a:ext cx="871" cy="206"/>
            </a:xfrm>
            <a:prstGeom prst="rect">
              <a:avLst/>
            </a:prstGeom>
            <a:solidFill>
              <a:srgbClr val="46ACAE"/>
            </a:solidFill>
            <a:ln w="38100" cap="sq">
              <a:solidFill>
                <a:srgbClr val="FFCC99"/>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endParaRPr kumimoji="1" lang="zh-CN" altLang="en-US" sz="2400" b="1">
                <a:solidFill>
                  <a:schemeClr val="accent2"/>
                </a:solidFill>
                <a:latin typeface="Times New Roman" panose="02020603050405020304" pitchFamily="18" charset="0"/>
                <a:ea typeface="宋体" panose="02010600030101010101" pitchFamily="2" charset="-122"/>
              </a:endParaRPr>
            </a:p>
          </p:txBody>
        </p:sp>
      </p:grpSp>
    </p:spTree>
    <p:extLst>
      <p:ext uri="{BB962C8B-B14F-4D97-AF65-F5344CB8AC3E}">
        <p14:creationId xmlns:p14="http://schemas.microsoft.com/office/powerpoint/2010/main" val="2931937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utoUpdateAnimBg="0"/>
      <p:bldP spid="21" grpId="0" autoUpdateAnimBg="0"/>
      <p:bldP spid="22" grpId="0"/>
      <p:bldP spid="23" grpId="0"/>
      <p:bldP spid="24" grpId="0" autoUpdateAnimBg="0"/>
      <p:bldP spid="25" grpId="0" autoUpdateAnimBg="0"/>
      <p:bldP spid="26" grpId="0"/>
      <p:bldP spid="39" grpId="0" animBg="1"/>
      <p:bldP spid="40" grpId="0" animBg="1"/>
      <p:bldP spid="41" grpId="0" animBg="1"/>
      <p:bldP spid="42" grpId="0"/>
      <p:bldP spid="43" grpId="0"/>
      <p:bldP spid="44" grpId="0"/>
      <p:bldP spid="45" grpId="0"/>
      <p:bldP spid="4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a:extLst>
              <a:ext uri="{FF2B5EF4-FFF2-40B4-BE49-F238E27FC236}">
                <a16:creationId xmlns:a16="http://schemas.microsoft.com/office/drawing/2014/main" id="{3929E89A-6D08-4893-8288-BA50D573F183}"/>
              </a:ext>
            </a:extLst>
          </p:cNvPr>
          <p:cNvSpPr txBox="1">
            <a:spLocks noChangeArrowheads="1"/>
          </p:cNvSpPr>
          <p:nvPr/>
        </p:nvSpPr>
        <p:spPr bwMode="auto">
          <a:xfrm>
            <a:off x="1774825" y="1974742"/>
            <a:ext cx="1512888" cy="646331"/>
          </a:xfrm>
          <a:prstGeom prst="rect">
            <a:avLst/>
          </a:prstGeom>
          <a:noFill/>
          <a:ln w="3810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marL="381000" indent="-3810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a:lnSpc>
                <a:spcPct val="150000"/>
              </a:lnSpc>
              <a:spcBef>
                <a:spcPct val="50000"/>
              </a:spcBef>
              <a:buClr>
                <a:srgbClr val="FFFF00"/>
              </a:buClr>
              <a:buFont typeface="Wingdings" panose="05000000000000000000" pitchFamily="2" charset="2"/>
              <a:buChar char="l"/>
            </a:pPr>
            <a:r>
              <a:rPr kumimoji="1" lang="zh-CN" altLang="en-US" sz="2400" b="1">
                <a:latin typeface="Times New Roman" panose="02020603050405020304" pitchFamily="18" charset="0"/>
                <a:ea typeface="仿宋_GB2312" pitchFamily="49" charset="-122"/>
              </a:rPr>
              <a:t>电压</a:t>
            </a:r>
            <a:r>
              <a:rPr kumimoji="1" lang="en-US" altLang="zh-CN" sz="2400" b="1" i="1">
                <a:latin typeface="Times New Roman" panose="02020603050405020304" pitchFamily="18" charset="0"/>
                <a:ea typeface="仿宋_GB2312" pitchFamily="49" charset="-122"/>
              </a:rPr>
              <a:t>U</a:t>
            </a:r>
          </a:p>
        </p:txBody>
      </p:sp>
      <p:graphicFrame>
        <p:nvGraphicFramePr>
          <p:cNvPr id="3" name="Object 3">
            <a:extLst>
              <a:ext uri="{FF2B5EF4-FFF2-40B4-BE49-F238E27FC236}">
                <a16:creationId xmlns:a16="http://schemas.microsoft.com/office/drawing/2014/main" id="{25008262-4957-4C23-95E8-707E19B8BE35}"/>
              </a:ext>
            </a:extLst>
          </p:cNvPr>
          <p:cNvGraphicFramePr>
            <a:graphicFrameLocks noChangeAspect="1"/>
          </p:cNvGraphicFramePr>
          <p:nvPr/>
        </p:nvGraphicFramePr>
        <p:xfrm>
          <a:off x="3949700" y="3406775"/>
          <a:ext cx="3832225" cy="1246188"/>
        </p:xfrm>
        <a:graphic>
          <a:graphicData uri="http://schemas.openxmlformats.org/presentationml/2006/ole">
            <mc:AlternateContent xmlns:mc="http://schemas.openxmlformats.org/markup-compatibility/2006">
              <mc:Choice xmlns:v="urn:schemas-microsoft-com:vml" Requires="v">
                <p:oleObj spid="_x0000_s8198" name="Equation" r:id="rId3" imgW="1295280" imgH="419040" progId="Equation.DSMT4">
                  <p:embed/>
                </p:oleObj>
              </mc:Choice>
              <mc:Fallback>
                <p:oleObj name="Equation" r:id="rId3" imgW="1295280" imgH="419040" progId="Equation.DSMT4">
                  <p:embed/>
                  <p:pic>
                    <p:nvPicPr>
                      <p:cNvPr id="3" name="Object 3">
                        <a:extLst>
                          <a:ext uri="{FF2B5EF4-FFF2-40B4-BE49-F238E27FC236}">
                            <a16:creationId xmlns:a16="http://schemas.microsoft.com/office/drawing/2014/main" id="{25008262-4957-4C23-95E8-707E19B8BE35}"/>
                          </a:ext>
                        </a:extLst>
                      </p:cNvPr>
                      <p:cNvPicPr>
                        <a:picLocks noChangeAspect="1" noChangeArrowheads="1"/>
                      </p:cNvPicPr>
                      <p:nvPr/>
                    </p:nvPicPr>
                    <p:blipFill>
                      <a:blip r:embed="rId4"/>
                      <a:srcRect/>
                      <a:stretch>
                        <a:fillRect/>
                      </a:stretch>
                    </p:blipFill>
                    <p:spPr bwMode="auto">
                      <a:xfrm>
                        <a:off x="3949700" y="3406775"/>
                        <a:ext cx="3832225" cy="1246188"/>
                      </a:xfrm>
                      <a:prstGeom prst="rect">
                        <a:avLst/>
                      </a:prstGeom>
                      <a:gradFill rotWithShape="1">
                        <a:gsLst>
                          <a:gs pos="0">
                            <a:srgbClr val="FFCCCC"/>
                          </a:gs>
                          <a:gs pos="100000">
                            <a:srgbClr val="FFFFFF"/>
                          </a:gs>
                        </a:gsLst>
                        <a:lin ang="5400000" scaled="1"/>
                      </a:gradFill>
                      <a:ln>
                        <a:noFill/>
                      </a:ln>
                      <a:effectLst>
                        <a:prstShdw prst="shdw17" dist="17961" dir="2700000">
                          <a:srgbClr val="997A7A"/>
                        </a:prstShdw>
                      </a:effectLst>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 name="Text Box 4">
            <a:extLst>
              <a:ext uri="{FF2B5EF4-FFF2-40B4-BE49-F238E27FC236}">
                <a16:creationId xmlns:a16="http://schemas.microsoft.com/office/drawing/2014/main" id="{BFEE5BAF-4E93-4B73-9ABC-D35790C4C832}"/>
              </a:ext>
            </a:extLst>
          </p:cNvPr>
          <p:cNvSpPr txBox="1">
            <a:spLocks noChangeArrowheads="1"/>
          </p:cNvSpPr>
          <p:nvPr/>
        </p:nvSpPr>
        <p:spPr bwMode="auto">
          <a:xfrm>
            <a:off x="1774825" y="5764324"/>
            <a:ext cx="450583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buClr>
                <a:srgbClr val="FFFF00"/>
              </a:buClr>
              <a:buFont typeface="Wingdings" panose="05000000000000000000" pitchFamily="2" charset="2"/>
              <a:buChar char="l"/>
            </a:pPr>
            <a:r>
              <a:rPr kumimoji="1" lang="zh-CN" altLang="en-US" sz="2400" b="1" dirty="0">
                <a:solidFill>
                  <a:schemeClr val="tx2"/>
                </a:solidFill>
                <a:latin typeface="Times New Roman" panose="02020603050405020304" pitchFamily="18" charset="0"/>
                <a:ea typeface="宋体" panose="02010600030101010101" pitchFamily="2" charset="-122"/>
              </a:rPr>
              <a:t>  </a:t>
            </a:r>
            <a:r>
              <a:rPr kumimoji="1" lang="zh-CN" altLang="en-US" sz="2400" b="1" dirty="0">
                <a:latin typeface="Times New Roman" panose="02020603050405020304" pitchFamily="18" charset="0"/>
                <a:ea typeface="仿宋_GB2312" pitchFamily="49" charset="-122"/>
              </a:rPr>
              <a:t>单位：</a:t>
            </a:r>
            <a:r>
              <a:rPr kumimoji="1" lang="en-US" altLang="zh-CN" sz="2400" b="1" dirty="0">
                <a:latin typeface="Times New Roman" panose="02020603050405020304" pitchFamily="18" charset="0"/>
                <a:ea typeface="仿宋_GB2312" pitchFamily="49" charset="-122"/>
              </a:rPr>
              <a:t>V (</a:t>
            </a:r>
            <a:r>
              <a:rPr kumimoji="1" lang="zh-CN" altLang="en-US" sz="2400" b="1" dirty="0">
                <a:latin typeface="Times New Roman" panose="02020603050405020304" pitchFamily="18" charset="0"/>
                <a:ea typeface="仿宋_GB2312" pitchFamily="49" charset="-122"/>
              </a:rPr>
              <a:t>伏</a:t>
            </a:r>
            <a:r>
              <a:rPr kumimoji="1" lang="en-US" altLang="en-US" sz="2400" b="1" dirty="0">
                <a:latin typeface="Times New Roman" panose="02020603050405020304" pitchFamily="18" charset="0"/>
                <a:ea typeface="仿宋_GB2312" pitchFamily="49" charset="-122"/>
              </a:rPr>
              <a:t>)</a:t>
            </a:r>
            <a:r>
              <a:rPr kumimoji="1" lang="zh-CN" altLang="en-US" sz="2400" b="1" dirty="0">
                <a:latin typeface="Times New Roman" panose="02020603050405020304" pitchFamily="18" charset="0"/>
                <a:ea typeface="仿宋_GB2312" pitchFamily="49" charset="-122"/>
              </a:rPr>
              <a:t>、</a:t>
            </a:r>
            <a:r>
              <a:rPr kumimoji="1" lang="en-US" altLang="zh-CN" sz="2400" b="1" dirty="0">
                <a:latin typeface="Times New Roman" panose="02020603050405020304" pitchFamily="18" charset="0"/>
                <a:ea typeface="仿宋_GB2312" pitchFamily="49" charset="-122"/>
              </a:rPr>
              <a:t>kV</a:t>
            </a:r>
            <a:r>
              <a:rPr kumimoji="1" lang="zh-CN" altLang="en-US" sz="2400" b="1" dirty="0">
                <a:latin typeface="Times New Roman" panose="02020603050405020304" pitchFamily="18" charset="0"/>
                <a:ea typeface="仿宋_GB2312" pitchFamily="49" charset="-122"/>
              </a:rPr>
              <a:t>、</a:t>
            </a:r>
            <a:r>
              <a:rPr kumimoji="1" lang="en-US" altLang="zh-CN" sz="2400" b="1" dirty="0">
                <a:latin typeface="Times New Roman" panose="02020603050405020304" pitchFamily="18" charset="0"/>
                <a:ea typeface="仿宋_GB2312" pitchFamily="49" charset="-122"/>
              </a:rPr>
              <a:t>mV</a:t>
            </a:r>
            <a:r>
              <a:rPr kumimoji="1" lang="zh-CN" altLang="en-US" sz="2400" b="1" dirty="0">
                <a:latin typeface="Times New Roman" panose="02020603050405020304" pitchFamily="18" charset="0"/>
                <a:ea typeface="仿宋_GB2312" pitchFamily="49" charset="-122"/>
              </a:rPr>
              <a:t>、</a:t>
            </a:r>
            <a:r>
              <a:rPr kumimoji="1" lang="zh-CN" altLang="en-US" sz="2400" b="1" dirty="0">
                <a:latin typeface="Times New Roman" panose="02020603050405020304" pitchFamily="18" charset="0"/>
                <a:ea typeface="仿宋_GB2312" pitchFamily="49" charset="-122"/>
                <a:sym typeface="Symbol" panose="05050102010706020507" pitchFamily="18" charset="2"/>
              </a:rPr>
              <a:t></a:t>
            </a:r>
            <a:r>
              <a:rPr kumimoji="1" lang="en-US" altLang="zh-CN" sz="2400" b="1" dirty="0">
                <a:latin typeface="Times New Roman" panose="02020603050405020304" pitchFamily="18" charset="0"/>
                <a:ea typeface="仿宋_GB2312" pitchFamily="49" charset="-122"/>
                <a:sym typeface="Symbol" panose="05050102010706020507" pitchFamily="18" charset="2"/>
              </a:rPr>
              <a:t>V</a:t>
            </a:r>
          </a:p>
        </p:txBody>
      </p:sp>
      <p:sp>
        <p:nvSpPr>
          <p:cNvPr id="5" name="Rectangle 5">
            <a:extLst>
              <a:ext uri="{FF2B5EF4-FFF2-40B4-BE49-F238E27FC236}">
                <a16:creationId xmlns:a16="http://schemas.microsoft.com/office/drawing/2014/main" id="{29B1C3B2-E7A0-4E3E-932B-0679D6A6A226}"/>
              </a:ext>
            </a:extLst>
          </p:cNvPr>
          <p:cNvSpPr>
            <a:spLocks noChangeArrowheads="1"/>
          </p:cNvSpPr>
          <p:nvPr/>
        </p:nvSpPr>
        <p:spPr bwMode="auto">
          <a:xfrm>
            <a:off x="1178287" y="314008"/>
            <a:ext cx="78168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ap="sq" algn="ctr">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kumimoji="1" lang="en-US" altLang="zh-CN" sz="2800" b="1" dirty="0">
                <a:latin typeface="Times New Roman" panose="02020603050405020304" pitchFamily="18" charset="0"/>
                <a:ea typeface="仿宋_GB2312" pitchFamily="49" charset="-122"/>
              </a:rPr>
              <a:t>&lt;2&gt;. </a:t>
            </a:r>
            <a:r>
              <a:rPr kumimoji="1" lang="zh-CN" altLang="en-US" sz="2800" b="1" dirty="0">
                <a:latin typeface="Times New Roman" panose="02020603050405020304" pitchFamily="18" charset="0"/>
                <a:ea typeface="仿宋_GB2312" pitchFamily="49" charset="-122"/>
              </a:rPr>
              <a:t>电压的参考方向 </a:t>
            </a:r>
            <a:r>
              <a:rPr kumimoji="1" lang="en-US" altLang="zh-CN" sz="2800" b="1" dirty="0">
                <a:latin typeface="Times New Roman" panose="02020603050405020304" pitchFamily="18" charset="0"/>
                <a:ea typeface="仿宋_GB2312" pitchFamily="49" charset="-122"/>
              </a:rPr>
              <a:t>(voltage reference direction)</a:t>
            </a:r>
            <a:endParaRPr lang="en-US" altLang="zh-CN" dirty="0">
              <a:ea typeface="宋体" panose="02010600030101010101" pitchFamily="2" charset="-122"/>
            </a:endParaRPr>
          </a:p>
        </p:txBody>
      </p:sp>
      <p:sp>
        <p:nvSpPr>
          <p:cNvPr id="6" name="Text Box 6">
            <a:extLst>
              <a:ext uri="{FF2B5EF4-FFF2-40B4-BE49-F238E27FC236}">
                <a16:creationId xmlns:a16="http://schemas.microsoft.com/office/drawing/2014/main" id="{8DD3823E-D9AA-4346-9A98-8BFCC738D0B9}"/>
              </a:ext>
            </a:extLst>
          </p:cNvPr>
          <p:cNvSpPr txBox="1">
            <a:spLocks noChangeArrowheads="1"/>
          </p:cNvSpPr>
          <p:nvPr/>
        </p:nvSpPr>
        <p:spPr bwMode="auto">
          <a:xfrm>
            <a:off x="4151313" y="1978026"/>
            <a:ext cx="5688012"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ap="sq"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a:lnSpc>
                <a:spcPct val="150000"/>
              </a:lnSpc>
              <a:spcBef>
                <a:spcPct val="50000"/>
              </a:spcBef>
              <a:buFont typeface="Wingdings" panose="05000000000000000000" pitchFamily="2" charset="2"/>
              <a:buNone/>
            </a:pPr>
            <a:r>
              <a:rPr kumimoji="1" lang="zh-CN" altLang="en-US" sz="2400" b="1">
                <a:latin typeface="Times New Roman" panose="02020603050405020304" pitchFamily="18" charset="0"/>
                <a:ea typeface="仿宋_GB2312" pitchFamily="49" charset="-122"/>
              </a:rPr>
              <a:t>单位正电荷</a:t>
            </a:r>
            <a:r>
              <a:rPr kumimoji="1" lang="en-US" altLang="zh-CN" sz="2400" b="1" i="1">
                <a:latin typeface="Times New Roman" panose="02020603050405020304" pitchFamily="18" charset="0"/>
                <a:ea typeface="仿宋_GB2312" pitchFamily="49" charset="-122"/>
              </a:rPr>
              <a:t>q </a:t>
            </a:r>
            <a:r>
              <a:rPr kumimoji="1" lang="zh-CN" altLang="en-US" sz="2400" b="1">
                <a:latin typeface="Times New Roman" panose="02020603050405020304" pitchFamily="18" charset="0"/>
                <a:ea typeface="仿宋_GB2312" pitchFamily="49" charset="-122"/>
              </a:rPr>
              <a:t>从电路中一点移至另一点时电场力做功（</a:t>
            </a:r>
            <a:r>
              <a:rPr kumimoji="1" lang="en-US" altLang="zh-CN" sz="2400" b="1" i="1">
                <a:latin typeface="Times New Roman" panose="02020603050405020304" pitchFamily="18" charset="0"/>
                <a:ea typeface="仿宋_GB2312" pitchFamily="49" charset="-122"/>
              </a:rPr>
              <a:t>W</a:t>
            </a:r>
            <a:r>
              <a:rPr kumimoji="1" lang="zh-CN" altLang="en-US" sz="2400" b="1">
                <a:latin typeface="Times New Roman" panose="02020603050405020304" pitchFamily="18" charset="0"/>
                <a:ea typeface="仿宋_GB2312" pitchFamily="49" charset="-122"/>
              </a:rPr>
              <a:t>）的大小</a:t>
            </a:r>
            <a:endParaRPr kumimoji="1" lang="zh-CN" altLang="en-US" sz="2400" b="1">
              <a:latin typeface="Times New Roman" panose="02020603050405020304" pitchFamily="18" charset="0"/>
              <a:ea typeface="仿宋_GB2312" pitchFamily="49" charset="-122"/>
              <a:sym typeface="Symbol" panose="05050102010706020507" pitchFamily="18" charset="2"/>
            </a:endParaRPr>
          </a:p>
        </p:txBody>
      </p:sp>
      <p:sp>
        <p:nvSpPr>
          <p:cNvPr id="7" name="AutoShape 7">
            <a:extLst>
              <a:ext uri="{FF2B5EF4-FFF2-40B4-BE49-F238E27FC236}">
                <a16:creationId xmlns:a16="http://schemas.microsoft.com/office/drawing/2014/main" id="{41565D26-E9D5-4826-9597-72DBCF94431C}"/>
              </a:ext>
            </a:extLst>
          </p:cNvPr>
          <p:cNvSpPr>
            <a:spLocks noChangeArrowheads="1"/>
          </p:cNvSpPr>
          <p:nvPr/>
        </p:nvSpPr>
        <p:spPr bwMode="auto">
          <a:xfrm>
            <a:off x="3503613" y="2266950"/>
            <a:ext cx="576262" cy="215900"/>
          </a:xfrm>
          <a:prstGeom prst="rightArrow">
            <a:avLst>
              <a:gd name="adj1" fmla="val 50000"/>
              <a:gd name="adj2" fmla="val 66728"/>
            </a:avLst>
          </a:prstGeom>
          <a:solidFill>
            <a:schemeClr val="tx1"/>
          </a:solidFill>
          <a:ln>
            <a:noFill/>
          </a:ln>
          <a:extLst>
            <a:ext uri="{91240B29-F687-4F45-9708-019B960494DF}">
              <a14:hiddenLine xmlns:a14="http://schemas.microsoft.com/office/drawing/2010/main" w="38100" cap="sq" algn="ctr">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sp>
        <p:nvSpPr>
          <p:cNvPr id="8" name="Text Box 8">
            <a:extLst>
              <a:ext uri="{FF2B5EF4-FFF2-40B4-BE49-F238E27FC236}">
                <a16:creationId xmlns:a16="http://schemas.microsoft.com/office/drawing/2014/main" id="{A080E935-C074-4E82-BA52-5DD1C9AC4D21}"/>
              </a:ext>
            </a:extLst>
          </p:cNvPr>
          <p:cNvSpPr txBox="1">
            <a:spLocks noChangeArrowheads="1"/>
          </p:cNvSpPr>
          <p:nvPr/>
        </p:nvSpPr>
        <p:spPr bwMode="auto">
          <a:xfrm>
            <a:off x="1778001" y="1061541"/>
            <a:ext cx="1366838" cy="461665"/>
          </a:xfrm>
          <a:prstGeom prst="rect">
            <a:avLst/>
          </a:prstGeom>
          <a:noFill/>
          <a:ln w="3810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a:buClr>
                <a:srgbClr val="FFFF00"/>
              </a:buClr>
              <a:buSzPts val="2400"/>
              <a:buFont typeface="Wingdings" panose="05000000000000000000" pitchFamily="2" charset="2"/>
              <a:buChar char="l"/>
            </a:pPr>
            <a:r>
              <a:rPr kumimoji="1" lang="zh-CN" altLang="en-US" sz="2400" b="1" dirty="0">
                <a:solidFill>
                  <a:schemeClr val="tx2"/>
                </a:solidFill>
                <a:latin typeface="Times New Roman" panose="02020603050405020304" pitchFamily="18" charset="0"/>
                <a:ea typeface="宋体" panose="02010600030101010101" pitchFamily="2" charset="-122"/>
                <a:sym typeface="Symbol" panose="05050102010706020507" pitchFamily="18" charset="2"/>
              </a:rPr>
              <a:t> </a:t>
            </a:r>
            <a:r>
              <a:rPr kumimoji="1" lang="zh-CN" altLang="en-US" sz="2400" b="1" dirty="0">
                <a:latin typeface="Times New Roman" panose="02020603050405020304" pitchFamily="18" charset="0"/>
                <a:ea typeface="仿宋_GB2312" pitchFamily="49" charset="-122"/>
                <a:sym typeface="Symbol" panose="05050102010706020507" pitchFamily="18" charset="2"/>
              </a:rPr>
              <a:t>电位</a:t>
            </a:r>
          </a:p>
        </p:txBody>
      </p:sp>
      <p:sp>
        <p:nvSpPr>
          <p:cNvPr id="9" name="AutoShape 9">
            <a:extLst>
              <a:ext uri="{FF2B5EF4-FFF2-40B4-BE49-F238E27FC236}">
                <a16:creationId xmlns:a16="http://schemas.microsoft.com/office/drawing/2014/main" id="{7C9E1371-5A19-4696-BE83-FAC371815E84}"/>
              </a:ext>
            </a:extLst>
          </p:cNvPr>
          <p:cNvSpPr>
            <a:spLocks noChangeArrowheads="1"/>
          </p:cNvSpPr>
          <p:nvPr/>
        </p:nvSpPr>
        <p:spPr bwMode="auto">
          <a:xfrm>
            <a:off x="3503613" y="1185863"/>
            <a:ext cx="576262" cy="215900"/>
          </a:xfrm>
          <a:prstGeom prst="rightArrow">
            <a:avLst>
              <a:gd name="adj1" fmla="val 50000"/>
              <a:gd name="adj2" fmla="val 66728"/>
            </a:avLst>
          </a:prstGeom>
          <a:solidFill>
            <a:schemeClr val="tx1"/>
          </a:solidFill>
          <a:ln>
            <a:noFill/>
          </a:ln>
          <a:extLst>
            <a:ext uri="{91240B29-F687-4F45-9708-019B960494DF}">
              <a14:hiddenLine xmlns:a14="http://schemas.microsoft.com/office/drawing/2010/main" w="38100" cap="sq" algn="ctr">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sp>
        <p:nvSpPr>
          <p:cNvPr id="10" name="Rectangle 10">
            <a:extLst>
              <a:ext uri="{FF2B5EF4-FFF2-40B4-BE49-F238E27FC236}">
                <a16:creationId xmlns:a16="http://schemas.microsoft.com/office/drawing/2014/main" id="{8ED6DC43-A417-472F-9971-B0F18C482A6A}"/>
              </a:ext>
            </a:extLst>
          </p:cNvPr>
          <p:cNvSpPr>
            <a:spLocks noChangeArrowheads="1"/>
          </p:cNvSpPr>
          <p:nvPr/>
        </p:nvSpPr>
        <p:spPr bwMode="auto">
          <a:xfrm>
            <a:off x="4151314" y="892087"/>
            <a:ext cx="5329237"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ap="sq" algn="ctr">
                <a:solidFill>
                  <a:srgbClr val="000000"/>
                </a:solidFill>
                <a:miter lim="800000"/>
                <a:headEnd/>
                <a:tailEnd/>
              </a14:hiddenLine>
            </a:ext>
          </a:extLst>
        </p:spPr>
        <p:txBody>
          <a:bodyPr anchor="ctr">
            <a:spAutoFit/>
          </a:bodyPr>
          <a:lstStyle>
            <a:lvl1pPr marL="381000" indent="-3810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nSpc>
                <a:spcPct val="150000"/>
              </a:lnSpc>
              <a:spcBef>
                <a:spcPct val="50000"/>
              </a:spcBef>
              <a:buFont typeface="Wingdings" panose="05000000000000000000" pitchFamily="2" charset="2"/>
              <a:buNone/>
            </a:pPr>
            <a:r>
              <a:rPr kumimoji="1" lang="zh-CN" altLang="en-US" sz="2400" b="1">
                <a:latin typeface="Times New Roman" panose="02020603050405020304" pitchFamily="18" charset="0"/>
                <a:ea typeface="仿宋_GB2312" pitchFamily="49" charset="-122"/>
              </a:rPr>
              <a:t>单位正电荷</a:t>
            </a:r>
            <a:r>
              <a:rPr kumimoji="1" lang="en-US" altLang="zh-CN" sz="2400" b="1" i="1">
                <a:latin typeface="Times New Roman" panose="02020603050405020304" pitchFamily="18" charset="0"/>
                <a:ea typeface="仿宋_GB2312" pitchFamily="49" charset="-122"/>
              </a:rPr>
              <a:t>q </a:t>
            </a:r>
            <a:r>
              <a:rPr kumimoji="1" lang="zh-CN" altLang="en-US" sz="2400" b="1">
                <a:latin typeface="Times New Roman" panose="02020603050405020304" pitchFamily="18" charset="0"/>
                <a:ea typeface="仿宋_GB2312" pitchFamily="49" charset="-122"/>
              </a:rPr>
              <a:t>从电路中一点移至参考点（</a:t>
            </a:r>
            <a:r>
              <a:rPr kumimoji="1" lang="zh-CN" altLang="en-US" sz="2400" b="1">
                <a:latin typeface="Times New Roman" panose="02020603050405020304" pitchFamily="18" charset="0"/>
                <a:ea typeface="仿宋_GB2312" pitchFamily="49" charset="-122"/>
                <a:sym typeface="Symbol" panose="05050102010706020507" pitchFamily="18" charset="2"/>
              </a:rPr>
              <a:t>＝</a:t>
            </a:r>
            <a:r>
              <a:rPr kumimoji="1" lang="en-US" altLang="zh-CN" sz="2400" b="1">
                <a:latin typeface="Times New Roman" panose="02020603050405020304" pitchFamily="18" charset="0"/>
                <a:ea typeface="仿宋_GB2312" pitchFamily="49" charset="-122"/>
                <a:sym typeface="Symbol" panose="05050102010706020507" pitchFamily="18" charset="2"/>
              </a:rPr>
              <a:t>0</a:t>
            </a:r>
            <a:r>
              <a:rPr kumimoji="1" lang="zh-CN" altLang="en-US" sz="2400" b="1">
                <a:latin typeface="Times New Roman" panose="02020603050405020304" pitchFamily="18" charset="0"/>
                <a:ea typeface="仿宋_GB2312" pitchFamily="49" charset="-122"/>
                <a:sym typeface="Symbol" panose="05050102010706020507" pitchFamily="18" charset="2"/>
              </a:rPr>
              <a:t>）</a:t>
            </a:r>
            <a:r>
              <a:rPr kumimoji="1" lang="zh-CN" altLang="en-US" sz="2400" b="1">
                <a:latin typeface="Times New Roman" panose="02020603050405020304" pitchFamily="18" charset="0"/>
                <a:ea typeface="仿宋_GB2312" pitchFamily="49" charset="-122"/>
              </a:rPr>
              <a:t>时电场力做功的大小</a:t>
            </a:r>
            <a:endParaRPr lang="zh-CN" altLang="en-US">
              <a:ea typeface="宋体" panose="02010600030101010101" pitchFamily="2" charset="-122"/>
            </a:endParaRPr>
          </a:p>
        </p:txBody>
      </p:sp>
      <p:sp>
        <p:nvSpPr>
          <p:cNvPr id="11" name="Text Box 11">
            <a:extLst>
              <a:ext uri="{FF2B5EF4-FFF2-40B4-BE49-F238E27FC236}">
                <a16:creationId xmlns:a16="http://schemas.microsoft.com/office/drawing/2014/main" id="{4C95D236-ADC4-4557-90B6-D156AF39DEF5}"/>
              </a:ext>
            </a:extLst>
          </p:cNvPr>
          <p:cNvSpPr txBox="1">
            <a:spLocks noChangeArrowheads="1"/>
          </p:cNvSpPr>
          <p:nvPr/>
        </p:nvSpPr>
        <p:spPr bwMode="auto">
          <a:xfrm>
            <a:off x="1774826" y="5002214"/>
            <a:ext cx="2449513" cy="461665"/>
          </a:xfrm>
          <a:prstGeom prst="rect">
            <a:avLst/>
          </a:prstGeom>
          <a:noFill/>
          <a:ln w="38100" cap="sq" algn="ctr">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buFont typeface="Wingdings" panose="05000000000000000000" pitchFamily="2" charset="2"/>
              <a:buChar char="l"/>
            </a:pPr>
            <a:r>
              <a:rPr kumimoji="1" lang="zh-CN" altLang="en-US" sz="2400" b="1">
                <a:solidFill>
                  <a:srgbClr val="FFFF00"/>
                </a:solidFill>
                <a:latin typeface="Times New Roman" panose="02020603050405020304" pitchFamily="18" charset="0"/>
                <a:ea typeface="仿宋_GB2312" pitchFamily="49" charset="-122"/>
                <a:sym typeface="Symbol" panose="05050102010706020507" pitchFamily="18" charset="2"/>
              </a:rPr>
              <a:t>  </a:t>
            </a:r>
            <a:r>
              <a:rPr kumimoji="1" lang="zh-CN" altLang="en-US" sz="2400" b="1">
                <a:latin typeface="Times New Roman" panose="02020603050405020304" pitchFamily="18" charset="0"/>
                <a:ea typeface="仿宋_GB2312" pitchFamily="49" charset="-122"/>
                <a:sym typeface="Symbol" panose="05050102010706020507" pitchFamily="18" charset="2"/>
              </a:rPr>
              <a:t>实际电压方向</a:t>
            </a:r>
            <a:r>
              <a:rPr kumimoji="1" lang="zh-CN" altLang="en-US" sz="2400" b="1">
                <a:solidFill>
                  <a:srgbClr val="FFFF00"/>
                </a:solidFill>
                <a:latin typeface="Times New Roman" panose="02020603050405020304" pitchFamily="18" charset="0"/>
                <a:ea typeface="仿宋_GB2312" pitchFamily="49" charset="-122"/>
                <a:sym typeface="Symbol" panose="05050102010706020507" pitchFamily="18" charset="2"/>
              </a:rPr>
              <a:t>     </a:t>
            </a:r>
          </a:p>
        </p:txBody>
      </p:sp>
      <p:sp>
        <p:nvSpPr>
          <p:cNvPr id="12" name="AutoShape 12">
            <a:extLst>
              <a:ext uri="{FF2B5EF4-FFF2-40B4-BE49-F238E27FC236}">
                <a16:creationId xmlns:a16="http://schemas.microsoft.com/office/drawing/2014/main" id="{640454AF-FC7C-45A2-9602-B9B03AD2C676}"/>
              </a:ext>
            </a:extLst>
          </p:cNvPr>
          <p:cNvSpPr>
            <a:spLocks noChangeArrowheads="1"/>
          </p:cNvSpPr>
          <p:nvPr/>
        </p:nvSpPr>
        <p:spPr bwMode="auto">
          <a:xfrm>
            <a:off x="4367213" y="5146675"/>
            <a:ext cx="576262" cy="215900"/>
          </a:xfrm>
          <a:prstGeom prst="rightArrow">
            <a:avLst>
              <a:gd name="adj1" fmla="val 50000"/>
              <a:gd name="adj2" fmla="val 66728"/>
            </a:avLst>
          </a:prstGeom>
          <a:solidFill>
            <a:schemeClr val="tx1"/>
          </a:solidFill>
          <a:ln>
            <a:noFill/>
          </a:ln>
          <a:extLst>
            <a:ext uri="{91240B29-F687-4F45-9708-019B960494DF}">
              <a14:hiddenLine xmlns:a14="http://schemas.microsoft.com/office/drawing/2010/main" w="38100" cap="sq" algn="ctr">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sp>
        <p:nvSpPr>
          <p:cNvPr id="13" name="Text Box 13">
            <a:extLst>
              <a:ext uri="{FF2B5EF4-FFF2-40B4-BE49-F238E27FC236}">
                <a16:creationId xmlns:a16="http://schemas.microsoft.com/office/drawing/2014/main" id="{3A69034B-4619-4796-98FA-7CDC96300BB1}"/>
              </a:ext>
            </a:extLst>
          </p:cNvPr>
          <p:cNvSpPr txBox="1">
            <a:spLocks noChangeArrowheads="1"/>
          </p:cNvSpPr>
          <p:nvPr/>
        </p:nvSpPr>
        <p:spPr bwMode="auto">
          <a:xfrm>
            <a:off x="4872038" y="5002213"/>
            <a:ext cx="33131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ap="sq"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zh-CN" altLang="en-US" sz="2400" b="1">
                <a:latin typeface="Times New Roman" panose="02020603050405020304" pitchFamily="18" charset="0"/>
                <a:ea typeface="仿宋_GB2312" pitchFamily="49" charset="-122"/>
                <a:sym typeface="Symbol" panose="05050102010706020507" pitchFamily="18" charset="2"/>
              </a:rPr>
              <a:t>电位真正降低的方向</a:t>
            </a:r>
          </a:p>
        </p:txBody>
      </p:sp>
    </p:spTree>
    <p:extLst>
      <p:ext uri="{BB962C8B-B14F-4D97-AF65-F5344CB8AC3E}">
        <p14:creationId xmlns:p14="http://schemas.microsoft.com/office/powerpoint/2010/main" val="37253068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3">
            <a:extLst>
              <a:ext uri="{FF2B5EF4-FFF2-40B4-BE49-F238E27FC236}">
                <a16:creationId xmlns:a16="http://schemas.microsoft.com/office/drawing/2014/main" id="{14172757-15B5-4735-BB41-EE1FC6E44737}"/>
              </a:ext>
            </a:extLst>
          </p:cNvPr>
          <p:cNvSpPr txBox="1">
            <a:spLocks noChangeArrowheads="1"/>
          </p:cNvSpPr>
          <p:nvPr/>
        </p:nvSpPr>
        <p:spPr bwMode="auto">
          <a:xfrm>
            <a:off x="5275262" y="249933"/>
            <a:ext cx="6237147" cy="2308324"/>
          </a:xfrm>
          <a:prstGeom prst="rect">
            <a:avLst/>
          </a:prstGeom>
          <a:noFill/>
          <a:ln w="38100" cap="sq" algn="ctr">
            <a:noFill/>
            <a:miter lim="800000"/>
            <a:headEnd/>
            <a:tailEnd/>
          </a:ln>
          <a:effectLst/>
        </p:spPr>
        <p:txBody>
          <a:bodyPr wrap="square">
            <a:spAutoFit/>
          </a:bodyPr>
          <a:lstStyle/>
          <a:p>
            <a:pPr>
              <a:spcBef>
                <a:spcPct val="50000"/>
              </a:spcBef>
              <a:defRPr/>
            </a:pPr>
            <a:r>
              <a:rPr kumimoji="1" lang="zh-CN" altLang="en-US" sz="2400" b="1" dirty="0">
                <a:latin typeface="Times New Roman" pitchFamily="18" charset="0"/>
                <a:ea typeface="仿宋_GB2312" pitchFamily="49" charset="-122"/>
                <a:sym typeface="Symbol" pitchFamily="18" charset="2"/>
              </a:rPr>
              <a:t>已知：</a:t>
            </a:r>
            <a:r>
              <a:rPr kumimoji="1" lang="en-US" altLang="zh-CN" sz="2400" b="1" dirty="0">
                <a:latin typeface="Times New Roman" pitchFamily="18" charset="0"/>
                <a:ea typeface="仿宋_GB2312" pitchFamily="49" charset="-122"/>
                <a:sym typeface="Symbol" pitchFamily="18" charset="2"/>
              </a:rPr>
              <a:t>4C</a:t>
            </a:r>
            <a:r>
              <a:rPr kumimoji="1" lang="zh-CN" altLang="en-US" sz="2400" b="1" dirty="0">
                <a:latin typeface="Times New Roman" pitchFamily="18" charset="0"/>
                <a:ea typeface="仿宋_GB2312" pitchFamily="49" charset="-122"/>
                <a:sym typeface="Symbol" pitchFamily="18" charset="2"/>
              </a:rPr>
              <a:t>正电荷由</a:t>
            </a:r>
            <a:r>
              <a:rPr kumimoji="1" lang="en-US" altLang="zh-CN" sz="2400" b="1" dirty="0">
                <a:latin typeface="Times New Roman" pitchFamily="18" charset="0"/>
                <a:ea typeface="仿宋_GB2312" pitchFamily="49" charset="-122"/>
                <a:sym typeface="Symbol" pitchFamily="18" charset="2"/>
              </a:rPr>
              <a:t>a</a:t>
            </a:r>
            <a:r>
              <a:rPr kumimoji="1" lang="zh-CN" altLang="en-US" sz="2400" b="1" dirty="0">
                <a:latin typeface="Times New Roman" pitchFamily="18" charset="0"/>
                <a:ea typeface="仿宋_GB2312" pitchFamily="49" charset="-122"/>
                <a:sym typeface="Symbol" pitchFamily="18" charset="2"/>
              </a:rPr>
              <a:t>点均匀移动至</a:t>
            </a:r>
            <a:r>
              <a:rPr kumimoji="1" lang="en-US" altLang="zh-CN" sz="2400" b="1" dirty="0">
                <a:latin typeface="Times New Roman" pitchFamily="18" charset="0"/>
                <a:ea typeface="仿宋_GB2312" pitchFamily="49" charset="-122"/>
                <a:sym typeface="Symbol" pitchFamily="18" charset="2"/>
              </a:rPr>
              <a:t>b</a:t>
            </a:r>
            <a:r>
              <a:rPr kumimoji="1" lang="zh-CN" altLang="en-US" sz="2400" b="1" dirty="0">
                <a:latin typeface="Times New Roman" pitchFamily="18" charset="0"/>
                <a:ea typeface="仿宋_GB2312" pitchFamily="49" charset="-122"/>
                <a:sym typeface="Symbol" pitchFamily="18" charset="2"/>
              </a:rPr>
              <a:t>点电场力做功</a:t>
            </a:r>
            <a:r>
              <a:rPr kumimoji="1" lang="en-US" altLang="zh-CN" sz="2400" b="1" dirty="0">
                <a:latin typeface="Times New Roman" pitchFamily="18" charset="0"/>
                <a:ea typeface="仿宋_GB2312" pitchFamily="49" charset="-122"/>
                <a:sym typeface="Symbol" pitchFamily="18" charset="2"/>
              </a:rPr>
              <a:t>8J</a:t>
            </a:r>
            <a:r>
              <a:rPr kumimoji="1" lang="zh-CN" altLang="en-US" sz="2400" b="1" dirty="0">
                <a:latin typeface="Times New Roman" pitchFamily="18" charset="0"/>
                <a:ea typeface="仿宋_GB2312" pitchFamily="49" charset="-122"/>
                <a:sym typeface="Symbol" pitchFamily="18" charset="2"/>
              </a:rPr>
              <a:t>，由</a:t>
            </a:r>
            <a:r>
              <a:rPr kumimoji="1" lang="en-US" altLang="zh-CN" sz="2400" b="1" dirty="0">
                <a:latin typeface="Times New Roman" pitchFamily="18" charset="0"/>
                <a:ea typeface="仿宋_GB2312" pitchFamily="49" charset="-122"/>
                <a:sym typeface="Symbol" pitchFamily="18" charset="2"/>
              </a:rPr>
              <a:t>b</a:t>
            </a:r>
            <a:r>
              <a:rPr kumimoji="1" lang="zh-CN" altLang="en-US" sz="2400" b="1" dirty="0">
                <a:latin typeface="Times New Roman" pitchFamily="18" charset="0"/>
                <a:ea typeface="仿宋_GB2312" pitchFamily="49" charset="-122"/>
                <a:sym typeface="Symbol" pitchFamily="18" charset="2"/>
              </a:rPr>
              <a:t>点移动到</a:t>
            </a:r>
            <a:r>
              <a:rPr kumimoji="1" lang="en-US" altLang="zh-CN" sz="2400" b="1" dirty="0">
                <a:latin typeface="Times New Roman" pitchFamily="18" charset="0"/>
                <a:ea typeface="仿宋_GB2312" pitchFamily="49" charset="-122"/>
                <a:sym typeface="Symbol" pitchFamily="18" charset="2"/>
              </a:rPr>
              <a:t>c</a:t>
            </a:r>
            <a:r>
              <a:rPr kumimoji="1" lang="zh-CN" altLang="en-US" sz="2400" b="1" dirty="0">
                <a:latin typeface="Times New Roman" pitchFamily="18" charset="0"/>
                <a:ea typeface="仿宋_GB2312" pitchFamily="49" charset="-122"/>
                <a:sym typeface="Symbol" pitchFamily="18" charset="2"/>
              </a:rPr>
              <a:t>点电场力做功为</a:t>
            </a:r>
            <a:r>
              <a:rPr kumimoji="1" lang="en-US" altLang="zh-CN" sz="2400" b="1" dirty="0">
                <a:latin typeface="Times New Roman" pitchFamily="18" charset="0"/>
                <a:ea typeface="仿宋_GB2312" pitchFamily="49" charset="-122"/>
                <a:sym typeface="Symbol" pitchFamily="18" charset="2"/>
              </a:rPr>
              <a:t>12J</a:t>
            </a:r>
            <a:r>
              <a:rPr kumimoji="1" lang="zh-CN" altLang="en-US" sz="2400" b="1" dirty="0">
                <a:latin typeface="Times New Roman" pitchFamily="18" charset="0"/>
                <a:ea typeface="仿宋_GB2312" pitchFamily="49" charset="-122"/>
                <a:sym typeface="Symbol" pitchFamily="18" charset="2"/>
              </a:rPr>
              <a:t>，</a:t>
            </a:r>
          </a:p>
          <a:p>
            <a:pPr>
              <a:spcBef>
                <a:spcPct val="50000"/>
              </a:spcBef>
              <a:defRPr/>
            </a:pPr>
            <a:r>
              <a:rPr kumimoji="1" lang="en-US" altLang="zh-CN" sz="2400" b="1" dirty="0">
                <a:latin typeface="Times New Roman" pitchFamily="18" charset="0"/>
                <a:ea typeface="仿宋_GB2312" pitchFamily="49" charset="-122"/>
                <a:sym typeface="Symbol" pitchFamily="18" charset="2"/>
              </a:rPr>
              <a:t>(1) </a:t>
            </a:r>
            <a:r>
              <a:rPr kumimoji="1" lang="zh-CN" altLang="en-US" sz="2400" b="1" dirty="0">
                <a:latin typeface="Times New Roman" pitchFamily="18" charset="0"/>
                <a:ea typeface="仿宋_GB2312" pitchFamily="49" charset="-122"/>
                <a:sym typeface="Symbol" pitchFamily="18" charset="2"/>
              </a:rPr>
              <a:t>若以</a:t>
            </a:r>
            <a:r>
              <a:rPr kumimoji="1" lang="en-US" altLang="zh-CN" sz="2400" b="1" dirty="0">
                <a:latin typeface="Times New Roman" pitchFamily="18" charset="0"/>
                <a:ea typeface="仿宋_GB2312" pitchFamily="49" charset="-122"/>
                <a:sym typeface="Symbol" pitchFamily="18" charset="2"/>
              </a:rPr>
              <a:t>b</a:t>
            </a:r>
            <a:r>
              <a:rPr kumimoji="1" lang="zh-CN" altLang="en-US" sz="2400" b="1" dirty="0">
                <a:latin typeface="Times New Roman" pitchFamily="18" charset="0"/>
                <a:ea typeface="仿宋_GB2312" pitchFamily="49" charset="-122"/>
                <a:sym typeface="Symbol" pitchFamily="18" charset="2"/>
              </a:rPr>
              <a:t>点为参考点，求</a:t>
            </a:r>
            <a:r>
              <a:rPr kumimoji="1" lang="en-US" altLang="zh-CN" sz="2400" b="1" dirty="0">
                <a:latin typeface="Times New Roman" pitchFamily="18" charset="0"/>
                <a:ea typeface="仿宋_GB2312" pitchFamily="49" charset="-122"/>
                <a:sym typeface="Symbol" pitchFamily="18" charset="2"/>
              </a:rPr>
              <a:t>a</a:t>
            </a:r>
            <a:r>
              <a:rPr kumimoji="1" lang="zh-CN" altLang="en-US" sz="2400" b="1" dirty="0">
                <a:latin typeface="Times New Roman" pitchFamily="18" charset="0"/>
                <a:ea typeface="仿宋_GB2312" pitchFamily="49" charset="-122"/>
                <a:sym typeface="Symbol" pitchFamily="18" charset="2"/>
              </a:rPr>
              <a:t>、</a:t>
            </a:r>
            <a:r>
              <a:rPr kumimoji="1" lang="en-US" altLang="zh-CN" sz="2400" b="1" dirty="0">
                <a:latin typeface="Times New Roman" pitchFamily="18" charset="0"/>
                <a:ea typeface="仿宋_GB2312" pitchFamily="49" charset="-122"/>
                <a:sym typeface="Symbol" pitchFamily="18" charset="2"/>
              </a:rPr>
              <a:t>b</a:t>
            </a:r>
            <a:r>
              <a:rPr kumimoji="1" lang="zh-CN" altLang="en-US" sz="2400" b="1" dirty="0">
                <a:latin typeface="Times New Roman" pitchFamily="18" charset="0"/>
                <a:ea typeface="仿宋_GB2312" pitchFamily="49" charset="-122"/>
                <a:sym typeface="Symbol" pitchFamily="18" charset="2"/>
              </a:rPr>
              <a:t>、</a:t>
            </a:r>
            <a:r>
              <a:rPr kumimoji="1" lang="en-US" altLang="zh-CN" sz="2400" b="1" dirty="0">
                <a:latin typeface="Times New Roman" pitchFamily="18" charset="0"/>
                <a:ea typeface="仿宋_GB2312" pitchFamily="49" charset="-122"/>
                <a:sym typeface="Symbol" pitchFamily="18" charset="2"/>
              </a:rPr>
              <a:t>c</a:t>
            </a:r>
            <a:r>
              <a:rPr kumimoji="1" lang="zh-CN" altLang="en-US" sz="2400" b="1" dirty="0">
                <a:latin typeface="Times New Roman" pitchFamily="18" charset="0"/>
                <a:ea typeface="仿宋_GB2312" pitchFamily="49" charset="-122"/>
                <a:sym typeface="Symbol" pitchFamily="18" charset="2"/>
              </a:rPr>
              <a:t>点的电位和电压</a:t>
            </a:r>
            <a:r>
              <a:rPr kumimoji="1" lang="en-US" altLang="zh-CN" sz="2400" b="1" dirty="0" err="1">
                <a:latin typeface="Times New Roman" pitchFamily="18" charset="0"/>
                <a:ea typeface="仿宋_GB2312" pitchFamily="49" charset="-122"/>
                <a:sym typeface="Symbol" pitchFamily="18" charset="2"/>
              </a:rPr>
              <a:t>U</a:t>
            </a:r>
            <a:r>
              <a:rPr kumimoji="1" lang="en-US" altLang="zh-CN" sz="2400" b="1" baseline="-25000" dirty="0" err="1">
                <a:effectLst>
                  <a:outerShdw blurRad="38100" dist="38100" dir="2700000" algn="tl">
                    <a:srgbClr val="C0C0C0"/>
                  </a:outerShdw>
                </a:effectLst>
                <a:latin typeface="Times New Roman" pitchFamily="18" charset="0"/>
                <a:ea typeface="仿宋_GB2312" pitchFamily="49" charset="-122"/>
                <a:sym typeface="Symbol" pitchFamily="18" charset="2"/>
              </a:rPr>
              <a:t>ab</a:t>
            </a:r>
            <a:r>
              <a:rPr kumimoji="1" lang="zh-CN" altLang="en-US" sz="2400" b="1" dirty="0">
                <a:effectLst>
                  <a:outerShdw blurRad="38100" dist="38100" dir="2700000" algn="tl">
                    <a:srgbClr val="C0C0C0"/>
                  </a:outerShdw>
                </a:effectLst>
                <a:latin typeface="Times New Roman" pitchFamily="18" charset="0"/>
                <a:ea typeface="仿宋_GB2312" pitchFamily="49" charset="-122"/>
                <a:sym typeface="Symbol" pitchFamily="18" charset="2"/>
              </a:rPr>
              <a:t>、</a:t>
            </a:r>
            <a:r>
              <a:rPr kumimoji="1" lang="en-US" altLang="zh-CN" sz="2400" b="1" dirty="0">
                <a:effectLst>
                  <a:outerShdw blurRad="38100" dist="38100" dir="2700000" algn="tl">
                    <a:srgbClr val="C0C0C0"/>
                  </a:outerShdw>
                </a:effectLst>
                <a:latin typeface="Times New Roman" pitchFamily="18" charset="0"/>
                <a:ea typeface="仿宋_GB2312" pitchFamily="49" charset="-122"/>
                <a:sym typeface="Symbol" pitchFamily="18" charset="2"/>
              </a:rPr>
              <a:t>U</a:t>
            </a:r>
            <a:r>
              <a:rPr kumimoji="1" lang="en-US" altLang="zh-CN" sz="2400" b="1" baseline="-25000" dirty="0">
                <a:effectLst>
                  <a:outerShdw blurRad="38100" dist="38100" dir="2700000" algn="tl">
                    <a:srgbClr val="C0C0C0"/>
                  </a:outerShdw>
                </a:effectLst>
                <a:latin typeface="Times New Roman" pitchFamily="18" charset="0"/>
                <a:ea typeface="仿宋_GB2312" pitchFamily="49" charset="-122"/>
                <a:sym typeface="Symbol" pitchFamily="18" charset="2"/>
              </a:rPr>
              <a:t> </a:t>
            </a:r>
            <a:r>
              <a:rPr kumimoji="1" lang="en-US" altLang="zh-CN" sz="2400" b="1" baseline="-25000" dirty="0" err="1">
                <a:effectLst>
                  <a:outerShdw blurRad="38100" dist="38100" dir="2700000" algn="tl">
                    <a:srgbClr val="C0C0C0"/>
                  </a:outerShdw>
                </a:effectLst>
                <a:latin typeface="Times New Roman" pitchFamily="18" charset="0"/>
                <a:ea typeface="仿宋_GB2312" pitchFamily="49" charset="-122"/>
                <a:sym typeface="Symbol" pitchFamily="18" charset="2"/>
              </a:rPr>
              <a:t>bc</a:t>
            </a:r>
            <a:r>
              <a:rPr kumimoji="1" lang="en-US" altLang="zh-CN" sz="2400" b="1" dirty="0">
                <a:effectLst>
                  <a:outerShdw blurRad="38100" dist="38100" dir="2700000" algn="tl">
                    <a:srgbClr val="C0C0C0"/>
                  </a:outerShdw>
                </a:effectLst>
                <a:latin typeface="Times New Roman" pitchFamily="18" charset="0"/>
                <a:ea typeface="仿宋_GB2312" pitchFamily="49" charset="-122"/>
                <a:sym typeface="Symbol" pitchFamily="18" charset="2"/>
              </a:rPr>
              <a:t>;</a:t>
            </a:r>
            <a:endParaRPr kumimoji="1" lang="en-US" altLang="zh-CN" sz="2400" b="1" baseline="-25000" dirty="0">
              <a:effectLst>
                <a:outerShdw blurRad="38100" dist="38100" dir="2700000" algn="tl">
                  <a:srgbClr val="C0C0C0"/>
                </a:outerShdw>
              </a:effectLst>
              <a:latin typeface="Times New Roman" pitchFamily="18" charset="0"/>
              <a:ea typeface="仿宋_GB2312" pitchFamily="49" charset="-122"/>
              <a:sym typeface="Symbol" pitchFamily="18" charset="2"/>
            </a:endParaRPr>
          </a:p>
          <a:p>
            <a:pPr>
              <a:spcBef>
                <a:spcPct val="50000"/>
              </a:spcBef>
              <a:defRPr/>
            </a:pPr>
            <a:r>
              <a:rPr kumimoji="1" lang="en-US" altLang="zh-CN" sz="2400" b="1" dirty="0">
                <a:effectLst>
                  <a:outerShdw blurRad="38100" dist="38100" dir="2700000" algn="tl">
                    <a:srgbClr val="C0C0C0"/>
                  </a:outerShdw>
                </a:effectLst>
                <a:latin typeface="Times New Roman" pitchFamily="18" charset="0"/>
                <a:ea typeface="仿宋_GB2312" pitchFamily="49" charset="-122"/>
                <a:sym typeface="Symbol" pitchFamily="18" charset="2"/>
              </a:rPr>
              <a:t>(2)  </a:t>
            </a:r>
            <a:r>
              <a:rPr kumimoji="1" lang="zh-CN" altLang="en-US" sz="2400" b="1" dirty="0">
                <a:effectLst>
                  <a:outerShdw blurRad="38100" dist="38100" dir="2700000" algn="tl">
                    <a:srgbClr val="C0C0C0"/>
                  </a:outerShdw>
                </a:effectLst>
                <a:latin typeface="Times New Roman" pitchFamily="18" charset="0"/>
                <a:ea typeface="仿宋_GB2312" pitchFamily="49" charset="-122"/>
                <a:sym typeface="Symbol" pitchFamily="18" charset="2"/>
              </a:rPr>
              <a:t>若以</a:t>
            </a:r>
            <a:r>
              <a:rPr kumimoji="1" lang="en-US" altLang="zh-CN" sz="2400" b="1" dirty="0">
                <a:effectLst>
                  <a:outerShdw blurRad="38100" dist="38100" dir="2700000" algn="tl">
                    <a:srgbClr val="C0C0C0"/>
                  </a:outerShdw>
                </a:effectLst>
                <a:latin typeface="Times New Roman" pitchFamily="18" charset="0"/>
                <a:ea typeface="仿宋_GB2312" pitchFamily="49" charset="-122"/>
                <a:sym typeface="Symbol" pitchFamily="18" charset="2"/>
              </a:rPr>
              <a:t>c</a:t>
            </a:r>
            <a:r>
              <a:rPr kumimoji="1" lang="zh-CN" altLang="en-US" sz="2400" b="1" dirty="0">
                <a:effectLst>
                  <a:outerShdw blurRad="38100" dist="38100" dir="2700000" algn="tl">
                    <a:srgbClr val="C0C0C0"/>
                  </a:outerShdw>
                </a:effectLst>
                <a:latin typeface="Times New Roman" pitchFamily="18" charset="0"/>
                <a:ea typeface="仿宋_GB2312" pitchFamily="49" charset="-122"/>
                <a:sym typeface="Symbol" pitchFamily="18" charset="2"/>
              </a:rPr>
              <a:t>点为参考点，再求以上各值</a:t>
            </a:r>
          </a:p>
        </p:txBody>
      </p:sp>
      <p:sp>
        <p:nvSpPr>
          <p:cNvPr id="3" name="Line 4">
            <a:extLst>
              <a:ext uri="{FF2B5EF4-FFF2-40B4-BE49-F238E27FC236}">
                <a16:creationId xmlns:a16="http://schemas.microsoft.com/office/drawing/2014/main" id="{3BC938B3-9179-41F6-AFF3-D1711BB906F4}"/>
              </a:ext>
            </a:extLst>
          </p:cNvPr>
          <p:cNvSpPr>
            <a:spLocks noChangeShapeType="1"/>
          </p:cNvSpPr>
          <p:nvPr/>
        </p:nvSpPr>
        <p:spPr bwMode="auto">
          <a:xfrm>
            <a:off x="1963739" y="1658938"/>
            <a:ext cx="936625"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38100" cap="sq">
                <a:solidFill>
                  <a:srgbClr val="000000"/>
                </a:solidFill>
                <a:round/>
                <a:headEnd/>
                <a:tailEnd/>
              </a14:hiddenLine>
            </a:ext>
          </a:extLst>
        </p:spPr>
        <p:txBody>
          <a:bodyPr wrap="none" anchor="ctr"/>
          <a:lstStyle/>
          <a:p>
            <a:endParaRPr lang="zh-CN" altLang="en-US"/>
          </a:p>
        </p:txBody>
      </p:sp>
      <p:grpSp>
        <p:nvGrpSpPr>
          <p:cNvPr id="5" name="Group 6">
            <a:extLst>
              <a:ext uri="{FF2B5EF4-FFF2-40B4-BE49-F238E27FC236}">
                <a16:creationId xmlns:a16="http://schemas.microsoft.com/office/drawing/2014/main" id="{8E1E5E6F-BDA1-44FB-923F-B159B90D6C48}"/>
              </a:ext>
            </a:extLst>
          </p:cNvPr>
          <p:cNvGrpSpPr>
            <a:grpSpLocks/>
          </p:cNvGrpSpPr>
          <p:nvPr/>
        </p:nvGrpSpPr>
        <p:grpSpPr bwMode="auto">
          <a:xfrm>
            <a:off x="850106" y="249933"/>
            <a:ext cx="3203576" cy="3017838"/>
            <a:chOff x="0" y="482"/>
            <a:chExt cx="2018" cy="1901"/>
          </a:xfrm>
        </p:grpSpPr>
        <p:sp>
          <p:nvSpPr>
            <p:cNvPr id="6" name="Text Box 7">
              <a:extLst>
                <a:ext uri="{FF2B5EF4-FFF2-40B4-BE49-F238E27FC236}">
                  <a16:creationId xmlns:a16="http://schemas.microsoft.com/office/drawing/2014/main" id="{8F5F5F3A-C4B3-4291-A309-71D64ED067F7}"/>
                </a:ext>
              </a:extLst>
            </p:cNvPr>
            <p:cNvSpPr txBox="1">
              <a:spLocks noChangeArrowheads="1"/>
            </p:cNvSpPr>
            <p:nvPr/>
          </p:nvSpPr>
          <p:spPr bwMode="auto">
            <a:xfrm>
              <a:off x="0" y="663"/>
              <a:ext cx="363"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ap="sq"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zh-CN" sz="3600" b="1">
                  <a:solidFill>
                    <a:srgbClr val="CC0000"/>
                  </a:solidFill>
                  <a:latin typeface="Times New Roman" panose="02020603050405020304" pitchFamily="18" charset="0"/>
                  <a:ea typeface="仿宋_GB2312" pitchFamily="49" charset="-122"/>
                  <a:sym typeface="Symbol" panose="05050102010706020507" pitchFamily="18" charset="2"/>
                </a:rPr>
                <a:t>a</a:t>
              </a:r>
            </a:p>
          </p:txBody>
        </p:sp>
        <p:grpSp>
          <p:nvGrpSpPr>
            <p:cNvPr id="7" name="Group 8">
              <a:extLst>
                <a:ext uri="{FF2B5EF4-FFF2-40B4-BE49-F238E27FC236}">
                  <a16:creationId xmlns:a16="http://schemas.microsoft.com/office/drawing/2014/main" id="{FF963D6C-C46D-4C0A-8276-5558D900FAB0}"/>
                </a:ext>
              </a:extLst>
            </p:cNvPr>
            <p:cNvGrpSpPr>
              <a:grpSpLocks/>
            </p:cNvGrpSpPr>
            <p:nvPr/>
          </p:nvGrpSpPr>
          <p:grpSpPr bwMode="auto">
            <a:xfrm>
              <a:off x="204" y="709"/>
              <a:ext cx="1814" cy="1674"/>
              <a:chOff x="204" y="709"/>
              <a:chExt cx="1814" cy="1674"/>
            </a:xfrm>
          </p:grpSpPr>
          <p:sp>
            <p:nvSpPr>
              <p:cNvPr id="9" name="Line 9">
                <a:extLst>
                  <a:ext uri="{FF2B5EF4-FFF2-40B4-BE49-F238E27FC236}">
                    <a16:creationId xmlns:a16="http://schemas.microsoft.com/office/drawing/2014/main" id="{9BF49615-ABDE-415E-BCB2-4734EAD50312}"/>
                  </a:ext>
                </a:extLst>
              </p:cNvPr>
              <p:cNvSpPr>
                <a:spLocks noChangeShapeType="1"/>
              </p:cNvSpPr>
              <p:nvPr/>
            </p:nvSpPr>
            <p:spPr bwMode="auto">
              <a:xfrm>
                <a:off x="340" y="845"/>
                <a:ext cx="0" cy="1224"/>
              </a:xfrm>
              <a:prstGeom prst="line">
                <a:avLst/>
              </a:prstGeom>
              <a:noFill/>
              <a:ln w="50800" cap="sq">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 name="Line 10">
                <a:extLst>
                  <a:ext uri="{FF2B5EF4-FFF2-40B4-BE49-F238E27FC236}">
                    <a16:creationId xmlns:a16="http://schemas.microsoft.com/office/drawing/2014/main" id="{14DBDAEC-CB57-4DBB-856C-4FC5D0908DCA}"/>
                  </a:ext>
                </a:extLst>
              </p:cNvPr>
              <p:cNvSpPr>
                <a:spLocks noChangeShapeType="1"/>
              </p:cNvSpPr>
              <p:nvPr/>
            </p:nvSpPr>
            <p:spPr bwMode="auto">
              <a:xfrm>
                <a:off x="340" y="845"/>
                <a:ext cx="1497" cy="0"/>
              </a:xfrm>
              <a:prstGeom prst="line">
                <a:avLst/>
              </a:prstGeom>
              <a:noFill/>
              <a:ln w="38100" cap="sq">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 name="Line 11">
                <a:extLst>
                  <a:ext uri="{FF2B5EF4-FFF2-40B4-BE49-F238E27FC236}">
                    <a16:creationId xmlns:a16="http://schemas.microsoft.com/office/drawing/2014/main" id="{E9F65517-0F1D-40C5-9E83-B2097C7276F5}"/>
                  </a:ext>
                </a:extLst>
              </p:cNvPr>
              <p:cNvSpPr>
                <a:spLocks noChangeShapeType="1"/>
              </p:cNvSpPr>
              <p:nvPr/>
            </p:nvSpPr>
            <p:spPr bwMode="auto">
              <a:xfrm>
                <a:off x="1837" y="845"/>
                <a:ext cx="0" cy="1224"/>
              </a:xfrm>
              <a:prstGeom prst="line">
                <a:avLst/>
              </a:prstGeom>
              <a:noFill/>
              <a:ln w="50800" cap="sq">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 name="Line 12">
                <a:extLst>
                  <a:ext uri="{FF2B5EF4-FFF2-40B4-BE49-F238E27FC236}">
                    <a16:creationId xmlns:a16="http://schemas.microsoft.com/office/drawing/2014/main" id="{A2DD6CB4-E5A6-46A5-9322-399E4D98E47F}"/>
                  </a:ext>
                </a:extLst>
              </p:cNvPr>
              <p:cNvSpPr>
                <a:spLocks noChangeShapeType="1"/>
              </p:cNvSpPr>
              <p:nvPr/>
            </p:nvSpPr>
            <p:spPr bwMode="auto">
              <a:xfrm>
                <a:off x="340" y="2069"/>
                <a:ext cx="1497" cy="0"/>
              </a:xfrm>
              <a:prstGeom prst="line">
                <a:avLst/>
              </a:prstGeom>
              <a:noFill/>
              <a:ln w="50800" cap="sq">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 name="Rectangle 13">
                <a:extLst>
                  <a:ext uri="{FF2B5EF4-FFF2-40B4-BE49-F238E27FC236}">
                    <a16:creationId xmlns:a16="http://schemas.microsoft.com/office/drawing/2014/main" id="{1C522F19-DD24-418D-8D04-3B6081875687}"/>
                  </a:ext>
                </a:extLst>
              </p:cNvPr>
              <p:cNvSpPr>
                <a:spLocks noChangeArrowheads="1"/>
              </p:cNvSpPr>
              <p:nvPr/>
            </p:nvSpPr>
            <p:spPr bwMode="auto">
              <a:xfrm>
                <a:off x="204" y="1207"/>
                <a:ext cx="272" cy="4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ap="sq" algn="ctr">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sp>
            <p:nvSpPr>
              <p:cNvPr id="14" name="Rectangle 14">
                <a:extLst>
                  <a:ext uri="{FF2B5EF4-FFF2-40B4-BE49-F238E27FC236}">
                    <a16:creationId xmlns:a16="http://schemas.microsoft.com/office/drawing/2014/main" id="{0CC518C6-A7AE-47FE-89AA-6B811CF9159A}"/>
                  </a:ext>
                </a:extLst>
              </p:cNvPr>
              <p:cNvSpPr>
                <a:spLocks noChangeArrowheads="1"/>
              </p:cNvSpPr>
              <p:nvPr/>
            </p:nvSpPr>
            <p:spPr bwMode="auto">
              <a:xfrm>
                <a:off x="249" y="1253"/>
                <a:ext cx="227" cy="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ap="sq" algn="ctr">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sp>
            <p:nvSpPr>
              <p:cNvPr id="15" name="Rectangle 15">
                <a:extLst>
                  <a:ext uri="{FF2B5EF4-FFF2-40B4-BE49-F238E27FC236}">
                    <a16:creationId xmlns:a16="http://schemas.microsoft.com/office/drawing/2014/main" id="{6F3BCE88-DD0E-4301-9669-8964239089C8}"/>
                  </a:ext>
                </a:extLst>
              </p:cNvPr>
              <p:cNvSpPr>
                <a:spLocks noChangeArrowheads="1"/>
              </p:cNvSpPr>
              <p:nvPr/>
            </p:nvSpPr>
            <p:spPr bwMode="auto">
              <a:xfrm>
                <a:off x="204" y="1207"/>
                <a:ext cx="272" cy="545"/>
              </a:xfrm>
              <a:prstGeom prst="rect">
                <a:avLst/>
              </a:prstGeom>
              <a:solidFill>
                <a:srgbClr val="46ACAE"/>
              </a:solidFill>
              <a:ln>
                <a:noFill/>
              </a:ln>
              <a:extLst>
                <a:ext uri="{91240B29-F687-4F45-9708-019B960494DF}">
                  <a14:hiddenLine xmlns:a14="http://schemas.microsoft.com/office/drawing/2010/main" w="38100" cap="sq" algn="ctr">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sp>
            <p:nvSpPr>
              <p:cNvPr id="16" name="Rectangle 16">
                <a:extLst>
                  <a:ext uri="{FF2B5EF4-FFF2-40B4-BE49-F238E27FC236}">
                    <a16:creationId xmlns:a16="http://schemas.microsoft.com/office/drawing/2014/main" id="{8BE02463-C9D1-4990-8868-B1A5684C4F0A}"/>
                  </a:ext>
                </a:extLst>
              </p:cNvPr>
              <p:cNvSpPr>
                <a:spLocks noChangeArrowheads="1"/>
              </p:cNvSpPr>
              <p:nvPr/>
            </p:nvSpPr>
            <p:spPr bwMode="auto">
              <a:xfrm>
                <a:off x="1701" y="1207"/>
                <a:ext cx="272" cy="545"/>
              </a:xfrm>
              <a:prstGeom prst="rect">
                <a:avLst/>
              </a:prstGeom>
              <a:solidFill>
                <a:srgbClr val="46ACAE"/>
              </a:solidFill>
              <a:ln>
                <a:noFill/>
              </a:ln>
              <a:extLst>
                <a:ext uri="{91240B29-F687-4F45-9708-019B960494DF}">
                  <a14:hiddenLine xmlns:a14="http://schemas.microsoft.com/office/drawing/2010/main" w="38100" cap="sq" algn="ctr">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sp>
            <p:nvSpPr>
              <p:cNvPr id="17" name="Rectangle 17">
                <a:extLst>
                  <a:ext uri="{FF2B5EF4-FFF2-40B4-BE49-F238E27FC236}">
                    <a16:creationId xmlns:a16="http://schemas.microsoft.com/office/drawing/2014/main" id="{80DC4F40-0D27-4EC3-9973-A28E16C05571}"/>
                  </a:ext>
                </a:extLst>
              </p:cNvPr>
              <p:cNvSpPr>
                <a:spLocks noChangeArrowheads="1"/>
              </p:cNvSpPr>
              <p:nvPr/>
            </p:nvSpPr>
            <p:spPr bwMode="auto">
              <a:xfrm>
                <a:off x="839" y="709"/>
                <a:ext cx="545" cy="272"/>
              </a:xfrm>
              <a:prstGeom prst="rect">
                <a:avLst/>
              </a:prstGeom>
              <a:solidFill>
                <a:srgbClr val="46ACAE"/>
              </a:solidFill>
              <a:ln>
                <a:noFill/>
              </a:ln>
              <a:extLst>
                <a:ext uri="{91240B29-F687-4F45-9708-019B960494DF}">
                  <a14:hiddenLine xmlns:a14="http://schemas.microsoft.com/office/drawing/2010/main" w="38100" cap="sq" algn="ctr">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sp>
            <p:nvSpPr>
              <p:cNvPr id="18" name="Text Box 18">
                <a:extLst>
                  <a:ext uri="{FF2B5EF4-FFF2-40B4-BE49-F238E27FC236}">
                    <a16:creationId xmlns:a16="http://schemas.microsoft.com/office/drawing/2014/main" id="{BF9CFB68-F663-43E9-A343-A53AEE3A5229}"/>
                  </a:ext>
                </a:extLst>
              </p:cNvPr>
              <p:cNvSpPr txBox="1">
                <a:spLocks noChangeArrowheads="1"/>
              </p:cNvSpPr>
              <p:nvPr/>
            </p:nvSpPr>
            <p:spPr bwMode="auto">
              <a:xfrm>
                <a:off x="1655" y="1979"/>
                <a:ext cx="363"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ap="sq"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kumimoji="1" lang="en-US" altLang="zh-CN" sz="3600" b="1">
                    <a:solidFill>
                      <a:srgbClr val="CC0000"/>
                    </a:solidFill>
                    <a:latin typeface="Times New Roman" panose="02020603050405020304" pitchFamily="18" charset="0"/>
                    <a:ea typeface="仿宋_GB2312" pitchFamily="49" charset="-122"/>
                    <a:sym typeface="Symbol" panose="05050102010706020507" pitchFamily="18" charset="2"/>
                  </a:rPr>
                  <a:t>c</a:t>
                </a:r>
                <a:endParaRPr kumimoji="1" lang="en-US" altLang="zh-CN" sz="2400" b="1">
                  <a:solidFill>
                    <a:srgbClr val="CC0000"/>
                  </a:solidFill>
                  <a:latin typeface="Times New Roman" panose="02020603050405020304" pitchFamily="18" charset="0"/>
                  <a:ea typeface="仿宋_GB2312" pitchFamily="49" charset="-122"/>
                  <a:sym typeface="Symbol" panose="05050102010706020507" pitchFamily="18" charset="2"/>
                </a:endParaRPr>
              </a:p>
            </p:txBody>
          </p:sp>
        </p:grpSp>
        <p:sp>
          <p:nvSpPr>
            <p:cNvPr id="8" name="Text Box 19">
              <a:extLst>
                <a:ext uri="{FF2B5EF4-FFF2-40B4-BE49-F238E27FC236}">
                  <a16:creationId xmlns:a16="http://schemas.microsoft.com/office/drawing/2014/main" id="{C1022719-DADB-4E09-AD82-6C6734353530}"/>
                </a:ext>
              </a:extLst>
            </p:cNvPr>
            <p:cNvSpPr txBox="1">
              <a:spLocks noChangeArrowheads="1"/>
            </p:cNvSpPr>
            <p:nvPr/>
          </p:nvSpPr>
          <p:spPr bwMode="auto">
            <a:xfrm>
              <a:off x="1610" y="482"/>
              <a:ext cx="363"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ap="sq"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kumimoji="1" lang="en-US" altLang="zh-CN" sz="3600" b="1">
                  <a:solidFill>
                    <a:srgbClr val="CC0000"/>
                  </a:solidFill>
                  <a:latin typeface="Times New Roman" panose="02020603050405020304" pitchFamily="18" charset="0"/>
                  <a:ea typeface="仿宋_GB2312" pitchFamily="49" charset="-122"/>
                  <a:sym typeface="Symbol" panose="05050102010706020507" pitchFamily="18" charset="2"/>
                </a:rPr>
                <a:t>b</a:t>
              </a:r>
            </a:p>
          </p:txBody>
        </p:sp>
      </p:grpSp>
      <p:grpSp>
        <p:nvGrpSpPr>
          <p:cNvPr id="19" name="Group 20">
            <a:extLst>
              <a:ext uri="{FF2B5EF4-FFF2-40B4-BE49-F238E27FC236}">
                <a16:creationId xmlns:a16="http://schemas.microsoft.com/office/drawing/2014/main" id="{D3775BC2-3930-4F88-8A47-25C8FE4232B4}"/>
              </a:ext>
            </a:extLst>
          </p:cNvPr>
          <p:cNvGrpSpPr>
            <a:grpSpLocks/>
          </p:cNvGrpSpPr>
          <p:nvPr/>
        </p:nvGrpSpPr>
        <p:grpSpPr bwMode="auto">
          <a:xfrm>
            <a:off x="3801269" y="610296"/>
            <a:ext cx="361950" cy="431800"/>
            <a:chOff x="4558" y="3839"/>
            <a:chExt cx="228" cy="272"/>
          </a:xfrm>
        </p:grpSpPr>
        <p:sp>
          <p:nvSpPr>
            <p:cNvPr id="20" name="Line 21">
              <a:extLst>
                <a:ext uri="{FF2B5EF4-FFF2-40B4-BE49-F238E27FC236}">
                  <a16:creationId xmlns:a16="http://schemas.microsoft.com/office/drawing/2014/main" id="{03701774-2CD8-417A-B80A-D388EC97555D}"/>
                </a:ext>
              </a:extLst>
            </p:cNvPr>
            <p:cNvSpPr>
              <a:spLocks noChangeShapeType="1"/>
            </p:cNvSpPr>
            <p:nvPr/>
          </p:nvSpPr>
          <p:spPr bwMode="auto">
            <a:xfrm>
              <a:off x="4558" y="3974"/>
              <a:ext cx="227" cy="0"/>
            </a:xfrm>
            <a:prstGeom prst="line">
              <a:avLst/>
            </a:prstGeom>
            <a:noFill/>
            <a:ln w="63500" cap="sq">
              <a:solidFill>
                <a:schemeClr val="tx1"/>
              </a:solidFill>
              <a:round/>
              <a:headEnd type="oval"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 name="Line 22">
              <a:extLst>
                <a:ext uri="{FF2B5EF4-FFF2-40B4-BE49-F238E27FC236}">
                  <a16:creationId xmlns:a16="http://schemas.microsoft.com/office/drawing/2014/main" id="{9EDCF11D-9D1C-45FF-8195-3D6E73323496}"/>
                </a:ext>
              </a:extLst>
            </p:cNvPr>
            <p:cNvSpPr>
              <a:spLocks noChangeShapeType="1"/>
            </p:cNvSpPr>
            <p:nvPr/>
          </p:nvSpPr>
          <p:spPr bwMode="auto">
            <a:xfrm>
              <a:off x="4786" y="3839"/>
              <a:ext cx="0" cy="272"/>
            </a:xfrm>
            <a:prstGeom prst="line">
              <a:avLst/>
            </a:prstGeom>
            <a:noFill/>
            <a:ln w="63500" cap="sq">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aphicFrame>
        <p:nvGraphicFramePr>
          <p:cNvPr id="22" name="Object 23">
            <a:extLst>
              <a:ext uri="{FF2B5EF4-FFF2-40B4-BE49-F238E27FC236}">
                <a16:creationId xmlns:a16="http://schemas.microsoft.com/office/drawing/2014/main" id="{211EF0FF-7B56-4BF6-879D-CB2905019BBF}"/>
              </a:ext>
            </a:extLst>
          </p:cNvPr>
          <p:cNvGraphicFramePr>
            <a:graphicFrameLocks noChangeAspect="1"/>
          </p:cNvGraphicFramePr>
          <p:nvPr/>
        </p:nvGraphicFramePr>
        <p:xfrm>
          <a:off x="1928813" y="4168198"/>
          <a:ext cx="2746375" cy="947737"/>
        </p:xfrm>
        <a:graphic>
          <a:graphicData uri="http://schemas.openxmlformats.org/presentationml/2006/ole">
            <mc:AlternateContent xmlns:mc="http://schemas.openxmlformats.org/markup-compatibility/2006">
              <mc:Choice xmlns:v="urn:schemas-microsoft-com:vml" Requires="v">
                <p:oleObj spid="_x0000_s9238" name="Equation" r:id="rId3" imgW="1381119" imgH="466820" progId="Equation.3">
                  <p:embed/>
                </p:oleObj>
              </mc:Choice>
              <mc:Fallback>
                <p:oleObj name="Equation" r:id="rId3" imgW="1381119" imgH="466820" progId="Equation.3">
                  <p:embed/>
                  <p:pic>
                    <p:nvPicPr>
                      <p:cNvPr id="22" name="Object 23">
                        <a:extLst>
                          <a:ext uri="{FF2B5EF4-FFF2-40B4-BE49-F238E27FC236}">
                            <a16:creationId xmlns:a16="http://schemas.microsoft.com/office/drawing/2014/main" id="{211EF0FF-7B56-4BF6-879D-CB2905019BB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28813" y="4168198"/>
                        <a:ext cx="2746375" cy="9477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 name="Object 24">
            <a:extLst>
              <a:ext uri="{FF2B5EF4-FFF2-40B4-BE49-F238E27FC236}">
                <a16:creationId xmlns:a16="http://schemas.microsoft.com/office/drawing/2014/main" id="{6644C5FD-028B-48DF-A362-215FF46C4A1D}"/>
              </a:ext>
            </a:extLst>
          </p:cNvPr>
          <p:cNvGraphicFramePr>
            <a:graphicFrameLocks noChangeAspect="1"/>
          </p:cNvGraphicFramePr>
          <p:nvPr/>
        </p:nvGraphicFramePr>
        <p:xfrm>
          <a:off x="5312232" y="3399534"/>
          <a:ext cx="949325" cy="473075"/>
        </p:xfrm>
        <a:graphic>
          <a:graphicData uri="http://schemas.openxmlformats.org/presentationml/2006/ole">
            <mc:AlternateContent xmlns:mc="http://schemas.openxmlformats.org/markup-compatibility/2006">
              <mc:Choice xmlns:v="urn:schemas-microsoft-com:vml" Requires="v">
                <p:oleObj spid="_x0000_s9239" name="Equation" r:id="rId5" imgW="466549" imgH="219033" progId="Equation.3">
                  <p:embed/>
                </p:oleObj>
              </mc:Choice>
              <mc:Fallback>
                <p:oleObj name="Equation" r:id="rId5" imgW="466549" imgH="219033" progId="Equation.3">
                  <p:embed/>
                  <p:pic>
                    <p:nvPicPr>
                      <p:cNvPr id="23" name="Object 24">
                        <a:extLst>
                          <a:ext uri="{FF2B5EF4-FFF2-40B4-BE49-F238E27FC236}">
                            <a16:creationId xmlns:a16="http://schemas.microsoft.com/office/drawing/2014/main" id="{6644C5FD-028B-48DF-A362-215FF46C4A1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12232" y="3399534"/>
                        <a:ext cx="949325" cy="473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 name="Object 25">
            <a:extLst>
              <a:ext uri="{FF2B5EF4-FFF2-40B4-BE49-F238E27FC236}">
                <a16:creationId xmlns:a16="http://schemas.microsoft.com/office/drawing/2014/main" id="{42131DE1-102F-4D59-9DCD-1AE8A7C37863}"/>
              </a:ext>
            </a:extLst>
          </p:cNvPr>
          <p:cNvGraphicFramePr>
            <a:graphicFrameLocks noChangeAspect="1"/>
          </p:cNvGraphicFramePr>
          <p:nvPr/>
        </p:nvGraphicFramePr>
        <p:xfrm>
          <a:off x="1928813" y="5084764"/>
          <a:ext cx="3968750" cy="847725"/>
        </p:xfrm>
        <a:graphic>
          <a:graphicData uri="http://schemas.openxmlformats.org/presentationml/2006/ole">
            <mc:AlternateContent xmlns:mc="http://schemas.openxmlformats.org/markup-compatibility/2006">
              <mc:Choice xmlns:v="urn:schemas-microsoft-com:vml" Requires="v">
                <p:oleObj spid="_x0000_s9240" name="Equation" r:id="rId7" imgW="2000096" imgH="409736" progId="Equation.3">
                  <p:embed/>
                </p:oleObj>
              </mc:Choice>
              <mc:Fallback>
                <p:oleObj name="Equation" r:id="rId7" imgW="2000096" imgH="409736" progId="Equation.3">
                  <p:embed/>
                  <p:pic>
                    <p:nvPicPr>
                      <p:cNvPr id="24" name="Object 25">
                        <a:extLst>
                          <a:ext uri="{FF2B5EF4-FFF2-40B4-BE49-F238E27FC236}">
                            <a16:creationId xmlns:a16="http://schemas.microsoft.com/office/drawing/2014/main" id="{42131DE1-102F-4D59-9DCD-1AE8A7C3786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28813" y="5084764"/>
                        <a:ext cx="3968750" cy="847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 name="Object 26">
            <a:extLst>
              <a:ext uri="{FF2B5EF4-FFF2-40B4-BE49-F238E27FC236}">
                <a16:creationId xmlns:a16="http://schemas.microsoft.com/office/drawing/2014/main" id="{1F174D07-9910-461E-A93F-7EE8EC35378C}"/>
              </a:ext>
            </a:extLst>
          </p:cNvPr>
          <p:cNvGraphicFramePr>
            <a:graphicFrameLocks noChangeAspect="1"/>
          </p:cNvGraphicFramePr>
          <p:nvPr/>
        </p:nvGraphicFramePr>
        <p:xfrm>
          <a:off x="6464301" y="4365626"/>
          <a:ext cx="3794125" cy="473075"/>
        </p:xfrm>
        <a:graphic>
          <a:graphicData uri="http://schemas.openxmlformats.org/presentationml/2006/ole">
            <mc:AlternateContent xmlns:mc="http://schemas.openxmlformats.org/markup-compatibility/2006">
              <mc:Choice xmlns:v="urn:schemas-microsoft-com:vml" Requires="v">
                <p:oleObj spid="_x0000_s9241" name="Equation" r:id="rId9" imgW="1914618" imgH="219033" progId="Equation.3">
                  <p:embed/>
                </p:oleObj>
              </mc:Choice>
              <mc:Fallback>
                <p:oleObj name="Equation" r:id="rId9" imgW="1914618" imgH="219033" progId="Equation.3">
                  <p:embed/>
                  <p:pic>
                    <p:nvPicPr>
                      <p:cNvPr id="25" name="Object 26">
                        <a:extLst>
                          <a:ext uri="{FF2B5EF4-FFF2-40B4-BE49-F238E27FC236}">
                            <a16:creationId xmlns:a16="http://schemas.microsoft.com/office/drawing/2014/main" id="{1F174D07-9910-461E-A93F-7EE8EC35378C}"/>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464301" y="4365626"/>
                        <a:ext cx="3794125" cy="473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 name="Object 27">
            <a:extLst>
              <a:ext uri="{FF2B5EF4-FFF2-40B4-BE49-F238E27FC236}">
                <a16:creationId xmlns:a16="http://schemas.microsoft.com/office/drawing/2014/main" id="{28BE8F62-D937-4A54-B57A-34621E83BB28}"/>
              </a:ext>
            </a:extLst>
          </p:cNvPr>
          <p:cNvGraphicFramePr>
            <a:graphicFrameLocks noChangeAspect="1"/>
          </p:cNvGraphicFramePr>
          <p:nvPr/>
        </p:nvGraphicFramePr>
        <p:xfrm>
          <a:off x="6464301" y="5272088"/>
          <a:ext cx="4167187" cy="473075"/>
        </p:xfrm>
        <a:graphic>
          <a:graphicData uri="http://schemas.openxmlformats.org/presentationml/2006/ole">
            <mc:AlternateContent xmlns:mc="http://schemas.openxmlformats.org/markup-compatibility/2006">
              <mc:Choice xmlns:v="urn:schemas-microsoft-com:vml" Requires="v">
                <p:oleObj spid="_x0000_s9242" name="Equation" r:id="rId11" imgW="2104943" imgH="219033" progId="Equation.3">
                  <p:embed/>
                </p:oleObj>
              </mc:Choice>
              <mc:Fallback>
                <p:oleObj name="Equation" r:id="rId11" imgW="2104943" imgH="219033" progId="Equation.3">
                  <p:embed/>
                  <p:pic>
                    <p:nvPicPr>
                      <p:cNvPr id="26" name="Object 27">
                        <a:extLst>
                          <a:ext uri="{FF2B5EF4-FFF2-40B4-BE49-F238E27FC236}">
                            <a16:creationId xmlns:a16="http://schemas.microsoft.com/office/drawing/2014/main" id="{28BE8F62-D937-4A54-B57A-34621E83BB28}"/>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464301" y="5272088"/>
                        <a:ext cx="4167187" cy="473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7" name="Text Box 28">
            <a:extLst>
              <a:ext uri="{FF2B5EF4-FFF2-40B4-BE49-F238E27FC236}">
                <a16:creationId xmlns:a16="http://schemas.microsoft.com/office/drawing/2014/main" id="{318BAEA7-A897-4572-986C-F2508FAB58A5}"/>
              </a:ext>
            </a:extLst>
          </p:cNvPr>
          <p:cNvSpPr txBox="1">
            <a:spLocks noChangeArrowheads="1"/>
          </p:cNvSpPr>
          <p:nvPr/>
        </p:nvSpPr>
        <p:spPr bwMode="auto">
          <a:xfrm>
            <a:off x="1712913" y="3373438"/>
            <a:ext cx="7191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ap="sq"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zh-CN" sz="2400" b="1" dirty="0">
                <a:latin typeface="Times New Roman" panose="02020603050405020304" pitchFamily="18" charset="0"/>
                <a:ea typeface="仿宋_GB2312" pitchFamily="49" charset="-122"/>
                <a:sym typeface="Symbol" panose="05050102010706020507" pitchFamily="18" charset="2"/>
              </a:rPr>
              <a:t>(1)</a:t>
            </a:r>
          </a:p>
        </p:txBody>
      </p:sp>
      <p:sp>
        <p:nvSpPr>
          <p:cNvPr id="28" name="Text Box 29">
            <a:extLst>
              <a:ext uri="{FF2B5EF4-FFF2-40B4-BE49-F238E27FC236}">
                <a16:creationId xmlns:a16="http://schemas.microsoft.com/office/drawing/2014/main" id="{4AD6D32F-659B-4C14-B568-CAE85DEC1BAF}"/>
              </a:ext>
            </a:extLst>
          </p:cNvPr>
          <p:cNvSpPr txBox="1">
            <a:spLocks noChangeArrowheads="1"/>
          </p:cNvSpPr>
          <p:nvPr/>
        </p:nvSpPr>
        <p:spPr bwMode="auto">
          <a:xfrm>
            <a:off x="2359482" y="3399533"/>
            <a:ext cx="30241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ap="sq"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zh-CN" altLang="en-US" sz="2400" b="1" dirty="0">
                <a:latin typeface="Times New Roman" panose="02020603050405020304" pitchFamily="18" charset="0"/>
                <a:ea typeface="仿宋_GB2312" pitchFamily="49" charset="-122"/>
                <a:sym typeface="Symbol" panose="05050102010706020507" pitchFamily="18" charset="2"/>
              </a:rPr>
              <a:t>以</a:t>
            </a:r>
            <a:r>
              <a:rPr kumimoji="1" lang="en-US" altLang="zh-CN" sz="2400" b="1" dirty="0">
                <a:latin typeface="Times New Roman" panose="02020603050405020304" pitchFamily="18" charset="0"/>
                <a:ea typeface="仿宋_GB2312" pitchFamily="49" charset="-122"/>
                <a:sym typeface="Symbol" panose="05050102010706020507" pitchFamily="18" charset="2"/>
              </a:rPr>
              <a:t>b</a:t>
            </a:r>
            <a:r>
              <a:rPr kumimoji="1" lang="zh-CN" altLang="en-US" sz="2400" b="1" dirty="0">
                <a:latin typeface="Times New Roman" panose="02020603050405020304" pitchFamily="18" charset="0"/>
                <a:ea typeface="仿宋_GB2312" pitchFamily="49" charset="-122"/>
                <a:sym typeface="Symbol" panose="05050102010706020507" pitchFamily="18" charset="2"/>
              </a:rPr>
              <a:t>点为电位参考点</a:t>
            </a:r>
          </a:p>
        </p:txBody>
      </p:sp>
    </p:spTree>
    <p:extLst>
      <p:ext uri="{BB962C8B-B14F-4D97-AF65-F5344CB8AC3E}">
        <p14:creationId xmlns:p14="http://schemas.microsoft.com/office/powerpoint/2010/main" val="3189476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Line 2">
            <a:extLst>
              <a:ext uri="{FF2B5EF4-FFF2-40B4-BE49-F238E27FC236}">
                <a16:creationId xmlns:a16="http://schemas.microsoft.com/office/drawing/2014/main" id="{2C4C96E8-F253-46D3-A69B-36CA14AB9169}"/>
              </a:ext>
            </a:extLst>
          </p:cNvPr>
          <p:cNvSpPr>
            <a:spLocks noChangeShapeType="1"/>
          </p:cNvSpPr>
          <p:nvPr/>
        </p:nvSpPr>
        <p:spPr bwMode="auto">
          <a:xfrm>
            <a:off x="2063751" y="1492250"/>
            <a:ext cx="936625"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38100" cap="sq">
                <a:solidFill>
                  <a:srgbClr val="000000"/>
                </a:solidFill>
                <a:round/>
                <a:headEnd/>
                <a:tailEnd/>
              </a14:hiddenLine>
            </a:ext>
          </a:extLst>
        </p:spPr>
        <p:txBody>
          <a:bodyPr wrap="none" anchor="ctr"/>
          <a:lstStyle/>
          <a:p>
            <a:endParaRPr lang="zh-CN" altLang="en-US"/>
          </a:p>
        </p:txBody>
      </p:sp>
      <p:grpSp>
        <p:nvGrpSpPr>
          <p:cNvPr id="3" name="Group 3">
            <a:extLst>
              <a:ext uri="{FF2B5EF4-FFF2-40B4-BE49-F238E27FC236}">
                <a16:creationId xmlns:a16="http://schemas.microsoft.com/office/drawing/2014/main" id="{CBEC8D1F-8FCC-4FAF-9D36-EEAF34ED56A1}"/>
              </a:ext>
            </a:extLst>
          </p:cNvPr>
          <p:cNvGrpSpPr>
            <a:grpSpLocks/>
          </p:cNvGrpSpPr>
          <p:nvPr/>
        </p:nvGrpSpPr>
        <p:grpSpPr bwMode="auto">
          <a:xfrm>
            <a:off x="1524001" y="1131889"/>
            <a:ext cx="3203575" cy="3233737"/>
            <a:chOff x="0" y="618"/>
            <a:chExt cx="2018" cy="2037"/>
          </a:xfrm>
        </p:grpSpPr>
        <p:sp>
          <p:nvSpPr>
            <p:cNvPr id="4" name="Line 4">
              <a:extLst>
                <a:ext uri="{FF2B5EF4-FFF2-40B4-BE49-F238E27FC236}">
                  <a16:creationId xmlns:a16="http://schemas.microsoft.com/office/drawing/2014/main" id="{F3A69FFB-2DDD-44D2-9E7E-0A9EE342168A}"/>
                </a:ext>
              </a:extLst>
            </p:cNvPr>
            <p:cNvSpPr>
              <a:spLocks noChangeShapeType="1"/>
            </p:cNvSpPr>
            <p:nvPr/>
          </p:nvSpPr>
          <p:spPr bwMode="auto">
            <a:xfrm>
              <a:off x="340" y="1027"/>
              <a:ext cx="0" cy="1224"/>
            </a:xfrm>
            <a:prstGeom prst="line">
              <a:avLst/>
            </a:prstGeom>
            <a:noFill/>
            <a:ln w="50800" cap="sq">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 name="Line 5">
              <a:extLst>
                <a:ext uri="{FF2B5EF4-FFF2-40B4-BE49-F238E27FC236}">
                  <a16:creationId xmlns:a16="http://schemas.microsoft.com/office/drawing/2014/main" id="{E983B629-6F29-4E8A-B6D1-963E23154AC6}"/>
                </a:ext>
              </a:extLst>
            </p:cNvPr>
            <p:cNvSpPr>
              <a:spLocks noChangeShapeType="1"/>
            </p:cNvSpPr>
            <p:nvPr/>
          </p:nvSpPr>
          <p:spPr bwMode="auto">
            <a:xfrm>
              <a:off x="340" y="1027"/>
              <a:ext cx="1497" cy="0"/>
            </a:xfrm>
            <a:prstGeom prst="line">
              <a:avLst/>
            </a:prstGeom>
            <a:noFill/>
            <a:ln w="38100" cap="sq">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 name="Line 6">
              <a:extLst>
                <a:ext uri="{FF2B5EF4-FFF2-40B4-BE49-F238E27FC236}">
                  <a16:creationId xmlns:a16="http://schemas.microsoft.com/office/drawing/2014/main" id="{57F103A2-76F2-4060-984A-D4475584B57D}"/>
                </a:ext>
              </a:extLst>
            </p:cNvPr>
            <p:cNvSpPr>
              <a:spLocks noChangeShapeType="1"/>
            </p:cNvSpPr>
            <p:nvPr/>
          </p:nvSpPr>
          <p:spPr bwMode="auto">
            <a:xfrm>
              <a:off x="1837" y="1027"/>
              <a:ext cx="0" cy="1224"/>
            </a:xfrm>
            <a:prstGeom prst="line">
              <a:avLst/>
            </a:prstGeom>
            <a:noFill/>
            <a:ln w="50800" cap="sq">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 name="Line 7">
              <a:extLst>
                <a:ext uri="{FF2B5EF4-FFF2-40B4-BE49-F238E27FC236}">
                  <a16:creationId xmlns:a16="http://schemas.microsoft.com/office/drawing/2014/main" id="{BC429407-D1CA-4473-874D-0F400752C412}"/>
                </a:ext>
              </a:extLst>
            </p:cNvPr>
            <p:cNvSpPr>
              <a:spLocks noChangeShapeType="1"/>
            </p:cNvSpPr>
            <p:nvPr/>
          </p:nvSpPr>
          <p:spPr bwMode="auto">
            <a:xfrm>
              <a:off x="340" y="2251"/>
              <a:ext cx="1497" cy="0"/>
            </a:xfrm>
            <a:prstGeom prst="line">
              <a:avLst/>
            </a:prstGeom>
            <a:noFill/>
            <a:ln w="50800" cap="sq">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 name="Rectangle 8">
              <a:extLst>
                <a:ext uri="{FF2B5EF4-FFF2-40B4-BE49-F238E27FC236}">
                  <a16:creationId xmlns:a16="http://schemas.microsoft.com/office/drawing/2014/main" id="{43F789DE-71CE-4B3C-8249-2E8ECC2A50DE}"/>
                </a:ext>
              </a:extLst>
            </p:cNvPr>
            <p:cNvSpPr>
              <a:spLocks noChangeArrowheads="1"/>
            </p:cNvSpPr>
            <p:nvPr/>
          </p:nvSpPr>
          <p:spPr bwMode="auto">
            <a:xfrm>
              <a:off x="204" y="1389"/>
              <a:ext cx="272" cy="4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ap="sq" algn="ctr">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sp>
          <p:nvSpPr>
            <p:cNvPr id="9" name="Rectangle 9">
              <a:extLst>
                <a:ext uri="{FF2B5EF4-FFF2-40B4-BE49-F238E27FC236}">
                  <a16:creationId xmlns:a16="http://schemas.microsoft.com/office/drawing/2014/main" id="{263CDC8D-AA7B-4268-A445-78104CD9E140}"/>
                </a:ext>
              </a:extLst>
            </p:cNvPr>
            <p:cNvSpPr>
              <a:spLocks noChangeArrowheads="1"/>
            </p:cNvSpPr>
            <p:nvPr/>
          </p:nvSpPr>
          <p:spPr bwMode="auto">
            <a:xfrm>
              <a:off x="249" y="1435"/>
              <a:ext cx="227" cy="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ap="sq" algn="ctr">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sp>
          <p:nvSpPr>
            <p:cNvPr id="10" name="Rectangle 10">
              <a:extLst>
                <a:ext uri="{FF2B5EF4-FFF2-40B4-BE49-F238E27FC236}">
                  <a16:creationId xmlns:a16="http://schemas.microsoft.com/office/drawing/2014/main" id="{FF59A449-0A05-4FD9-8CA4-0B2D199F80A9}"/>
                </a:ext>
              </a:extLst>
            </p:cNvPr>
            <p:cNvSpPr>
              <a:spLocks noChangeArrowheads="1"/>
            </p:cNvSpPr>
            <p:nvPr/>
          </p:nvSpPr>
          <p:spPr bwMode="auto">
            <a:xfrm>
              <a:off x="204" y="1389"/>
              <a:ext cx="272" cy="545"/>
            </a:xfrm>
            <a:prstGeom prst="rect">
              <a:avLst/>
            </a:prstGeom>
            <a:solidFill>
              <a:srgbClr val="46ACAE"/>
            </a:solidFill>
            <a:ln>
              <a:noFill/>
            </a:ln>
            <a:extLst>
              <a:ext uri="{91240B29-F687-4F45-9708-019B960494DF}">
                <a14:hiddenLine xmlns:a14="http://schemas.microsoft.com/office/drawing/2010/main" w="38100" cap="sq" algn="ctr">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sp>
          <p:nvSpPr>
            <p:cNvPr id="11" name="Rectangle 11">
              <a:extLst>
                <a:ext uri="{FF2B5EF4-FFF2-40B4-BE49-F238E27FC236}">
                  <a16:creationId xmlns:a16="http://schemas.microsoft.com/office/drawing/2014/main" id="{5780A4C6-A277-4E81-9261-FDEB2596DDA6}"/>
                </a:ext>
              </a:extLst>
            </p:cNvPr>
            <p:cNvSpPr>
              <a:spLocks noChangeArrowheads="1"/>
            </p:cNvSpPr>
            <p:nvPr/>
          </p:nvSpPr>
          <p:spPr bwMode="auto">
            <a:xfrm>
              <a:off x="1701" y="1389"/>
              <a:ext cx="272" cy="545"/>
            </a:xfrm>
            <a:prstGeom prst="rect">
              <a:avLst/>
            </a:prstGeom>
            <a:solidFill>
              <a:srgbClr val="46ACAE"/>
            </a:solidFill>
            <a:ln>
              <a:noFill/>
            </a:ln>
            <a:extLst>
              <a:ext uri="{91240B29-F687-4F45-9708-019B960494DF}">
                <a14:hiddenLine xmlns:a14="http://schemas.microsoft.com/office/drawing/2010/main" w="38100" cap="sq" algn="ctr">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sp>
          <p:nvSpPr>
            <p:cNvPr id="12" name="Rectangle 12">
              <a:extLst>
                <a:ext uri="{FF2B5EF4-FFF2-40B4-BE49-F238E27FC236}">
                  <a16:creationId xmlns:a16="http://schemas.microsoft.com/office/drawing/2014/main" id="{9FDF9609-B769-4F3A-9DB1-0FC288BB691A}"/>
                </a:ext>
              </a:extLst>
            </p:cNvPr>
            <p:cNvSpPr>
              <a:spLocks noChangeArrowheads="1"/>
            </p:cNvSpPr>
            <p:nvPr/>
          </p:nvSpPr>
          <p:spPr bwMode="auto">
            <a:xfrm>
              <a:off x="839" y="891"/>
              <a:ext cx="545" cy="272"/>
            </a:xfrm>
            <a:prstGeom prst="rect">
              <a:avLst/>
            </a:prstGeom>
            <a:solidFill>
              <a:srgbClr val="46ACAE"/>
            </a:solidFill>
            <a:ln>
              <a:noFill/>
            </a:ln>
            <a:extLst>
              <a:ext uri="{91240B29-F687-4F45-9708-019B960494DF}">
                <a14:hiddenLine xmlns:a14="http://schemas.microsoft.com/office/drawing/2010/main" w="38100" cap="sq" algn="ctr">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sp>
          <p:nvSpPr>
            <p:cNvPr id="13" name="Text Box 13">
              <a:extLst>
                <a:ext uri="{FF2B5EF4-FFF2-40B4-BE49-F238E27FC236}">
                  <a16:creationId xmlns:a16="http://schemas.microsoft.com/office/drawing/2014/main" id="{F7D4D37F-0626-495B-83E5-3D3FCF478547}"/>
                </a:ext>
              </a:extLst>
            </p:cNvPr>
            <p:cNvSpPr txBox="1">
              <a:spLocks noChangeArrowheads="1"/>
            </p:cNvSpPr>
            <p:nvPr/>
          </p:nvSpPr>
          <p:spPr bwMode="auto">
            <a:xfrm>
              <a:off x="0" y="663"/>
              <a:ext cx="363"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ap="sq"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zh-CN" sz="3600" b="1">
                  <a:solidFill>
                    <a:srgbClr val="CC0000"/>
                  </a:solidFill>
                  <a:latin typeface="Times New Roman" panose="02020603050405020304" pitchFamily="18" charset="0"/>
                  <a:ea typeface="仿宋_GB2312" pitchFamily="49" charset="-122"/>
                  <a:sym typeface="Symbol" panose="05050102010706020507" pitchFamily="18" charset="2"/>
                </a:rPr>
                <a:t>a</a:t>
              </a:r>
            </a:p>
          </p:txBody>
        </p:sp>
        <p:sp>
          <p:nvSpPr>
            <p:cNvPr id="14" name="Text Box 14">
              <a:extLst>
                <a:ext uri="{FF2B5EF4-FFF2-40B4-BE49-F238E27FC236}">
                  <a16:creationId xmlns:a16="http://schemas.microsoft.com/office/drawing/2014/main" id="{46E9F035-9080-4434-A6BD-2685B7407C0D}"/>
                </a:ext>
              </a:extLst>
            </p:cNvPr>
            <p:cNvSpPr txBox="1">
              <a:spLocks noChangeArrowheads="1"/>
            </p:cNvSpPr>
            <p:nvPr/>
          </p:nvSpPr>
          <p:spPr bwMode="auto">
            <a:xfrm>
              <a:off x="1655" y="618"/>
              <a:ext cx="363"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ap="sq"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kumimoji="1" lang="en-US" altLang="zh-CN" sz="3600" b="1">
                  <a:solidFill>
                    <a:srgbClr val="CC0000"/>
                  </a:solidFill>
                  <a:latin typeface="Times New Roman" panose="02020603050405020304" pitchFamily="18" charset="0"/>
                  <a:ea typeface="仿宋_GB2312" pitchFamily="49" charset="-122"/>
                  <a:sym typeface="Symbol" panose="05050102010706020507" pitchFamily="18" charset="2"/>
                </a:rPr>
                <a:t>b</a:t>
              </a:r>
            </a:p>
          </p:txBody>
        </p:sp>
        <p:sp>
          <p:nvSpPr>
            <p:cNvPr id="15" name="Text Box 15">
              <a:extLst>
                <a:ext uri="{FF2B5EF4-FFF2-40B4-BE49-F238E27FC236}">
                  <a16:creationId xmlns:a16="http://schemas.microsoft.com/office/drawing/2014/main" id="{20AB1A36-6BAE-467C-9271-7E06A7941D80}"/>
                </a:ext>
              </a:extLst>
            </p:cNvPr>
            <p:cNvSpPr txBox="1">
              <a:spLocks noChangeArrowheads="1"/>
            </p:cNvSpPr>
            <p:nvPr/>
          </p:nvSpPr>
          <p:spPr bwMode="auto">
            <a:xfrm>
              <a:off x="1655" y="2251"/>
              <a:ext cx="363"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ap="sq"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kumimoji="1" lang="en-US" altLang="zh-CN" sz="3600" b="1">
                  <a:solidFill>
                    <a:srgbClr val="CC0000"/>
                  </a:solidFill>
                  <a:latin typeface="Times New Roman" panose="02020603050405020304" pitchFamily="18" charset="0"/>
                  <a:ea typeface="仿宋_GB2312" pitchFamily="49" charset="-122"/>
                  <a:sym typeface="Symbol" panose="05050102010706020507" pitchFamily="18" charset="2"/>
                </a:rPr>
                <a:t>c</a:t>
              </a:r>
              <a:endParaRPr kumimoji="1" lang="en-US" altLang="zh-CN" sz="2400" b="1">
                <a:solidFill>
                  <a:srgbClr val="CC0000"/>
                </a:solidFill>
                <a:latin typeface="Times New Roman" panose="02020603050405020304" pitchFamily="18" charset="0"/>
                <a:ea typeface="仿宋_GB2312" pitchFamily="49" charset="-122"/>
                <a:sym typeface="Symbol" panose="05050102010706020507" pitchFamily="18" charset="2"/>
              </a:endParaRPr>
            </a:p>
          </p:txBody>
        </p:sp>
      </p:grpSp>
      <p:grpSp>
        <p:nvGrpSpPr>
          <p:cNvPr id="16" name="Group 17">
            <a:extLst>
              <a:ext uri="{FF2B5EF4-FFF2-40B4-BE49-F238E27FC236}">
                <a16:creationId xmlns:a16="http://schemas.microsoft.com/office/drawing/2014/main" id="{936380F0-AD05-433D-8715-C2A680091355}"/>
              </a:ext>
            </a:extLst>
          </p:cNvPr>
          <p:cNvGrpSpPr>
            <a:grpSpLocks/>
          </p:cNvGrpSpPr>
          <p:nvPr/>
        </p:nvGrpSpPr>
        <p:grpSpPr bwMode="auto">
          <a:xfrm>
            <a:off x="4440238" y="3508375"/>
            <a:ext cx="431800" cy="431800"/>
            <a:chOff x="1837" y="2115"/>
            <a:chExt cx="272" cy="272"/>
          </a:xfrm>
        </p:grpSpPr>
        <p:sp>
          <p:nvSpPr>
            <p:cNvPr id="17" name="Line 18">
              <a:extLst>
                <a:ext uri="{FF2B5EF4-FFF2-40B4-BE49-F238E27FC236}">
                  <a16:creationId xmlns:a16="http://schemas.microsoft.com/office/drawing/2014/main" id="{FA383E3A-FF41-47E5-9E6E-CCD07ED23B6D}"/>
                </a:ext>
              </a:extLst>
            </p:cNvPr>
            <p:cNvSpPr>
              <a:spLocks noChangeShapeType="1"/>
            </p:cNvSpPr>
            <p:nvPr/>
          </p:nvSpPr>
          <p:spPr bwMode="auto">
            <a:xfrm>
              <a:off x="1837" y="2251"/>
              <a:ext cx="227" cy="0"/>
            </a:xfrm>
            <a:prstGeom prst="line">
              <a:avLst/>
            </a:prstGeom>
            <a:noFill/>
            <a:ln w="63500" cap="sq">
              <a:solidFill>
                <a:schemeClr val="tx1"/>
              </a:solidFill>
              <a:round/>
              <a:headEnd type="oval"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 name="Line 19">
              <a:extLst>
                <a:ext uri="{FF2B5EF4-FFF2-40B4-BE49-F238E27FC236}">
                  <a16:creationId xmlns:a16="http://schemas.microsoft.com/office/drawing/2014/main" id="{394A1F2E-C200-4800-9818-B6E43BAF8B7A}"/>
                </a:ext>
              </a:extLst>
            </p:cNvPr>
            <p:cNvSpPr>
              <a:spLocks noChangeShapeType="1"/>
            </p:cNvSpPr>
            <p:nvPr/>
          </p:nvSpPr>
          <p:spPr bwMode="auto">
            <a:xfrm>
              <a:off x="2109" y="2115"/>
              <a:ext cx="0" cy="272"/>
            </a:xfrm>
            <a:prstGeom prst="line">
              <a:avLst/>
            </a:prstGeom>
            <a:noFill/>
            <a:ln w="63500" cap="sq">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aphicFrame>
        <p:nvGraphicFramePr>
          <p:cNvPr id="19" name="Object 20">
            <a:extLst>
              <a:ext uri="{FF2B5EF4-FFF2-40B4-BE49-F238E27FC236}">
                <a16:creationId xmlns:a16="http://schemas.microsoft.com/office/drawing/2014/main" id="{9DB5D7D0-FA3D-44F2-9EC6-795CBFD07D78}"/>
              </a:ext>
            </a:extLst>
          </p:cNvPr>
          <p:cNvGraphicFramePr>
            <a:graphicFrameLocks noChangeAspect="1"/>
          </p:cNvGraphicFramePr>
          <p:nvPr/>
        </p:nvGraphicFramePr>
        <p:xfrm>
          <a:off x="5519738" y="1125539"/>
          <a:ext cx="3370262" cy="949325"/>
        </p:xfrm>
        <a:graphic>
          <a:graphicData uri="http://schemas.openxmlformats.org/presentationml/2006/ole">
            <mc:AlternateContent xmlns:mc="http://schemas.openxmlformats.org/markup-compatibility/2006">
              <mc:Choice xmlns:v="urn:schemas-microsoft-com:vml" Requires="v">
                <p:oleObj spid="_x0000_s10262" name="Equation" r:id="rId3" imgW="1695660" imgH="466820" progId="Equation.3">
                  <p:embed/>
                </p:oleObj>
              </mc:Choice>
              <mc:Fallback>
                <p:oleObj name="Equation" r:id="rId3" imgW="1695660" imgH="466820" progId="Equation.3">
                  <p:embed/>
                  <p:pic>
                    <p:nvPicPr>
                      <p:cNvPr id="19" name="Object 20">
                        <a:extLst>
                          <a:ext uri="{FF2B5EF4-FFF2-40B4-BE49-F238E27FC236}">
                            <a16:creationId xmlns:a16="http://schemas.microsoft.com/office/drawing/2014/main" id="{9DB5D7D0-FA3D-44F2-9EC6-795CBFD07D7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19738" y="1125539"/>
                        <a:ext cx="3370262" cy="949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 name="Object 21">
            <a:extLst>
              <a:ext uri="{FF2B5EF4-FFF2-40B4-BE49-F238E27FC236}">
                <a16:creationId xmlns:a16="http://schemas.microsoft.com/office/drawing/2014/main" id="{4ECC45C1-9CDF-4CDE-9924-8522764471BE}"/>
              </a:ext>
            </a:extLst>
          </p:cNvPr>
          <p:cNvGraphicFramePr>
            <a:graphicFrameLocks noChangeAspect="1"/>
          </p:cNvGraphicFramePr>
          <p:nvPr/>
        </p:nvGraphicFramePr>
        <p:xfrm>
          <a:off x="4758531" y="477839"/>
          <a:ext cx="947738" cy="474662"/>
        </p:xfrm>
        <a:graphic>
          <a:graphicData uri="http://schemas.openxmlformats.org/presentationml/2006/ole">
            <mc:AlternateContent xmlns:mc="http://schemas.openxmlformats.org/markup-compatibility/2006">
              <mc:Choice xmlns:v="urn:schemas-microsoft-com:vml" Requires="v">
                <p:oleObj spid="_x0000_s10263" name="Equation" r:id="rId5" imgW="466549" imgH="219033" progId="Equation.3">
                  <p:embed/>
                </p:oleObj>
              </mc:Choice>
              <mc:Fallback>
                <p:oleObj name="Equation" r:id="rId5" imgW="466549" imgH="219033" progId="Equation.3">
                  <p:embed/>
                  <p:pic>
                    <p:nvPicPr>
                      <p:cNvPr id="20" name="Object 21">
                        <a:extLst>
                          <a:ext uri="{FF2B5EF4-FFF2-40B4-BE49-F238E27FC236}">
                            <a16:creationId xmlns:a16="http://schemas.microsoft.com/office/drawing/2014/main" id="{4ECC45C1-9CDF-4CDE-9924-8522764471B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58531" y="477839"/>
                        <a:ext cx="947738" cy="4746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 name="Object 22">
            <a:extLst>
              <a:ext uri="{FF2B5EF4-FFF2-40B4-BE49-F238E27FC236}">
                <a16:creationId xmlns:a16="http://schemas.microsoft.com/office/drawing/2014/main" id="{C4317E06-B083-4DEE-A1F2-BEA846EAE26B}"/>
              </a:ext>
            </a:extLst>
          </p:cNvPr>
          <p:cNvGraphicFramePr>
            <a:graphicFrameLocks noChangeAspect="1"/>
          </p:cNvGraphicFramePr>
          <p:nvPr/>
        </p:nvGraphicFramePr>
        <p:xfrm>
          <a:off x="5591175" y="2060575"/>
          <a:ext cx="2870200" cy="947738"/>
        </p:xfrm>
        <a:graphic>
          <a:graphicData uri="http://schemas.openxmlformats.org/presentationml/2006/ole">
            <mc:AlternateContent xmlns:mc="http://schemas.openxmlformats.org/markup-compatibility/2006">
              <mc:Choice xmlns:v="urn:schemas-microsoft-com:vml" Requires="v">
                <p:oleObj spid="_x0000_s10264" name="Equation" r:id="rId7" imgW="1438385" imgH="466820" progId="Equation.3">
                  <p:embed/>
                </p:oleObj>
              </mc:Choice>
              <mc:Fallback>
                <p:oleObj name="Equation" r:id="rId7" imgW="1438385" imgH="466820" progId="Equation.3">
                  <p:embed/>
                  <p:pic>
                    <p:nvPicPr>
                      <p:cNvPr id="21" name="Object 22">
                        <a:extLst>
                          <a:ext uri="{FF2B5EF4-FFF2-40B4-BE49-F238E27FC236}">
                            <a16:creationId xmlns:a16="http://schemas.microsoft.com/office/drawing/2014/main" id="{C4317E06-B083-4DEE-A1F2-BEA846EAE26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591175" y="2060575"/>
                        <a:ext cx="2870200" cy="9477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 name="Object 23">
            <a:extLst>
              <a:ext uri="{FF2B5EF4-FFF2-40B4-BE49-F238E27FC236}">
                <a16:creationId xmlns:a16="http://schemas.microsoft.com/office/drawing/2014/main" id="{CE617661-60ED-47BB-9730-F9DD5DC42CC6}"/>
              </a:ext>
            </a:extLst>
          </p:cNvPr>
          <p:cNvGraphicFramePr>
            <a:graphicFrameLocks noChangeAspect="1"/>
          </p:cNvGraphicFramePr>
          <p:nvPr/>
        </p:nvGraphicFramePr>
        <p:xfrm>
          <a:off x="5591176" y="3213101"/>
          <a:ext cx="3768725" cy="473075"/>
        </p:xfrm>
        <a:graphic>
          <a:graphicData uri="http://schemas.openxmlformats.org/presentationml/2006/ole">
            <mc:AlternateContent xmlns:mc="http://schemas.openxmlformats.org/markup-compatibility/2006">
              <mc:Choice xmlns:v="urn:schemas-microsoft-com:vml" Requires="v">
                <p:oleObj spid="_x0000_s10265" name="Equation" r:id="rId9" imgW="1895670" imgH="219033" progId="Equation.3">
                  <p:embed/>
                </p:oleObj>
              </mc:Choice>
              <mc:Fallback>
                <p:oleObj name="Equation" r:id="rId9" imgW="1895670" imgH="219033" progId="Equation.3">
                  <p:embed/>
                  <p:pic>
                    <p:nvPicPr>
                      <p:cNvPr id="22" name="Object 23">
                        <a:extLst>
                          <a:ext uri="{FF2B5EF4-FFF2-40B4-BE49-F238E27FC236}">
                            <a16:creationId xmlns:a16="http://schemas.microsoft.com/office/drawing/2014/main" id="{CE617661-60ED-47BB-9730-F9DD5DC42CC6}"/>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591176" y="3213101"/>
                        <a:ext cx="3768725" cy="473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 name="Object 24">
            <a:extLst>
              <a:ext uri="{FF2B5EF4-FFF2-40B4-BE49-F238E27FC236}">
                <a16:creationId xmlns:a16="http://schemas.microsoft.com/office/drawing/2014/main" id="{D34E0263-D497-4FD2-AE26-078BE6037DEE}"/>
              </a:ext>
            </a:extLst>
          </p:cNvPr>
          <p:cNvGraphicFramePr>
            <a:graphicFrameLocks noChangeAspect="1"/>
          </p:cNvGraphicFramePr>
          <p:nvPr/>
        </p:nvGraphicFramePr>
        <p:xfrm>
          <a:off x="5591176" y="3860801"/>
          <a:ext cx="3743325" cy="473075"/>
        </p:xfrm>
        <a:graphic>
          <a:graphicData uri="http://schemas.openxmlformats.org/presentationml/2006/ole">
            <mc:AlternateContent xmlns:mc="http://schemas.openxmlformats.org/markup-compatibility/2006">
              <mc:Choice xmlns:v="urn:schemas-microsoft-com:vml" Requires="v">
                <p:oleObj spid="_x0000_s10266" name="Equation" r:id="rId11" imgW="1885985" imgH="219033" progId="Equation.3">
                  <p:embed/>
                </p:oleObj>
              </mc:Choice>
              <mc:Fallback>
                <p:oleObj name="Equation" r:id="rId11" imgW="1885985" imgH="219033" progId="Equation.3">
                  <p:embed/>
                  <p:pic>
                    <p:nvPicPr>
                      <p:cNvPr id="23" name="Object 24">
                        <a:extLst>
                          <a:ext uri="{FF2B5EF4-FFF2-40B4-BE49-F238E27FC236}">
                            <a16:creationId xmlns:a16="http://schemas.microsoft.com/office/drawing/2014/main" id="{D34E0263-D497-4FD2-AE26-078BE6037DEE}"/>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591176" y="3860801"/>
                        <a:ext cx="3743325" cy="473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4" name="Text Box 25">
            <a:extLst>
              <a:ext uri="{FF2B5EF4-FFF2-40B4-BE49-F238E27FC236}">
                <a16:creationId xmlns:a16="http://schemas.microsoft.com/office/drawing/2014/main" id="{CDCFCF1B-B6E6-4813-BC79-7A1DBF31F960}"/>
              </a:ext>
            </a:extLst>
          </p:cNvPr>
          <p:cNvSpPr txBox="1">
            <a:spLocks noChangeArrowheads="1"/>
          </p:cNvSpPr>
          <p:nvPr/>
        </p:nvSpPr>
        <p:spPr bwMode="auto">
          <a:xfrm>
            <a:off x="1127128" y="477839"/>
            <a:ext cx="7191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ap="sq"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zh-CN" sz="2400" b="1" dirty="0">
                <a:latin typeface="Times New Roman" panose="02020603050405020304" pitchFamily="18" charset="0"/>
                <a:ea typeface="仿宋_GB2312" pitchFamily="49" charset="-122"/>
                <a:sym typeface="Symbol" panose="05050102010706020507" pitchFamily="18" charset="2"/>
              </a:rPr>
              <a:t>(2)</a:t>
            </a:r>
          </a:p>
        </p:txBody>
      </p:sp>
      <p:sp>
        <p:nvSpPr>
          <p:cNvPr id="25" name="Text Box 26">
            <a:extLst>
              <a:ext uri="{FF2B5EF4-FFF2-40B4-BE49-F238E27FC236}">
                <a16:creationId xmlns:a16="http://schemas.microsoft.com/office/drawing/2014/main" id="{BDD3FC10-A3E7-4999-B67D-C89125CD57B8}"/>
              </a:ext>
            </a:extLst>
          </p:cNvPr>
          <p:cNvSpPr txBox="1">
            <a:spLocks noChangeArrowheads="1"/>
          </p:cNvSpPr>
          <p:nvPr/>
        </p:nvSpPr>
        <p:spPr bwMode="auto">
          <a:xfrm>
            <a:off x="2279651" y="4789724"/>
            <a:ext cx="7921625" cy="14219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marL="857250" indent="-85725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fontAlgn="t">
              <a:lnSpc>
                <a:spcPct val="120000"/>
              </a:lnSpc>
            </a:pPr>
            <a:r>
              <a:rPr kumimoji="1" lang="zh-CN" altLang="en-US" sz="2400" b="1">
                <a:latin typeface="Times New Roman" panose="02020603050405020304" pitchFamily="18" charset="0"/>
                <a:ea typeface="仿宋_GB2312" pitchFamily="49" charset="-122"/>
              </a:rPr>
              <a:t>电路中电位参考点可任意选择；参考点一经选定，电路中</a:t>
            </a:r>
          </a:p>
          <a:p>
            <a:pPr algn="just" fontAlgn="t">
              <a:lnSpc>
                <a:spcPct val="120000"/>
              </a:lnSpc>
            </a:pPr>
            <a:r>
              <a:rPr kumimoji="1" lang="zh-CN" altLang="en-US" sz="2400" b="1">
                <a:latin typeface="Times New Roman" panose="02020603050405020304" pitchFamily="18" charset="0"/>
                <a:ea typeface="仿宋_GB2312" pitchFamily="49" charset="-122"/>
              </a:rPr>
              <a:t>各点的电位值就是唯一的；当选择不同的电位参考点时，</a:t>
            </a:r>
          </a:p>
          <a:p>
            <a:pPr algn="just" fontAlgn="t">
              <a:lnSpc>
                <a:spcPct val="120000"/>
              </a:lnSpc>
            </a:pPr>
            <a:r>
              <a:rPr kumimoji="1" lang="zh-CN" altLang="en-US" sz="2400" b="1">
                <a:latin typeface="Times New Roman" panose="02020603050405020304" pitchFamily="18" charset="0"/>
                <a:ea typeface="仿宋_GB2312" pitchFamily="49" charset="-122"/>
              </a:rPr>
              <a:t>电路中各点电位值将改变，但任意两点间电压保持不变。</a:t>
            </a:r>
          </a:p>
        </p:txBody>
      </p:sp>
      <p:sp>
        <p:nvSpPr>
          <p:cNvPr id="26" name="Text Box 27">
            <a:extLst>
              <a:ext uri="{FF2B5EF4-FFF2-40B4-BE49-F238E27FC236}">
                <a16:creationId xmlns:a16="http://schemas.microsoft.com/office/drawing/2014/main" id="{2CF18464-8C8F-4723-AC9C-6C16FB5A90AB}"/>
              </a:ext>
            </a:extLst>
          </p:cNvPr>
          <p:cNvSpPr txBox="1">
            <a:spLocks noChangeArrowheads="1"/>
          </p:cNvSpPr>
          <p:nvPr/>
        </p:nvSpPr>
        <p:spPr bwMode="auto">
          <a:xfrm>
            <a:off x="1847851" y="4149725"/>
            <a:ext cx="1223963"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ap="sq"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zh-CN" altLang="en-US" sz="3200" b="1" dirty="0">
                <a:solidFill>
                  <a:srgbClr val="CC0000"/>
                </a:solidFill>
                <a:latin typeface="Times New Roman" panose="02020603050405020304" pitchFamily="18" charset="0"/>
                <a:ea typeface="宋体" panose="02010600030101010101" pitchFamily="2" charset="-122"/>
                <a:sym typeface="Symbol" panose="05050102010706020507" pitchFamily="18" charset="2"/>
              </a:rPr>
              <a:t>结论</a:t>
            </a:r>
          </a:p>
        </p:txBody>
      </p:sp>
      <p:sp>
        <p:nvSpPr>
          <p:cNvPr id="27" name="Text Box 28">
            <a:extLst>
              <a:ext uri="{FF2B5EF4-FFF2-40B4-BE49-F238E27FC236}">
                <a16:creationId xmlns:a16="http://schemas.microsoft.com/office/drawing/2014/main" id="{42FB25C6-338D-446F-A8A8-401068BA46DE}"/>
              </a:ext>
            </a:extLst>
          </p:cNvPr>
          <p:cNvSpPr txBox="1">
            <a:spLocks noChangeArrowheads="1"/>
          </p:cNvSpPr>
          <p:nvPr/>
        </p:nvSpPr>
        <p:spPr bwMode="auto">
          <a:xfrm>
            <a:off x="1703389" y="495538"/>
            <a:ext cx="2952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ap="sq"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zh-CN" altLang="en-US" sz="2400" b="1" dirty="0">
                <a:latin typeface="Times New Roman" panose="02020603050405020304" pitchFamily="18" charset="0"/>
                <a:ea typeface="仿宋_GB2312" pitchFamily="49" charset="-122"/>
                <a:sym typeface="Symbol" panose="05050102010706020507" pitchFamily="18" charset="2"/>
              </a:rPr>
              <a:t>以</a:t>
            </a:r>
            <a:r>
              <a:rPr kumimoji="1" lang="en-US" altLang="zh-CN" sz="2400" b="1" dirty="0">
                <a:latin typeface="Times New Roman" panose="02020603050405020304" pitchFamily="18" charset="0"/>
                <a:ea typeface="仿宋_GB2312" pitchFamily="49" charset="-122"/>
                <a:sym typeface="Symbol" panose="05050102010706020507" pitchFamily="18" charset="2"/>
              </a:rPr>
              <a:t>c</a:t>
            </a:r>
            <a:r>
              <a:rPr kumimoji="1" lang="zh-CN" altLang="en-US" sz="2400" b="1" dirty="0">
                <a:latin typeface="Times New Roman" panose="02020603050405020304" pitchFamily="18" charset="0"/>
                <a:ea typeface="仿宋_GB2312" pitchFamily="49" charset="-122"/>
                <a:sym typeface="Symbol" panose="05050102010706020507" pitchFamily="18" charset="2"/>
              </a:rPr>
              <a:t>点为电位参考点</a:t>
            </a:r>
          </a:p>
        </p:txBody>
      </p:sp>
    </p:spTree>
    <p:extLst>
      <p:ext uri="{BB962C8B-B14F-4D97-AF65-F5344CB8AC3E}">
        <p14:creationId xmlns:p14="http://schemas.microsoft.com/office/powerpoint/2010/main" val="2333108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5" grpId="0"/>
      <p:bldP spid="26" grpId="0"/>
      <p:bldP spid="2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a:extLst>
              <a:ext uri="{FF2B5EF4-FFF2-40B4-BE49-F238E27FC236}">
                <a16:creationId xmlns:a16="http://schemas.microsoft.com/office/drawing/2014/main" id="{E190D338-4E0F-4522-9576-03F3CA5572EC}"/>
              </a:ext>
            </a:extLst>
          </p:cNvPr>
          <p:cNvSpPr txBox="1">
            <a:spLocks noChangeArrowheads="1"/>
          </p:cNvSpPr>
          <p:nvPr/>
        </p:nvSpPr>
        <p:spPr bwMode="auto">
          <a:xfrm>
            <a:off x="1449498" y="748201"/>
            <a:ext cx="10477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zh-CN" altLang="en-US" sz="2800" b="1">
                <a:latin typeface="Times New Roman" panose="02020603050405020304" pitchFamily="18" charset="0"/>
                <a:ea typeface="宋体" panose="02010600030101010101" pitchFamily="2" charset="-122"/>
              </a:rPr>
              <a:t>问题</a:t>
            </a:r>
          </a:p>
        </p:txBody>
      </p:sp>
      <p:sp>
        <p:nvSpPr>
          <p:cNvPr id="3" name="Text Box 3">
            <a:extLst>
              <a:ext uri="{FF2B5EF4-FFF2-40B4-BE49-F238E27FC236}">
                <a16:creationId xmlns:a16="http://schemas.microsoft.com/office/drawing/2014/main" id="{FEB8D383-349A-40AE-81AC-9CC9007BAD78}"/>
              </a:ext>
            </a:extLst>
          </p:cNvPr>
          <p:cNvSpPr txBox="1">
            <a:spLocks noChangeArrowheads="1"/>
          </p:cNvSpPr>
          <p:nvPr/>
        </p:nvSpPr>
        <p:spPr bwMode="auto">
          <a:xfrm>
            <a:off x="2744899" y="603739"/>
            <a:ext cx="727392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kumimoji="1" lang="zh-CN" altLang="en-US" sz="2400" b="1">
                <a:latin typeface="Times New Roman" panose="02020603050405020304" pitchFamily="18" charset="0"/>
                <a:ea typeface="仿宋_GB2312" pitchFamily="49" charset="-122"/>
              </a:rPr>
              <a:t>复杂电路或交变电路中，两点间电压的实际方向往往不易判别，给实际电路问题的分析计算带来困难。</a:t>
            </a:r>
          </a:p>
        </p:txBody>
      </p:sp>
      <p:sp>
        <p:nvSpPr>
          <p:cNvPr id="4" name="Text Box 4">
            <a:extLst>
              <a:ext uri="{FF2B5EF4-FFF2-40B4-BE49-F238E27FC236}">
                <a16:creationId xmlns:a16="http://schemas.microsoft.com/office/drawing/2014/main" id="{F9DEC979-99EB-47A9-98D5-AB159F3F7AB4}"/>
              </a:ext>
            </a:extLst>
          </p:cNvPr>
          <p:cNvSpPr txBox="1">
            <a:spLocks noChangeArrowheads="1"/>
          </p:cNvSpPr>
          <p:nvPr/>
        </p:nvSpPr>
        <p:spPr bwMode="auto">
          <a:xfrm>
            <a:off x="1361527" y="1538309"/>
            <a:ext cx="3222357" cy="523220"/>
          </a:xfrm>
          <a:prstGeom prst="rect">
            <a:avLst/>
          </a:prstGeom>
          <a:noFill/>
          <a:ln w="38100" cap="sq">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buClr>
                <a:srgbClr val="FFFF00"/>
              </a:buClr>
              <a:buFont typeface="Wingdings" panose="05000000000000000000" pitchFamily="2" charset="2"/>
              <a:buChar char="l"/>
            </a:pPr>
            <a:r>
              <a:rPr kumimoji="1" lang="zh-CN" altLang="en-US" sz="2800" b="1">
                <a:solidFill>
                  <a:schemeClr val="tx2"/>
                </a:solidFill>
                <a:latin typeface="Times New Roman" panose="02020603050405020304" pitchFamily="18" charset="0"/>
                <a:ea typeface="宋体" panose="02010600030101010101" pitchFamily="2" charset="-122"/>
              </a:rPr>
              <a:t> </a:t>
            </a:r>
            <a:r>
              <a:rPr kumimoji="1" lang="zh-CN" altLang="en-US" sz="2400" b="1">
                <a:latin typeface="Times New Roman" panose="02020603050405020304" pitchFamily="18" charset="0"/>
                <a:ea typeface="仿宋_GB2312" pitchFamily="49" charset="-122"/>
              </a:rPr>
              <a:t>电压</a:t>
            </a:r>
            <a:r>
              <a:rPr kumimoji="1" lang="en-US" altLang="zh-CN" sz="2400" b="1">
                <a:latin typeface="Times New Roman" panose="02020603050405020304" pitchFamily="18" charset="0"/>
                <a:ea typeface="仿宋_GB2312" pitchFamily="49" charset="-122"/>
              </a:rPr>
              <a:t>(</a:t>
            </a:r>
            <a:r>
              <a:rPr kumimoji="1" lang="zh-CN" altLang="en-US" sz="2400" b="1">
                <a:latin typeface="Times New Roman" panose="02020603050405020304" pitchFamily="18" charset="0"/>
                <a:ea typeface="仿宋_GB2312" pitchFamily="49" charset="-122"/>
              </a:rPr>
              <a:t>降</a:t>
            </a:r>
            <a:r>
              <a:rPr kumimoji="1" lang="en-US" altLang="zh-CN" sz="2400" b="1">
                <a:latin typeface="Times New Roman" panose="02020603050405020304" pitchFamily="18" charset="0"/>
                <a:ea typeface="仿宋_GB2312" pitchFamily="49" charset="-122"/>
              </a:rPr>
              <a:t>)</a:t>
            </a:r>
            <a:r>
              <a:rPr kumimoji="1" lang="zh-CN" altLang="en-US" sz="2400" b="1">
                <a:latin typeface="Times New Roman" panose="02020603050405020304" pitchFamily="18" charset="0"/>
                <a:ea typeface="仿宋_GB2312" pitchFamily="49" charset="-122"/>
              </a:rPr>
              <a:t>的参考方向</a:t>
            </a:r>
          </a:p>
        </p:txBody>
      </p:sp>
      <p:sp>
        <p:nvSpPr>
          <p:cNvPr id="5" name="AutoShape 35">
            <a:extLst>
              <a:ext uri="{FF2B5EF4-FFF2-40B4-BE49-F238E27FC236}">
                <a16:creationId xmlns:a16="http://schemas.microsoft.com/office/drawing/2014/main" id="{98FDEBD9-2F3B-4CFB-92E3-EEACDBFAD52D}"/>
              </a:ext>
            </a:extLst>
          </p:cNvPr>
          <p:cNvSpPr>
            <a:spLocks noChangeArrowheads="1"/>
          </p:cNvSpPr>
          <p:nvPr/>
        </p:nvSpPr>
        <p:spPr bwMode="auto">
          <a:xfrm>
            <a:off x="4722662" y="1689162"/>
            <a:ext cx="647700" cy="215900"/>
          </a:xfrm>
          <a:prstGeom prst="rightArrow">
            <a:avLst>
              <a:gd name="adj1" fmla="val 50000"/>
              <a:gd name="adj2" fmla="val 75000"/>
            </a:avLst>
          </a:prstGeom>
          <a:solidFill>
            <a:schemeClr val="tx1"/>
          </a:solidFill>
          <a:ln>
            <a:noFill/>
          </a:ln>
          <a:extLst>
            <a:ext uri="{91240B29-F687-4F45-9708-019B960494DF}">
              <a14:hiddenLine xmlns:a14="http://schemas.microsoft.com/office/drawing/2010/main" w="38100" cap="sq" algn="ctr">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sp>
        <p:nvSpPr>
          <p:cNvPr id="6" name="Text Box 36">
            <a:extLst>
              <a:ext uri="{FF2B5EF4-FFF2-40B4-BE49-F238E27FC236}">
                <a16:creationId xmlns:a16="http://schemas.microsoft.com/office/drawing/2014/main" id="{7572C69F-A756-4A79-9084-A339AC7041CB}"/>
              </a:ext>
            </a:extLst>
          </p:cNvPr>
          <p:cNvSpPr txBox="1">
            <a:spLocks noChangeArrowheads="1"/>
          </p:cNvSpPr>
          <p:nvPr/>
        </p:nvSpPr>
        <p:spPr bwMode="auto">
          <a:xfrm>
            <a:off x="5427349" y="1575157"/>
            <a:ext cx="37449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ap="sq"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zh-CN" altLang="en-US" sz="2400" b="1" dirty="0">
                <a:latin typeface="Times New Roman" panose="02020603050405020304" pitchFamily="18" charset="0"/>
                <a:ea typeface="仿宋_GB2312" pitchFamily="49" charset="-122"/>
                <a:sym typeface="Symbol" panose="05050102010706020507" pitchFamily="18" charset="2"/>
              </a:rPr>
              <a:t>假设的电压降低之方向</a:t>
            </a:r>
          </a:p>
        </p:txBody>
      </p:sp>
      <p:sp>
        <p:nvSpPr>
          <p:cNvPr id="7" name="Text Box 2">
            <a:extLst>
              <a:ext uri="{FF2B5EF4-FFF2-40B4-BE49-F238E27FC236}">
                <a16:creationId xmlns:a16="http://schemas.microsoft.com/office/drawing/2014/main" id="{4E0CF7C7-EDF5-4BBF-9113-1CC4F4F6E188}"/>
              </a:ext>
            </a:extLst>
          </p:cNvPr>
          <p:cNvSpPr txBox="1">
            <a:spLocks noChangeArrowheads="1"/>
          </p:cNvSpPr>
          <p:nvPr/>
        </p:nvSpPr>
        <p:spPr bwMode="auto">
          <a:xfrm>
            <a:off x="2088602" y="3434842"/>
            <a:ext cx="1841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kumimoji="1" lang="zh-CN" altLang="en-US" sz="3200" b="1">
              <a:solidFill>
                <a:schemeClr val="tx2"/>
              </a:solidFill>
              <a:latin typeface="Times New Roman" panose="02020603050405020304" pitchFamily="18" charset="0"/>
              <a:ea typeface="宋体" panose="02010600030101010101" pitchFamily="2" charset="-122"/>
            </a:endParaRPr>
          </a:p>
        </p:txBody>
      </p:sp>
      <p:sp>
        <p:nvSpPr>
          <p:cNvPr id="8" name="Text Box 3">
            <a:extLst>
              <a:ext uri="{FF2B5EF4-FFF2-40B4-BE49-F238E27FC236}">
                <a16:creationId xmlns:a16="http://schemas.microsoft.com/office/drawing/2014/main" id="{F8ECE96A-FB4F-44FB-AAFA-DFE1422EEE2A}"/>
              </a:ext>
            </a:extLst>
          </p:cNvPr>
          <p:cNvSpPr txBox="1">
            <a:spLocks noChangeArrowheads="1"/>
          </p:cNvSpPr>
          <p:nvPr/>
        </p:nvSpPr>
        <p:spPr bwMode="auto">
          <a:xfrm>
            <a:off x="1361527" y="2172778"/>
            <a:ext cx="46291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kumimoji="1" lang="zh-CN" altLang="en-US" sz="2400" b="1">
                <a:latin typeface="Times New Roman" panose="02020603050405020304" pitchFamily="18" charset="0"/>
                <a:ea typeface="仿宋_GB2312" pitchFamily="49" charset="-122"/>
                <a:sym typeface="Wingdings 2" panose="05020102010507070707" pitchFamily="18" charset="2"/>
              </a:rPr>
              <a:t>电压参考方向的三种表示方式</a:t>
            </a:r>
            <a:r>
              <a:rPr kumimoji="1" lang="zh-CN" altLang="en-US" sz="3600" b="1">
                <a:latin typeface="Times New Roman" panose="02020603050405020304" pitchFamily="18" charset="0"/>
                <a:ea typeface="仿宋_GB2312" pitchFamily="49" charset="-122"/>
                <a:sym typeface="Wingdings 2" panose="05020102010507070707" pitchFamily="18" charset="2"/>
              </a:rPr>
              <a:t>：</a:t>
            </a:r>
          </a:p>
        </p:txBody>
      </p:sp>
      <p:sp>
        <p:nvSpPr>
          <p:cNvPr id="9" name="Text Box 4">
            <a:extLst>
              <a:ext uri="{FF2B5EF4-FFF2-40B4-BE49-F238E27FC236}">
                <a16:creationId xmlns:a16="http://schemas.microsoft.com/office/drawing/2014/main" id="{CF6B61A6-C127-4BAD-BAE6-9EDD28895F20}"/>
              </a:ext>
            </a:extLst>
          </p:cNvPr>
          <p:cNvSpPr txBox="1">
            <a:spLocks noChangeArrowheads="1"/>
          </p:cNvSpPr>
          <p:nvPr/>
        </p:nvSpPr>
        <p:spPr bwMode="auto">
          <a:xfrm>
            <a:off x="1707602" y="3892042"/>
            <a:ext cx="1841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kumimoji="1" lang="zh-CN" altLang="en-US" sz="3200" b="1">
              <a:solidFill>
                <a:schemeClr val="tx2"/>
              </a:solidFill>
              <a:latin typeface="Times New Roman" panose="02020603050405020304" pitchFamily="18" charset="0"/>
              <a:ea typeface="宋体" panose="02010600030101010101" pitchFamily="2" charset="-122"/>
            </a:endParaRPr>
          </a:p>
        </p:txBody>
      </p:sp>
      <p:sp>
        <p:nvSpPr>
          <p:cNvPr id="10" name="Text Box 5">
            <a:extLst>
              <a:ext uri="{FF2B5EF4-FFF2-40B4-BE49-F238E27FC236}">
                <a16:creationId xmlns:a16="http://schemas.microsoft.com/office/drawing/2014/main" id="{615B7F02-5155-4A05-A14E-2532C622E221}"/>
              </a:ext>
            </a:extLst>
          </p:cNvPr>
          <p:cNvSpPr txBox="1">
            <a:spLocks noChangeArrowheads="1"/>
          </p:cNvSpPr>
          <p:nvPr/>
        </p:nvSpPr>
        <p:spPr bwMode="auto">
          <a:xfrm>
            <a:off x="1496465" y="2874329"/>
            <a:ext cx="22240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kumimoji="1" lang="en-US" altLang="zh-CN" sz="2400" b="1" dirty="0">
                <a:latin typeface="Times New Roman" panose="02020603050405020304" pitchFamily="18" charset="0"/>
                <a:ea typeface="仿宋_GB2312" pitchFamily="49" charset="-122"/>
                <a:sym typeface="Monotype Sorts" pitchFamily="2" charset="2"/>
              </a:rPr>
              <a:t>(1)  </a:t>
            </a:r>
            <a:r>
              <a:rPr kumimoji="1" lang="zh-CN" altLang="en-US" sz="2400" b="1" dirty="0">
                <a:latin typeface="Times New Roman" panose="02020603050405020304" pitchFamily="18" charset="0"/>
                <a:ea typeface="仿宋_GB2312" pitchFamily="49" charset="-122"/>
                <a:sym typeface="Monotype Sorts" pitchFamily="2" charset="2"/>
              </a:rPr>
              <a:t>用箭头表示</a:t>
            </a:r>
          </a:p>
        </p:txBody>
      </p:sp>
      <p:sp>
        <p:nvSpPr>
          <p:cNvPr id="11" name="Text Box 6">
            <a:extLst>
              <a:ext uri="{FF2B5EF4-FFF2-40B4-BE49-F238E27FC236}">
                <a16:creationId xmlns:a16="http://schemas.microsoft.com/office/drawing/2014/main" id="{B56D9C46-00E7-4657-9FD8-FDF92420DF00}"/>
              </a:ext>
            </a:extLst>
          </p:cNvPr>
          <p:cNvSpPr txBox="1">
            <a:spLocks noChangeArrowheads="1"/>
          </p:cNvSpPr>
          <p:nvPr/>
        </p:nvSpPr>
        <p:spPr bwMode="auto">
          <a:xfrm>
            <a:off x="1521865" y="3815273"/>
            <a:ext cx="28368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wrap="none" anchor="ctr">
            <a:spAutoFit/>
          </a:bodyPr>
          <a:lstStyle>
            <a:lvl1pPr marL="476250" indent="-47625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a:r>
              <a:rPr kumimoji="1" lang="en-US" altLang="zh-CN" sz="2400" b="1" dirty="0">
                <a:latin typeface="Times New Roman" panose="02020603050405020304" pitchFamily="18" charset="0"/>
                <a:ea typeface="仿宋_GB2312" pitchFamily="49" charset="-122"/>
                <a:sym typeface="Monotype Sorts" pitchFamily="2" charset="2"/>
              </a:rPr>
              <a:t>(2)  </a:t>
            </a:r>
            <a:r>
              <a:rPr kumimoji="1" lang="zh-CN" altLang="en-US" sz="2400" b="1" dirty="0">
                <a:latin typeface="Times New Roman" panose="02020603050405020304" pitchFamily="18" charset="0"/>
                <a:ea typeface="仿宋_GB2312" pitchFamily="49" charset="-122"/>
                <a:sym typeface="Monotype Sorts" pitchFamily="2" charset="2"/>
              </a:rPr>
              <a:t>用正负极性表示</a:t>
            </a:r>
          </a:p>
        </p:txBody>
      </p:sp>
      <p:sp>
        <p:nvSpPr>
          <p:cNvPr id="12" name="Text Box 7">
            <a:extLst>
              <a:ext uri="{FF2B5EF4-FFF2-40B4-BE49-F238E27FC236}">
                <a16:creationId xmlns:a16="http://schemas.microsoft.com/office/drawing/2014/main" id="{AE855D08-EC83-490B-882D-5F911BE74218}"/>
              </a:ext>
            </a:extLst>
          </p:cNvPr>
          <p:cNvSpPr txBox="1">
            <a:spLocks noChangeArrowheads="1"/>
          </p:cNvSpPr>
          <p:nvPr/>
        </p:nvSpPr>
        <p:spPr bwMode="auto">
          <a:xfrm>
            <a:off x="1534734" y="5091091"/>
            <a:ext cx="28908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nchor="ctr">
            <a:spAutoFit/>
          </a:bodyPr>
          <a:lstStyle>
            <a:lvl1pPr marL="381000" indent="-3810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a:r>
              <a:rPr kumimoji="1" lang="en-US" altLang="zh-CN" sz="2400" b="1" dirty="0">
                <a:latin typeface="Times New Roman" panose="02020603050405020304" pitchFamily="18" charset="0"/>
                <a:ea typeface="仿宋_GB2312" pitchFamily="49" charset="-122"/>
                <a:sym typeface="Monotype Sorts" pitchFamily="2" charset="2"/>
              </a:rPr>
              <a:t>(3) </a:t>
            </a:r>
            <a:r>
              <a:rPr kumimoji="1" lang="zh-CN" altLang="en-US" sz="2400" b="1" dirty="0">
                <a:latin typeface="Times New Roman" panose="02020603050405020304" pitchFamily="18" charset="0"/>
                <a:ea typeface="仿宋_GB2312" pitchFamily="49" charset="-122"/>
                <a:sym typeface="Monotype Sorts" pitchFamily="2" charset="2"/>
              </a:rPr>
              <a:t>用双下标表示</a:t>
            </a:r>
            <a:endParaRPr kumimoji="1" lang="zh-CN" altLang="en-US" sz="2400" b="1" dirty="0">
              <a:latin typeface="Times New Roman" panose="02020603050405020304" pitchFamily="18" charset="0"/>
              <a:ea typeface="仿宋_GB2312" pitchFamily="49" charset="-122"/>
            </a:endParaRPr>
          </a:p>
        </p:txBody>
      </p:sp>
      <p:grpSp>
        <p:nvGrpSpPr>
          <p:cNvPr id="13" name="Group 8">
            <a:extLst>
              <a:ext uri="{FF2B5EF4-FFF2-40B4-BE49-F238E27FC236}">
                <a16:creationId xmlns:a16="http://schemas.microsoft.com/office/drawing/2014/main" id="{1EAB6049-4FD6-4F7A-A418-3A7628A10076}"/>
              </a:ext>
            </a:extLst>
          </p:cNvPr>
          <p:cNvGrpSpPr>
            <a:grpSpLocks/>
          </p:cNvGrpSpPr>
          <p:nvPr/>
        </p:nvGrpSpPr>
        <p:grpSpPr bwMode="auto">
          <a:xfrm>
            <a:off x="4722662" y="3037982"/>
            <a:ext cx="3962400" cy="457200"/>
            <a:chOff x="3072" y="1488"/>
            <a:chExt cx="2496" cy="288"/>
          </a:xfrm>
        </p:grpSpPr>
        <p:sp>
          <p:nvSpPr>
            <p:cNvPr id="14" name="Rectangle 9">
              <a:extLst>
                <a:ext uri="{FF2B5EF4-FFF2-40B4-BE49-F238E27FC236}">
                  <a16:creationId xmlns:a16="http://schemas.microsoft.com/office/drawing/2014/main" id="{13D39B12-9668-4CDB-857B-9AA8B8955D9E}"/>
                </a:ext>
              </a:extLst>
            </p:cNvPr>
            <p:cNvSpPr>
              <a:spLocks noChangeArrowheads="1"/>
            </p:cNvSpPr>
            <p:nvPr/>
          </p:nvSpPr>
          <p:spPr bwMode="auto">
            <a:xfrm>
              <a:off x="4099" y="1584"/>
              <a:ext cx="433" cy="192"/>
            </a:xfrm>
            <a:prstGeom prst="rect">
              <a:avLst/>
            </a:prstGeom>
            <a:solidFill>
              <a:srgbClr val="46ACAE"/>
            </a:solidFill>
            <a:ln>
              <a:noFill/>
            </a:ln>
            <a:extLst>
              <a:ext uri="{91240B29-F687-4F45-9708-019B960494DF}">
                <a14:hiddenLine xmlns:a14="http://schemas.microsoft.com/office/drawing/2010/main" w="12700" cap="sq">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sp>
          <p:nvSpPr>
            <p:cNvPr id="15" name="Line 10">
              <a:extLst>
                <a:ext uri="{FF2B5EF4-FFF2-40B4-BE49-F238E27FC236}">
                  <a16:creationId xmlns:a16="http://schemas.microsoft.com/office/drawing/2014/main" id="{E2F7365C-8CC0-4613-A670-6413B39F120A}"/>
                </a:ext>
              </a:extLst>
            </p:cNvPr>
            <p:cNvSpPr>
              <a:spLocks noChangeShapeType="1"/>
            </p:cNvSpPr>
            <p:nvPr/>
          </p:nvSpPr>
          <p:spPr bwMode="auto">
            <a:xfrm flipH="1">
              <a:off x="3072" y="1681"/>
              <a:ext cx="1009" cy="1"/>
            </a:xfrm>
            <a:prstGeom prst="line">
              <a:avLst/>
            </a:prstGeom>
            <a:noFill/>
            <a:ln w="38100" cap="sq">
              <a:solidFill>
                <a:schemeClr val="tx1"/>
              </a:solidFill>
              <a:round/>
              <a:headEnd/>
              <a:tail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 name="Line 11">
              <a:extLst>
                <a:ext uri="{FF2B5EF4-FFF2-40B4-BE49-F238E27FC236}">
                  <a16:creationId xmlns:a16="http://schemas.microsoft.com/office/drawing/2014/main" id="{DD2F3BBC-7AD6-41F1-889D-4CAD3CE37470}"/>
                </a:ext>
              </a:extLst>
            </p:cNvPr>
            <p:cNvSpPr>
              <a:spLocks noChangeShapeType="1"/>
            </p:cNvSpPr>
            <p:nvPr/>
          </p:nvSpPr>
          <p:spPr bwMode="auto">
            <a:xfrm>
              <a:off x="4559" y="1690"/>
              <a:ext cx="1009" cy="1"/>
            </a:xfrm>
            <a:prstGeom prst="line">
              <a:avLst/>
            </a:prstGeom>
            <a:noFill/>
            <a:ln w="38100" cap="sq">
              <a:solidFill>
                <a:schemeClr val="tx1"/>
              </a:solidFill>
              <a:round/>
              <a:headEnd/>
              <a:tail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 name="Line 12">
              <a:extLst>
                <a:ext uri="{FF2B5EF4-FFF2-40B4-BE49-F238E27FC236}">
                  <a16:creationId xmlns:a16="http://schemas.microsoft.com/office/drawing/2014/main" id="{231E9DE5-ED75-4D61-9BAB-E27759B3FC05}"/>
                </a:ext>
              </a:extLst>
            </p:cNvPr>
            <p:cNvSpPr>
              <a:spLocks noChangeShapeType="1"/>
            </p:cNvSpPr>
            <p:nvPr/>
          </p:nvSpPr>
          <p:spPr bwMode="auto">
            <a:xfrm>
              <a:off x="3648" y="1488"/>
              <a:ext cx="1248" cy="0"/>
            </a:xfrm>
            <a:prstGeom prst="line">
              <a:avLst/>
            </a:prstGeom>
            <a:noFill/>
            <a:ln w="28575" cap="sq">
              <a:solidFill>
                <a:schemeClr val="hlink"/>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8" name="Text Box 13">
            <a:extLst>
              <a:ext uri="{FF2B5EF4-FFF2-40B4-BE49-F238E27FC236}">
                <a16:creationId xmlns:a16="http://schemas.microsoft.com/office/drawing/2014/main" id="{863D28DF-62EA-4F51-9697-8516C0AF1E4F}"/>
              </a:ext>
            </a:extLst>
          </p:cNvPr>
          <p:cNvSpPr txBox="1">
            <a:spLocks noChangeArrowheads="1"/>
          </p:cNvSpPr>
          <p:nvPr/>
        </p:nvSpPr>
        <p:spPr bwMode="auto">
          <a:xfrm>
            <a:off x="6522021" y="2403775"/>
            <a:ext cx="477838"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kumimoji="1" lang="en-US" altLang="zh-CN" sz="3200" b="1" i="1" dirty="0">
                <a:latin typeface="Times New Roman" panose="02020603050405020304" pitchFamily="18" charset="0"/>
                <a:ea typeface="宋体" panose="02010600030101010101" pitchFamily="2" charset="-122"/>
              </a:rPr>
              <a:t>U</a:t>
            </a:r>
          </a:p>
        </p:txBody>
      </p:sp>
      <p:grpSp>
        <p:nvGrpSpPr>
          <p:cNvPr id="19" name="Group 14">
            <a:extLst>
              <a:ext uri="{FF2B5EF4-FFF2-40B4-BE49-F238E27FC236}">
                <a16:creationId xmlns:a16="http://schemas.microsoft.com/office/drawing/2014/main" id="{A6579295-522C-4AC3-B0EC-7F24B045CE93}"/>
              </a:ext>
            </a:extLst>
          </p:cNvPr>
          <p:cNvGrpSpPr>
            <a:grpSpLocks/>
          </p:cNvGrpSpPr>
          <p:nvPr/>
        </p:nvGrpSpPr>
        <p:grpSpPr bwMode="auto">
          <a:xfrm>
            <a:off x="4722662" y="4640556"/>
            <a:ext cx="3962400" cy="304800"/>
            <a:chOff x="3024" y="2592"/>
            <a:chExt cx="2496" cy="192"/>
          </a:xfrm>
        </p:grpSpPr>
        <p:sp>
          <p:nvSpPr>
            <p:cNvPr id="20" name="Rectangle 15">
              <a:extLst>
                <a:ext uri="{FF2B5EF4-FFF2-40B4-BE49-F238E27FC236}">
                  <a16:creationId xmlns:a16="http://schemas.microsoft.com/office/drawing/2014/main" id="{B37A33B9-8D20-4BE9-9B4D-CC1E3EA7DEF1}"/>
                </a:ext>
              </a:extLst>
            </p:cNvPr>
            <p:cNvSpPr>
              <a:spLocks noChangeArrowheads="1"/>
            </p:cNvSpPr>
            <p:nvPr/>
          </p:nvSpPr>
          <p:spPr bwMode="auto">
            <a:xfrm>
              <a:off x="4051" y="2592"/>
              <a:ext cx="433" cy="192"/>
            </a:xfrm>
            <a:prstGeom prst="rect">
              <a:avLst/>
            </a:prstGeom>
            <a:solidFill>
              <a:srgbClr val="46ACAE"/>
            </a:solidFill>
            <a:ln>
              <a:noFill/>
            </a:ln>
            <a:extLst>
              <a:ext uri="{91240B29-F687-4F45-9708-019B960494DF}">
                <a14:hiddenLine xmlns:a14="http://schemas.microsoft.com/office/drawing/2010/main" w="12700" cap="sq">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sp>
          <p:nvSpPr>
            <p:cNvPr id="21" name="Line 16">
              <a:extLst>
                <a:ext uri="{FF2B5EF4-FFF2-40B4-BE49-F238E27FC236}">
                  <a16:creationId xmlns:a16="http://schemas.microsoft.com/office/drawing/2014/main" id="{8890A74D-BEA3-4B05-87BF-317DBE133D11}"/>
                </a:ext>
              </a:extLst>
            </p:cNvPr>
            <p:cNvSpPr>
              <a:spLocks noChangeShapeType="1"/>
            </p:cNvSpPr>
            <p:nvPr/>
          </p:nvSpPr>
          <p:spPr bwMode="auto">
            <a:xfrm flipH="1">
              <a:off x="3024" y="2689"/>
              <a:ext cx="1009" cy="1"/>
            </a:xfrm>
            <a:prstGeom prst="line">
              <a:avLst/>
            </a:prstGeom>
            <a:noFill/>
            <a:ln w="38100" cap="sq">
              <a:solidFill>
                <a:schemeClr val="tx1"/>
              </a:solidFill>
              <a:round/>
              <a:headEnd/>
              <a:tail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 name="Line 17">
              <a:extLst>
                <a:ext uri="{FF2B5EF4-FFF2-40B4-BE49-F238E27FC236}">
                  <a16:creationId xmlns:a16="http://schemas.microsoft.com/office/drawing/2014/main" id="{D27868D7-477B-415F-A6FE-E895A70ECE1C}"/>
                </a:ext>
              </a:extLst>
            </p:cNvPr>
            <p:cNvSpPr>
              <a:spLocks noChangeShapeType="1"/>
            </p:cNvSpPr>
            <p:nvPr/>
          </p:nvSpPr>
          <p:spPr bwMode="auto">
            <a:xfrm>
              <a:off x="4511" y="2698"/>
              <a:ext cx="1009" cy="1"/>
            </a:xfrm>
            <a:prstGeom prst="line">
              <a:avLst/>
            </a:prstGeom>
            <a:noFill/>
            <a:ln w="38100" cap="sq">
              <a:solidFill>
                <a:schemeClr val="tx1"/>
              </a:solidFill>
              <a:round/>
              <a:headEnd/>
              <a:tail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23" name="Text Box 18">
            <a:extLst>
              <a:ext uri="{FF2B5EF4-FFF2-40B4-BE49-F238E27FC236}">
                <a16:creationId xmlns:a16="http://schemas.microsoft.com/office/drawing/2014/main" id="{C0435546-23F5-474E-B271-7EE85DE469BB}"/>
              </a:ext>
            </a:extLst>
          </p:cNvPr>
          <p:cNvSpPr txBox="1">
            <a:spLocks noChangeArrowheads="1"/>
          </p:cNvSpPr>
          <p:nvPr/>
        </p:nvSpPr>
        <p:spPr bwMode="auto">
          <a:xfrm>
            <a:off x="6475262" y="4107157"/>
            <a:ext cx="477838"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kumimoji="1" lang="en-US" altLang="zh-CN" sz="3200" b="1" i="1">
                <a:latin typeface="Times New Roman" panose="02020603050405020304" pitchFamily="18" charset="0"/>
                <a:ea typeface="宋体" panose="02010600030101010101" pitchFamily="2" charset="-122"/>
              </a:rPr>
              <a:t>U</a:t>
            </a:r>
          </a:p>
        </p:txBody>
      </p:sp>
      <p:sp>
        <p:nvSpPr>
          <p:cNvPr id="24" name="Text Box 19">
            <a:extLst>
              <a:ext uri="{FF2B5EF4-FFF2-40B4-BE49-F238E27FC236}">
                <a16:creationId xmlns:a16="http://schemas.microsoft.com/office/drawing/2014/main" id="{394FEB99-700D-4483-A10B-DE0038C94D2E}"/>
              </a:ext>
            </a:extLst>
          </p:cNvPr>
          <p:cNvSpPr txBox="1">
            <a:spLocks noChangeArrowheads="1"/>
          </p:cNvSpPr>
          <p:nvPr/>
        </p:nvSpPr>
        <p:spPr bwMode="auto">
          <a:xfrm>
            <a:off x="4852837" y="4107156"/>
            <a:ext cx="503238"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kumimoji="1" lang="en-US" altLang="zh-CN" sz="4400" b="1">
                <a:solidFill>
                  <a:srgbClr val="FF0000"/>
                </a:solidFill>
                <a:latin typeface="Times New Roman" panose="02020603050405020304" pitchFamily="18" charset="0"/>
                <a:ea typeface="宋体" panose="02010600030101010101" pitchFamily="2" charset="-122"/>
                <a:sym typeface="CommonBullets" pitchFamily="34" charset="2"/>
              </a:rPr>
              <a:t>+</a:t>
            </a:r>
            <a:endParaRPr kumimoji="1" lang="en-US" altLang="zh-CN" sz="4400" b="1">
              <a:solidFill>
                <a:schemeClr val="hlink"/>
              </a:solidFill>
              <a:latin typeface="Times New Roman" panose="02020603050405020304" pitchFamily="18" charset="0"/>
              <a:ea typeface="宋体" panose="02010600030101010101" pitchFamily="2" charset="-122"/>
              <a:sym typeface="CommonBullets" pitchFamily="34" charset="2"/>
            </a:endParaRPr>
          </a:p>
        </p:txBody>
      </p:sp>
      <p:sp>
        <p:nvSpPr>
          <p:cNvPr id="25" name="Line 20">
            <a:extLst>
              <a:ext uri="{FF2B5EF4-FFF2-40B4-BE49-F238E27FC236}">
                <a16:creationId xmlns:a16="http://schemas.microsoft.com/office/drawing/2014/main" id="{AFA27FA3-5D24-4C1A-9BDB-2B6652BE8643}"/>
              </a:ext>
            </a:extLst>
          </p:cNvPr>
          <p:cNvSpPr>
            <a:spLocks noChangeShapeType="1"/>
          </p:cNvSpPr>
          <p:nvPr/>
        </p:nvSpPr>
        <p:spPr bwMode="auto">
          <a:xfrm>
            <a:off x="8075462" y="4488156"/>
            <a:ext cx="304800" cy="0"/>
          </a:xfrm>
          <a:prstGeom prst="line">
            <a:avLst/>
          </a:prstGeom>
          <a:noFill/>
          <a:ln w="28575" cap="sq">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26" name="Group 21">
            <a:extLst>
              <a:ext uri="{FF2B5EF4-FFF2-40B4-BE49-F238E27FC236}">
                <a16:creationId xmlns:a16="http://schemas.microsoft.com/office/drawing/2014/main" id="{FDD794F6-29BB-421C-A10A-CB3CB8C58331}"/>
              </a:ext>
            </a:extLst>
          </p:cNvPr>
          <p:cNvGrpSpPr>
            <a:grpSpLocks/>
          </p:cNvGrpSpPr>
          <p:nvPr/>
        </p:nvGrpSpPr>
        <p:grpSpPr bwMode="auto">
          <a:xfrm>
            <a:off x="4583884" y="5493326"/>
            <a:ext cx="4364037" cy="808037"/>
            <a:chOff x="1519" y="3457"/>
            <a:chExt cx="2749" cy="509"/>
          </a:xfrm>
        </p:grpSpPr>
        <p:grpSp>
          <p:nvGrpSpPr>
            <p:cNvPr id="27" name="Group 22">
              <a:extLst>
                <a:ext uri="{FF2B5EF4-FFF2-40B4-BE49-F238E27FC236}">
                  <a16:creationId xmlns:a16="http://schemas.microsoft.com/office/drawing/2014/main" id="{4085E293-51F4-4939-8971-CB29E0706BFB}"/>
                </a:ext>
              </a:extLst>
            </p:cNvPr>
            <p:cNvGrpSpPr>
              <a:grpSpLocks/>
            </p:cNvGrpSpPr>
            <p:nvPr/>
          </p:nvGrpSpPr>
          <p:grpSpPr bwMode="auto">
            <a:xfrm>
              <a:off x="1664" y="3774"/>
              <a:ext cx="2496" cy="192"/>
              <a:chOff x="3024" y="3648"/>
              <a:chExt cx="2496" cy="192"/>
            </a:xfrm>
          </p:grpSpPr>
          <p:sp>
            <p:nvSpPr>
              <p:cNvPr id="30" name="Rectangle 23">
                <a:extLst>
                  <a:ext uri="{FF2B5EF4-FFF2-40B4-BE49-F238E27FC236}">
                    <a16:creationId xmlns:a16="http://schemas.microsoft.com/office/drawing/2014/main" id="{67677671-802F-4C17-8F74-A165C6045C6D}"/>
                  </a:ext>
                </a:extLst>
              </p:cNvPr>
              <p:cNvSpPr>
                <a:spLocks noChangeArrowheads="1"/>
              </p:cNvSpPr>
              <p:nvPr/>
            </p:nvSpPr>
            <p:spPr bwMode="auto">
              <a:xfrm>
                <a:off x="4051" y="3648"/>
                <a:ext cx="433" cy="192"/>
              </a:xfrm>
              <a:prstGeom prst="rect">
                <a:avLst/>
              </a:prstGeom>
              <a:solidFill>
                <a:srgbClr val="46ACAE"/>
              </a:solidFill>
              <a:ln>
                <a:noFill/>
              </a:ln>
              <a:extLst>
                <a:ext uri="{91240B29-F687-4F45-9708-019B960494DF}">
                  <a14:hiddenLine xmlns:a14="http://schemas.microsoft.com/office/drawing/2010/main" w="12700" cap="sq">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sp>
            <p:nvSpPr>
              <p:cNvPr id="31" name="Line 24">
                <a:extLst>
                  <a:ext uri="{FF2B5EF4-FFF2-40B4-BE49-F238E27FC236}">
                    <a16:creationId xmlns:a16="http://schemas.microsoft.com/office/drawing/2014/main" id="{3E3D3146-DBC8-4F40-8BA3-4E8CE835E135}"/>
                  </a:ext>
                </a:extLst>
              </p:cNvPr>
              <p:cNvSpPr>
                <a:spLocks noChangeShapeType="1"/>
              </p:cNvSpPr>
              <p:nvPr/>
            </p:nvSpPr>
            <p:spPr bwMode="auto">
              <a:xfrm flipH="1">
                <a:off x="3024" y="3745"/>
                <a:ext cx="1009" cy="1"/>
              </a:xfrm>
              <a:prstGeom prst="line">
                <a:avLst/>
              </a:prstGeom>
              <a:noFill/>
              <a:ln w="38100" cap="sq">
                <a:solidFill>
                  <a:schemeClr val="tx1"/>
                </a:solidFill>
                <a:round/>
                <a:headEnd/>
                <a:tail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 name="Line 25">
                <a:extLst>
                  <a:ext uri="{FF2B5EF4-FFF2-40B4-BE49-F238E27FC236}">
                    <a16:creationId xmlns:a16="http://schemas.microsoft.com/office/drawing/2014/main" id="{AF3161DB-21BC-4161-B580-139EA8F52C72}"/>
                  </a:ext>
                </a:extLst>
              </p:cNvPr>
              <p:cNvSpPr>
                <a:spLocks noChangeShapeType="1"/>
              </p:cNvSpPr>
              <p:nvPr/>
            </p:nvSpPr>
            <p:spPr bwMode="auto">
              <a:xfrm>
                <a:off x="4511" y="3754"/>
                <a:ext cx="1009" cy="1"/>
              </a:xfrm>
              <a:prstGeom prst="line">
                <a:avLst/>
              </a:prstGeom>
              <a:noFill/>
              <a:ln w="38100" cap="sq">
                <a:solidFill>
                  <a:schemeClr val="tx1"/>
                </a:solidFill>
                <a:round/>
                <a:headEnd/>
                <a:tail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28" name="Text Box 26">
              <a:extLst>
                <a:ext uri="{FF2B5EF4-FFF2-40B4-BE49-F238E27FC236}">
                  <a16:creationId xmlns:a16="http://schemas.microsoft.com/office/drawing/2014/main" id="{9737F557-D590-4756-8398-9137EA6D9009}"/>
                </a:ext>
              </a:extLst>
            </p:cNvPr>
            <p:cNvSpPr txBox="1">
              <a:spLocks noChangeArrowheads="1"/>
            </p:cNvSpPr>
            <p:nvPr/>
          </p:nvSpPr>
          <p:spPr bwMode="auto">
            <a:xfrm>
              <a:off x="1519" y="3486"/>
              <a:ext cx="301"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kumimoji="1" lang="en-US" altLang="zh-CN" sz="3200" b="1">
                  <a:latin typeface="Times New Roman" panose="02020603050405020304" pitchFamily="18" charset="0"/>
                  <a:ea typeface="宋体" panose="02010600030101010101" pitchFamily="2" charset="-122"/>
                </a:rPr>
                <a:t>A</a:t>
              </a:r>
            </a:p>
          </p:txBody>
        </p:sp>
        <p:sp>
          <p:nvSpPr>
            <p:cNvPr id="29" name="Text Box 27">
              <a:extLst>
                <a:ext uri="{FF2B5EF4-FFF2-40B4-BE49-F238E27FC236}">
                  <a16:creationId xmlns:a16="http://schemas.microsoft.com/office/drawing/2014/main" id="{01E36B81-F915-487F-B80E-71618A49D6C5}"/>
                </a:ext>
              </a:extLst>
            </p:cNvPr>
            <p:cNvSpPr txBox="1">
              <a:spLocks noChangeArrowheads="1"/>
            </p:cNvSpPr>
            <p:nvPr/>
          </p:nvSpPr>
          <p:spPr bwMode="auto">
            <a:xfrm>
              <a:off x="3981" y="3457"/>
              <a:ext cx="287"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kumimoji="1" lang="en-US" altLang="zh-CN" sz="3200" b="1">
                  <a:latin typeface="Times New Roman" panose="02020603050405020304" pitchFamily="18" charset="0"/>
                  <a:ea typeface="宋体" panose="02010600030101010101" pitchFamily="2" charset="-122"/>
                </a:rPr>
                <a:t>B</a:t>
              </a:r>
            </a:p>
          </p:txBody>
        </p:sp>
      </p:grpSp>
      <p:sp>
        <p:nvSpPr>
          <p:cNvPr id="33" name="Text Box 28">
            <a:extLst>
              <a:ext uri="{FF2B5EF4-FFF2-40B4-BE49-F238E27FC236}">
                <a16:creationId xmlns:a16="http://schemas.microsoft.com/office/drawing/2014/main" id="{37815F60-D7EA-4047-8181-5B8C02471133}"/>
              </a:ext>
            </a:extLst>
          </p:cNvPr>
          <p:cNvSpPr txBox="1">
            <a:spLocks noChangeArrowheads="1"/>
          </p:cNvSpPr>
          <p:nvPr/>
        </p:nvSpPr>
        <p:spPr bwMode="auto">
          <a:xfrm>
            <a:off x="6374668" y="5298569"/>
            <a:ext cx="86113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kumimoji="1" lang="en-US" altLang="zh-CN" sz="3200" b="1" i="1" dirty="0">
                <a:latin typeface="Times New Roman" panose="02020603050405020304" pitchFamily="18" charset="0"/>
                <a:ea typeface="宋体" panose="02010600030101010101" pitchFamily="2" charset="-122"/>
              </a:rPr>
              <a:t>U</a:t>
            </a:r>
            <a:r>
              <a:rPr kumimoji="1" lang="en-US" altLang="zh-CN" sz="3200" b="1" baseline="-25000" dirty="0">
                <a:latin typeface="Times New Roman" panose="02020603050405020304" pitchFamily="18" charset="0"/>
                <a:ea typeface="宋体" panose="02010600030101010101" pitchFamily="2" charset="-122"/>
              </a:rPr>
              <a:t>AB</a:t>
            </a:r>
            <a:endParaRPr kumimoji="1" lang="en-US" altLang="zh-CN" sz="3200" b="1" dirty="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31264473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A0D09F-3EA2-4105-A8EC-D4DD6A809757}"/>
              </a:ext>
            </a:extLst>
          </p:cNvPr>
          <p:cNvSpPr>
            <a:spLocks noGrp="1"/>
          </p:cNvSpPr>
          <p:nvPr>
            <p:ph type="title"/>
          </p:nvPr>
        </p:nvSpPr>
        <p:spPr>
          <a:xfrm>
            <a:off x="923925" y="166687"/>
            <a:ext cx="7219950" cy="1325563"/>
          </a:xfrm>
        </p:spPr>
        <p:txBody>
          <a:bodyPr/>
          <a:lstStyle/>
          <a:p>
            <a:r>
              <a:rPr lang="zh-CN" altLang="en-US" dirty="0"/>
              <a:t>主要内容</a:t>
            </a:r>
          </a:p>
        </p:txBody>
      </p:sp>
      <p:sp>
        <p:nvSpPr>
          <p:cNvPr id="3" name="内容占位符 2">
            <a:extLst>
              <a:ext uri="{FF2B5EF4-FFF2-40B4-BE49-F238E27FC236}">
                <a16:creationId xmlns:a16="http://schemas.microsoft.com/office/drawing/2014/main" id="{8FE6D5EF-F5CB-4841-A53E-1D6079128DF5}"/>
              </a:ext>
            </a:extLst>
          </p:cNvPr>
          <p:cNvSpPr>
            <a:spLocks noGrp="1"/>
          </p:cNvSpPr>
          <p:nvPr>
            <p:ph idx="1"/>
          </p:nvPr>
        </p:nvSpPr>
        <p:spPr>
          <a:xfrm>
            <a:off x="3457574" y="1177925"/>
            <a:ext cx="5915025" cy="5513388"/>
          </a:xfrm>
        </p:spPr>
        <p:txBody>
          <a:bodyPr>
            <a:normAutofit/>
          </a:bodyPr>
          <a:lstStyle/>
          <a:p>
            <a:r>
              <a:rPr lang="zh-CN" altLang="en-US" sz="3600" dirty="0"/>
              <a:t>基本电路及其定理</a:t>
            </a:r>
            <a:endParaRPr lang="en-US" altLang="zh-CN" sz="3600" dirty="0"/>
          </a:p>
          <a:p>
            <a:pPr lvl="1"/>
            <a:r>
              <a:rPr lang="zh-CN" altLang="en-US" sz="3200" dirty="0"/>
              <a:t>电路及其基本定理</a:t>
            </a:r>
            <a:endParaRPr lang="en-US" altLang="zh-CN" sz="3200" dirty="0"/>
          </a:p>
          <a:p>
            <a:pPr lvl="1"/>
            <a:r>
              <a:rPr lang="zh-CN" altLang="en-US" sz="3200" dirty="0"/>
              <a:t>电阻电路分析方法</a:t>
            </a:r>
            <a:endParaRPr lang="en-US" altLang="zh-CN" sz="3200" dirty="0"/>
          </a:p>
          <a:p>
            <a:pPr lvl="1"/>
            <a:r>
              <a:rPr lang="zh-CN" altLang="en-US" sz="3200" dirty="0"/>
              <a:t>储能元件</a:t>
            </a:r>
            <a:endParaRPr lang="en-US" altLang="zh-CN" sz="3200" dirty="0"/>
          </a:p>
          <a:p>
            <a:pPr lvl="1"/>
            <a:r>
              <a:rPr lang="zh-CN" altLang="en-US" sz="3200" dirty="0"/>
              <a:t>瞬时电路</a:t>
            </a:r>
            <a:endParaRPr lang="en-US" altLang="zh-CN" sz="3200" dirty="0"/>
          </a:p>
          <a:p>
            <a:r>
              <a:rPr lang="zh-CN" altLang="en-US" sz="3600" dirty="0"/>
              <a:t>二极管</a:t>
            </a:r>
            <a:endParaRPr lang="en-US" altLang="zh-CN" sz="3600" dirty="0"/>
          </a:p>
          <a:p>
            <a:r>
              <a:rPr lang="zh-CN" altLang="en-US" sz="3600" dirty="0"/>
              <a:t>三极管</a:t>
            </a:r>
            <a:r>
              <a:rPr lang="en-US" altLang="zh-CN" sz="3600" dirty="0"/>
              <a:t>/MOS</a:t>
            </a:r>
            <a:r>
              <a:rPr lang="zh-CN" altLang="en-US" sz="3600" dirty="0"/>
              <a:t>管</a:t>
            </a:r>
            <a:endParaRPr lang="en-US" altLang="zh-CN" sz="3600" dirty="0"/>
          </a:p>
          <a:p>
            <a:r>
              <a:rPr lang="zh-CN" altLang="en-US" sz="3600" dirty="0"/>
              <a:t>门电路</a:t>
            </a:r>
            <a:endParaRPr lang="en-US" altLang="zh-CN" sz="3600" dirty="0"/>
          </a:p>
          <a:p>
            <a:r>
              <a:rPr lang="zh-CN" altLang="en-US" sz="3600" dirty="0"/>
              <a:t>运算电路</a:t>
            </a:r>
            <a:endParaRPr lang="en-US" altLang="zh-CN" sz="3600" dirty="0"/>
          </a:p>
          <a:p>
            <a:endParaRPr lang="zh-CN" altLang="en-US" sz="3600" dirty="0"/>
          </a:p>
        </p:txBody>
      </p:sp>
    </p:spTree>
    <p:extLst>
      <p:ext uri="{BB962C8B-B14F-4D97-AF65-F5344CB8AC3E}">
        <p14:creationId xmlns:p14="http://schemas.microsoft.com/office/powerpoint/2010/main" val="4637043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5">
            <a:extLst>
              <a:ext uri="{FF2B5EF4-FFF2-40B4-BE49-F238E27FC236}">
                <a16:creationId xmlns:a16="http://schemas.microsoft.com/office/drawing/2014/main" id="{2B795CAB-E7CC-437D-8E55-EB9EDE4AE6D1}"/>
              </a:ext>
            </a:extLst>
          </p:cNvPr>
          <p:cNvGrpSpPr>
            <a:grpSpLocks/>
          </p:cNvGrpSpPr>
          <p:nvPr/>
        </p:nvGrpSpPr>
        <p:grpSpPr bwMode="auto">
          <a:xfrm>
            <a:off x="3287713" y="3477680"/>
            <a:ext cx="1152525" cy="579437"/>
            <a:chOff x="1111" y="3203"/>
            <a:chExt cx="726" cy="365"/>
          </a:xfrm>
        </p:grpSpPr>
        <p:sp>
          <p:nvSpPr>
            <p:cNvPr id="3" name="Text Box 6">
              <a:extLst>
                <a:ext uri="{FF2B5EF4-FFF2-40B4-BE49-F238E27FC236}">
                  <a16:creationId xmlns:a16="http://schemas.microsoft.com/office/drawing/2014/main" id="{7412E982-88ED-409E-A08F-2EBB73AE4533}"/>
                </a:ext>
              </a:extLst>
            </p:cNvPr>
            <p:cNvSpPr txBox="1">
              <a:spLocks noChangeArrowheads="1"/>
            </p:cNvSpPr>
            <p:nvPr/>
          </p:nvSpPr>
          <p:spPr bwMode="auto">
            <a:xfrm>
              <a:off x="1111" y="3203"/>
              <a:ext cx="301"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kumimoji="1" lang="en-US" altLang="zh-CN" sz="3200" b="1" i="1">
                  <a:latin typeface="Times New Roman" panose="02020603050405020304" pitchFamily="18" charset="0"/>
                  <a:ea typeface="宋体" panose="02010600030101010101" pitchFamily="2" charset="-122"/>
                </a:rPr>
                <a:t>U</a:t>
              </a:r>
              <a:endParaRPr kumimoji="1" lang="en-US" altLang="zh-CN" sz="3200" b="1">
                <a:latin typeface="Times New Roman" panose="02020603050405020304" pitchFamily="18" charset="0"/>
                <a:ea typeface="宋体" panose="02010600030101010101" pitchFamily="2" charset="-122"/>
              </a:endParaRPr>
            </a:p>
          </p:txBody>
        </p:sp>
        <p:sp>
          <p:nvSpPr>
            <p:cNvPr id="4" name="Text Box 7">
              <a:extLst>
                <a:ext uri="{FF2B5EF4-FFF2-40B4-BE49-F238E27FC236}">
                  <a16:creationId xmlns:a16="http://schemas.microsoft.com/office/drawing/2014/main" id="{7D26DE54-3BE9-4269-B25B-EF9BCAA901D9}"/>
                </a:ext>
              </a:extLst>
            </p:cNvPr>
            <p:cNvSpPr txBox="1">
              <a:spLocks noChangeArrowheads="1"/>
            </p:cNvSpPr>
            <p:nvPr/>
          </p:nvSpPr>
          <p:spPr bwMode="auto">
            <a:xfrm>
              <a:off x="1383" y="3203"/>
              <a:ext cx="45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kumimoji="1" lang="en-US" altLang="zh-CN" sz="3200" b="1">
                  <a:latin typeface="Times New Roman" panose="02020603050405020304" pitchFamily="18" charset="0"/>
                  <a:ea typeface="宋体" panose="02010600030101010101" pitchFamily="2" charset="-122"/>
                </a:rPr>
                <a:t>&gt; 0</a:t>
              </a:r>
            </a:p>
          </p:txBody>
        </p:sp>
      </p:grpSp>
      <p:grpSp>
        <p:nvGrpSpPr>
          <p:cNvPr id="5" name="Group 8">
            <a:extLst>
              <a:ext uri="{FF2B5EF4-FFF2-40B4-BE49-F238E27FC236}">
                <a16:creationId xmlns:a16="http://schemas.microsoft.com/office/drawing/2014/main" id="{2DCBA054-E4CF-444F-9542-DE148DEFFD6B}"/>
              </a:ext>
            </a:extLst>
          </p:cNvPr>
          <p:cNvGrpSpPr>
            <a:grpSpLocks/>
          </p:cNvGrpSpPr>
          <p:nvPr/>
        </p:nvGrpSpPr>
        <p:grpSpPr bwMode="auto">
          <a:xfrm>
            <a:off x="1818770" y="751941"/>
            <a:ext cx="4111323" cy="1138238"/>
            <a:chOff x="405" y="1731"/>
            <a:chExt cx="2379" cy="717"/>
          </a:xfrm>
        </p:grpSpPr>
        <p:sp>
          <p:nvSpPr>
            <p:cNvPr id="6" name="Text Box 9">
              <a:extLst>
                <a:ext uri="{FF2B5EF4-FFF2-40B4-BE49-F238E27FC236}">
                  <a16:creationId xmlns:a16="http://schemas.microsoft.com/office/drawing/2014/main" id="{B2F1F241-1B19-496A-A9DC-1AEA38BE035E}"/>
                </a:ext>
              </a:extLst>
            </p:cNvPr>
            <p:cNvSpPr txBox="1">
              <a:spLocks noChangeArrowheads="1"/>
            </p:cNvSpPr>
            <p:nvPr/>
          </p:nvSpPr>
          <p:spPr bwMode="auto">
            <a:xfrm>
              <a:off x="1168" y="1731"/>
              <a:ext cx="933" cy="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kumimoji="1" lang="zh-CN" altLang="en-US" sz="2800" b="1">
                  <a:latin typeface="Times New Roman" panose="02020603050405020304" pitchFamily="18" charset="0"/>
                  <a:ea typeface="楷体_GB2312" pitchFamily="49" charset="-122"/>
                </a:rPr>
                <a:t>参考方向</a:t>
              </a:r>
            </a:p>
            <a:p>
              <a:pPr algn="ctr"/>
              <a:r>
                <a:rPr kumimoji="1" lang="en-US" altLang="zh-CN" sz="2800" b="1" i="1">
                  <a:latin typeface="Times New Roman" panose="02020603050405020304" pitchFamily="18" charset="0"/>
                  <a:ea typeface="楷体_GB2312" pitchFamily="49" charset="-122"/>
                </a:rPr>
                <a:t>U</a:t>
              </a:r>
            </a:p>
          </p:txBody>
        </p:sp>
        <p:sp>
          <p:nvSpPr>
            <p:cNvPr id="7" name="Text Box 10">
              <a:extLst>
                <a:ext uri="{FF2B5EF4-FFF2-40B4-BE49-F238E27FC236}">
                  <a16:creationId xmlns:a16="http://schemas.microsoft.com/office/drawing/2014/main" id="{41226227-0520-4F66-8D9D-50A1ED1B533B}"/>
                </a:ext>
              </a:extLst>
            </p:cNvPr>
            <p:cNvSpPr txBox="1">
              <a:spLocks noChangeArrowheads="1"/>
            </p:cNvSpPr>
            <p:nvPr/>
          </p:nvSpPr>
          <p:spPr bwMode="auto">
            <a:xfrm>
              <a:off x="405" y="2083"/>
              <a:ext cx="480"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zh-CN" sz="3200" b="1" dirty="0">
                  <a:solidFill>
                    <a:schemeClr val="tx2"/>
                  </a:solidFill>
                  <a:latin typeface="Times New Roman" panose="02020603050405020304" pitchFamily="18" charset="0"/>
                  <a:ea typeface="宋体" panose="02010600030101010101" pitchFamily="2" charset="-122"/>
                </a:rPr>
                <a:t>+</a:t>
              </a:r>
              <a:endParaRPr kumimoji="1" lang="en-US" altLang="zh-CN" sz="2400" b="1" dirty="0">
                <a:solidFill>
                  <a:srgbClr val="000000"/>
                </a:solidFill>
                <a:latin typeface="Times New Roman" panose="02020603050405020304" pitchFamily="18" charset="0"/>
                <a:ea typeface="宋体" panose="02010600030101010101" pitchFamily="2" charset="-122"/>
              </a:endParaRPr>
            </a:p>
          </p:txBody>
        </p:sp>
        <p:sp>
          <p:nvSpPr>
            <p:cNvPr id="8" name="Text Box 11">
              <a:extLst>
                <a:ext uri="{FF2B5EF4-FFF2-40B4-BE49-F238E27FC236}">
                  <a16:creationId xmlns:a16="http://schemas.microsoft.com/office/drawing/2014/main" id="{43007451-A29C-47AB-8DFC-A583BAED55A9}"/>
                </a:ext>
              </a:extLst>
            </p:cNvPr>
            <p:cNvSpPr txBox="1">
              <a:spLocks noChangeArrowheads="1"/>
            </p:cNvSpPr>
            <p:nvPr/>
          </p:nvSpPr>
          <p:spPr bwMode="auto">
            <a:xfrm>
              <a:off x="2304" y="2064"/>
              <a:ext cx="480"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zh-CN" sz="3200" b="1" dirty="0">
                  <a:solidFill>
                    <a:schemeClr val="tx2"/>
                  </a:solidFill>
                  <a:latin typeface="Times New Roman" panose="02020603050405020304" pitchFamily="18" charset="0"/>
                  <a:ea typeface="宋体" panose="02010600030101010101" pitchFamily="2" charset="-122"/>
                </a:rPr>
                <a:t>–</a:t>
              </a:r>
              <a:endParaRPr kumimoji="1" lang="en-US" altLang="zh-CN" sz="2400" b="1" dirty="0">
                <a:solidFill>
                  <a:srgbClr val="000000"/>
                </a:solidFill>
                <a:latin typeface="Times New Roman" panose="02020603050405020304" pitchFamily="18" charset="0"/>
                <a:ea typeface="宋体" panose="02010600030101010101" pitchFamily="2" charset="-122"/>
              </a:endParaRPr>
            </a:p>
          </p:txBody>
        </p:sp>
      </p:grpSp>
      <p:grpSp>
        <p:nvGrpSpPr>
          <p:cNvPr id="9" name="Group 12">
            <a:extLst>
              <a:ext uri="{FF2B5EF4-FFF2-40B4-BE49-F238E27FC236}">
                <a16:creationId xmlns:a16="http://schemas.microsoft.com/office/drawing/2014/main" id="{614DB804-FA1E-41D8-86EB-E2E1390D6103}"/>
              </a:ext>
            </a:extLst>
          </p:cNvPr>
          <p:cNvGrpSpPr>
            <a:grpSpLocks/>
          </p:cNvGrpSpPr>
          <p:nvPr/>
        </p:nvGrpSpPr>
        <p:grpSpPr bwMode="auto">
          <a:xfrm>
            <a:off x="1616900" y="2541054"/>
            <a:ext cx="4050737" cy="762000"/>
            <a:chOff x="290" y="2683"/>
            <a:chExt cx="2411" cy="480"/>
          </a:xfrm>
        </p:grpSpPr>
        <p:sp>
          <p:nvSpPr>
            <p:cNvPr id="10" name="Text Box 13">
              <a:extLst>
                <a:ext uri="{FF2B5EF4-FFF2-40B4-BE49-F238E27FC236}">
                  <a16:creationId xmlns:a16="http://schemas.microsoft.com/office/drawing/2014/main" id="{879C725F-02D7-4DA4-9AC9-C3468F060C33}"/>
                </a:ext>
              </a:extLst>
            </p:cNvPr>
            <p:cNvSpPr txBox="1">
              <a:spLocks noChangeArrowheads="1"/>
            </p:cNvSpPr>
            <p:nvPr/>
          </p:nvSpPr>
          <p:spPr bwMode="auto">
            <a:xfrm>
              <a:off x="290" y="2683"/>
              <a:ext cx="657"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kumimoji="1" lang="en-US" altLang="zh-CN" sz="4400" b="1" dirty="0">
                  <a:solidFill>
                    <a:srgbClr val="000000"/>
                  </a:solidFill>
                  <a:latin typeface="Times New Roman" panose="02020603050405020304" pitchFamily="18" charset="0"/>
                  <a:ea typeface="宋体" panose="02010600030101010101" pitchFamily="2" charset="-122"/>
                  <a:sym typeface="CommonBullets" pitchFamily="34" charset="2"/>
                </a:rPr>
                <a:t>+</a:t>
              </a:r>
              <a:endParaRPr kumimoji="1" lang="en-US" altLang="zh-CN" sz="3200" b="1" dirty="0">
                <a:solidFill>
                  <a:srgbClr val="000000"/>
                </a:solidFill>
                <a:latin typeface="Times New Roman" panose="02020603050405020304" pitchFamily="18" charset="0"/>
                <a:ea typeface="宋体" panose="02010600030101010101" pitchFamily="2" charset="-122"/>
              </a:endParaRPr>
            </a:p>
          </p:txBody>
        </p:sp>
        <p:sp>
          <p:nvSpPr>
            <p:cNvPr id="11" name="Line 14">
              <a:extLst>
                <a:ext uri="{FF2B5EF4-FFF2-40B4-BE49-F238E27FC236}">
                  <a16:creationId xmlns:a16="http://schemas.microsoft.com/office/drawing/2014/main" id="{B2FDAFF4-5AAC-4D66-948D-7D5FDFB6DEB3}"/>
                </a:ext>
              </a:extLst>
            </p:cNvPr>
            <p:cNvSpPr>
              <a:spLocks noChangeShapeType="1"/>
            </p:cNvSpPr>
            <p:nvPr/>
          </p:nvSpPr>
          <p:spPr bwMode="auto">
            <a:xfrm>
              <a:off x="2509" y="2971"/>
              <a:ext cx="192" cy="0"/>
            </a:xfrm>
            <a:prstGeom prst="line">
              <a:avLst/>
            </a:prstGeom>
            <a:noFill/>
            <a:ln w="28575" cap="sq">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 name="Text Box 15">
              <a:extLst>
                <a:ext uri="{FF2B5EF4-FFF2-40B4-BE49-F238E27FC236}">
                  <a16:creationId xmlns:a16="http://schemas.microsoft.com/office/drawing/2014/main" id="{19667F13-24D0-46AA-AC89-1F5EC731FD15}"/>
                </a:ext>
              </a:extLst>
            </p:cNvPr>
            <p:cNvSpPr txBox="1">
              <a:spLocks noChangeArrowheads="1"/>
            </p:cNvSpPr>
            <p:nvPr/>
          </p:nvSpPr>
          <p:spPr bwMode="auto">
            <a:xfrm>
              <a:off x="1222" y="2743"/>
              <a:ext cx="101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kumimoji="1" lang="zh-CN" altLang="en-US" sz="2800" b="1">
                  <a:solidFill>
                    <a:srgbClr val="000000"/>
                  </a:solidFill>
                  <a:latin typeface="Times New Roman" panose="02020603050405020304" pitchFamily="18" charset="0"/>
                  <a:ea typeface="宋体" panose="02010600030101010101" pitchFamily="2" charset="-122"/>
                </a:rPr>
                <a:t>实际方向</a:t>
              </a:r>
            </a:p>
          </p:txBody>
        </p:sp>
      </p:grpSp>
      <p:grpSp>
        <p:nvGrpSpPr>
          <p:cNvPr id="13" name="Group 16">
            <a:extLst>
              <a:ext uri="{FF2B5EF4-FFF2-40B4-BE49-F238E27FC236}">
                <a16:creationId xmlns:a16="http://schemas.microsoft.com/office/drawing/2014/main" id="{0D60EB6C-1D06-46B0-ADD1-6AA2C59B181B}"/>
              </a:ext>
            </a:extLst>
          </p:cNvPr>
          <p:cNvGrpSpPr>
            <a:grpSpLocks/>
          </p:cNvGrpSpPr>
          <p:nvPr/>
        </p:nvGrpSpPr>
        <p:grpSpPr bwMode="auto">
          <a:xfrm>
            <a:off x="6198682" y="2541054"/>
            <a:ext cx="4190096" cy="762000"/>
            <a:chOff x="3369" y="2683"/>
            <a:chExt cx="2504" cy="480"/>
          </a:xfrm>
        </p:grpSpPr>
        <p:sp>
          <p:nvSpPr>
            <p:cNvPr id="14" name="Text Box 17">
              <a:extLst>
                <a:ext uri="{FF2B5EF4-FFF2-40B4-BE49-F238E27FC236}">
                  <a16:creationId xmlns:a16="http://schemas.microsoft.com/office/drawing/2014/main" id="{31BC4179-B448-42C5-A6BD-D8E6671F9960}"/>
                </a:ext>
              </a:extLst>
            </p:cNvPr>
            <p:cNvSpPr txBox="1">
              <a:spLocks noChangeArrowheads="1"/>
            </p:cNvSpPr>
            <p:nvPr/>
          </p:nvSpPr>
          <p:spPr bwMode="auto">
            <a:xfrm>
              <a:off x="5216" y="2683"/>
              <a:ext cx="657"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kumimoji="1" lang="en-US" altLang="zh-CN" sz="4400" b="1" dirty="0">
                  <a:solidFill>
                    <a:srgbClr val="000000"/>
                  </a:solidFill>
                  <a:latin typeface="Times New Roman" panose="02020603050405020304" pitchFamily="18" charset="0"/>
                  <a:ea typeface="宋体" panose="02010600030101010101" pitchFamily="2" charset="-122"/>
                  <a:sym typeface="CommonBullets" pitchFamily="34" charset="2"/>
                </a:rPr>
                <a:t>+</a:t>
              </a:r>
              <a:endParaRPr kumimoji="1" lang="en-US" altLang="zh-CN" sz="3200" b="1" dirty="0">
                <a:solidFill>
                  <a:srgbClr val="000000"/>
                </a:solidFill>
                <a:latin typeface="Times New Roman" panose="02020603050405020304" pitchFamily="18" charset="0"/>
                <a:ea typeface="宋体" panose="02010600030101010101" pitchFamily="2" charset="-122"/>
              </a:endParaRPr>
            </a:p>
          </p:txBody>
        </p:sp>
        <p:sp>
          <p:nvSpPr>
            <p:cNvPr id="15" name="Line 18">
              <a:extLst>
                <a:ext uri="{FF2B5EF4-FFF2-40B4-BE49-F238E27FC236}">
                  <a16:creationId xmlns:a16="http://schemas.microsoft.com/office/drawing/2014/main" id="{215C6C56-1CD5-4B3B-90B1-869B184206A5}"/>
                </a:ext>
              </a:extLst>
            </p:cNvPr>
            <p:cNvSpPr>
              <a:spLocks noChangeShapeType="1"/>
            </p:cNvSpPr>
            <p:nvPr/>
          </p:nvSpPr>
          <p:spPr bwMode="auto">
            <a:xfrm>
              <a:off x="3369" y="2971"/>
              <a:ext cx="192" cy="0"/>
            </a:xfrm>
            <a:prstGeom prst="line">
              <a:avLst/>
            </a:prstGeom>
            <a:noFill/>
            <a:ln w="28575" cap="sq">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 name="Text Box 19">
              <a:extLst>
                <a:ext uri="{FF2B5EF4-FFF2-40B4-BE49-F238E27FC236}">
                  <a16:creationId xmlns:a16="http://schemas.microsoft.com/office/drawing/2014/main" id="{14BAADFD-D7F6-4DFB-8F2B-E6F8C17706B3}"/>
                </a:ext>
              </a:extLst>
            </p:cNvPr>
            <p:cNvSpPr txBox="1">
              <a:spLocks noChangeArrowheads="1"/>
            </p:cNvSpPr>
            <p:nvPr/>
          </p:nvSpPr>
          <p:spPr bwMode="auto">
            <a:xfrm>
              <a:off x="3920" y="2743"/>
              <a:ext cx="101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kumimoji="1" lang="zh-CN" altLang="en-US" sz="2800" b="1">
                  <a:solidFill>
                    <a:srgbClr val="000000"/>
                  </a:solidFill>
                  <a:latin typeface="Times New Roman" panose="02020603050405020304" pitchFamily="18" charset="0"/>
                  <a:ea typeface="宋体" panose="02010600030101010101" pitchFamily="2" charset="-122"/>
                </a:rPr>
                <a:t>实际方向</a:t>
              </a:r>
            </a:p>
          </p:txBody>
        </p:sp>
      </p:grpSp>
      <p:grpSp>
        <p:nvGrpSpPr>
          <p:cNvPr id="17" name="Group 20">
            <a:extLst>
              <a:ext uri="{FF2B5EF4-FFF2-40B4-BE49-F238E27FC236}">
                <a16:creationId xmlns:a16="http://schemas.microsoft.com/office/drawing/2014/main" id="{8136E864-E210-4513-8F39-52D8C09BCBDD}"/>
              </a:ext>
            </a:extLst>
          </p:cNvPr>
          <p:cNvGrpSpPr>
            <a:grpSpLocks/>
          </p:cNvGrpSpPr>
          <p:nvPr/>
        </p:nvGrpSpPr>
        <p:grpSpPr bwMode="auto">
          <a:xfrm>
            <a:off x="5977111" y="751941"/>
            <a:ext cx="4222558" cy="1138238"/>
            <a:chOff x="3025" y="1731"/>
            <a:chExt cx="2543" cy="717"/>
          </a:xfrm>
        </p:grpSpPr>
        <p:sp>
          <p:nvSpPr>
            <p:cNvPr id="18" name="Text Box 21">
              <a:extLst>
                <a:ext uri="{FF2B5EF4-FFF2-40B4-BE49-F238E27FC236}">
                  <a16:creationId xmlns:a16="http://schemas.microsoft.com/office/drawing/2014/main" id="{D40F1060-CA0F-4CE8-9050-2EEDCCDB7D84}"/>
                </a:ext>
              </a:extLst>
            </p:cNvPr>
            <p:cNvSpPr txBox="1">
              <a:spLocks noChangeArrowheads="1"/>
            </p:cNvSpPr>
            <p:nvPr/>
          </p:nvSpPr>
          <p:spPr bwMode="auto">
            <a:xfrm>
              <a:off x="3814" y="1731"/>
              <a:ext cx="1016" cy="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a:tailEnd/>
                </a14:hiddenLine>
              </a:ext>
            </a:extLst>
          </p:spPr>
          <p:txBody>
            <a:bodyPr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kumimoji="1" lang="zh-CN" altLang="en-US" sz="2800" b="1">
                  <a:latin typeface="Times New Roman" panose="02020603050405020304" pitchFamily="18" charset="0"/>
                  <a:ea typeface="楷体_GB2312" pitchFamily="49" charset="-122"/>
                </a:rPr>
                <a:t>参考方向</a:t>
              </a:r>
            </a:p>
            <a:p>
              <a:pPr algn="ctr"/>
              <a:r>
                <a:rPr kumimoji="1" lang="en-US" altLang="zh-CN" sz="2800" b="1" i="1">
                  <a:latin typeface="Times New Roman" panose="02020603050405020304" pitchFamily="18" charset="0"/>
                  <a:ea typeface="楷体_GB2312" pitchFamily="49" charset="-122"/>
                </a:rPr>
                <a:t>U</a:t>
              </a:r>
            </a:p>
          </p:txBody>
        </p:sp>
        <p:sp>
          <p:nvSpPr>
            <p:cNvPr id="19" name="Text Box 22">
              <a:extLst>
                <a:ext uri="{FF2B5EF4-FFF2-40B4-BE49-F238E27FC236}">
                  <a16:creationId xmlns:a16="http://schemas.microsoft.com/office/drawing/2014/main" id="{A878616B-49D0-42D3-8919-D3048D3CA649}"/>
                </a:ext>
              </a:extLst>
            </p:cNvPr>
            <p:cNvSpPr txBox="1">
              <a:spLocks noChangeArrowheads="1"/>
            </p:cNvSpPr>
            <p:nvPr/>
          </p:nvSpPr>
          <p:spPr bwMode="auto">
            <a:xfrm>
              <a:off x="3025" y="2083"/>
              <a:ext cx="480"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zh-CN" sz="3200" b="1" dirty="0">
                  <a:solidFill>
                    <a:schemeClr val="tx2"/>
                  </a:solidFill>
                  <a:latin typeface="Times New Roman" panose="02020603050405020304" pitchFamily="18" charset="0"/>
                  <a:ea typeface="宋体" panose="02010600030101010101" pitchFamily="2" charset="-122"/>
                </a:rPr>
                <a:t>+</a:t>
              </a:r>
              <a:endParaRPr kumimoji="1" lang="en-US" altLang="zh-CN" sz="2400" b="1" dirty="0">
                <a:solidFill>
                  <a:srgbClr val="000000"/>
                </a:solidFill>
                <a:latin typeface="Times New Roman" panose="02020603050405020304" pitchFamily="18" charset="0"/>
                <a:ea typeface="宋体" panose="02010600030101010101" pitchFamily="2" charset="-122"/>
              </a:endParaRPr>
            </a:p>
          </p:txBody>
        </p:sp>
        <p:sp>
          <p:nvSpPr>
            <p:cNvPr id="20" name="Text Box 23">
              <a:extLst>
                <a:ext uri="{FF2B5EF4-FFF2-40B4-BE49-F238E27FC236}">
                  <a16:creationId xmlns:a16="http://schemas.microsoft.com/office/drawing/2014/main" id="{919DCD2F-A4E5-43BB-BFC6-06F8A60DC5AF}"/>
                </a:ext>
              </a:extLst>
            </p:cNvPr>
            <p:cNvSpPr txBox="1">
              <a:spLocks noChangeArrowheads="1"/>
            </p:cNvSpPr>
            <p:nvPr/>
          </p:nvSpPr>
          <p:spPr bwMode="auto">
            <a:xfrm>
              <a:off x="5088" y="2064"/>
              <a:ext cx="480"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zh-CN" sz="3200" b="1">
                  <a:solidFill>
                    <a:schemeClr val="tx2"/>
                  </a:solidFill>
                  <a:latin typeface="Times New Roman" panose="02020603050405020304" pitchFamily="18" charset="0"/>
                  <a:ea typeface="宋体" panose="02010600030101010101" pitchFamily="2" charset="-122"/>
                </a:rPr>
                <a:t>–</a:t>
              </a:r>
              <a:endParaRPr kumimoji="1" lang="en-US" altLang="zh-CN" sz="2400" b="1">
                <a:solidFill>
                  <a:srgbClr val="000000"/>
                </a:solidFill>
                <a:latin typeface="Times New Roman" panose="02020603050405020304" pitchFamily="18" charset="0"/>
                <a:ea typeface="宋体" panose="02010600030101010101" pitchFamily="2" charset="-122"/>
              </a:endParaRPr>
            </a:p>
          </p:txBody>
        </p:sp>
      </p:grpSp>
      <p:grpSp>
        <p:nvGrpSpPr>
          <p:cNvPr id="21" name="Group 24">
            <a:extLst>
              <a:ext uri="{FF2B5EF4-FFF2-40B4-BE49-F238E27FC236}">
                <a16:creationId xmlns:a16="http://schemas.microsoft.com/office/drawing/2014/main" id="{B52889FE-5B56-46E3-BAC4-014619C760E5}"/>
              </a:ext>
            </a:extLst>
          </p:cNvPr>
          <p:cNvGrpSpPr>
            <a:grpSpLocks/>
          </p:cNvGrpSpPr>
          <p:nvPr/>
        </p:nvGrpSpPr>
        <p:grpSpPr bwMode="auto">
          <a:xfrm>
            <a:off x="7543801" y="3477680"/>
            <a:ext cx="1144587" cy="579437"/>
            <a:chOff x="3811" y="3113"/>
            <a:chExt cx="721" cy="365"/>
          </a:xfrm>
        </p:grpSpPr>
        <p:sp>
          <p:nvSpPr>
            <p:cNvPr id="22" name="Text Box 25">
              <a:extLst>
                <a:ext uri="{FF2B5EF4-FFF2-40B4-BE49-F238E27FC236}">
                  <a16:creationId xmlns:a16="http://schemas.microsoft.com/office/drawing/2014/main" id="{120189EB-1ADA-4201-BD6C-ACE4FED7C5F4}"/>
                </a:ext>
              </a:extLst>
            </p:cNvPr>
            <p:cNvSpPr txBox="1">
              <a:spLocks noChangeArrowheads="1"/>
            </p:cNvSpPr>
            <p:nvPr/>
          </p:nvSpPr>
          <p:spPr bwMode="auto">
            <a:xfrm>
              <a:off x="4014" y="3113"/>
              <a:ext cx="518"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kumimoji="1" lang="zh-CN" altLang="en-US" sz="3200" b="1">
                  <a:solidFill>
                    <a:schemeClr val="tx2"/>
                  </a:solidFill>
                  <a:latin typeface="Times New Roman" panose="02020603050405020304" pitchFamily="18" charset="0"/>
                  <a:ea typeface="宋体" panose="02010600030101010101" pitchFamily="2" charset="-122"/>
                </a:rPr>
                <a:t> </a:t>
              </a:r>
              <a:r>
                <a:rPr kumimoji="1" lang="en-US" altLang="zh-CN" sz="3200" b="1">
                  <a:latin typeface="Times New Roman" panose="02020603050405020304" pitchFamily="18" charset="0"/>
                  <a:ea typeface="宋体" panose="02010600030101010101" pitchFamily="2" charset="-122"/>
                </a:rPr>
                <a:t>&lt; 0</a:t>
              </a:r>
            </a:p>
          </p:txBody>
        </p:sp>
        <p:sp>
          <p:nvSpPr>
            <p:cNvPr id="23" name="Text Box 26">
              <a:extLst>
                <a:ext uri="{FF2B5EF4-FFF2-40B4-BE49-F238E27FC236}">
                  <a16:creationId xmlns:a16="http://schemas.microsoft.com/office/drawing/2014/main" id="{E7ABF263-891C-41BF-9840-47AC7507F230}"/>
                </a:ext>
              </a:extLst>
            </p:cNvPr>
            <p:cNvSpPr txBox="1">
              <a:spLocks noChangeArrowheads="1"/>
            </p:cNvSpPr>
            <p:nvPr/>
          </p:nvSpPr>
          <p:spPr bwMode="auto">
            <a:xfrm>
              <a:off x="3811" y="3113"/>
              <a:ext cx="301"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zh-CN" sz="3200" b="1" i="1">
                  <a:latin typeface="Times New Roman" panose="02020603050405020304" pitchFamily="18" charset="0"/>
                  <a:ea typeface="宋体" panose="02010600030101010101" pitchFamily="2" charset="-122"/>
                </a:rPr>
                <a:t>U</a:t>
              </a:r>
            </a:p>
          </p:txBody>
        </p:sp>
      </p:grpSp>
      <p:grpSp>
        <p:nvGrpSpPr>
          <p:cNvPr id="24" name="Group 27">
            <a:extLst>
              <a:ext uri="{FF2B5EF4-FFF2-40B4-BE49-F238E27FC236}">
                <a16:creationId xmlns:a16="http://schemas.microsoft.com/office/drawing/2014/main" id="{B95D69B9-38F0-482B-9D19-21545820623A}"/>
              </a:ext>
            </a:extLst>
          </p:cNvPr>
          <p:cNvGrpSpPr>
            <a:grpSpLocks/>
          </p:cNvGrpSpPr>
          <p:nvPr/>
        </p:nvGrpSpPr>
        <p:grpSpPr bwMode="auto">
          <a:xfrm>
            <a:off x="2074863" y="1842555"/>
            <a:ext cx="3529013" cy="346075"/>
            <a:chOff x="561" y="1158"/>
            <a:chExt cx="2223" cy="218"/>
          </a:xfrm>
        </p:grpSpPr>
        <p:sp>
          <p:nvSpPr>
            <p:cNvPr id="26" name="Line 29">
              <a:extLst>
                <a:ext uri="{FF2B5EF4-FFF2-40B4-BE49-F238E27FC236}">
                  <a16:creationId xmlns:a16="http://schemas.microsoft.com/office/drawing/2014/main" id="{ACE8A6B5-1596-47D3-868C-0713D854924B}"/>
                </a:ext>
              </a:extLst>
            </p:cNvPr>
            <p:cNvSpPr>
              <a:spLocks noChangeShapeType="1"/>
            </p:cNvSpPr>
            <p:nvPr/>
          </p:nvSpPr>
          <p:spPr bwMode="auto">
            <a:xfrm flipH="1">
              <a:off x="561" y="1294"/>
              <a:ext cx="844" cy="0"/>
            </a:xfrm>
            <a:prstGeom prst="line">
              <a:avLst/>
            </a:prstGeom>
            <a:noFill/>
            <a:ln w="38100" cap="sq">
              <a:solidFill>
                <a:schemeClr val="tx1"/>
              </a:solidFill>
              <a:round/>
              <a:headEnd/>
              <a:tail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 name="Line 30">
              <a:extLst>
                <a:ext uri="{FF2B5EF4-FFF2-40B4-BE49-F238E27FC236}">
                  <a16:creationId xmlns:a16="http://schemas.microsoft.com/office/drawing/2014/main" id="{812BD9D6-1241-4A27-A824-C7C94EC1E38D}"/>
                </a:ext>
              </a:extLst>
            </p:cNvPr>
            <p:cNvSpPr>
              <a:spLocks noChangeShapeType="1"/>
            </p:cNvSpPr>
            <p:nvPr/>
          </p:nvSpPr>
          <p:spPr bwMode="auto">
            <a:xfrm>
              <a:off x="1871" y="1294"/>
              <a:ext cx="913" cy="0"/>
            </a:xfrm>
            <a:prstGeom prst="line">
              <a:avLst/>
            </a:prstGeom>
            <a:noFill/>
            <a:ln w="38100" cap="sq">
              <a:solidFill>
                <a:schemeClr val="tx1"/>
              </a:solidFill>
              <a:round/>
              <a:headEnd/>
              <a:tail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 name="Rectangle 28">
              <a:extLst>
                <a:ext uri="{FF2B5EF4-FFF2-40B4-BE49-F238E27FC236}">
                  <a16:creationId xmlns:a16="http://schemas.microsoft.com/office/drawing/2014/main" id="{0A75508D-672C-4EB4-9F0A-20F4CDD04C5F}"/>
                </a:ext>
              </a:extLst>
            </p:cNvPr>
            <p:cNvSpPr>
              <a:spLocks noChangeArrowheads="1"/>
            </p:cNvSpPr>
            <p:nvPr/>
          </p:nvSpPr>
          <p:spPr bwMode="auto">
            <a:xfrm>
              <a:off x="1337" y="1158"/>
              <a:ext cx="614" cy="218"/>
            </a:xfrm>
            <a:prstGeom prst="rect">
              <a:avLst/>
            </a:prstGeom>
            <a:solidFill>
              <a:srgbClr val="46ACAE"/>
            </a:solidFill>
            <a:ln>
              <a:noFill/>
            </a:ln>
            <a:extLst>
              <a:ext uri="{91240B29-F687-4F45-9708-019B960494DF}">
                <a14:hiddenLine xmlns:a14="http://schemas.microsoft.com/office/drawing/2010/main" w="28575" cap="sq">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grpSp>
      <p:grpSp>
        <p:nvGrpSpPr>
          <p:cNvPr id="28" name="Group 31">
            <a:extLst>
              <a:ext uri="{FF2B5EF4-FFF2-40B4-BE49-F238E27FC236}">
                <a16:creationId xmlns:a16="http://schemas.microsoft.com/office/drawing/2014/main" id="{37E23E2F-78C0-4144-9189-7B96789BC42F}"/>
              </a:ext>
            </a:extLst>
          </p:cNvPr>
          <p:cNvGrpSpPr>
            <a:grpSpLocks/>
          </p:cNvGrpSpPr>
          <p:nvPr/>
        </p:nvGrpSpPr>
        <p:grpSpPr bwMode="auto">
          <a:xfrm>
            <a:off x="6323013" y="1865081"/>
            <a:ext cx="3529013" cy="346075"/>
            <a:chOff x="561" y="1183"/>
            <a:chExt cx="2223" cy="218"/>
          </a:xfrm>
        </p:grpSpPr>
        <p:sp>
          <p:nvSpPr>
            <p:cNvPr id="30" name="Line 33">
              <a:extLst>
                <a:ext uri="{FF2B5EF4-FFF2-40B4-BE49-F238E27FC236}">
                  <a16:creationId xmlns:a16="http://schemas.microsoft.com/office/drawing/2014/main" id="{563EABF2-202F-4613-A513-CD9D8E7A96A1}"/>
                </a:ext>
              </a:extLst>
            </p:cNvPr>
            <p:cNvSpPr>
              <a:spLocks noChangeShapeType="1"/>
            </p:cNvSpPr>
            <p:nvPr/>
          </p:nvSpPr>
          <p:spPr bwMode="auto">
            <a:xfrm flipH="1">
              <a:off x="561" y="1294"/>
              <a:ext cx="844" cy="0"/>
            </a:xfrm>
            <a:prstGeom prst="line">
              <a:avLst/>
            </a:prstGeom>
            <a:noFill/>
            <a:ln w="38100" cap="sq">
              <a:solidFill>
                <a:schemeClr val="tx1"/>
              </a:solidFill>
              <a:round/>
              <a:headEnd/>
              <a:tail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 name="Line 34">
              <a:extLst>
                <a:ext uri="{FF2B5EF4-FFF2-40B4-BE49-F238E27FC236}">
                  <a16:creationId xmlns:a16="http://schemas.microsoft.com/office/drawing/2014/main" id="{74EB4A42-A585-473B-AC70-4FBE9413B1BA}"/>
                </a:ext>
              </a:extLst>
            </p:cNvPr>
            <p:cNvSpPr>
              <a:spLocks noChangeShapeType="1"/>
            </p:cNvSpPr>
            <p:nvPr/>
          </p:nvSpPr>
          <p:spPr bwMode="auto">
            <a:xfrm>
              <a:off x="1871" y="1294"/>
              <a:ext cx="913" cy="0"/>
            </a:xfrm>
            <a:prstGeom prst="line">
              <a:avLst/>
            </a:prstGeom>
            <a:noFill/>
            <a:ln w="38100" cap="sq">
              <a:solidFill>
                <a:schemeClr val="tx1"/>
              </a:solidFill>
              <a:round/>
              <a:headEnd/>
              <a:tail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 name="Rectangle 32">
              <a:extLst>
                <a:ext uri="{FF2B5EF4-FFF2-40B4-BE49-F238E27FC236}">
                  <a16:creationId xmlns:a16="http://schemas.microsoft.com/office/drawing/2014/main" id="{B3A14584-20A6-4F4F-B2BE-8122433CC2CE}"/>
                </a:ext>
              </a:extLst>
            </p:cNvPr>
            <p:cNvSpPr>
              <a:spLocks noChangeArrowheads="1"/>
            </p:cNvSpPr>
            <p:nvPr/>
          </p:nvSpPr>
          <p:spPr bwMode="auto">
            <a:xfrm>
              <a:off x="1334" y="1183"/>
              <a:ext cx="614" cy="218"/>
            </a:xfrm>
            <a:prstGeom prst="rect">
              <a:avLst/>
            </a:prstGeom>
            <a:solidFill>
              <a:srgbClr val="46ACAE"/>
            </a:solidFill>
            <a:ln>
              <a:noFill/>
            </a:ln>
            <a:extLst>
              <a:ext uri="{91240B29-F687-4F45-9708-019B960494DF}">
                <a14:hiddenLine xmlns:a14="http://schemas.microsoft.com/office/drawing/2010/main" w="28575" cap="sq">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grpSp>
    </p:spTree>
    <p:extLst>
      <p:ext uri="{BB962C8B-B14F-4D97-AF65-F5344CB8AC3E}">
        <p14:creationId xmlns:p14="http://schemas.microsoft.com/office/powerpoint/2010/main" val="27960696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a:extLst>
              <a:ext uri="{FF2B5EF4-FFF2-40B4-BE49-F238E27FC236}">
                <a16:creationId xmlns:a16="http://schemas.microsoft.com/office/drawing/2014/main" id="{3F826959-CDDF-4AF3-87A5-B9BA939337A2}"/>
              </a:ext>
            </a:extLst>
          </p:cNvPr>
          <p:cNvSpPr txBox="1">
            <a:spLocks noChangeArrowheads="1"/>
          </p:cNvSpPr>
          <p:nvPr/>
        </p:nvSpPr>
        <p:spPr bwMode="auto">
          <a:xfrm>
            <a:off x="1594748" y="1157405"/>
            <a:ext cx="9550068"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nchor="ctr">
            <a:spAutoFit/>
          </a:bodyPr>
          <a:lstStyle>
            <a:lvl1pPr marL="571500" indent="-5715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kumimoji="1" lang="zh-CN" altLang="en-US" sz="2800" b="1" dirty="0">
                <a:latin typeface="Times New Roman" panose="02020603050405020304" pitchFamily="18" charset="0"/>
                <a:ea typeface="仿宋_GB2312" pitchFamily="49" charset="-122"/>
              </a:rPr>
              <a:t>元件或支路的</a:t>
            </a:r>
            <a:r>
              <a:rPr kumimoji="1" lang="en-US" altLang="zh-CN" sz="2800" b="1" i="1" dirty="0">
                <a:latin typeface="Times New Roman" panose="02020603050405020304" pitchFamily="18" charset="0"/>
                <a:ea typeface="方正姚体" panose="02010601030101010101" pitchFamily="2" charset="-122"/>
              </a:rPr>
              <a:t>u</a:t>
            </a:r>
            <a:r>
              <a:rPr kumimoji="1" lang="zh-CN" altLang="en-US" sz="2800" b="1" dirty="0">
                <a:latin typeface="Times New Roman" panose="02020603050405020304" pitchFamily="18" charset="0"/>
                <a:ea typeface="方正姚体" panose="02010601030101010101" pitchFamily="2" charset="-122"/>
              </a:rPr>
              <a:t>，</a:t>
            </a:r>
            <a:r>
              <a:rPr kumimoji="1" lang="en-US" altLang="zh-CN" sz="2800" b="1" i="1" dirty="0" err="1">
                <a:latin typeface="Times New Roman" panose="02020603050405020304" pitchFamily="18" charset="0"/>
                <a:ea typeface="方正姚体" panose="02010601030101010101" pitchFamily="2" charset="-122"/>
              </a:rPr>
              <a:t>i</a:t>
            </a:r>
            <a:r>
              <a:rPr kumimoji="1" lang="en-US" altLang="zh-CN" sz="2800" b="1" i="1" dirty="0">
                <a:latin typeface="Times New Roman" panose="02020603050405020304" pitchFamily="18" charset="0"/>
                <a:ea typeface="方正姚体" panose="02010601030101010101" pitchFamily="2" charset="-122"/>
              </a:rPr>
              <a:t> </a:t>
            </a:r>
            <a:r>
              <a:rPr kumimoji="1" lang="zh-CN" altLang="zh-CN" sz="2800" b="1" dirty="0">
                <a:latin typeface="Times New Roman" panose="02020603050405020304" pitchFamily="18" charset="0"/>
                <a:ea typeface="仿宋_GB2312" pitchFamily="49" charset="-122"/>
              </a:rPr>
              <a:t>采用相同的参考方向称之为</a:t>
            </a:r>
            <a:r>
              <a:rPr kumimoji="1" lang="zh-CN" altLang="zh-CN" sz="2800" b="1" dirty="0">
                <a:latin typeface="Times New Roman" panose="02020603050405020304" pitchFamily="18" charset="0"/>
                <a:ea typeface="宋体" panose="02010600030101010101" pitchFamily="2" charset="-122"/>
              </a:rPr>
              <a:t>关联参考方向</a:t>
            </a:r>
            <a:r>
              <a:rPr kumimoji="1" lang="zh-CN" altLang="zh-CN" sz="2800" b="1" dirty="0">
                <a:solidFill>
                  <a:schemeClr val="tx2"/>
                </a:solidFill>
                <a:latin typeface="Times New Roman" panose="02020603050405020304" pitchFamily="18" charset="0"/>
                <a:ea typeface="宋体" panose="02010600030101010101" pitchFamily="2" charset="-122"/>
              </a:rPr>
              <a:t>。</a:t>
            </a:r>
            <a:r>
              <a:rPr kumimoji="1" lang="zh-CN" altLang="zh-CN" sz="2800" b="1" dirty="0">
                <a:latin typeface="Times New Roman" panose="02020603050405020304" pitchFamily="18" charset="0"/>
                <a:ea typeface="仿宋_GB2312" pitchFamily="49" charset="-122"/>
              </a:rPr>
              <a:t>反之，称为</a:t>
            </a:r>
            <a:r>
              <a:rPr kumimoji="1" lang="zh-CN" altLang="zh-CN" sz="2800" b="1" dirty="0">
                <a:latin typeface="Times New Roman" panose="02020603050405020304" pitchFamily="18" charset="0"/>
                <a:ea typeface="宋体" panose="02010600030101010101" pitchFamily="2" charset="-122"/>
              </a:rPr>
              <a:t>非关联参考方向</a:t>
            </a:r>
            <a:r>
              <a:rPr kumimoji="1" lang="zh-CN" altLang="zh-CN" sz="2800" b="1" dirty="0">
                <a:solidFill>
                  <a:schemeClr val="tx2"/>
                </a:solidFill>
                <a:latin typeface="Times New Roman" panose="02020603050405020304" pitchFamily="18" charset="0"/>
                <a:ea typeface="宋体" panose="02010600030101010101" pitchFamily="2" charset="-122"/>
              </a:rPr>
              <a:t>。</a:t>
            </a:r>
            <a:endParaRPr kumimoji="1" lang="zh-CN" altLang="en-US" sz="2800" b="1" dirty="0">
              <a:solidFill>
                <a:schemeClr val="tx2"/>
              </a:solidFill>
              <a:latin typeface="Times New Roman" panose="02020603050405020304" pitchFamily="18" charset="0"/>
              <a:ea typeface="宋体" panose="02010600030101010101" pitchFamily="2" charset="-122"/>
            </a:endParaRPr>
          </a:p>
        </p:txBody>
      </p:sp>
      <p:sp>
        <p:nvSpPr>
          <p:cNvPr id="3" name="Text Box 3">
            <a:extLst>
              <a:ext uri="{FF2B5EF4-FFF2-40B4-BE49-F238E27FC236}">
                <a16:creationId xmlns:a16="http://schemas.microsoft.com/office/drawing/2014/main" id="{3D08CD32-F34A-474A-AC4B-01E8EE5126D6}"/>
              </a:ext>
            </a:extLst>
          </p:cNvPr>
          <p:cNvSpPr txBox="1">
            <a:spLocks noChangeArrowheads="1"/>
          </p:cNvSpPr>
          <p:nvPr/>
        </p:nvSpPr>
        <p:spPr bwMode="auto">
          <a:xfrm>
            <a:off x="2566989" y="4740276"/>
            <a:ext cx="259238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kumimoji="1" lang="zh-CN" altLang="zh-CN" sz="2800" b="1" dirty="0">
                <a:latin typeface="Times New Roman" panose="02020603050405020304" pitchFamily="18" charset="0"/>
                <a:ea typeface="宋体" panose="02010600030101010101" pitchFamily="2" charset="-122"/>
              </a:rPr>
              <a:t>关联参考方向</a:t>
            </a:r>
            <a:endParaRPr kumimoji="1" lang="zh-CN" altLang="en-US" sz="2800" b="1" dirty="0">
              <a:latin typeface="Times New Roman" panose="02020603050405020304" pitchFamily="18" charset="0"/>
              <a:ea typeface="宋体" panose="02010600030101010101" pitchFamily="2" charset="-122"/>
            </a:endParaRPr>
          </a:p>
        </p:txBody>
      </p:sp>
      <p:sp>
        <p:nvSpPr>
          <p:cNvPr id="4" name="Text Box 4">
            <a:extLst>
              <a:ext uri="{FF2B5EF4-FFF2-40B4-BE49-F238E27FC236}">
                <a16:creationId xmlns:a16="http://schemas.microsoft.com/office/drawing/2014/main" id="{DB413F89-1EC4-4FC6-B1AD-7C10C530CD6C}"/>
              </a:ext>
            </a:extLst>
          </p:cNvPr>
          <p:cNvSpPr txBox="1">
            <a:spLocks noChangeArrowheads="1"/>
          </p:cNvSpPr>
          <p:nvPr/>
        </p:nvSpPr>
        <p:spPr bwMode="auto">
          <a:xfrm>
            <a:off x="6527801" y="4713117"/>
            <a:ext cx="28797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kumimoji="1" lang="zh-CN" altLang="zh-CN" sz="2800" b="1" dirty="0">
                <a:latin typeface="Times New Roman" panose="02020603050405020304" pitchFamily="18" charset="0"/>
                <a:ea typeface="宋体" panose="02010600030101010101" pitchFamily="2" charset="-122"/>
              </a:rPr>
              <a:t>非关联参考方向</a:t>
            </a:r>
            <a:endParaRPr kumimoji="1" lang="zh-CN" altLang="en-US" sz="2800" b="1" dirty="0">
              <a:latin typeface="Times New Roman" panose="02020603050405020304" pitchFamily="18" charset="0"/>
              <a:ea typeface="宋体" panose="02010600030101010101" pitchFamily="2" charset="-122"/>
            </a:endParaRPr>
          </a:p>
        </p:txBody>
      </p:sp>
      <p:sp>
        <p:nvSpPr>
          <p:cNvPr id="5" name="Text Box 5">
            <a:extLst>
              <a:ext uri="{FF2B5EF4-FFF2-40B4-BE49-F238E27FC236}">
                <a16:creationId xmlns:a16="http://schemas.microsoft.com/office/drawing/2014/main" id="{B0EFCA0F-D03C-41D8-929B-55767C60CCD2}"/>
              </a:ext>
            </a:extLst>
          </p:cNvPr>
          <p:cNvSpPr txBox="1">
            <a:spLocks noChangeArrowheads="1"/>
          </p:cNvSpPr>
          <p:nvPr/>
        </p:nvSpPr>
        <p:spPr bwMode="auto">
          <a:xfrm>
            <a:off x="1199356" y="471487"/>
            <a:ext cx="32400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ap="sq"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buFont typeface="Wingdings" panose="05000000000000000000" pitchFamily="2" charset="2"/>
              <a:buNone/>
            </a:pPr>
            <a:r>
              <a:rPr kumimoji="1" lang="en-US" altLang="zh-CN" sz="2800" b="1" dirty="0">
                <a:latin typeface="Times New Roman" panose="02020603050405020304" pitchFamily="18" charset="0"/>
                <a:ea typeface="仿宋_GB2312" pitchFamily="49" charset="-122"/>
                <a:sym typeface="Symbol" panose="05050102010706020507" pitchFamily="18" charset="2"/>
              </a:rPr>
              <a:t>&lt;3&gt;.  </a:t>
            </a:r>
            <a:r>
              <a:rPr kumimoji="1" lang="zh-CN" altLang="en-US" sz="2800" b="1" dirty="0">
                <a:latin typeface="Times New Roman" panose="02020603050405020304" pitchFamily="18" charset="0"/>
                <a:ea typeface="仿宋_GB2312" pitchFamily="49" charset="-122"/>
                <a:sym typeface="Symbol" panose="05050102010706020507" pitchFamily="18" charset="2"/>
              </a:rPr>
              <a:t>关联参考方向</a:t>
            </a:r>
          </a:p>
        </p:txBody>
      </p:sp>
      <p:sp>
        <p:nvSpPr>
          <p:cNvPr id="7" name="Rectangle 8">
            <a:extLst>
              <a:ext uri="{FF2B5EF4-FFF2-40B4-BE49-F238E27FC236}">
                <a16:creationId xmlns:a16="http://schemas.microsoft.com/office/drawing/2014/main" id="{C3D19A08-D4AA-415C-BC54-2F5CA8CE8481}"/>
              </a:ext>
            </a:extLst>
          </p:cNvPr>
          <p:cNvSpPr>
            <a:spLocks noChangeArrowheads="1"/>
          </p:cNvSpPr>
          <p:nvPr/>
        </p:nvSpPr>
        <p:spPr bwMode="auto">
          <a:xfrm>
            <a:off x="3216275" y="3573002"/>
            <a:ext cx="1079500" cy="322380"/>
          </a:xfrm>
          <a:prstGeom prst="rect">
            <a:avLst/>
          </a:prstGeom>
          <a:solidFill>
            <a:srgbClr val="46ACAE"/>
          </a:solidFill>
          <a:ln>
            <a:noFill/>
          </a:ln>
          <a:extLst>
            <a:ext uri="{91240B29-F687-4F45-9708-019B960494DF}">
              <a14:hiddenLine xmlns:a14="http://schemas.microsoft.com/office/drawing/2010/main" w="38100" cap="sq" algn="ctr">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sp>
        <p:nvSpPr>
          <p:cNvPr id="8" name="Line 9">
            <a:extLst>
              <a:ext uri="{FF2B5EF4-FFF2-40B4-BE49-F238E27FC236}">
                <a16:creationId xmlns:a16="http://schemas.microsoft.com/office/drawing/2014/main" id="{85B9CC26-8CCB-4B60-9C6F-EB645F0F78AF}"/>
              </a:ext>
            </a:extLst>
          </p:cNvPr>
          <p:cNvSpPr>
            <a:spLocks noChangeShapeType="1"/>
          </p:cNvSpPr>
          <p:nvPr/>
        </p:nvSpPr>
        <p:spPr bwMode="auto">
          <a:xfrm>
            <a:off x="4295776" y="3732213"/>
            <a:ext cx="1223963" cy="0"/>
          </a:xfrm>
          <a:prstGeom prst="line">
            <a:avLst/>
          </a:prstGeom>
          <a:noFill/>
          <a:ln w="38100" cap="sq">
            <a:solidFill>
              <a:schemeClr val="tx1"/>
            </a:solidFill>
            <a:round/>
            <a:headEnd/>
            <a:tail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 name="Line 10">
            <a:extLst>
              <a:ext uri="{FF2B5EF4-FFF2-40B4-BE49-F238E27FC236}">
                <a16:creationId xmlns:a16="http://schemas.microsoft.com/office/drawing/2014/main" id="{F1D6A97F-E256-4593-A3ED-1F50F19A3C37}"/>
              </a:ext>
            </a:extLst>
          </p:cNvPr>
          <p:cNvSpPr>
            <a:spLocks noChangeShapeType="1"/>
          </p:cNvSpPr>
          <p:nvPr/>
        </p:nvSpPr>
        <p:spPr bwMode="auto">
          <a:xfrm>
            <a:off x="2063751" y="3732213"/>
            <a:ext cx="1152525" cy="0"/>
          </a:xfrm>
          <a:prstGeom prst="line">
            <a:avLst/>
          </a:prstGeom>
          <a:noFill/>
          <a:ln w="38100" cap="sq">
            <a:solidFill>
              <a:schemeClr val="tx1"/>
            </a:solidFill>
            <a:round/>
            <a:headEnd type="oval"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 name="Rectangle 11">
            <a:extLst>
              <a:ext uri="{FF2B5EF4-FFF2-40B4-BE49-F238E27FC236}">
                <a16:creationId xmlns:a16="http://schemas.microsoft.com/office/drawing/2014/main" id="{2A612F9A-6834-4CAC-AE20-DDFFD5982453}"/>
              </a:ext>
            </a:extLst>
          </p:cNvPr>
          <p:cNvSpPr>
            <a:spLocks noChangeArrowheads="1"/>
          </p:cNvSpPr>
          <p:nvPr/>
        </p:nvSpPr>
        <p:spPr bwMode="auto">
          <a:xfrm>
            <a:off x="7392988" y="3563950"/>
            <a:ext cx="1079500" cy="322380"/>
          </a:xfrm>
          <a:prstGeom prst="rect">
            <a:avLst/>
          </a:prstGeom>
          <a:solidFill>
            <a:srgbClr val="46ACAE"/>
          </a:solidFill>
          <a:ln>
            <a:noFill/>
          </a:ln>
          <a:extLst>
            <a:ext uri="{91240B29-F687-4F45-9708-019B960494DF}">
              <a14:hiddenLine xmlns:a14="http://schemas.microsoft.com/office/drawing/2010/main" w="38100" cap="sq" algn="ctr">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sp>
        <p:nvSpPr>
          <p:cNvPr id="11" name="Line 12">
            <a:extLst>
              <a:ext uri="{FF2B5EF4-FFF2-40B4-BE49-F238E27FC236}">
                <a16:creationId xmlns:a16="http://schemas.microsoft.com/office/drawing/2014/main" id="{C44D2269-0749-4FD9-9371-73AF6201A059}"/>
              </a:ext>
            </a:extLst>
          </p:cNvPr>
          <p:cNvSpPr>
            <a:spLocks noChangeShapeType="1"/>
          </p:cNvSpPr>
          <p:nvPr/>
        </p:nvSpPr>
        <p:spPr bwMode="auto">
          <a:xfrm>
            <a:off x="8472488" y="3732213"/>
            <a:ext cx="1223962" cy="0"/>
          </a:xfrm>
          <a:prstGeom prst="line">
            <a:avLst/>
          </a:prstGeom>
          <a:noFill/>
          <a:ln w="38100" cap="sq">
            <a:solidFill>
              <a:schemeClr val="tx1"/>
            </a:solidFill>
            <a:round/>
            <a:headEnd/>
            <a:tail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 name="Line 13">
            <a:extLst>
              <a:ext uri="{FF2B5EF4-FFF2-40B4-BE49-F238E27FC236}">
                <a16:creationId xmlns:a16="http://schemas.microsoft.com/office/drawing/2014/main" id="{9CF52ED7-B174-4CE8-92B3-AAAF02183D10}"/>
              </a:ext>
            </a:extLst>
          </p:cNvPr>
          <p:cNvSpPr>
            <a:spLocks noChangeShapeType="1"/>
          </p:cNvSpPr>
          <p:nvPr/>
        </p:nvSpPr>
        <p:spPr bwMode="auto">
          <a:xfrm>
            <a:off x="6240464" y="3732213"/>
            <a:ext cx="1152525" cy="0"/>
          </a:xfrm>
          <a:prstGeom prst="line">
            <a:avLst/>
          </a:prstGeom>
          <a:noFill/>
          <a:ln w="38100" cap="sq">
            <a:solidFill>
              <a:schemeClr val="tx1"/>
            </a:solidFill>
            <a:round/>
            <a:headEnd type="oval"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 name="AutoShape 14">
            <a:extLst>
              <a:ext uri="{FF2B5EF4-FFF2-40B4-BE49-F238E27FC236}">
                <a16:creationId xmlns:a16="http://schemas.microsoft.com/office/drawing/2014/main" id="{3AA40B33-ECE9-43FF-A8EB-8A526C041122}"/>
              </a:ext>
            </a:extLst>
          </p:cNvPr>
          <p:cNvSpPr>
            <a:spLocks noChangeArrowheads="1"/>
          </p:cNvSpPr>
          <p:nvPr/>
        </p:nvSpPr>
        <p:spPr bwMode="auto">
          <a:xfrm>
            <a:off x="2279650" y="3011488"/>
            <a:ext cx="1079500" cy="144462"/>
          </a:xfrm>
          <a:prstGeom prst="rightArrow">
            <a:avLst>
              <a:gd name="adj1" fmla="val 50000"/>
              <a:gd name="adj2" fmla="val 186814"/>
            </a:avLst>
          </a:prstGeom>
          <a:solidFill>
            <a:schemeClr val="tx1"/>
          </a:solidFill>
          <a:ln>
            <a:noFill/>
          </a:ln>
          <a:extLst>
            <a:ext uri="{91240B29-F687-4F45-9708-019B960494DF}">
              <a14:hiddenLine xmlns:a14="http://schemas.microsoft.com/office/drawing/2010/main" w="38100" cap="sq" algn="ctr">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sp>
        <p:nvSpPr>
          <p:cNvPr id="14" name="Text Box 15">
            <a:extLst>
              <a:ext uri="{FF2B5EF4-FFF2-40B4-BE49-F238E27FC236}">
                <a16:creationId xmlns:a16="http://schemas.microsoft.com/office/drawing/2014/main" id="{12DB82CD-5DB4-4135-93EA-AFE39C0AED0A}"/>
              </a:ext>
            </a:extLst>
          </p:cNvPr>
          <p:cNvSpPr txBox="1">
            <a:spLocks noChangeArrowheads="1"/>
          </p:cNvSpPr>
          <p:nvPr/>
        </p:nvSpPr>
        <p:spPr bwMode="auto">
          <a:xfrm>
            <a:off x="3503614" y="2795589"/>
            <a:ext cx="50482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ap="sq"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zh-CN" sz="3200" b="1" i="1">
                <a:latin typeface="Times New Roman" panose="02020603050405020304" pitchFamily="18" charset="0"/>
                <a:ea typeface="仿宋_GB2312" pitchFamily="49" charset="-122"/>
                <a:sym typeface="Symbol" panose="05050102010706020507" pitchFamily="18" charset="2"/>
              </a:rPr>
              <a:t>i</a:t>
            </a:r>
          </a:p>
        </p:txBody>
      </p:sp>
      <p:sp>
        <p:nvSpPr>
          <p:cNvPr id="15" name="Text Box 16">
            <a:extLst>
              <a:ext uri="{FF2B5EF4-FFF2-40B4-BE49-F238E27FC236}">
                <a16:creationId xmlns:a16="http://schemas.microsoft.com/office/drawing/2014/main" id="{AED3EF8A-0F52-443D-8903-4E6DB15E1EC6}"/>
              </a:ext>
            </a:extLst>
          </p:cNvPr>
          <p:cNvSpPr txBox="1">
            <a:spLocks noChangeArrowheads="1"/>
          </p:cNvSpPr>
          <p:nvPr/>
        </p:nvSpPr>
        <p:spPr bwMode="auto">
          <a:xfrm>
            <a:off x="1919288" y="4046709"/>
            <a:ext cx="6477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ap="sq"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zh-CN" sz="3200" b="1" dirty="0">
                <a:solidFill>
                  <a:srgbClr val="CC0000"/>
                </a:solidFill>
                <a:latin typeface="Times New Roman" panose="02020603050405020304" pitchFamily="18" charset="0"/>
                <a:ea typeface="仿宋_GB2312" pitchFamily="49" charset="-122"/>
                <a:sym typeface="Symbol" panose="05050102010706020507" pitchFamily="18" charset="2"/>
              </a:rPr>
              <a:t>+</a:t>
            </a:r>
          </a:p>
        </p:txBody>
      </p:sp>
      <p:sp>
        <p:nvSpPr>
          <p:cNvPr id="16" name="Text Box 17">
            <a:extLst>
              <a:ext uri="{FF2B5EF4-FFF2-40B4-BE49-F238E27FC236}">
                <a16:creationId xmlns:a16="http://schemas.microsoft.com/office/drawing/2014/main" id="{7448A444-1952-4A48-AA95-B0EC9C87609D}"/>
              </a:ext>
            </a:extLst>
          </p:cNvPr>
          <p:cNvSpPr txBox="1">
            <a:spLocks noChangeArrowheads="1"/>
          </p:cNvSpPr>
          <p:nvPr/>
        </p:nvSpPr>
        <p:spPr bwMode="auto">
          <a:xfrm>
            <a:off x="4943475" y="4010497"/>
            <a:ext cx="6477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ap="sq"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zh-CN" sz="3200" b="1" dirty="0">
                <a:solidFill>
                  <a:srgbClr val="CC0000"/>
                </a:solidFill>
                <a:latin typeface="Times New Roman" panose="02020603050405020304" pitchFamily="18" charset="0"/>
                <a:ea typeface="仿宋_GB2312" pitchFamily="49" charset="-122"/>
                <a:sym typeface="Symbol" panose="05050102010706020507" pitchFamily="18" charset="2"/>
              </a:rPr>
              <a:t>-</a:t>
            </a:r>
          </a:p>
        </p:txBody>
      </p:sp>
      <p:sp>
        <p:nvSpPr>
          <p:cNvPr id="17" name="Text Box 18">
            <a:extLst>
              <a:ext uri="{FF2B5EF4-FFF2-40B4-BE49-F238E27FC236}">
                <a16:creationId xmlns:a16="http://schemas.microsoft.com/office/drawing/2014/main" id="{1DB80EE1-D0B8-4E09-9B63-D73E87AF2407}"/>
              </a:ext>
            </a:extLst>
          </p:cNvPr>
          <p:cNvSpPr txBox="1">
            <a:spLocks noChangeArrowheads="1"/>
          </p:cNvSpPr>
          <p:nvPr/>
        </p:nvSpPr>
        <p:spPr bwMode="auto">
          <a:xfrm>
            <a:off x="9211319" y="4029204"/>
            <a:ext cx="6477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ap="sq"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zh-CN" sz="3200" b="1" dirty="0">
                <a:solidFill>
                  <a:srgbClr val="CC0000"/>
                </a:solidFill>
                <a:latin typeface="Times New Roman" panose="02020603050405020304" pitchFamily="18" charset="0"/>
                <a:ea typeface="仿宋_GB2312" pitchFamily="49" charset="-122"/>
                <a:sym typeface="Symbol" panose="05050102010706020507" pitchFamily="18" charset="2"/>
              </a:rPr>
              <a:t>+</a:t>
            </a:r>
          </a:p>
        </p:txBody>
      </p:sp>
      <p:sp>
        <p:nvSpPr>
          <p:cNvPr id="18" name="Text Box 19">
            <a:extLst>
              <a:ext uri="{FF2B5EF4-FFF2-40B4-BE49-F238E27FC236}">
                <a16:creationId xmlns:a16="http://schemas.microsoft.com/office/drawing/2014/main" id="{6F4953A9-2C7C-410F-87ED-B5AB6F2A6298}"/>
              </a:ext>
            </a:extLst>
          </p:cNvPr>
          <p:cNvSpPr txBox="1">
            <a:spLocks noChangeArrowheads="1"/>
          </p:cNvSpPr>
          <p:nvPr/>
        </p:nvSpPr>
        <p:spPr bwMode="auto">
          <a:xfrm>
            <a:off x="6024563" y="4010497"/>
            <a:ext cx="6477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ap="sq"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zh-CN" sz="3200" b="1" dirty="0">
                <a:solidFill>
                  <a:srgbClr val="CC0000"/>
                </a:solidFill>
                <a:latin typeface="Times New Roman" panose="02020603050405020304" pitchFamily="18" charset="0"/>
                <a:ea typeface="仿宋_GB2312" pitchFamily="49" charset="-122"/>
                <a:sym typeface="Symbol" panose="05050102010706020507" pitchFamily="18" charset="2"/>
              </a:rPr>
              <a:t>-</a:t>
            </a:r>
          </a:p>
        </p:txBody>
      </p:sp>
      <p:sp>
        <p:nvSpPr>
          <p:cNvPr id="19" name="AutoShape 20">
            <a:extLst>
              <a:ext uri="{FF2B5EF4-FFF2-40B4-BE49-F238E27FC236}">
                <a16:creationId xmlns:a16="http://schemas.microsoft.com/office/drawing/2014/main" id="{8AAD8522-AF34-4833-B4BE-7BAABA2B0FE4}"/>
              </a:ext>
            </a:extLst>
          </p:cNvPr>
          <p:cNvSpPr>
            <a:spLocks noChangeArrowheads="1"/>
          </p:cNvSpPr>
          <p:nvPr/>
        </p:nvSpPr>
        <p:spPr bwMode="auto">
          <a:xfrm>
            <a:off x="6240463" y="3084513"/>
            <a:ext cx="1079500" cy="144462"/>
          </a:xfrm>
          <a:prstGeom prst="rightArrow">
            <a:avLst>
              <a:gd name="adj1" fmla="val 50000"/>
              <a:gd name="adj2" fmla="val 186814"/>
            </a:avLst>
          </a:prstGeom>
          <a:solidFill>
            <a:schemeClr val="tx1"/>
          </a:solidFill>
          <a:ln>
            <a:noFill/>
          </a:ln>
          <a:extLst>
            <a:ext uri="{91240B29-F687-4F45-9708-019B960494DF}">
              <a14:hiddenLine xmlns:a14="http://schemas.microsoft.com/office/drawing/2010/main" w="38100" cap="sq" algn="ctr">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sp>
        <p:nvSpPr>
          <p:cNvPr id="20" name="Text Box 21">
            <a:extLst>
              <a:ext uri="{FF2B5EF4-FFF2-40B4-BE49-F238E27FC236}">
                <a16:creationId xmlns:a16="http://schemas.microsoft.com/office/drawing/2014/main" id="{72CB853F-5C23-4E33-A448-84C86896DD5B}"/>
              </a:ext>
            </a:extLst>
          </p:cNvPr>
          <p:cNvSpPr txBox="1">
            <a:spLocks noChangeArrowheads="1"/>
          </p:cNvSpPr>
          <p:nvPr/>
        </p:nvSpPr>
        <p:spPr bwMode="auto">
          <a:xfrm>
            <a:off x="7608889" y="2724150"/>
            <a:ext cx="50482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ap="sq"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zh-CN" sz="3200" b="1" i="1">
                <a:latin typeface="Times New Roman" panose="02020603050405020304" pitchFamily="18" charset="0"/>
                <a:ea typeface="仿宋_GB2312" pitchFamily="49" charset="-122"/>
                <a:sym typeface="Symbol" panose="05050102010706020507" pitchFamily="18" charset="2"/>
              </a:rPr>
              <a:t>i</a:t>
            </a:r>
          </a:p>
        </p:txBody>
      </p:sp>
      <p:sp>
        <p:nvSpPr>
          <p:cNvPr id="21" name="Text Box 22">
            <a:extLst>
              <a:ext uri="{FF2B5EF4-FFF2-40B4-BE49-F238E27FC236}">
                <a16:creationId xmlns:a16="http://schemas.microsoft.com/office/drawing/2014/main" id="{FA2CF605-BB32-4F54-80B0-33FF9CD690AF}"/>
              </a:ext>
            </a:extLst>
          </p:cNvPr>
          <p:cNvSpPr txBox="1">
            <a:spLocks noChangeArrowheads="1"/>
          </p:cNvSpPr>
          <p:nvPr/>
        </p:nvSpPr>
        <p:spPr bwMode="auto">
          <a:xfrm>
            <a:off x="3503613" y="4092575"/>
            <a:ext cx="6477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ap="sq"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zh-CN" sz="3200" b="1" i="1">
                <a:latin typeface="Times New Roman" panose="02020603050405020304" pitchFamily="18" charset="0"/>
                <a:ea typeface="仿宋_GB2312" pitchFamily="49" charset="-122"/>
                <a:sym typeface="Symbol" panose="05050102010706020507" pitchFamily="18" charset="2"/>
              </a:rPr>
              <a:t>U</a:t>
            </a:r>
          </a:p>
        </p:txBody>
      </p:sp>
      <p:sp>
        <p:nvSpPr>
          <p:cNvPr id="22" name="Text Box 23">
            <a:extLst>
              <a:ext uri="{FF2B5EF4-FFF2-40B4-BE49-F238E27FC236}">
                <a16:creationId xmlns:a16="http://schemas.microsoft.com/office/drawing/2014/main" id="{BB2269C3-65A5-42AA-8349-B9C974004E28}"/>
              </a:ext>
            </a:extLst>
          </p:cNvPr>
          <p:cNvSpPr txBox="1">
            <a:spLocks noChangeArrowheads="1"/>
          </p:cNvSpPr>
          <p:nvPr/>
        </p:nvSpPr>
        <p:spPr bwMode="auto">
          <a:xfrm>
            <a:off x="7563022" y="4037272"/>
            <a:ext cx="6477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ap="sq"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zh-CN" sz="3200" b="1" i="1" dirty="0">
                <a:latin typeface="Times New Roman" panose="02020603050405020304" pitchFamily="18" charset="0"/>
                <a:ea typeface="仿宋_GB2312" pitchFamily="49" charset="-122"/>
                <a:sym typeface="Symbol" panose="05050102010706020507" pitchFamily="18" charset="2"/>
              </a:rPr>
              <a:t>U</a:t>
            </a:r>
          </a:p>
        </p:txBody>
      </p:sp>
    </p:spTree>
    <p:extLst>
      <p:ext uri="{BB962C8B-B14F-4D97-AF65-F5344CB8AC3E}">
        <p14:creationId xmlns:p14="http://schemas.microsoft.com/office/powerpoint/2010/main" val="16576546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a:extLst>
              <a:ext uri="{FF2B5EF4-FFF2-40B4-BE49-F238E27FC236}">
                <a16:creationId xmlns:a16="http://schemas.microsoft.com/office/drawing/2014/main" id="{2E00220D-094F-463F-B9A0-75AF4FA71077}"/>
              </a:ext>
            </a:extLst>
          </p:cNvPr>
          <p:cNvGrpSpPr>
            <a:grpSpLocks/>
          </p:cNvGrpSpPr>
          <p:nvPr/>
        </p:nvGrpSpPr>
        <p:grpSpPr bwMode="auto">
          <a:xfrm>
            <a:off x="2206625" y="1846264"/>
            <a:ext cx="2160588" cy="1800225"/>
            <a:chOff x="475" y="573"/>
            <a:chExt cx="1361" cy="1134"/>
          </a:xfrm>
        </p:grpSpPr>
        <p:sp>
          <p:nvSpPr>
            <p:cNvPr id="3" name="Text Box 3">
              <a:extLst>
                <a:ext uri="{FF2B5EF4-FFF2-40B4-BE49-F238E27FC236}">
                  <a16:creationId xmlns:a16="http://schemas.microsoft.com/office/drawing/2014/main" id="{845D4F5E-33E5-4A4A-99CF-0163A35A42F2}"/>
                </a:ext>
              </a:extLst>
            </p:cNvPr>
            <p:cNvSpPr txBox="1">
              <a:spLocks noChangeArrowheads="1"/>
            </p:cNvSpPr>
            <p:nvPr/>
          </p:nvSpPr>
          <p:spPr bwMode="auto">
            <a:xfrm>
              <a:off x="475" y="936"/>
              <a:ext cx="408" cy="330"/>
            </a:xfrm>
            <a:prstGeom prst="rect">
              <a:avLst/>
            </a:prstGeom>
            <a:solidFill>
              <a:srgbClr val="FFCC00"/>
            </a:solidFill>
            <a:ln w="38100" cap="sq" algn="ctr">
              <a:solidFill>
                <a:srgbClr val="FFCC00"/>
              </a:solidFill>
              <a:miter lim="800000"/>
              <a:headEnd/>
              <a:tailEnd/>
            </a:ln>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zh-CN" sz="2800" b="1">
                  <a:solidFill>
                    <a:schemeClr val="bg2"/>
                  </a:solidFill>
                  <a:latin typeface="Times New Roman" panose="02020603050405020304" pitchFamily="18" charset="0"/>
                  <a:ea typeface="仿宋_GB2312" pitchFamily="49" charset="-122"/>
                  <a:sym typeface="Symbol" panose="05050102010706020507" pitchFamily="18" charset="2"/>
                </a:rPr>
                <a:t>A</a:t>
              </a:r>
            </a:p>
          </p:txBody>
        </p:sp>
        <p:sp>
          <p:nvSpPr>
            <p:cNvPr id="4" name="Text Box 4">
              <a:extLst>
                <a:ext uri="{FF2B5EF4-FFF2-40B4-BE49-F238E27FC236}">
                  <a16:creationId xmlns:a16="http://schemas.microsoft.com/office/drawing/2014/main" id="{85189D51-02BB-44ED-A5D6-B5798AD398C3}"/>
                </a:ext>
              </a:extLst>
            </p:cNvPr>
            <p:cNvSpPr txBox="1">
              <a:spLocks noChangeArrowheads="1"/>
            </p:cNvSpPr>
            <p:nvPr/>
          </p:nvSpPr>
          <p:spPr bwMode="auto">
            <a:xfrm>
              <a:off x="1428" y="936"/>
              <a:ext cx="408" cy="330"/>
            </a:xfrm>
            <a:prstGeom prst="rect">
              <a:avLst/>
            </a:prstGeom>
            <a:solidFill>
              <a:srgbClr val="FFCC00"/>
            </a:solidFill>
            <a:ln w="38100" cap="sq" algn="ctr">
              <a:solidFill>
                <a:srgbClr val="FFCC00"/>
              </a:solidFill>
              <a:miter lim="800000"/>
              <a:headEnd/>
              <a:tailEnd/>
            </a:ln>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zh-CN" sz="2800" b="1">
                  <a:solidFill>
                    <a:schemeClr val="bg2"/>
                  </a:solidFill>
                  <a:latin typeface="Times New Roman" panose="02020603050405020304" pitchFamily="18" charset="0"/>
                  <a:ea typeface="仿宋_GB2312" pitchFamily="49" charset="-122"/>
                  <a:sym typeface="Symbol" panose="05050102010706020507" pitchFamily="18" charset="2"/>
                </a:rPr>
                <a:t>B</a:t>
              </a:r>
            </a:p>
          </p:txBody>
        </p:sp>
        <p:sp>
          <p:nvSpPr>
            <p:cNvPr id="5" name="Line 5">
              <a:extLst>
                <a:ext uri="{FF2B5EF4-FFF2-40B4-BE49-F238E27FC236}">
                  <a16:creationId xmlns:a16="http://schemas.microsoft.com/office/drawing/2014/main" id="{F177905A-40BD-4366-A3E8-D166AD704FA3}"/>
                </a:ext>
              </a:extLst>
            </p:cNvPr>
            <p:cNvSpPr>
              <a:spLocks noChangeShapeType="1"/>
            </p:cNvSpPr>
            <p:nvPr/>
          </p:nvSpPr>
          <p:spPr bwMode="auto">
            <a:xfrm>
              <a:off x="657" y="573"/>
              <a:ext cx="0" cy="363"/>
            </a:xfrm>
            <a:prstGeom prst="line">
              <a:avLst/>
            </a:prstGeom>
            <a:noFill/>
            <a:ln w="38100" cap="sq">
              <a:solidFill>
                <a:srgbClr val="FF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 name="Line 6">
              <a:extLst>
                <a:ext uri="{FF2B5EF4-FFF2-40B4-BE49-F238E27FC236}">
                  <a16:creationId xmlns:a16="http://schemas.microsoft.com/office/drawing/2014/main" id="{3E63FC11-8FAA-4A4B-A74B-69ADC7EE63BA}"/>
                </a:ext>
              </a:extLst>
            </p:cNvPr>
            <p:cNvSpPr>
              <a:spLocks noChangeShapeType="1"/>
            </p:cNvSpPr>
            <p:nvPr/>
          </p:nvSpPr>
          <p:spPr bwMode="auto">
            <a:xfrm>
              <a:off x="1655" y="573"/>
              <a:ext cx="0" cy="363"/>
            </a:xfrm>
            <a:prstGeom prst="line">
              <a:avLst/>
            </a:prstGeom>
            <a:noFill/>
            <a:ln w="38100" cap="sq">
              <a:solidFill>
                <a:srgbClr val="FF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 name="Line 7">
              <a:extLst>
                <a:ext uri="{FF2B5EF4-FFF2-40B4-BE49-F238E27FC236}">
                  <a16:creationId xmlns:a16="http://schemas.microsoft.com/office/drawing/2014/main" id="{76956D8E-59E5-4392-895A-617B0CEB07AA}"/>
                </a:ext>
              </a:extLst>
            </p:cNvPr>
            <p:cNvSpPr>
              <a:spLocks noChangeShapeType="1"/>
            </p:cNvSpPr>
            <p:nvPr/>
          </p:nvSpPr>
          <p:spPr bwMode="auto">
            <a:xfrm>
              <a:off x="657" y="573"/>
              <a:ext cx="998" cy="0"/>
            </a:xfrm>
            <a:prstGeom prst="line">
              <a:avLst/>
            </a:prstGeom>
            <a:noFill/>
            <a:ln w="38100" cap="sq">
              <a:solidFill>
                <a:srgbClr val="FF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 name="Line 8">
              <a:extLst>
                <a:ext uri="{FF2B5EF4-FFF2-40B4-BE49-F238E27FC236}">
                  <a16:creationId xmlns:a16="http://schemas.microsoft.com/office/drawing/2014/main" id="{2496A99A-FFB3-4ECF-8269-17249517417B}"/>
                </a:ext>
              </a:extLst>
            </p:cNvPr>
            <p:cNvSpPr>
              <a:spLocks noChangeShapeType="1"/>
            </p:cNvSpPr>
            <p:nvPr/>
          </p:nvSpPr>
          <p:spPr bwMode="auto">
            <a:xfrm>
              <a:off x="657" y="1253"/>
              <a:ext cx="0" cy="454"/>
            </a:xfrm>
            <a:prstGeom prst="line">
              <a:avLst/>
            </a:prstGeom>
            <a:noFill/>
            <a:ln w="38100" cap="sq">
              <a:solidFill>
                <a:srgbClr val="FF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 name="Line 9">
              <a:extLst>
                <a:ext uri="{FF2B5EF4-FFF2-40B4-BE49-F238E27FC236}">
                  <a16:creationId xmlns:a16="http://schemas.microsoft.com/office/drawing/2014/main" id="{E694A1A6-3C50-4C94-A97B-F6B7F545F5D5}"/>
                </a:ext>
              </a:extLst>
            </p:cNvPr>
            <p:cNvSpPr>
              <a:spLocks noChangeShapeType="1"/>
            </p:cNvSpPr>
            <p:nvPr/>
          </p:nvSpPr>
          <p:spPr bwMode="auto">
            <a:xfrm>
              <a:off x="1655" y="1253"/>
              <a:ext cx="0" cy="454"/>
            </a:xfrm>
            <a:prstGeom prst="line">
              <a:avLst/>
            </a:prstGeom>
            <a:noFill/>
            <a:ln w="38100" cap="sq">
              <a:solidFill>
                <a:srgbClr val="FF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 name="Line 10">
              <a:extLst>
                <a:ext uri="{FF2B5EF4-FFF2-40B4-BE49-F238E27FC236}">
                  <a16:creationId xmlns:a16="http://schemas.microsoft.com/office/drawing/2014/main" id="{EA35B149-BED8-4D50-A4BC-4046E23617C1}"/>
                </a:ext>
              </a:extLst>
            </p:cNvPr>
            <p:cNvSpPr>
              <a:spLocks noChangeShapeType="1"/>
            </p:cNvSpPr>
            <p:nvPr/>
          </p:nvSpPr>
          <p:spPr bwMode="auto">
            <a:xfrm>
              <a:off x="657" y="1707"/>
              <a:ext cx="998" cy="0"/>
            </a:xfrm>
            <a:prstGeom prst="line">
              <a:avLst/>
            </a:prstGeom>
            <a:noFill/>
            <a:ln w="38100" cap="sq">
              <a:solidFill>
                <a:srgbClr val="FF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 name="Text Box 11">
              <a:extLst>
                <a:ext uri="{FF2B5EF4-FFF2-40B4-BE49-F238E27FC236}">
                  <a16:creationId xmlns:a16="http://schemas.microsoft.com/office/drawing/2014/main" id="{19A2E4A7-0124-436E-87D8-1CDAB4A7E45E}"/>
                </a:ext>
              </a:extLst>
            </p:cNvPr>
            <p:cNvSpPr txBox="1">
              <a:spLocks noChangeArrowheads="1"/>
            </p:cNvSpPr>
            <p:nvPr/>
          </p:nvSpPr>
          <p:spPr bwMode="auto">
            <a:xfrm>
              <a:off x="475" y="936"/>
              <a:ext cx="408" cy="330"/>
            </a:xfrm>
            <a:prstGeom prst="rect">
              <a:avLst/>
            </a:prstGeom>
            <a:solidFill>
              <a:srgbClr val="46ACAE"/>
            </a:solidFill>
            <a:ln w="38100" cap="sq" algn="ctr">
              <a:solidFill>
                <a:srgbClr val="FFCC00"/>
              </a:solidFill>
              <a:miter lim="800000"/>
              <a:headEnd/>
              <a:tailEnd/>
            </a:ln>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zh-CN" sz="2800" b="1">
                  <a:solidFill>
                    <a:srgbClr val="CC0000"/>
                  </a:solidFill>
                  <a:latin typeface="Times New Roman" panose="02020603050405020304" pitchFamily="18" charset="0"/>
                  <a:ea typeface="仿宋_GB2312" pitchFamily="49" charset="-122"/>
                  <a:sym typeface="Symbol" panose="05050102010706020507" pitchFamily="18" charset="2"/>
                </a:rPr>
                <a:t>A</a:t>
              </a:r>
            </a:p>
          </p:txBody>
        </p:sp>
        <p:sp>
          <p:nvSpPr>
            <p:cNvPr id="12" name="Text Box 12">
              <a:extLst>
                <a:ext uri="{FF2B5EF4-FFF2-40B4-BE49-F238E27FC236}">
                  <a16:creationId xmlns:a16="http://schemas.microsoft.com/office/drawing/2014/main" id="{DFEAE6E2-822F-4D65-A750-1CE6FD901C91}"/>
                </a:ext>
              </a:extLst>
            </p:cNvPr>
            <p:cNvSpPr txBox="1">
              <a:spLocks noChangeArrowheads="1"/>
            </p:cNvSpPr>
            <p:nvPr/>
          </p:nvSpPr>
          <p:spPr bwMode="auto">
            <a:xfrm>
              <a:off x="1428" y="936"/>
              <a:ext cx="408" cy="330"/>
            </a:xfrm>
            <a:prstGeom prst="rect">
              <a:avLst/>
            </a:prstGeom>
            <a:solidFill>
              <a:srgbClr val="46ACAE"/>
            </a:solidFill>
            <a:ln w="38100" cap="sq" algn="ctr">
              <a:solidFill>
                <a:srgbClr val="FFCC00"/>
              </a:solidFill>
              <a:miter lim="800000"/>
              <a:headEnd/>
              <a:tailEnd/>
            </a:ln>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zh-CN" sz="2800" b="1">
                  <a:solidFill>
                    <a:srgbClr val="CC0000"/>
                  </a:solidFill>
                  <a:latin typeface="Times New Roman" panose="02020603050405020304" pitchFamily="18" charset="0"/>
                  <a:ea typeface="仿宋_GB2312" pitchFamily="49" charset="-122"/>
                  <a:sym typeface="Symbol" panose="05050102010706020507" pitchFamily="18" charset="2"/>
                </a:rPr>
                <a:t>B</a:t>
              </a:r>
            </a:p>
          </p:txBody>
        </p:sp>
        <p:sp>
          <p:nvSpPr>
            <p:cNvPr id="13" name="Line 13">
              <a:extLst>
                <a:ext uri="{FF2B5EF4-FFF2-40B4-BE49-F238E27FC236}">
                  <a16:creationId xmlns:a16="http://schemas.microsoft.com/office/drawing/2014/main" id="{BB813FC0-2CB1-41E8-A2A9-677543EEDDF6}"/>
                </a:ext>
              </a:extLst>
            </p:cNvPr>
            <p:cNvSpPr>
              <a:spLocks noChangeShapeType="1"/>
            </p:cNvSpPr>
            <p:nvPr/>
          </p:nvSpPr>
          <p:spPr bwMode="auto">
            <a:xfrm>
              <a:off x="657" y="573"/>
              <a:ext cx="0" cy="363"/>
            </a:xfrm>
            <a:prstGeom prst="line">
              <a:avLst/>
            </a:prstGeom>
            <a:noFill/>
            <a:ln w="38100" cap="sq">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 name="Line 14">
              <a:extLst>
                <a:ext uri="{FF2B5EF4-FFF2-40B4-BE49-F238E27FC236}">
                  <a16:creationId xmlns:a16="http://schemas.microsoft.com/office/drawing/2014/main" id="{6F3CF795-7899-415F-8EC5-B5E780322060}"/>
                </a:ext>
              </a:extLst>
            </p:cNvPr>
            <p:cNvSpPr>
              <a:spLocks noChangeShapeType="1"/>
            </p:cNvSpPr>
            <p:nvPr/>
          </p:nvSpPr>
          <p:spPr bwMode="auto">
            <a:xfrm>
              <a:off x="1655" y="573"/>
              <a:ext cx="0" cy="363"/>
            </a:xfrm>
            <a:prstGeom prst="line">
              <a:avLst/>
            </a:prstGeom>
            <a:noFill/>
            <a:ln w="38100" cap="sq">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 name="Line 15">
              <a:extLst>
                <a:ext uri="{FF2B5EF4-FFF2-40B4-BE49-F238E27FC236}">
                  <a16:creationId xmlns:a16="http://schemas.microsoft.com/office/drawing/2014/main" id="{BFE88163-0F6B-4C49-86ED-43BA2BCD5924}"/>
                </a:ext>
              </a:extLst>
            </p:cNvPr>
            <p:cNvSpPr>
              <a:spLocks noChangeShapeType="1"/>
            </p:cNvSpPr>
            <p:nvPr/>
          </p:nvSpPr>
          <p:spPr bwMode="auto">
            <a:xfrm>
              <a:off x="657" y="573"/>
              <a:ext cx="998" cy="0"/>
            </a:xfrm>
            <a:prstGeom prst="line">
              <a:avLst/>
            </a:prstGeom>
            <a:noFill/>
            <a:ln w="38100" cap="sq">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 name="Line 16">
              <a:extLst>
                <a:ext uri="{FF2B5EF4-FFF2-40B4-BE49-F238E27FC236}">
                  <a16:creationId xmlns:a16="http://schemas.microsoft.com/office/drawing/2014/main" id="{809E32F4-B516-431C-8A63-623E54BA6C54}"/>
                </a:ext>
              </a:extLst>
            </p:cNvPr>
            <p:cNvSpPr>
              <a:spLocks noChangeShapeType="1"/>
            </p:cNvSpPr>
            <p:nvPr/>
          </p:nvSpPr>
          <p:spPr bwMode="auto">
            <a:xfrm>
              <a:off x="657" y="1253"/>
              <a:ext cx="0" cy="454"/>
            </a:xfrm>
            <a:prstGeom prst="line">
              <a:avLst/>
            </a:prstGeom>
            <a:noFill/>
            <a:ln w="38100" cap="sq">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 name="Line 17">
              <a:extLst>
                <a:ext uri="{FF2B5EF4-FFF2-40B4-BE49-F238E27FC236}">
                  <a16:creationId xmlns:a16="http://schemas.microsoft.com/office/drawing/2014/main" id="{010DCF50-B980-462E-A50D-702C74DA425A}"/>
                </a:ext>
              </a:extLst>
            </p:cNvPr>
            <p:cNvSpPr>
              <a:spLocks noChangeShapeType="1"/>
            </p:cNvSpPr>
            <p:nvPr/>
          </p:nvSpPr>
          <p:spPr bwMode="auto">
            <a:xfrm>
              <a:off x="1655" y="1253"/>
              <a:ext cx="0" cy="454"/>
            </a:xfrm>
            <a:prstGeom prst="line">
              <a:avLst/>
            </a:prstGeom>
            <a:noFill/>
            <a:ln w="38100" cap="sq">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 name="Line 18">
              <a:extLst>
                <a:ext uri="{FF2B5EF4-FFF2-40B4-BE49-F238E27FC236}">
                  <a16:creationId xmlns:a16="http://schemas.microsoft.com/office/drawing/2014/main" id="{E9744950-DE2F-42A2-AED4-80FE8EA68B86}"/>
                </a:ext>
              </a:extLst>
            </p:cNvPr>
            <p:cNvSpPr>
              <a:spLocks noChangeShapeType="1"/>
            </p:cNvSpPr>
            <p:nvPr/>
          </p:nvSpPr>
          <p:spPr bwMode="auto">
            <a:xfrm>
              <a:off x="657" y="1707"/>
              <a:ext cx="998" cy="0"/>
            </a:xfrm>
            <a:prstGeom prst="line">
              <a:avLst/>
            </a:prstGeom>
            <a:noFill/>
            <a:ln w="38100" cap="sq">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9" name="AutoShape 19">
            <a:extLst>
              <a:ext uri="{FF2B5EF4-FFF2-40B4-BE49-F238E27FC236}">
                <a16:creationId xmlns:a16="http://schemas.microsoft.com/office/drawing/2014/main" id="{DF2E5C3D-69E0-4BAF-B608-25806C96D02B}"/>
              </a:ext>
            </a:extLst>
          </p:cNvPr>
          <p:cNvSpPr>
            <a:spLocks noChangeArrowheads="1"/>
          </p:cNvSpPr>
          <p:nvPr/>
        </p:nvSpPr>
        <p:spPr bwMode="auto">
          <a:xfrm>
            <a:off x="2711451" y="1628776"/>
            <a:ext cx="720725" cy="144463"/>
          </a:xfrm>
          <a:prstGeom prst="rightArrow">
            <a:avLst>
              <a:gd name="adj1" fmla="val 50000"/>
              <a:gd name="adj2" fmla="val 124725"/>
            </a:avLst>
          </a:prstGeom>
          <a:solidFill>
            <a:schemeClr val="tx1"/>
          </a:solidFill>
          <a:ln>
            <a:noFill/>
          </a:ln>
          <a:extLst>
            <a:ext uri="{91240B29-F687-4F45-9708-019B960494DF}">
              <a14:hiddenLine xmlns:a14="http://schemas.microsoft.com/office/drawing/2010/main" w="38100" cap="sq" algn="ctr">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sp>
        <p:nvSpPr>
          <p:cNvPr id="20" name="Text Box 20">
            <a:extLst>
              <a:ext uri="{FF2B5EF4-FFF2-40B4-BE49-F238E27FC236}">
                <a16:creationId xmlns:a16="http://schemas.microsoft.com/office/drawing/2014/main" id="{97C1E3A0-7862-4244-B68A-02CF52EA7BB6}"/>
              </a:ext>
            </a:extLst>
          </p:cNvPr>
          <p:cNvSpPr txBox="1">
            <a:spLocks noChangeArrowheads="1"/>
          </p:cNvSpPr>
          <p:nvPr/>
        </p:nvSpPr>
        <p:spPr bwMode="auto">
          <a:xfrm>
            <a:off x="3287713" y="1325563"/>
            <a:ext cx="576262"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ap="sq"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zh-CN" sz="2800" b="1" i="1">
                <a:latin typeface="Times New Roman" panose="02020603050405020304" pitchFamily="18" charset="0"/>
                <a:ea typeface="仿宋_GB2312" pitchFamily="49" charset="-122"/>
                <a:sym typeface="Symbol" panose="05050102010706020507" pitchFamily="18" charset="2"/>
              </a:rPr>
              <a:t>i</a:t>
            </a:r>
          </a:p>
        </p:txBody>
      </p:sp>
      <p:sp>
        <p:nvSpPr>
          <p:cNvPr id="21" name="Text Box 22">
            <a:extLst>
              <a:ext uri="{FF2B5EF4-FFF2-40B4-BE49-F238E27FC236}">
                <a16:creationId xmlns:a16="http://schemas.microsoft.com/office/drawing/2014/main" id="{9EB56BBA-5B49-42C5-B4A2-21032A14229E}"/>
              </a:ext>
            </a:extLst>
          </p:cNvPr>
          <p:cNvSpPr txBox="1">
            <a:spLocks noChangeArrowheads="1"/>
          </p:cNvSpPr>
          <p:nvPr/>
        </p:nvSpPr>
        <p:spPr bwMode="auto">
          <a:xfrm>
            <a:off x="2928938" y="1773239"/>
            <a:ext cx="6477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ap="sq"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zh-CN" altLang="en-US" sz="3200" b="1">
                <a:latin typeface="Times New Roman" panose="02020603050405020304" pitchFamily="18" charset="0"/>
                <a:ea typeface="仿宋_GB2312" pitchFamily="49" charset="-122"/>
                <a:sym typeface="Symbol" panose="05050102010706020507" pitchFamily="18" charset="2"/>
              </a:rPr>
              <a:t>＋</a:t>
            </a:r>
          </a:p>
        </p:txBody>
      </p:sp>
      <p:sp>
        <p:nvSpPr>
          <p:cNvPr id="22" name="Text Box 23">
            <a:extLst>
              <a:ext uri="{FF2B5EF4-FFF2-40B4-BE49-F238E27FC236}">
                <a16:creationId xmlns:a16="http://schemas.microsoft.com/office/drawing/2014/main" id="{77342B95-D4CD-4550-AB5E-E5934E1D6635}"/>
              </a:ext>
            </a:extLst>
          </p:cNvPr>
          <p:cNvSpPr txBox="1">
            <a:spLocks noChangeArrowheads="1"/>
          </p:cNvSpPr>
          <p:nvPr/>
        </p:nvSpPr>
        <p:spPr bwMode="auto">
          <a:xfrm>
            <a:off x="2928938" y="2997200"/>
            <a:ext cx="6477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ap="sq"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zh-CN" altLang="en-US" sz="3200" b="1">
                <a:latin typeface="Times New Roman" panose="02020603050405020304" pitchFamily="18" charset="0"/>
                <a:ea typeface="仿宋_GB2312" pitchFamily="49" charset="-122"/>
                <a:sym typeface="Symbol" panose="05050102010706020507" pitchFamily="18" charset="2"/>
              </a:rPr>
              <a:t>－</a:t>
            </a:r>
          </a:p>
        </p:txBody>
      </p:sp>
      <p:sp>
        <p:nvSpPr>
          <p:cNvPr id="23" name="Text Box 24">
            <a:extLst>
              <a:ext uri="{FF2B5EF4-FFF2-40B4-BE49-F238E27FC236}">
                <a16:creationId xmlns:a16="http://schemas.microsoft.com/office/drawing/2014/main" id="{B890190F-DDC8-405A-9A27-3875C24C74BA}"/>
              </a:ext>
            </a:extLst>
          </p:cNvPr>
          <p:cNvSpPr txBox="1">
            <a:spLocks noChangeArrowheads="1"/>
          </p:cNvSpPr>
          <p:nvPr/>
        </p:nvSpPr>
        <p:spPr bwMode="auto">
          <a:xfrm>
            <a:off x="2928938" y="2422526"/>
            <a:ext cx="57626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ap="sq"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zh-CN" sz="2800" b="1" i="1">
                <a:latin typeface="Times New Roman" panose="02020603050405020304" pitchFamily="18" charset="0"/>
                <a:ea typeface="仿宋_GB2312" pitchFamily="49" charset="-122"/>
                <a:sym typeface="Symbol" panose="05050102010706020507" pitchFamily="18" charset="2"/>
              </a:rPr>
              <a:t>U</a:t>
            </a:r>
          </a:p>
        </p:txBody>
      </p:sp>
      <p:sp>
        <p:nvSpPr>
          <p:cNvPr id="24" name="Text Box 25">
            <a:extLst>
              <a:ext uri="{FF2B5EF4-FFF2-40B4-BE49-F238E27FC236}">
                <a16:creationId xmlns:a16="http://schemas.microsoft.com/office/drawing/2014/main" id="{54E7EED9-17AB-420B-86CE-A8A4AE23FE9D}"/>
              </a:ext>
            </a:extLst>
          </p:cNvPr>
          <p:cNvSpPr txBox="1">
            <a:spLocks noChangeArrowheads="1"/>
          </p:cNvSpPr>
          <p:nvPr/>
        </p:nvSpPr>
        <p:spPr bwMode="auto">
          <a:xfrm>
            <a:off x="4511675" y="2173289"/>
            <a:ext cx="5938838" cy="9787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ap="sq"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nSpc>
                <a:spcPct val="120000"/>
              </a:lnSpc>
            </a:pPr>
            <a:r>
              <a:rPr kumimoji="1" lang="zh-CN" altLang="en-US" sz="2400" b="1" dirty="0">
                <a:latin typeface="Times New Roman" panose="02020603050405020304" pitchFamily="18" charset="0"/>
                <a:ea typeface="仿宋_GB2312" pitchFamily="49" charset="-122"/>
                <a:sym typeface="Symbol" panose="05050102010706020507" pitchFamily="18" charset="2"/>
              </a:rPr>
              <a:t>电压电流参考方向如图中所标，问：对</a:t>
            </a:r>
            <a:r>
              <a:rPr kumimoji="1" lang="en-US" altLang="zh-CN" sz="2400" b="1" dirty="0">
                <a:latin typeface="Times New Roman" panose="02020603050405020304" pitchFamily="18" charset="0"/>
                <a:ea typeface="仿宋_GB2312" pitchFamily="49" charset="-122"/>
                <a:sym typeface="Symbol" panose="05050102010706020507" pitchFamily="18" charset="2"/>
              </a:rPr>
              <a:t>A</a:t>
            </a:r>
            <a:r>
              <a:rPr kumimoji="1" lang="zh-CN" altLang="en-US" sz="2400" b="1" dirty="0">
                <a:latin typeface="Times New Roman" panose="02020603050405020304" pitchFamily="18" charset="0"/>
                <a:ea typeface="仿宋_GB2312" pitchFamily="49" charset="-122"/>
                <a:sym typeface="Symbol" panose="05050102010706020507" pitchFamily="18" charset="2"/>
              </a:rPr>
              <a:t>、</a:t>
            </a:r>
            <a:r>
              <a:rPr kumimoji="1" lang="en-US" altLang="zh-CN" sz="2400" b="1" dirty="0">
                <a:latin typeface="Times New Roman" panose="02020603050405020304" pitchFamily="18" charset="0"/>
                <a:ea typeface="仿宋_GB2312" pitchFamily="49" charset="-122"/>
                <a:sym typeface="Symbol" panose="05050102010706020507" pitchFamily="18" charset="2"/>
              </a:rPr>
              <a:t>B</a:t>
            </a:r>
            <a:r>
              <a:rPr kumimoji="1" lang="zh-CN" altLang="en-US" sz="2400" b="1" dirty="0">
                <a:latin typeface="Times New Roman" panose="02020603050405020304" pitchFamily="18" charset="0"/>
                <a:ea typeface="仿宋_GB2312" pitchFamily="49" charset="-122"/>
                <a:sym typeface="Symbol" panose="05050102010706020507" pitchFamily="18" charset="2"/>
              </a:rPr>
              <a:t>两部分电路电压电流参考方向关联否？</a:t>
            </a:r>
          </a:p>
        </p:txBody>
      </p:sp>
      <p:sp>
        <p:nvSpPr>
          <p:cNvPr id="25" name="Text Box 26">
            <a:extLst>
              <a:ext uri="{FF2B5EF4-FFF2-40B4-BE49-F238E27FC236}">
                <a16:creationId xmlns:a16="http://schemas.microsoft.com/office/drawing/2014/main" id="{1792E964-D857-454A-8958-39E687259A81}"/>
              </a:ext>
            </a:extLst>
          </p:cNvPr>
          <p:cNvSpPr txBox="1">
            <a:spLocks noChangeArrowheads="1"/>
          </p:cNvSpPr>
          <p:nvPr/>
        </p:nvSpPr>
        <p:spPr bwMode="auto">
          <a:xfrm>
            <a:off x="3216275" y="4006851"/>
            <a:ext cx="5545138"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ap="sq"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zh-CN" altLang="en-US" sz="2400" b="1">
                <a:latin typeface="Times New Roman" panose="02020603050405020304" pitchFamily="18" charset="0"/>
                <a:ea typeface="仿宋_GB2312" pitchFamily="49" charset="-122"/>
                <a:sym typeface="Symbol" panose="05050102010706020507" pitchFamily="18" charset="2"/>
              </a:rPr>
              <a:t>答：   </a:t>
            </a:r>
            <a:r>
              <a:rPr kumimoji="1" lang="en-US" altLang="zh-CN" sz="2400" b="1">
                <a:latin typeface="Times New Roman" panose="02020603050405020304" pitchFamily="18" charset="0"/>
                <a:ea typeface="仿宋_GB2312" pitchFamily="49" charset="-122"/>
                <a:sym typeface="Symbol" panose="05050102010706020507" pitchFamily="18" charset="2"/>
              </a:rPr>
              <a:t>A    </a:t>
            </a:r>
            <a:r>
              <a:rPr kumimoji="1" lang="zh-CN" altLang="en-US" sz="2400" b="1">
                <a:latin typeface="Times New Roman" panose="02020603050405020304" pitchFamily="18" charset="0"/>
                <a:ea typeface="仿宋_GB2312" pitchFamily="49" charset="-122"/>
                <a:sym typeface="Symbol" panose="05050102010706020507" pitchFamily="18" charset="2"/>
              </a:rPr>
              <a:t>电压、电流参考方向非关联；</a:t>
            </a:r>
          </a:p>
          <a:p>
            <a:pPr algn="ctr">
              <a:spcBef>
                <a:spcPct val="50000"/>
              </a:spcBef>
            </a:pPr>
            <a:r>
              <a:rPr kumimoji="1" lang="zh-CN" altLang="en-US" sz="2400" b="1">
                <a:latin typeface="Times New Roman" panose="02020603050405020304" pitchFamily="18" charset="0"/>
                <a:ea typeface="仿宋_GB2312" pitchFamily="49" charset="-122"/>
                <a:sym typeface="Symbol" panose="05050102010706020507" pitchFamily="18" charset="2"/>
              </a:rPr>
              <a:t>       </a:t>
            </a:r>
            <a:r>
              <a:rPr kumimoji="1" lang="en-US" altLang="zh-CN" sz="2400" b="1">
                <a:latin typeface="Times New Roman" panose="02020603050405020304" pitchFamily="18" charset="0"/>
                <a:ea typeface="仿宋_GB2312" pitchFamily="49" charset="-122"/>
                <a:sym typeface="Symbol" panose="05050102010706020507" pitchFamily="18" charset="2"/>
              </a:rPr>
              <a:t>B    </a:t>
            </a:r>
            <a:r>
              <a:rPr kumimoji="1" lang="zh-CN" altLang="en-US" sz="2400" b="1">
                <a:latin typeface="Times New Roman" panose="02020603050405020304" pitchFamily="18" charset="0"/>
                <a:ea typeface="仿宋_GB2312" pitchFamily="49" charset="-122"/>
                <a:sym typeface="Symbol" panose="05050102010706020507" pitchFamily="18" charset="2"/>
              </a:rPr>
              <a:t>电压、电流参考方向关联。</a:t>
            </a:r>
          </a:p>
        </p:txBody>
      </p:sp>
    </p:spTree>
    <p:extLst>
      <p:ext uri="{BB962C8B-B14F-4D97-AF65-F5344CB8AC3E}">
        <p14:creationId xmlns:p14="http://schemas.microsoft.com/office/powerpoint/2010/main" val="14180350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nodeType="clickEffect">
                                  <p:stCondLst>
                                    <p:cond delay="0"/>
                                  </p:stCondLst>
                                  <p:iterate type="lt">
                                    <p:tmPct val="100000"/>
                                  </p:iterate>
                                  <p:childTnLst>
                                    <p:set>
                                      <p:cBhvr>
                                        <p:cTn id="6" dur="1" fill="hold">
                                          <p:stCondLst>
                                            <p:cond delay="0"/>
                                          </p:stCondLst>
                                        </p:cTn>
                                        <p:tgtEl>
                                          <p:spTgt spid="25">
                                            <p:txEl>
                                              <p:pRg st="0" end="0"/>
                                            </p:txEl>
                                          </p:spTgt>
                                        </p:tgtEl>
                                        <p:attrNameLst>
                                          <p:attrName>style.visibility</p:attrName>
                                        </p:attrNameLst>
                                      </p:cBhvr>
                                      <p:to>
                                        <p:strVal val="visible"/>
                                      </p:to>
                                    </p:set>
                                    <p:anim calcmode="lin" valueType="num">
                                      <p:cBhvr>
                                        <p:cTn id="7" dur="80" fill="hold"/>
                                        <p:tgtEl>
                                          <p:spTgt spid="25">
                                            <p:txEl>
                                              <p:pRg st="0" end="0"/>
                                            </p:txEl>
                                          </p:spTgt>
                                        </p:tgtEl>
                                        <p:attrNameLst>
                                          <p:attrName>ppt_w</p:attrName>
                                        </p:attrNameLst>
                                      </p:cBhvr>
                                      <p:tavLst>
                                        <p:tav tm="0">
                                          <p:val>
                                            <p:fltVal val="0"/>
                                          </p:val>
                                        </p:tav>
                                        <p:tav tm="100000">
                                          <p:val>
                                            <p:strVal val="#ppt_w"/>
                                          </p:val>
                                        </p:tav>
                                      </p:tavLst>
                                    </p:anim>
                                    <p:anim calcmode="lin" valueType="num">
                                      <p:cBhvr>
                                        <p:cTn id="8" dur="80" fill="hold"/>
                                        <p:tgtEl>
                                          <p:spTgt spid="25">
                                            <p:txEl>
                                              <p:pRg st="0" end="0"/>
                                            </p:txEl>
                                          </p:spTgt>
                                        </p:tgtEl>
                                        <p:attrNameLst>
                                          <p:attrName>ppt_h</p:attrName>
                                        </p:attrNameLst>
                                      </p:cBhvr>
                                      <p:tavLst>
                                        <p:tav tm="0">
                                          <p:val>
                                            <p:strVal val="#ppt_h"/>
                                          </p:val>
                                        </p:tav>
                                        <p:tav tm="100000">
                                          <p:val>
                                            <p:strVal val="#ppt_h"/>
                                          </p:val>
                                        </p:tav>
                                      </p:tavLst>
                                    </p:anim>
                                  </p:childTnLst>
                                </p:cTn>
                              </p:par>
                              <p:par>
                                <p:cTn id="9" presetID="17" presetClass="entr" presetSubtype="10" fill="hold" nodeType="withEffect">
                                  <p:stCondLst>
                                    <p:cond delay="0"/>
                                  </p:stCondLst>
                                  <p:iterate type="lt">
                                    <p:tmPct val="100000"/>
                                  </p:iterate>
                                  <p:childTnLst>
                                    <p:set>
                                      <p:cBhvr>
                                        <p:cTn id="10" dur="1" fill="hold">
                                          <p:stCondLst>
                                            <p:cond delay="0"/>
                                          </p:stCondLst>
                                        </p:cTn>
                                        <p:tgtEl>
                                          <p:spTgt spid="25">
                                            <p:txEl>
                                              <p:pRg st="1" end="1"/>
                                            </p:txEl>
                                          </p:spTgt>
                                        </p:tgtEl>
                                        <p:attrNameLst>
                                          <p:attrName>style.visibility</p:attrName>
                                        </p:attrNameLst>
                                      </p:cBhvr>
                                      <p:to>
                                        <p:strVal val="visible"/>
                                      </p:to>
                                    </p:set>
                                    <p:anim calcmode="lin" valueType="num">
                                      <p:cBhvr>
                                        <p:cTn id="11" dur="80" fill="hold"/>
                                        <p:tgtEl>
                                          <p:spTgt spid="25">
                                            <p:txEl>
                                              <p:pRg st="1" end="1"/>
                                            </p:txEl>
                                          </p:spTgt>
                                        </p:tgtEl>
                                        <p:attrNameLst>
                                          <p:attrName>ppt_w</p:attrName>
                                        </p:attrNameLst>
                                      </p:cBhvr>
                                      <p:tavLst>
                                        <p:tav tm="0">
                                          <p:val>
                                            <p:fltVal val="0"/>
                                          </p:val>
                                        </p:tav>
                                        <p:tav tm="100000">
                                          <p:val>
                                            <p:strVal val="#ppt_w"/>
                                          </p:val>
                                        </p:tav>
                                      </p:tavLst>
                                    </p:anim>
                                    <p:anim calcmode="lin" valueType="num">
                                      <p:cBhvr>
                                        <p:cTn id="12" dur="80" fill="hold"/>
                                        <p:tgtEl>
                                          <p:spTgt spid="25">
                                            <p:txEl>
                                              <p:pRg st="1" end="1"/>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a:extLst>
              <a:ext uri="{FF2B5EF4-FFF2-40B4-BE49-F238E27FC236}">
                <a16:creationId xmlns:a16="http://schemas.microsoft.com/office/drawing/2014/main" id="{5BF89367-4C8B-432E-A37E-44CE52E193B5}"/>
              </a:ext>
            </a:extLst>
          </p:cNvPr>
          <p:cNvSpPr txBox="1">
            <a:spLocks noChangeArrowheads="1"/>
          </p:cNvSpPr>
          <p:nvPr/>
        </p:nvSpPr>
        <p:spPr bwMode="auto">
          <a:xfrm>
            <a:off x="1847851" y="1196975"/>
            <a:ext cx="72072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kumimoji="1" lang="zh-CN" altLang="en-US" sz="3600" b="1">
                <a:solidFill>
                  <a:srgbClr val="CC0000"/>
                </a:solidFill>
                <a:latin typeface="Times New Roman" panose="02020603050405020304" pitchFamily="18" charset="0"/>
                <a:ea typeface="宋体" panose="02010600030101010101" pitchFamily="2" charset="-122"/>
              </a:rPr>
              <a:t>注</a:t>
            </a:r>
          </a:p>
        </p:txBody>
      </p:sp>
      <p:sp>
        <p:nvSpPr>
          <p:cNvPr id="3" name="Text Box 3">
            <a:extLst>
              <a:ext uri="{FF2B5EF4-FFF2-40B4-BE49-F238E27FC236}">
                <a16:creationId xmlns:a16="http://schemas.microsoft.com/office/drawing/2014/main" id="{8975CFC2-F323-4BB2-BDEC-0ABC32723604}"/>
              </a:ext>
            </a:extLst>
          </p:cNvPr>
          <p:cNvSpPr txBox="1">
            <a:spLocks noChangeArrowheads="1"/>
          </p:cNvSpPr>
          <p:nvPr/>
        </p:nvSpPr>
        <p:spPr bwMode="auto">
          <a:xfrm>
            <a:off x="2640014" y="1598613"/>
            <a:ext cx="7056437"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nchor="ctr"/>
          <a:lstStyle>
            <a:lvl1pPr marL="476250" indent="-47625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a:r>
              <a:rPr kumimoji="1" lang="en-US" altLang="zh-CN" sz="2400" b="1">
                <a:latin typeface="Times New Roman" panose="02020603050405020304" pitchFamily="18" charset="0"/>
                <a:ea typeface="仿宋_GB2312" pitchFamily="49" charset="-122"/>
              </a:rPr>
              <a:t>(1) </a:t>
            </a:r>
            <a:r>
              <a:rPr kumimoji="1" lang="zh-CN" altLang="en-US" sz="2400" b="1">
                <a:latin typeface="Times New Roman" panose="02020603050405020304" pitchFamily="18" charset="0"/>
                <a:ea typeface="仿宋_GB2312" pitchFamily="49" charset="-122"/>
              </a:rPr>
              <a:t>分析电路前必须选定电压和电流的参考方向。</a:t>
            </a:r>
          </a:p>
        </p:txBody>
      </p:sp>
      <p:sp>
        <p:nvSpPr>
          <p:cNvPr id="4" name="Text Box 4">
            <a:extLst>
              <a:ext uri="{FF2B5EF4-FFF2-40B4-BE49-F238E27FC236}">
                <a16:creationId xmlns:a16="http://schemas.microsoft.com/office/drawing/2014/main" id="{F298B29A-3099-4EA5-B1FC-1FC540424F9D}"/>
              </a:ext>
            </a:extLst>
          </p:cNvPr>
          <p:cNvSpPr txBox="1">
            <a:spLocks noChangeArrowheads="1"/>
          </p:cNvSpPr>
          <p:nvPr/>
        </p:nvSpPr>
        <p:spPr bwMode="auto">
          <a:xfrm>
            <a:off x="2617789" y="2516188"/>
            <a:ext cx="7439025" cy="1130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nchor="ctr"/>
          <a:lstStyle>
            <a:lvl1pPr marL="476250" indent="-47625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kumimoji="1" lang="en-US" altLang="zh-CN" sz="2400">
                <a:latin typeface="Times New Roman" panose="02020603050405020304" pitchFamily="18" charset="0"/>
                <a:ea typeface="仿宋_GB2312" pitchFamily="49" charset="-122"/>
              </a:rPr>
              <a:t>(2)  </a:t>
            </a:r>
            <a:r>
              <a:rPr kumimoji="1" lang="zh-CN" altLang="en-US" sz="2400" b="1">
                <a:latin typeface="Times New Roman" panose="02020603050405020304" pitchFamily="18" charset="0"/>
                <a:ea typeface="仿宋_GB2312" pitchFamily="49" charset="-122"/>
              </a:rPr>
              <a:t>参考方向一经选定，必须在图中相应位置标注 </a:t>
            </a:r>
            <a:r>
              <a:rPr kumimoji="1" lang="en-US" altLang="zh-CN" sz="2400" b="1">
                <a:latin typeface="Times New Roman" panose="02020603050405020304" pitchFamily="18" charset="0"/>
                <a:ea typeface="仿宋_GB2312" pitchFamily="49" charset="-122"/>
              </a:rPr>
              <a:t>(</a:t>
            </a:r>
            <a:r>
              <a:rPr kumimoji="1" lang="zh-CN" altLang="en-US" sz="2400" b="1">
                <a:latin typeface="Times New Roman" panose="02020603050405020304" pitchFamily="18" charset="0"/>
                <a:ea typeface="仿宋_GB2312" pitchFamily="49" charset="-122"/>
              </a:rPr>
              <a:t>包括方向和</a:t>
            </a:r>
            <a:r>
              <a:rPr kumimoji="1" lang="zh-CN" altLang="zh-CN" sz="2400" b="1">
                <a:latin typeface="Times New Roman" panose="02020603050405020304" pitchFamily="18" charset="0"/>
                <a:ea typeface="仿宋_GB2312" pitchFamily="49" charset="-122"/>
              </a:rPr>
              <a:t>符号</a:t>
            </a:r>
            <a:r>
              <a:rPr kumimoji="1" lang="zh-CN" altLang="en-US" sz="2400" b="1">
                <a:latin typeface="Times New Roman" panose="02020603050405020304" pitchFamily="18" charset="0"/>
                <a:ea typeface="仿宋_GB2312" pitchFamily="49" charset="-122"/>
              </a:rPr>
              <a:t>），</a:t>
            </a:r>
            <a:r>
              <a:rPr kumimoji="1" lang="zh-CN" altLang="en-US" sz="2400" b="1">
                <a:solidFill>
                  <a:srgbClr val="CC0000"/>
                </a:solidFill>
                <a:latin typeface="Times New Roman" panose="02020603050405020304" pitchFamily="18" charset="0"/>
                <a:ea typeface="仿宋_GB2312" pitchFamily="49" charset="-122"/>
              </a:rPr>
              <a:t>在计算过程中不得任意改变</a:t>
            </a:r>
            <a:r>
              <a:rPr kumimoji="1" lang="zh-CN" altLang="en-US" sz="2400" b="1">
                <a:latin typeface="Times New Roman" panose="02020603050405020304" pitchFamily="18" charset="0"/>
                <a:ea typeface="仿宋_GB2312" pitchFamily="49" charset="-122"/>
              </a:rPr>
              <a:t>。</a:t>
            </a:r>
          </a:p>
        </p:txBody>
      </p:sp>
    </p:spTree>
    <p:extLst>
      <p:ext uri="{BB962C8B-B14F-4D97-AF65-F5344CB8AC3E}">
        <p14:creationId xmlns:p14="http://schemas.microsoft.com/office/powerpoint/2010/main" val="13900281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E41A6B67-D0DB-45EA-A0E4-47C04BDBAF07}"/>
              </a:ext>
            </a:extLst>
          </p:cNvPr>
          <p:cNvSpPr>
            <a:spLocks noChangeArrowheads="1"/>
          </p:cNvSpPr>
          <p:nvPr/>
        </p:nvSpPr>
        <p:spPr bwMode="auto">
          <a:xfrm>
            <a:off x="1703389" y="260350"/>
            <a:ext cx="5032375" cy="641350"/>
          </a:xfrm>
          <a:prstGeom prst="rect">
            <a:avLst/>
          </a:prstGeom>
          <a:noFill/>
          <a:ln>
            <a:noFill/>
          </a:ln>
          <a:effectLst>
            <a:prstShdw prst="shdw17" dist="17961" dir="2700000">
              <a:srgbClr val="990000"/>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zh-CN" sz="3600" b="1">
                <a:latin typeface="Times New Roman" panose="02020603050405020304" pitchFamily="18" charset="0"/>
                <a:ea typeface="仿宋_GB2312" pitchFamily="49" charset="-122"/>
              </a:rPr>
              <a:t>4  </a:t>
            </a:r>
            <a:r>
              <a:rPr kumimoji="1" lang="zh-CN" altLang="en-US" sz="3600" b="1">
                <a:latin typeface="Times New Roman" panose="02020603050405020304" pitchFamily="18" charset="0"/>
                <a:ea typeface="仿宋_GB2312" pitchFamily="49" charset="-122"/>
              </a:rPr>
              <a:t>电功率和能量 </a:t>
            </a:r>
            <a:r>
              <a:rPr kumimoji="1" lang="en-US" altLang="zh-CN" sz="3600" b="1">
                <a:latin typeface="Times New Roman" panose="02020603050405020304" pitchFamily="18" charset="0"/>
                <a:ea typeface="仿宋_GB2312" pitchFamily="49" charset="-122"/>
              </a:rPr>
              <a:t>(power)</a:t>
            </a:r>
          </a:p>
        </p:txBody>
      </p:sp>
      <p:sp>
        <p:nvSpPr>
          <p:cNvPr id="3" name="Text Box 3">
            <a:extLst>
              <a:ext uri="{FF2B5EF4-FFF2-40B4-BE49-F238E27FC236}">
                <a16:creationId xmlns:a16="http://schemas.microsoft.com/office/drawing/2014/main" id="{8A865C4C-2C62-4BB5-B9CA-175C36D9321A}"/>
              </a:ext>
            </a:extLst>
          </p:cNvPr>
          <p:cNvSpPr txBox="1">
            <a:spLocks noChangeArrowheads="1"/>
          </p:cNvSpPr>
          <p:nvPr/>
        </p:nvSpPr>
        <p:spPr bwMode="auto">
          <a:xfrm>
            <a:off x="1703388" y="1125538"/>
            <a:ext cx="22415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zh-CN" sz="2800" b="1">
                <a:latin typeface="Times New Roman" panose="02020603050405020304" pitchFamily="18" charset="0"/>
                <a:ea typeface="仿宋_GB2312" pitchFamily="49" charset="-122"/>
              </a:rPr>
              <a:t>&lt;1&gt;.   </a:t>
            </a:r>
            <a:r>
              <a:rPr kumimoji="1" lang="zh-CN" altLang="en-US" sz="2800" b="1">
                <a:latin typeface="Times New Roman" panose="02020603050405020304" pitchFamily="18" charset="0"/>
                <a:ea typeface="仿宋_GB2312" pitchFamily="49" charset="-122"/>
              </a:rPr>
              <a:t>电功率</a:t>
            </a:r>
            <a:endParaRPr kumimoji="1" lang="zh-CN" altLang="en-US" sz="2400" b="1">
              <a:solidFill>
                <a:schemeClr val="tx2"/>
              </a:solidFill>
              <a:latin typeface="Times New Roman" panose="02020603050405020304" pitchFamily="18" charset="0"/>
              <a:ea typeface="宋体" panose="02010600030101010101" pitchFamily="2" charset="-122"/>
            </a:endParaRPr>
          </a:p>
        </p:txBody>
      </p:sp>
      <p:graphicFrame>
        <p:nvGraphicFramePr>
          <p:cNvPr id="4" name="Object 4" descr="羊皮纸">
            <a:extLst>
              <a:ext uri="{FF2B5EF4-FFF2-40B4-BE49-F238E27FC236}">
                <a16:creationId xmlns:a16="http://schemas.microsoft.com/office/drawing/2014/main" id="{1C71B854-2A42-482D-A0A2-19E7C9F1D773}"/>
              </a:ext>
            </a:extLst>
          </p:cNvPr>
          <p:cNvGraphicFramePr>
            <a:graphicFrameLocks noChangeAspect="1"/>
          </p:cNvGraphicFramePr>
          <p:nvPr/>
        </p:nvGraphicFramePr>
        <p:xfrm>
          <a:off x="2640014" y="1892300"/>
          <a:ext cx="1425575" cy="1079500"/>
        </p:xfrm>
        <a:graphic>
          <a:graphicData uri="http://schemas.openxmlformats.org/presentationml/2006/ole">
            <mc:AlternateContent xmlns:mc="http://schemas.openxmlformats.org/markup-compatibility/2006">
              <mc:Choice xmlns:v="urn:schemas-microsoft-com:vml" Requires="v">
                <p:oleObj spid="_x0000_s11282" name="Equation" r:id="rId3" imgW="583947" imgH="444307" progId="Equation.3">
                  <p:embed/>
                </p:oleObj>
              </mc:Choice>
              <mc:Fallback>
                <p:oleObj name="Equation" r:id="rId3" imgW="583947" imgH="444307" progId="Equation.3">
                  <p:embed/>
                  <p:pic>
                    <p:nvPicPr>
                      <p:cNvPr id="4" name="Object 4" descr="羊皮纸">
                        <a:extLst>
                          <a:ext uri="{FF2B5EF4-FFF2-40B4-BE49-F238E27FC236}">
                            <a16:creationId xmlns:a16="http://schemas.microsoft.com/office/drawing/2014/main" id="{1C71B854-2A42-482D-A0A2-19E7C9F1D77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40014" y="1892300"/>
                        <a:ext cx="1425575" cy="1079500"/>
                      </a:xfrm>
                      <a:prstGeom prst="rect">
                        <a:avLst/>
                      </a:prstGeom>
                      <a:blipFill dpi="0" rotWithShape="0">
                        <a:blip r:embed="rId5"/>
                        <a:srcRect/>
                        <a:tile tx="0" ty="0" sx="100000" sy="100000" flip="none" algn="tl"/>
                      </a:blipFill>
                      <a:ln>
                        <a:noFill/>
                      </a:ln>
                      <a:effectLst>
                        <a:prstShdw prst="shdw17" dist="17961" dir="2700000">
                          <a:srgbClr val="99997A"/>
                        </a:prstShdw>
                      </a:effectLst>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 name="Object 5" descr="羊皮纸">
            <a:extLst>
              <a:ext uri="{FF2B5EF4-FFF2-40B4-BE49-F238E27FC236}">
                <a16:creationId xmlns:a16="http://schemas.microsoft.com/office/drawing/2014/main" id="{3BC6A0BC-9E74-4AAB-A651-CD0922C0E2BA}"/>
              </a:ext>
            </a:extLst>
          </p:cNvPr>
          <p:cNvGraphicFramePr>
            <a:graphicFrameLocks noChangeAspect="1"/>
          </p:cNvGraphicFramePr>
          <p:nvPr/>
        </p:nvGraphicFramePr>
        <p:xfrm>
          <a:off x="3503614" y="3403601"/>
          <a:ext cx="3817937" cy="1173163"/>
        </p:xfrm>
        <a:graphic>
          <a:graphicData uri="http://schemas.openxmlformats.org/presentationml/2006/ole">
            <mc:AlternateContent xmlns:mc="http://schemas.openxmlformats.org/markup-compatibility/2006">
              <mc:Choice xmlns:v="urn:schemas-microsoft-com:vml" Requires="v">
                <p:oleObj spid="_x0000_s11283" name="Equation" r:id="rId6" imgW="1562100" imgH="482600" progId="Equation.3">
                  <p:embed/>
                </p:oleObj>
              </mc:Choice>
              <mc:Fallback>
                <p:oleObj name="Equation" r:id="rId6" imgW="1562100" imgH="482600" progId="Equation.3">
                  <p:embed/>
                  <p:pic>
                    <p:nvPicPr>
                      <p:cNvPr id="5" name="Object 5" descr="羊皮纸">
                        <a:extLst>
                          <a:ext uri="{FF2B5EF4-FFF2-40B4-BE49-F238E27FC236}">
                            <a16:creationId xmlns:a16="http://schemas.microsoft.com/office/drawing/2014/main" id="{3BC6A0BC-9E74-4AAB-A651-CD0922C0E2B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03614" y="3403601"/>
                        <a:ext cx="3817937" cy="1173163"/>
                      </a:xfrm>
                      <a:prstGeom prst="rect">
                        <a:avLst/>
                      </a:prstGeom>
                      <a:blipFill dpi="0" rotWithShape="0">
                        <a:blip r:embed="rId5"/>
                        <a:srcRect/>
                        <a:tile tx="0" ty="0" sx="100000" sy="100000" flip="none" algn="tl"/>
                      </a:blipFill>
                      <a:ln>
                        <a:noFill/>
                      </a:ln>
                      <a:effectLst>
                        <a:prstShdw prst="shdw17" dist="17961" dir="2700000">
                          <a:srgbClr val="99997A"/>
                        </a:prstShdw>
                      </a:effectLst>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 name="Text Box 6">
            <a:extLst>
              <a:ext uri="{FF2B5EF4-FFF2-40B4-BE49-F238E27FC236}">
                <a16:creationId xmlns:a16="http://schemas.microsoft.com/office/drawing/2014/main" id="{D9D523F8-A794-446F-A436-BAE0048139C2}"/>
              </a:ext>
            </a:extLst>
          </p:cNvPr>
          <p:cNvSpPr txBox="1">
            <a:spLocks noChangeArrowheads="1"/>
          </p:cNvSpPr>
          <p:nvPr/>
        </p:nvSpPr>
        <p:spPr bwMode="auto">
          <a:xfrm>
            <a:off x="2566989" y="4772025"/>
            <a:ext cx="55768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zh-CN" altLang="en-US" sz="2400" b="1">
                <a:latin typeface="Times New Roman" panose="02020603050405020304" pitchFamily="18" charset="0"/>
                <a:ea typeface="仿宋_GB2312" pitchFamily="49" charset="-122"/>
              </a:rPr>
              <a:t>功率的单位：</a:t>
            </a:r>
            <a:r>
              <a:rPr kumimoji="1" lang="en-US" altLang="zh-CN" sz="2400" b="1">
                <a:latin typeface="Times New Roman" panose="02020603050405020304" pitchFamily="18" charset="0"/>
                <a:ea typeface="仿宋_GB2312" pitchFamily="49" charset="-122"/>
              </a:rPr>
              <a:t>W (</a:t>
            </a:r>
            <a:r>
              <a:rPr kumimoji="1" lang="zh-CN" altLang="en-US" sz="2400" b="1">
                <a:latin typeface="Times New Roman" panose="02020603050405020304" pitchFamily="18" charset="0"/>
                <a:ea typeface="仿宋_GB2312" pitchFamily="49" charset="-122"/>
              </a:rPr>
              <a:t>瓦</a:t>
            </a:r>
            <a:r>
              <a:rPr kumimoji="1" lang="en-US" altLang="zh-CN" sz="2400" b="1">
                <a:latin typeface="Times New Roman" panose="02020603050405020304" pitchFamily="18" charset="0"/>
                <a:ea typeface="仿宋_GB2312" pitchFamily="49" charset="-122"/>
              </a:rPr>
              <a:t>)        (Watt</a:t>
            </a:r>
            <a:r>
              <a:rPr kumimoji="1" lang="zh-CN" altLang="en-US" sz="2400" b="1">
                <a:latin typeface="Times New Roman" panose="02020603050405020304" pitchFamily="18" charset="0"/>
                <a:ea typeface="仿宋_GB2312" pitchFamily="49" charset="-122"/>
              </a:rPr>
              <a:t>，瓦特</a:t>
            </a:r>
            <a:r>
              <a:rPr kumimoji="1" lang="en-US" altLang="zh-CN" sz="2400" b="1">
                <a:latin typeface="Times New Roman" panose="02020603050405020304" pitchFamily="18" charset="0"/>
                <a:ea typeface="仿宋_GB2312" pitchFamily="49" charset="-122"/>
              </a:rPr>
              <a:t>)</a:t>
            </a:r>
          </a:p>
        </p:txBody>
      </p:sp>
      <p:sp>
        <p:nvSpPr>
          <p:cNvPr id="7" name="Text Box 7">
            <a:extLst>
              <a:ext uri="{FF2B5EF4-FFF2-40B4-BE49-F238E27FC236}">
                <a16:creationId xmlns:a16="http://schemas.microsoft.com/office/drawing/2014/main" id="{E0DF93BA-0455-42CD-AC5A-C28694C5FF79}"/>
              </a:ext>
            </a:extLst>
          </p:cNvPr>
          <p:cNvSpPr txBox="1">
            <a:spLocks noChangeArrowheads="1"/>
          </p:cNvSpPr>
          <p:nvPr/>
        </p:nvSpPr>
        <p:spPr bwMode="auto">
          <a:xfrm>
            <a:off x="2624138" y="5494340"/>
            <a:ext cx="55768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zh-CN" altLang="en-US" sz="2400" b="1" dirty="0">
                <a:latin typeface="Times New Roman" panose="02020603050405020304" pitchFamily="18" charset="0"/>
                <a:ea typeface="仿宋_GB2312" pitchFamily="49" charset="-122"/>
              </a:rPr>
              <a:t>能量的单位： </a:t>
            </a:r>
            <a:r>
              <a:rPr kumimoji="1" lang="en-US" altLang="zh-CN" sz="2400" b="1" dirty="0">
                <a:latin typeface="Times New Roman" panose="02020603050405020304" pitchFamily="18" charset="0"/>
                <a:ea typeface="仿宋_GB2312" pitchFamily="49" charset="-122"/>
              </a:rPr>
              <a:t>J  (</a:t>
            </a:r>
            <a:r>
              <a:rPr kumimoji="1" lang="zh-CN" altLang="en-US" sz="2400" b="1" dirty="0">
                <a:latin typeface="Times New Roman" panose="02020603050405020304" pitchFamily="18" charset="0"/>
                <a:ea typeface="仿宋_GB2312" pitchFamily="49" charset="-122"/>
              </a:rPr>
              <a:t>焦</a:t>
            </a:r>
            <a:r>
              <a:rPr kumimoji="1" lang="en-US" altLang="zh-CN" sz="2400" b="1" dirty="0">
                <a:latin typeface="Times New Roman" panose="02020603050405020304" pitchFamily="18" charset="0"/>
                <a:ea typeface="仿宋_GB2312" pitchFamily="49" charset="-122"/>
              </a:rPr>
              <a:t>)        (Joule</a:t>
            </a:r>
            <a:r>
              <a:rPr kumimoji="1" lang="zh-CN" altLang="en-US" sz="2400" b="1" dirty="0">
                <a:latin typeface="Times New Roman" panose="02020603050405020304" pitchFamily="18" charset="0"/>
                <a:ea typeface="仿宋_GB2312" pitchFamily="49" charset="-122"/>
              </a:rPr>
              <a:t>，焦耳</a:t>
            </a:r>
            <a:r>
              <a:rPr kumimoji="1" lang="en-US" altLang="zh-CN" sz="2400" b="1" dirty="0">
                <a:latin typeface="Times New Roman" panose="02020603050405020304" pitchFamily="18" charset="0"/>
                <a:ea typeface="仿宋_GB2312" pitchFamily="49" charset="-122"/>
              </a:rPr>
              <a:t>)</a:t>
            </a:r>
          </a:p>
        </p:txBody>
      </p:sp>
      <p:sp>
        <p:nvSpPr>
          <p:cNvPr id="8" name="AutoShape 8">
            <a:extLst>
              <a:ext uri="{FF2B5EF4-FFF2-40B4-BE49-F238E27FC236}">
                <a16:creationId xmlns:a16="http://schemas.microsoft.com/office/drawing/2014/main" id="{91630330-6552-4A5C-A730-39914DFB8025}"/>
              </a:ext>
            </a:extLst>
          </p:cNvPr>
          <p:cNvSpPr>
            <a:spLocks noChangeArrowheads="1"/>
          </p:cNvSpPr>
          <p:nvPr/>
        </p:nvSpPr>
        <p:spPr bwMode="auto">
          <a:xfrm>
            <a:off x="4219576" y="1278226"/>
            <a:ext cx="792163" cy="215900"/>
          </a:xfrm>
          <a:prstGeom prst="rightArrow">
            <a:avLst>
              <a:gd name="adj1" fmla="val 50000"/>
              <a:gd name="adj2" fmla="val 91728"/>
            </a:avLst>
          </a:prstGeom>
          <a:solidFill>
            <a:schemeClr val="tx1"/>
          </a:solidFill>
          <a:ln>
            <a:noFill/>
          </a:ln>
          <a:extLst>
            <a:ext uri="{91240B29-F687-4F45-9708-019B960494DF}">
              <a14:hiddenLine xmlns:a14="http://schemas.microsoft.com/office/drawing/2010/main" w="38100" cap="sq" algn="ctr">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sp>
        <p:nvSpPr>
          <p:cNvPr id="9" name="Text Box 9">
            <a:extLst>
              <a:ext uri="{FF2B5EF4-FFF2-40B4-BE49-F238E27FC236}">
                <a16:creationId xmlns:a16="http://schemas.microsoft.com/office/drawing/2014/main" id="{DA18BBF2-79CF-4BE0-971D-96B7F38E4742}"/>
              </a:ext>
            </a:extLst>
          </p:cNvPr>
          <p:cNvSpPr txBox="1">
            <a:spLocks noChangeArrowheads="1"/>
          </p:cNvSpPr>
          <p:nvPr/>
        </p:nvSpPr>
        <p:spPr bwMode="auto">
          <a:xfrm>
            <a:off x="5011739" y="1151948"/>
            <a:ext cx="4679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ap="sq"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zh-CN" altLang="en-US" sz="2400" b="1" dirty="0">
                <a:latin typeface="Times New Roman" panose="02020603050405020304" pitchFamily="18" charset="0"/>
                <a:ea typeface="仿宋_GB2312" pitchFamily="49" charset="-122"/>
              </a:rPr>
              <a:t>单位时间内电场力所做的功。</a:t>
            </a:r>
            <a:endParaRPr kumimoji="1" lang="zh-CN" altLang="en-US" sz="2400" b="1" dirty="0">
              <a:latin typeface="Times New Roman" panose="02020603050405020304" pitchFamily="18" charset="0"/>
              <a:ea typeface="仿宋_GB2312" pitchFamily="49" charset="-122"/>
              <a:sym typeface="Symbol" panose="05050102010706020507" pitchFamily="18" charset="2"/>
            </a:endParaRPr>
          </a:p>
        </p:txBody>
      </p:sp>
      <p:graphicFrame>
        <p:nvGraphicFramePr>
          <p:cNvPr id="10" name="Object 10" descr="羊皮纸">
            <a:extLst>
              <a:ext uri="{FF2B5EF4-FFF2-40B4-BE49-F238E27FC236}">
                <a16:creationId xmlns:a16="http://schemas.microsoft.com/office/drawing/2014/main" id="{885B8C3E-B218-4654-ADDA-845415B05772}"/>
              </a:ext>
            </a:extLst>
          </p:cNvPr>
          <p:cNvGraphicFramePr>
            <a:graphicFrameLocks noChangeAspect="1"/>
          </p:cNvGraphicFramePr>
          <p:nvPr/>
        </p:nvGraphicFramePr>
        <p:xfrm>
          <a:off x="5087939" y="1819276"/>
          <a:ext cx="1444625" cy="1173163"/>
        </p:xfrm>
        <a:graphic>
          <a:graphicData uri="http://schemas.openxmlformats.org/presentationml/2006/ole">
            <mc:AlternateContent xmlns:mc="http://schemas.openxmlformats.org/markup-compatibility/2006">
              <mc:Choice xmlns:v="urn:schemas-microsoft-com:vml" Requires="v">
                <p:oleObj spid="_x0000_s11284" name="Equation" r:id="rId8" imgW="609336" imgH="482391" progId="Equation.3">
                  <p:embed/>
                </p:oleObj>
              </mc:Choice>
              <mc:Fallback>
                <p:oleObj name="Equation" r:id="rId8" imgW="609336" imgH="482391" progId="Equation.3">
                  <p:embed/>
                  <p:pic>
                    <p:nvPicPr>
                      <p:cNvPr id="10" name="Object 10" descr="羊皮纸">
                        <a:extLst>
                          <a:ext uri="{FF2B5EF4-FFF2-40B4-BE49-F238E27FC236}">
                            <a16:creationId xmlns:a16="http://schemas.microsoft.com/office/drawing/2014/main" id="{885B8C3E-B218-4654-ADDA-845415B05772}"/>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087939" y="1819276"/>
                        <a:ext cx="1444625" cy="1173163"/>
                      </a:xfrm>
                      <a:prstGeom prst="rect">
                        <a:avLst/>
                      </a:prstGeom>
                      <a:blipFill dpi="0" rotWithShape="0">
                        <a:blip r:embed="rId5"/>
                        <a:srcRect/>
                        <a:tile tx="0" ty="0" sx="100000" sy="100000" flip="none" algn="tl"/>
                      </a:blipFill>
                      <a:ln>
                        <a:noFill/>
                      </a:ln>
                      <a:effectLst>
                        <a:prstShdw prst="shdw17" dist="17961" dir="2700000">
                          <a:srgbClr val="99997A"/>
                        </a:prstShdw>
                      </a:effectLst>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 name="Object 11" descr="羊皮纸">
            <a:extLst>
              <a:ext uri="{FF2B5EF4-FFF2-40B4-BE49-F238E27FC236}">
                <a16:creationId xmlns:a16="http://schemas.microsoft.com/office/drawing/2014/main" id="{8CA0448B-8AD7-4AF9-BCAA-F5CB19298C6C}"/>
              </a:ext>
            </a:extLst>
          </p:cNvPr>
          <p:cNvGraphicFramePr>
            <a:graphicFrameLocks noChangeAspect="1"/>
          </p:cNvGraphicFramePr>
          <p:nvPr/>
        </p:nvGraphicFramePr>
        <p:xfrm>
          <a:off x="7535864" y="1892300"/>
          <a:ext cx="1303337" cy="1081088"/>
        </p:xfrm>
        <a:graphic>
          <a:graphicData uri="http://schemas.openxmlformats.org/presentationml/2006/ole">
            <mc:AlternateContent xmlns:mc="http://schemas.openxmlformats.org/markup-compatibility/2006">
              <mc:Choice xmlns:v="urn:schemas-microsoft-com:vml" Requires="v">
                <p:oleObj spid="_x0000_s11285" name="Equation" r:id="rId10" imgW="533169" imgH="444307" progId="Equation.3">
                  <p:embed/>
                </p:oleObj>
              </mc:Choice>
              <mc:Fallback>
                <p:oleObj name="Equation" r:id="rId10" imgW="533169" imgH="444307" progId="Equation.3">
                  <p:embed/>
                  <p:pic>
                    <p:nvPicPr>
                      <p:cNvPr id="11" name="Object 11" descr="羊皮纸">
                        <a:extLst>
                          <a:ext uri="{FF2B5EF4-FFF2-40B4-BE49-F238E27FC236}">
                            <a16:creationId xmlns:a16="http://schemas.microsoft.com/office/drawing/2014/main" id="{8CA0448B-8AD7-4AF9-BCAA-F5CB19298C6C}"/>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535864" y="1892300"/>
                        <a:ext cx="1303337" cy="1081088"/>
                      </a:xfrm>
                      <a:prstGeom prst="rect">
                        <a:avLst/>
                      </a:prstGeom>
                      <a:blipFill dpi="0" rotWithShape="0">
                        <a:blip r:embed="rId5"/>
                        <a:srcRect/>
                        <a:tile tx="0" ty="0" sx="100000" sy="100000" flip="none" algn="tl"/>
                      </a:blipFill>
                      <a:ln>
                        <a:noFill/>
                      </a:ln>
                      <a:effectLst>
                        <a:prstShdw prst="shdw17" dist="17961" dir="2700000">
                          <a:srgbClr val="99997A"/>
                        </a:prstShdw>
                      </a:effectLst>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9141099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a:extLst>
              <a:ext uri="{FF2B5EF4-FFF2-40B4-BE49-F238E27FC236}">
                <a16:creationId xmlns:a16="http://schemas.microsoft.com/office/drawing/2014/main" id="{121330CB-183C-4C90-9BA6-594D09E7B4C4}"/>
              </a:ext>
            </a:extLst>
          </p:cNvPr>
          <p:cNvSpPr txBox="1">
            <a:spLocks noChangeArrowheads="1"/>
          </p:cNvSpPr>
          <p:nvPr/>
        </p:nvSpPr>
        <p:spPr bwMode="auto">
          <a:xfrm>
            <a:off x="1838405" y="505589"/>
            <a:ext cx="60801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kumimoji="1" lang="en-US" altLang="zh-CN" sz="2800" b="1" dirty="0">
                <a:latin typeface="Times New Roman" panose="02020603050405020304" pitchFamily="18" charset="0"/>
                <a:ea typeface="仿宋_GB2312" pitchFamily="49" charset="-122"/>
              </a:rPr>
              <a:t>&lt;2&gt;.   </a:t>
            </a:r>
            <a:r>
              <a:rPr kumimoji="1" lang="zh-CN" altLang="en-US" sz="2800" b="1" dirty="0">
                <a:latin typeface="Times New Roman" panose="02020603050405020304" pitchFamily="18" charset="0"/>
                <a:ea typeface="仿宋_GB2312" pitchFamily="49" charset="-122"/>
              </a:rPr>
              <a:t>电路吸收或发出功率的判断</a:t>
            </a:r>
          </a:p>
        </p:txBody>
      </p:sp>
      <p:sp>
        <p:nvSpPr>
          <p:cNvPr id="3" name="Text Box 3">
            <a:extLst>
              <a:ext uri="{FF2B5EF4-FFF2-40B4-BE49-F238E27FC236}">
                <a16:creationId xmlns:a16="http://schemas.microsoft.com/office/drawing/2014/main" id="{9EDAF2FB-C62F-459B-B3A3-D52710E7B5C4}"/>
              </a:ext>
            </a:extLst>
          </p:cNvPr>
          <p:cNvSpPr txBox="1">
            <a:spLocks noChangeArrowheads="1"/>
          </p:cNvSpPr>
          <p:nvPr/>
        </p:nvSpPr>
        <p:spPr bwMode="auto">
          <a:xfrm>
            <a:off x="2209391" y="1154082"/>
            <a:ext cx="38100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buClr>
                <a:srgbClr val="C00000"/>
              </a:buClr>
              <a:buFont typeface="Wingdings" panose="05000000000000000000" pitchFamily="2" charset="2"/>
              <a:buChar char="l"/>
            </a:pPr>
            <a:r>
              <a:rPr kumimoji="1" lang="zh-CN" altLang="en-US" sz="2400" b="1" i="1" dirty="0">
                <a:solidFill>
                  <a:srgbClr val="FFFF00"/>
                </a:solidFill>
                <a:latin typeface="Times New Roman" panose="02020603050405020304" pitchFamily="18" charset="0"/>
                <a:ea typeface="仿宋_GB2312" pitchFamily="49" charset="-122"/>
              </a:rPr>
              <a:t>    </a:t>
            </a:r>
            <a:r>
              <a:rPr kumimoji="1" lang="en-US" altLang="zh-CN" sz="2800" b="1" i="1" dirty="0">
                <a:latin typeface="Times New Roman" panose="02020603050405020304" pitchFamily="18" charset="0"/>
                <a:ea typeface="仿宋_GB2312" pitchFamily="49" charset="-122"/>
              </a:rPr>
              <a:t>u</a:t>
            </a:r>
            <a:r>
              <a:rPr kumimoji="1" lang="en-US" altLang="zh-CN" sz="2800" b="1" dirty="0">
                <a:latin typeface="Times New Roman" panose="02020603050405020304" pitchFamily="18" charset="0"/>
                <a:ea typeface="仿宋_GB2312" pitchFamily="49" charset="-122"/>
              </a:rPr>
              <a:t>, </a:t>
            </a:r>
            <a:r>
              <a:rPr kumimoji="1" lang="en-US" altLang="zh-CN" sz="2800" b="1" i="1" dirty="0" err="1">
                <a:latin typeface="Times New Roman" panose="02020603050405020304" pitchFamily="18" charset="0"/>
                <a:ea typeface="仿宋_GB2312" pitchFamily="49" charset="-122"/>
              </a:rPr>
              <a:t>i</a:t>
            </a:r>
            <a:r>
              <a:rPr kumimoji="1" lang="en-US" altLang="zh-CN" sz="2800" b="1" dirty="0">
                <a:latin typeface="Times New Roman" panose="02020603050405020304" pitchFamily="18" charset="0"/>
                <a:ea typeface="仿宋_GB2312" pitchFamily="49" charset="-122"/>
              </a:rPr>
              <a:t> </a:t>
            </a:r>
            <a:r>
              <a:rPr kumimoji="1" lang="zh-CN" altLang="en-US" sz="2800" b="1" dirty="0">
                <a:latin typeface="Times New Roman" panose="02020603050405020304" pitchFamily="18" charset="0"/>
                <a:ea typeface="仿宋_GB2312" pitchFamily="49" charset="-122"/>
              </a:rPr>
              <a:t>取</a:t>
            </a:r>
            <a:r>
              <a:rPr kumimoji="1" lang="zh-CN" altLang="zh-CN" sz="2800" b="1" dirty="0">
                <a:latin typeface="Times New Roman" panose="02020603050405020304" pitchFamily="18" charset="0"/>
                <a:ea typeface="仿宋_GB2312" pitchFamily="49" charset="-122"/>
              </a:rPr>
              <a:t>关联参考方向</a:t>
            </a:r>
            <a:endParaRPr kumimoji="1" lang="zh-CN" altLang="en-US" sz="2800" b="1" dirty="0">
              <a:latin typeface="Times New Roman" panose="02020603050405020304" pitchFamily="18" charset="0"/>
              <a:ea typeface="仿宋_GB2312" pitchFamily="49" charset="-122"/>
            </a:endParaRPr>
          </a:p>
        </p:txBody>
      </p:sp>
      <p:sp>
        <p:nvSpPr>
          <p:cNvPr id="4" name="Text Box 4">
            <a:extLst>
              <a:ext uri="{FF2B5EF4-FFF2-40B4-BE49-F238E27FC236}">
                <a16:creationId xmlns:a16="http://schemas.microsoft.com/office/drawing/2014/main" id="{2110C88F-D453-4393-84EA-44DBAE33C5AB}"/>
              </a:ext>
            </a:extLst>
          </p:cNvPr>
          <p:cNvSpPr txBox="1">
            <a:spLocks noChangeArrowheads="1"/>
          </p:cNvSpPr>
          <p:nvPr/>
        </p:nvSpPr>
        <p:spPr bwMode="auto">
          <a:xfrm>
            <a:off x="4728754" y="1723995"/>
            <a:ext cx="4648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zh-CN" sz="2800" b="1" i="1" dirty="0">
                <a:latin typeface="Times New Roman" panose="02020603050405020304" pitchFamily="18" charset="0"/>
                <a:ea typeface="宋体" panose="02010600030101010101" pitchFamily="2" charset="-122"/>
              </a:rPr>
              <a:t>P=</a:t>
            </a:r>
            <a:r>
              <a:rPr kumimoji="1" lang="en-US" altLang="zh-CN" sz="2800" b="1" i="1" dirty="0" err="1">
                <a:latin typeface="Times New Roman" panose="02020603050405020304" pitchFamily="18" charset="0"/>
                <a:ea typeface="宋体" panose="02010600030101010101" pitchFamily="2" charset="-122"/>
              </a:rPr>
              <a:t>ui</a:t>
            </a:r>
            <a:r>
              <a:rPr kumimoji="1" lang="en-US" altLang="zh-CN" sz="2800" b="1" i="1" dirty="0">
                <a:latin typeface="Times New Roman" panose="02020603050405020304" pitchFamily="18" charset="0"/>
                <a:ea typeface="宋体" panose="02010600030101010101" pitchFamily="2" charset="-122"/>
              </a:rPr>
              <a:t>      </a:t>
            </a:r>
            <a:r>
              <a:rPr kumimoji="1" lang="zh-CN" altLang="en-US" sz="2400" b="1" dirty="0">
                <a:latin typeface="Times New Roman" panose="02020603050405020304" pitchFamily="18" charset="0"/>
                <a:ea typeface="仿宋_GB2312" pitchFamily="49" charset="-122"/>
              </a:rPr>
              <a:t>表</a:t>
            </a:r>
            <a:r>
              <a:rPr kumimoji="1" lang="zh-CN" altLang="zh-CN" sz="2400" b="1" dirty="0">
                <a:latin typeface="Times New Roman" panose="02020603050405020304" pitchFamily="18" charset="0"/>
                <a:ea typeface="仿宋_GB2312" pitchFamily="49" charset="-122"/>
              </a:rPr>
              <a:t>示元件吸收的功率</a:t>
            </a:r>
            <a:endParaRPr kumimoji="1" lang="zh-CN" altLang="en-US" sz="2400" b="1" dirty="0">
              <a:latin typeface="Times New Roman" panose="02020603050405020304" pitchFamily="18" charset="0"/>
              <a:ea typeface="仿宋_GB2312" pitchFamily="49" charset="-122"/>
            </a:endParaRPr>
          </a:p>
        </p:txBody>
      </p:sp>
      <p:sp>
        <p:nvSpPr>
          <p:cNvPr id="5" name="Text Box 5">
            <a:extLst>
              <a:ext uri="{FF2B5EF4-FFF2-40B4-BE49-F238E27FC236}">
                <a16:creationId xmlns:a16="http://schemas.microsoft.com/office/drawing/2014/main" id="{1EB3787C-DE1A-45C2-8318-A289F2C03BD7}"/>
              </a:ext>
            </a:extLst>
          </p:cNvPr>
          <p:cNvSpPr txBox="1">
            <a:spLocks noChangeArrowheads="1"/>
          </p:cNvSpPr>
          <p:nvPr/>
        </p:nvSpPr>
        <p:spPr bwMode="auto">
          <a:xfrm>
            <a:off x="4957354" y="2390745"/>
            <a:ext cx="495776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zh-CN" sz="2800" b="1" i="1">
                <a:latin typeface="Times New Roman" panose="02020603050405020304" pitchFamily="18" charset="0"/>
                <a:ea typeface="仿宋_GB2312" pitchFamily="49" charset="-122"/>
              </a:rPr>
              <a:t>P</a:t>
            </a:r>
            <a:r>
              <a:rPr kumimoji="1" lang="en-US" altLang="zh-CN" sz="2800" b="1">
                <a:latin typeface="Times New Roman" panose="02020603050405020304" pitchFamily="18" charset="0"/>
                <a:ea typeface="仿宋_GB2312" pitchFamily="49" charset="-122"/>
              </a:rPr>
              <a:t>&gt;0</a:t>
            </a:r>
            <a:r>
              <a:rPr kumimoji="1" lang="en-US" altLang="zh-CN" sz="2400" b="1">
                <a:solidFill>
                  <a:srgbClr val="FFFF00"/>
                </a:solidFill>
                <a:latin typeface="Times New Roman" panose="02020603050405020304" pitchFamily="18" charset="0"/>
                <a:ea typeface="仿宋_GB2312" pitchFamily="49" charset="-122"/>
              </a:rPr>
              <a:t>     </a:t>
            </a:r>
            <a:r>
              <a:rPr kumimoji="1" lang="zh-CN" altLang="en-US" sz="2400" b="1">
                <a:latin typeface="Times New Roman" panose="02020603050405020304" pitchFamily="18" charset="0"/>
                <a:ea typeface="仿宋_GB2312" pitchFamily="49" charset="-122"/>
              </a:rPr>
              <a:t>吸收正功率    </a:t>
            </a:r>
            <a:r>
              <a:rPr kumimoji="1" lang="en-US" altLang="zh-CN" sz="2400" b="1">
                <a:latin typeface="Times New Roman" panose="02020603050405020304" pitchFamily="18" charset="0"/>
                <a:ea typeface="仿宋_GB2312" pitchFamily="49" charset="-122"/>
              </a:rPr>
              <a:t>(</a:t>
            </a:r>
            <a:r>
              <a:rPr kumimoji="1" lang="zh-CN" altLang="en-US" sz="2400" b="1">
                <a:latin typeface="Times New Roman" panose="02020603050405020304" pitchFamily="18" charset="0"/>
                <a:ea typeface="仿宋_GB2312" pitchFamily="49" charset="-122"/>
              </a:rPr>
              <a:t>实际</a:t>
            </a:r>
            <a:r>
              <a:rPr kumimoji="1" lang="zh-CN" altLang="en-US" sz="2400" b="1">
                <a:solidFill>
                  <a:srgbClr val="CC0000"/>
                </a:solidFill>
                <a:latin typeface="Times New Roman" panose="02020603050405020304" pitchFamily="18" charset="0"/>
                <a:ea typeface="仿宋_GB2312" pitchFamily="49" charset="-122"/>
              </a:rPr>
              <a:t>吸收</a:t>
            </a:r>
            <a:r>
              <a:rPr kumimoji="1" lang="en-US" altLang="zh-CN" sz="2400" b="1">
                <a:latin typeface="Times New Roman" panose="02020603050405020304" pitchFamily="18" charset="0"/>
                <a:ea typeface="仿宋_GB2312" pitchFamily="49" charset="-122"/>
              </a:rPr>
              <a:t>)</a:t>
            </a:r>
          </a:p>
        </p:txBody>
      </p:sp>
      <p:sp>
        <p:nvSpPr>
          <p:cNvPr id="6" name="Text Box 6">
            <a:extLst>
              <a:ext uri="{FF2B5EF4-FFF2-40B4-BE49-F238E27FC236}">
                <a16:creationId xmlns:a16="http://schemas.microsoft.com/office/drawing/2014/main" id="{85520A90-579E-42AB-9F41-B54850CA6480}"/>
              </a:ext>
            </a:extLst>
          </p:cNvPr>
          <p:cNvSpPr txBox="1">
            <a:spLocks noChangeArrowheads="1"/>
          </p:cNvSpPr>
          <p:nvPr/>
        </p:nvSpPr>
        <p:spPr bwMode="auto">
          <a:xfrm>
            <a:off x="5017679" y="3067020"/>
            <a:ext cx="48958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zh-CN" sz="2800" b="1" i="1">
                <a:latin typeface="Times New Roman" panose="02020603050405020304" pitchFamily="18" charset="0"/>
                <a:ea typeface="宋体" panose="02010600030101010101" pitchFamily="2" charset="-122"/>
              </a:rPr>
              <a:t>P</a:t>
            </a:r>
            <a:r>
              <a:rPr kumimoji="1" lang="en-US" altLang="zh-CN" sz="2800" b="1">
                <a:latin typeface="Times New Roman" panose="02020603050405020304" pitchFamily="18" charset="0"/>
                <a:ea typeface="宋体" panose="02010600030101010101" pitchFamily="2" charset="-122"/>
              </a:rPr>
              <a:t>&lt;0     </a:t>
            </a:r>
            <a:r>
              <a:rPr kumimoji="1" lang="zh-CN" altLang="en-US" sz="2400" b="1">
                <a:latin typeface="Times New Roman" panose="02020603050405020304" pitchFamily="18" charset="0"/>
                <a:ea typeface="仿宋_GB2312" pitchFamily="49" charset="-122"/>
              </a:rPr>
              <a:t>吸收负功率    </a:t>
            </a:r>
            <a:r>
              <a:rPr kumimoji="1" lang="en-US" altLang="zh-CN" sz="2400" b="1">
                <a:latin typeface="Times New Roman" panose="02020603050405020304" pitchFamily="18" charset="0"/>
                <a:ea typeface="仿宋_GB2312" pitchFamily="49" charset="-122"/>
              </a:rPr>
              <a:t>(</a:t>
            </a:r>
            <a:r>
              <a:rPr kumimoji="1" lang="zh-CN" altLang="en-US" sz="2400" b="1">
                <a:latin typeface="Times New Roman" panose="02020603050405020304" pitchFamily="18" charset="0"/>
                <a:ea typeface="仿宋_GB2312" pitchFamily="49" charset="-122"/>
              </a:rPr>
              <a:t>实际</a:t>
            </a:r>
            <a:r>
              <a:rPr kumimoji="1" lang="zh-CN" altLang="en-US" sz="2400" b="1">
                <a:solidFill>
                  <a:srgbClr val="CC0000"/>
                </a:solidFill>
                <a:latin typeface="Times New Roman" panose="02020603050405020304" pitchFamily="18" charset="0"/>
                <a:ea typeface="仿宋_GB2312" pitchFamily="49" charset="-122"/>
              </a:rPr>
              <a:t>发出</a:t>
            </a:r>
            <a:r>
              <a:rPr kumimoji="1" lang="en-US" altLang="zh-CN" sz="2400" b="1">
                <a:latin typeface="Times New Roman" panose="02020603050405020304" pitchFamily="18" charset="0"/>
                <a:ea typeface="仿宋_GB2312" pitchFamily="49" charset="-122"/>
              </a:rPr>
              <a:t>)</a:t>
            </a:r>
          </a:p>
        </p:txBody>
      </p:sp>
      <p:sp>
        <p:nvSpPr>
          <p:cNvPr id="7" name="Text Box 7">
            <a:extLst>
              <a:ext uri="{FF2B5EF4-FFF2-40B4-BE49-F238E27FC236}">
                <a16:creationId xmlns:a16="http://schemas.microsoft.com/office/drawing/2014/main" id="{DD770076-C1F2-489C-95D6-B707A46D207B}"/>
              </a:ext>
            </a:extLst>
          </p:cNvPr>
          <p:cNvSpPr txBox="1">
            <a:spLocks noChangeArrowheads="1"/>
          </p:cNvSpPr>
          <p:nvPr/>
        </p:nvSpPr>
        <p:spPr bwMode="auto">
          <a:xfrm>
            <a:off x="5233579" y="4465607"/>
            <a:ext cx="46482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zh-CN" sz="2800" b="1" i="1">
                <a:latin typeface="Times New Roman" panose="02020603050405020304" pitchFamily="18" charset="0"/>
                <a:ea typeface="宋体" panose="02010600030101010101" pitchFamily="2" charset="-122"/>
              </a:rPr>
              <a:t>p </a:t>
            </a:r>
            <a:r>
              <a:rPr kumimoji="1" lang="en-US" altLang="zh-CN" sz="2800" b="1">
                <a:latin typeface="Times New Roman" panose="02020603050405020304" pitchFamily="18" charset="0"/>
                <a:ea typeface="宋体" panose="02010600030101010101" pitchFamily="2" charset="-122"/>
              </a:rPr>
              <a:t>= </a:t>
            </a:r>
            <a:r>
              <a:rPr kumimoji="1" lang="en-US" altLang="zh-CN" sz="2800" b="1" i="1">
                <a:latin typeface="Times New Roman" panose="02020603050405020304" pitchFamily="18" charset="0"/>
                <a:ea typeface="宋体" panose="02010600030101010101" pitchFamily="2" charset="-122"/>
              </a:rPr>
              <a:t>ui</a:t>
            </a:r>
            <a:r>
              <a:rPr kumimoji="1" lang="en-US" altLang="zh-CN" sz="2400" b="1">
                <a:solidFill>
                  <a:schemeClr val="tx2"/>
                </a:solidFill>
                <a:latin typeface="Times New Roman" panose="02020603050405020304" pitchFamily="18" charset="0"/>
                <a:ea typeface="宋体" panose="02010600030101010101" pitchFamily="2" charset="-122"/>
              </a:rPr>
              <a:t>     </a:t>
            </a:r>
            <a:r>
              <a:rPr kumimoji="1" lang="zh-CN" altLang="zh-CN" sz="2400" b="1">
                <a:latin typeface="Times New Roman" panose="02020603050405020304" pitchFamily="18" charset="0"/>
                <a:ea typeface="仿宋_GB2312" pitchFamily="49" charset="-122"/>
              </a:rPr>
              <a:t>表示元件发出的功率</a:t>
            </a:r>
            <a:endParaRPr kumimoji="1" lang="zh-CN" altLang="en-US" sz="2400" b="1">
              <a:latin typeface="Times New Roman" panose="02020603050405020304" pitchFamily="18" charset="0"/>
              <a:ea typeface="仿宋_GB2312" pitchFamily="49" charset="-122"/>
            </a:endParaRPr>
          </a:p>
        </p:txBody>
      </p:sp>
      <p:sp>
        <p:nvSpPr>
          <p:cNvPr id="8" name="Text Box 8">
            <a:extLst>
              <a:ext uri="{FF2B5EF4-FFF2-40B4-BE49-F238E27FC236}">
                <a16:creationId xmlns:a16="http://schemas.microsoft.com/office/drawing/2014/main" id="{470C6545-2A63-4E87-99A1-E6BBC2741311}"/>
              </a:ext>
            </a:extLst>
          </p:cNvPr>
          <p:cNvSpPr txBox="1">
            <a:spLocks noChangeArrowheads="1"/>
          </p:cNvSpPr>
          <p:nvPr/>
        </p:nvSpPr>
        <p:spPr bwMode="auto">
          <a:xfrm>
            <a:off x="5162142" y="5186332"/>
            <a:ext cx="495776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zh-CN" sz="2800" b="1" i="1">
                <a:latin typeface="Times New Roman" panose="02020603050405020304" pitchFamily="18" charset="0"/>
                <a:ea typeface="宋体" panose="02010600030101010101" pitchFamily="2" charset="-122"/>
              </a:rPr>
              <a:t>P</a:t>
            </a:r>
            <a:r>
              <a:rPr kumimoji="1" lang="en-US" altLang="zh-CN" sz="2800" b="1">
                <a:latin typeface="Times New Roman" panose="02020603050405020304" pitchFamily="18" charset="0"/>
                <a:ea typeface="宋体" panose="02010600030101010101" pitchFamily="2" charset="-122"/>
              </a:rPr>
              <a:t>&gt;0</a:t>
            </a:r>
            <a:r>
              <a:rPr kumimoji="1" lang="en-US" altLang="zh-CN" sz="2400" b="1">
                <a:solidFill>
                  <a:schemeClr val="tx2"/>
                </a:solidFill>
                <a:latin typeface="Times New Roman" panose="02020603050405020304" pitchFamily="18" charset="0"/>
                <a:ea typeface="宋体" panose="02010600030101010101" pitchFamily="2" charset="-122"/>
              </a:rPr>
              <a:t>     </a:t>
            </a:r>
            <a:r>
              <a:rPr kumimoji="1" lang="zh-CN" altLang="en-US" sz="2400" b="1">
                <a:latin typeface="Times New Roman" panose="02020603050405020304" pitchFamily="18" charset="0"/>
                <a:ea typeface="仿宋_GB2312" pitchFamily="49" charset="-122"/>
              </a:rPr>
              <a:t>发出正功率    </a:t>
            </a:r>
            <a:r>
              <a:rPr kumimoji="1" lang="en-US" altLang="zh-CN" sz="2400" b="1">
                <a:latin typeface="Times New Roman" panose="02020603050405020304" pitchFamily="18" charset="0"/>
                <a:ea typeface="仿宋_GB2312" pitchFamily="49" charset="-122"/>
              </a:rPr>
              <a:t>(</a:t>
            </a:r>
            <a:r>
              <a:rPr kumimoji="1" lang="zh-CN" altLang="en-US" sz="2400" b="1">
                <a:latin typeface="Times New Roman" panose="02020603050405020304" pitchFamily="18" charset="0"/>
                <a:ea typeface="仿宋_GB2312" pitchFamily="49" charset="-122"/>
              </a:rPr>
              <a:t>实际</a:t>
            </a:r>
            <a:r>
              <a:rPr kumimoji="1" lang="zh-CN" altLang="en-US" sz="2400" b="1">
                <a:solidFill>
                  <a:srgbClr val="CC0000"/>
                </a:solidFill>
                <a:latin typeface="Times New Roman" panose="02020603050405020304" pitchFamily="18" charset="0"/>
                <a:ea typeface="仿宋_GB2312" pitchFamily="49" charset="-122"/>
              </a:rPr>
              <a:t>发出</a:t>
            </a:r>
            <a:r>
              <a:rPr kumimoji="1" lang="en-US" altLang="zh-CN" sz="2400" b="1">
                <a:latin typeface="Times New Roman" panose="02020603050405020304" pitchFamily="18" charset="0"/>
                <a:ea typeface="仿宋_GB2312" pitchFamily="49" charset="-122"/>
              </a:rPr>
              <a:t>)</a:t>
            </a:r>
          </a:p>
        </p:txBody>
      </p:sp>
      <p:sp>
        <p:nvSpPr>
          <p:cNvPr id="9" name="Text Box 9">
            <a:extLst>
              <a:ext uri="{FF2B5EF4-FFF2-40B4-BE49-F238E27FC236}">
                <a16:creationId xmlns:a16="http://schemas.microsoft.com/office/drawing/2014/main" id="{C0F3B501-537E-4747-A84D-455BF5F6CE3F}"/>
              </a:ext>
            </a:extLst>
          </p:cNvPr>
          <p:cNvSpPr txBox="1">
            <a:spLocks noChangeArrowheads="1"/>
          </p:cNvSpPr>
          <p:nvPr/>
        </p:nvSpPr>
        <p:spPr bwMode="auto">
          <a:xfrm>
            <a:off x="5246279" y="5762595"/>
            <a:ext cx="48133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zh-CN" sz="2800" b="1" i="1">
                <a:latin typeface="Times New Roman" panose="02020603050405020304" pitchFamily="18" charset="0"/>
                <a:ea typeface="宋体" panose="02010600030101010101" pitchFamily="2" charset="-122"/>
              </a:rPr>
              <a:t>P</a:t>
            </a:r>
            <a:r>
              <a:rPr kumimoji="1" lang="en-US" altLang="zh-CN" sz="2800" b="1">
                <a:latin typeface="Times New Roman" panose="02020603050405020304" pitchFamily="18" charset="0"/>
                <a:ea typeface="宋体" panose="02010600030101010101" pitchFamily="2" charset="-122"/>
              </a:rPr>
              <a:t>&lt;0  </a:t>
            </a:r>
            <a:r>
              <a:rPr kumimoji="1" lang="en-US" altLang="zh-CN" sz="2400" b="1">
                <a:solidFill>
                  <a:schemeClr val="tx2"/>
                </a:solidFill>
                <a:latin typeface="Times New Roman" panose="02020603050405020304" pitchFamily="18" charset="0"/>
                <a:ea typeface="宋体" panose="02010600030101010101" pitchFamily="2" charset="-122"/>
              </a:rPr>
              <a:t>   </a:t>
            </a:r>
            <a:r>
              <a:rPr kumimoji="1" lang="zh-CN" altLang="en-US" sz="2400" b="1">
                <a:latin typeface="Times New Roman" panose="02020603050405020304" pitchFamily="18" charset="0"/>
                <a:ea typeface="宋体" panose="02010600030101010101" pitchFamily="2" charset="-122"/>
              </a:rPr>
              <a:t>发出负功率    </a:t>
            </a:r>
            <a:r>
              <a:rPr kumimoji="1" lang="en-US" altLang="zh-CN" sz="2400" b="1">
                <a:latin typeface="Times New Roman" panose="02020603050405020304" pitchFamily="18" charset="0"/>
                <a:ea typeface="宋体" panose="02010600030101010101" pitchFamily="2" charset="-122"/>
              </a:rPr>
              <a:t>(</a:t>
            </a:r>
            <a:r>
              <a:rPr kumimoji="1" lang="zh-CN" altLang="en-US" sz="2400" b="1">
                <a:latin typeface="Times New Roman" panose="02020603050405020304" pitchFamily="18" charset="0"/>
                <a:ea typeface="宋体" panose="02010600030101010101" pitchFamily="2" charset="-122"/>
              </a:rPr>
              <a:t>实际</a:t>
            </a:r>
            <a:r>
              <a:rPr kumimoji="1" lang="zh-CN" altLang="en-US" sz="2400" b="1">
                <a:solidFill>
                  <a:srgbClr val="CC0000"/>
                </a:solidFill>
                <a:latin typeface="Times New Roman" panose="02020603050405020304" pitchFamily="18" charset="0"/>
                <a:ea typeface="宋体" panose="02010600030101010101" pitchFamily="2" charset="-122"/>
              </a:rPr>
              <a:t>吸收</a:t>
            </a:r>
            <a:r>
              <a:rPr kumimoji="1" lang="en-US" altLang="zh-CN" sz="2400" b="1">
                <a:latin typeface="Times New Roman" panose="02020603050405020304" pitchFamily="18" charset="0"/>
                <a:ea typeface="宋体" panose="02010600030101010101" pitchFamily="2" charset="-122"/>
              </a:rPr>
              <a:t>)</a:t>
            </a:r>
          </a:p>
        </p:txBody>
      </p:sp>
      <p:sp>
        <p:nvSpPr>
          <p:cNvPr id="10" name="Text Box 10">
            <a:extLst>
              <a:ext uri="{FF2B5EF4-FFF2-40B4-BE49-F238E27FC236}">
                <a16:creationId xmlns:a16="http://schemas.microsoft.com/office/drawing/2014/main" id="{3ED1FF47-745B-4B33-9BCB-BA3F1961DD09}"/>
              </a:ext>
            </a:extLst>
          </p:cNvPr>
          <p:cNvSpPr txBox="1">
            <a:spLocks noChangeArrowheads="1"/>
          </p:cNvSpPr>
          <p:nvPr/>
        </p:nvSpPr>
        <p:spPr bwMode="auto">
          <a:xfrm>
            <a:off x="2137954" y="3875057"/>
            <a:ext cx="4392612"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buClr>
                <a:srgbClr val="C00000"/>
              </a:buClr>
              <a:buFont typeface="Wingdings" panose="05000000000000000000" pitchFamily="2" charset="2"/>
              <a:buChar char="l"/>
            </a:pPr>
            <a:r>
              <a:rPr kumimoji="1" lang="zh-CN" altLang="en-US" sz="2400" b="1" dirty="0">
                <a:latin typeface="Times New Roman" panose="02020603050405020304" pitchFamily="18" charset="0"/>
                <a:ea typeface="宋体" panose="02010600030101010101" pitchFamily="2" charset="-122"/>
              </a:rPr>
              <a:t>    </a:t>
            </a:r>
            <a:r>
              <a:rPr kumimoji="1" lang="en-US" altLang="zh-CN" sz="2800" b="1" i="1" dirty="0">
                <a:latin typeface="Times New Roman" panose="02020603050405020304" pitchFamily="18" charset="0"/>
                <a:ea typeface="仿宋_GB2312" pitchFamily="49" charset="-122"/>
              </a:rPr>
              <a:t>u</a:t>
            </a:r>
            <a:r>
              <a:rPr kumimoji="1" lang="en-US" altLang="zh-CN" sz="2800" b="1" dirty="0">
                <a:latin typeface="Times New Roman" panose="02020603050405020304" pitchFamily="18" charset="0"/>
                <a:ea typeface="仿宋_GB2312" pitchFamily="49" charset="-122"/>
              </a:rPr>
              <a:t>, </a:t>
            </a:r>
            <a:r>
              <a:rPr kumimoji="1" lang="en-US" altLang="zh-CN" sz="2800" b="1" i="1" dirty="0" err="1">
                <a:latin typeface="Times New Roman" panose="02020603050405020304" pitchFamily="18" charset="0"/>
                <a:ea typeface="仿宋_GB2312" pitchFamily="49" charset="-122"/>
              </a:rPr>
              <a:t>i</a:t>
            </a:r>
            <a:r>
              <a:rPr kumimoji="1" lang="en-US" altLang="zh-CN" sz="2800" b="1" dirty="0">
                <a:latin typeface="Times New Roman" panose="02020603050405020304" pitchFamily="18" charset="0"/>
                <a:ea typeface="仿宋_GB2312" pitchFamily="49" charset="-122"/>
              </a:rPr>
              <a:t> </a:t>
            </a:r>
            <a:r>
              <a:rPr kumimoji="1" lang="zh-CN" altLang="en-US" sz="2800" b="1" dirty="0">
                <a:latin typeface="Times New Roman" panose="02020603050405020304" pitchFamily="18" charset="0"/>
                <a:ea typeface="仿宋_GB2312" pitchFamily="49" charset="-122"/>
              </a:rPr>
              <a:t>取非</a:t>
            </a:r>
            <a:r>
              <a:rPr kumimoji="1" lang="zh-CN" altLang="zh-CN" sz="2800" b="1" dirty="0">
                <a:latin typeface="Times New Roman" panose="02020603050405020304" pitchFamily="18" charset="0"/>
                <a:ea typeface="仿宋_GB2312" pitchFamily="49" charset="-122"/>
              </a:rPr>
              <a:t>关联参考方向</a:t>
            </a:r>
            <a:endParaRPr kumimoji="1" lang="zh-CN" altLang="en-US" sz="2800" b="1" dirty="0">
              <a:latin typeface="Times New Roman" panose="02020603050405020304" pitchFamily="18" charset="0"/>
              <a:ea typeface="仿宋_GB2312" pitchFamily="49" charset="-122"/>
            </a:endParaRPr>
          </a:p>
        </p:txBody>
      </p:sp>
      <p:grpSp>
        <p:nvGrpSpPr>
          <p:cNvPr id="11" name="Group 11">
            <a:extLst>
              <a:ext uri="{FF2B5EF4-FFF2-40B4-BE49-F238E27FC236}">
                <a16:creationId xmlns:a16="http://schemas.microsoft.com/office/drawing/2014/main" id="{F682EB78-8160-4107-BD18-34B00DA16B8A}"/>
              </a:ext>
            </a:extLst>
          </p:cNvPr>
          <p:cNvGrpSpPr>
            <a:grpSpLocks/>
          </p:cNvGrpSpPr>
          <p:nvPr/>
        </p:nvGrpSpPr>
        <p:grpSpPr bwMode="auto">
          <a:xfrm>
            <a:off x="2714216" y="4249708"/>
            <a:ext cx="1766888" cy="2308225"/>
            <a:chOff x="476" y="2659"/>
            <a:chExt cx="1113" cy="1454"/>
          </a:xfrm>
        </p:grpSpPr>
        <p:sp>
          <p:nvSpPr>
            <p:cNvPr id="12" name="Text Box 12">
              <a:extLst>
                <a:ext uri="{FF2B5EF4-FFF2-40B4-BE49-F238E27FC236}">
                  <a16:creationId xmlns:a16="http://schemas.microsoft.com/office/drawing/2014/main" id="{2625C3AF-22F5-4C06-8378-1A15FF9FEDF3}"/>
                </a:ext>
              </a:extLst>
            </p:cNvPr>
            <p:cNvSpPr txBox="1">
              <a:spLocks noChangeArrowheads="1"/>
            </p:cNvSpPr>
            <p:nvPr/>
          </p:nvSpPr>
          <p:spPr bwMode="auto">
            <a:xfrm>
              <a:off x="1226" y="3748"/>
              <a:ext cx="363"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ap="sq"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zh-CN" sz="3200" b="1" dirty="0">
                  <a:solidFill>
                    <a:srgbClr val="CC0000"/>
                  </a:solidFill>
                  <a:latin typeface="Times New Roman" panose="02020603050405020304" pitchFamily="18" charset="0"/>
                  <a:ea typeface="仿宋_GB2312" pitchFamily="49" charset="-122"/>
                  <a:sym typeface="Symbol" panose="05050102010706020507" pitchFamily="18" charset="2"/>
                </a:rPr>
                <a:t>+</a:t>
              </a:r>
            </a:p>
          </p:txBody>
        </p:sp>
        <p:sp>
          <p:nvSpPr>
            <p:cNvPr id="13" name="Text Box 13">
              <a:extLst>
                <a:ext uri="{FF2B5EF4-FFF2-40B4-BE49-F238E27FC236}">
                  <a16:creationId xmlns:a16="http://schemas.microsoft.com/office/drawing/2014/main" id="{14F93A12-D101-4462-BF6A-5AD5D9745306}"/>
                </a:ext>
              </a:extLst>
            </p:cNvPr>
            <p:cNvSpPr txBox="1">
              <a:spLocks noChangeArrowheads="1"/>
            </p:cNvSpPr>
            <p:nvPr/>
          </p:nvSpPr>
          <p:spPr bwMode="auto">
            <a:xfrm>
              <a:off x="1208" y="2659"/>
              <a:ext cx="363"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ap="sq"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zh-CN" sz="3200" b="1" dirty="0">
                  <a:solidFill>
                    <a:srgbClr val="CC0000"/>
                  </a:solidFill>
                  <a:latin typeface="Times New Roman" panose="02020603050405020304" pitchFamily="18" charset="0"/>
                  <a:ea typeface="仿宋_GB2312" pitchFamily="49" charset="-122"/>
                  <a:sym typeface="Symbol" panose="05050102010706020507" pitchFamily="18" charset="2"/>
                </a:rPr>
                <a:t>-</a:t>
              </a:r>
            </a:p>
          </p:txBody>
        </p:sp>
        <p:sp>
          <p:nvSpPr>
            <p:cNvPr id="15" name="AutoShape 15">
              <a:extLst>
                <a:ext uri="{FF2B5EF4-FFF2-40B4-BE49-F238E27FC236}">
                  <a16:creationId xmlns:a16="http://schemas.microsoft.com/office/drawing/2014/main" id="{091358AE-6714-4075-A546-B74359D34DFA}"/>
                </a:ext>
              </a:extLst>
            </p:cNvPr>
            <p:cNvSpPr>
              <a:spLocks noChangeArrowheads="1"/>
            </p:cNvSpPr>
            <p:nvPr/>
          </p:nvSpPr>
          <p:spPr bwMode="auto">
            <a:xfrm>
              <a:off x="612" y="2886"/>
              <a:ext cx="91" cy="680"/>
            </a:xfrm>
            <a:prstGeom prst="downArrow">
              <a:avLst>
                <a:gd name="adj1" fmla="val 50000"/>
                <a:gd name="adj2" fmla="val 186813"/>
              </a:avLst>
            </a:prstGeom>
            <a:solidFill>
              <a:schemeClr val="tx1"/>
            </a:solidFill>
            <a:ln>
              <a:noFill/>
            </a:ln>
            <a:extLst>
              <a:ext uri="{91240B29-F687-4F45-9708-019B960494DF}">
                <a14:hiddenLine xmlns:a14="http://schemas.microsoft.com/office/drawing/2010/main" w="38100" cap="sq" algn="ctr">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sp>
          <p:nvSpPr>
            <p:cNvPr id="16" name="Line 16">
              <a:extLst>
                <a:ext uri="{FF2B5EF4-FFF2-40B4-BE49-F238E27FC236}">
                  <a16:creationId xmlns:a16="http://schemas.microsoft.com/office/drawing/2014/main" id="{CE0CB01B-67C3-499A-B03B-D1CA4F48F72F}"/>
                </a:ext>
              </a:extLst>
            </p:cNvPr>
            <p:cNvSpPr>
              <a:spLocks noChangeShapeType="1"/>
            </p:cNvSpPr>
            <p:nvPr/>
          </p:nvSpPr>
          <p:spPr bwMode="auto">
            <a:xfrm>
              <a:off x="1020" y="2750"/>
              <a:ext cx="0" cy="1270"/>
            </a:xfrm>
            <a:prstGeom prst="line">
              <a:avLst/>
            </a:prstGeom>
            <a:noFill/>
            <a:ln w="38100" cap="sq">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 name="Text Box 17">
              <a:extLst>
                <a:ext uri="{FF2B5EF4-FFF2-40B4-BE49-F238E27FC236}">
                  <a16:creationId xmlns:a16="http://schemas.microsoft.com/office/drawing/2014/main" id="{E76AC3B2-D697-4085-B354-4CF7660A6B62}"/>
                </a:ext>
              </a:extLst>
            </p:cNvPr>
            <p:cNvSpPr txBox="1">
              <a:spLocks noChangeArrowheads="1"/>
            </p:cNvSpPr>
            <p:nvPr/>
          </p:nvSpPr>
          <p:spPr bwMode="auto">
            <a:xfrm>
              <a:off x="476" y="3566"/>
              <a:ext cx="36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ap="sq"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zh-CN" sz="2800" b="1" i="1">
                  <a:latin typeface="Times New Roman" panose="02020603050405020304" pitchFamily="18" charset="0"/>
                  <a:ea typeface="仿宋_GB2312" pitchFamily="49" charset="-122"/>
                  <a:sym typeface="Symbol" panose="05050102010706020507" pitchFamily="18" charset="2"/>
                </a:rPr>
                <a:t>i</a:t>
              </a:r>
            </a:p>
          </p:txBody>
        </p:sp>
        <p:sp>
          <p:nvSpPr>
            <p:cNvPr id="18" name="Text Box 18">
              <a:extLst>
                <a:ext uri="{FF2B5EF4-FFF2-40B4-BE49-F238E27FC236}">
                  <a16:creationId xmlns:a16="http://schemas.microsoft.com/office/drawing/2014/main" id="{449D9C90-4784-48CA-84D5-49C7E1AB2AE2}"/>
                </a:ext>
              </a:extLst>
            </p:cNvPr>
            <p:cNvSpPr txBox="1">
              <a:spLocks noChangeArrowheads="1"/>
            </p:cNvSpPr>
            <p:nvPr/>
          </p:nvSpPr>
          <p:spPr bwMode="auto">
            <a:xfrm>
              <a:off x="1217" y="3203"/>
              <a:ext cx="36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ap="sq"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kumimoji="1" lang="en-US" altLang="zh-CN" sz="2800" b="1" i="1" dirty="0">
                  <a:latin typeface="Times New Roman" panose="02020603050405020304" pitchFamily="18" charset="0"/>
                  <a:ea typeface="仿宋_GB2312" pitchFamily="49" charset="-122"/>
                  <a:sym typeface="Symbol" panose="05050102010706020507" pitchFamily="18" charset="2"/>
                </a:rPr>
                <a:t>u</a:t>
              </a:r>
              <a:endParaRPr kumimoji="1" lang="en-US" altLang="zh-CN" sz="2400" b="1" dirty="0">
                <a:latin typeface="Times New Roman" panose="02020603050405020304" pitchFamily="18" charset="0"/>
                <a:ea typeface="仿宋_GB2312" pitchFamily="49" charset="-122"/>
                <a:sym typeface="Symbol" panose="05050102010706020507" pitchFamily="18" charset="2"/>
              </a:endParaRPr>
            </a:p>
          </p:txBody>
        </p:sp>
        <p:sp>
          <p:nvSpPr>
            <p:cNvPr id="14" name="Rectangle 14">
              <a:extLst>
                <a:ext uri="{FF2B5EF4-FFF2-40B4-BE49-F238E27FC236}">
                  <a16:creationId xmlns:a16="http://schemas.microsoft.com/office/drawing/2014/main" id="{4C6E85E9-6C4C-45E0-93D8-F78843E877FA}"/>
                </a:ext>
              </a:extLst>
            </p:cNvPr>
            <p:cNvSpPr>
              <a:spLocks noChangeArrowheads="1"/>
            </p:cNvSpPr>
            <p:nvPr/>
          </p:nvSpPr>
          <p:spPr bwMode="auto">
            <a:xfrm>
              <a:off x="943" y="3038"/>
              <a:ext cx="142" cy="542"/>
            </a:xfrm>
            <a:prstGeom prst="rect">
              <a:avLst/>
            </a:prstGeom>
            <a:solidFill>
              <a:schemeClr val="accent1"/>
            </a:solidFill>
            <a:ln>
              <a:noFill/>
            </a:ln>
            <a:extLst>
              <a:ext uri="{91240B29-F687-4F45-9708-019B960494DF}">
                <a14:hiddenLine xmlns:a14="http://schemas.microsoft.com/office/drawing/2010/main" w="38100" cap="sq" algn="ctr">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grpSp>
      <p:grpSp>
        <p:nvGrpSpPr>
          <p:cNvPr id="19" name="Group 19">
            <a:extLst>
              <a:ext uri="{FF2B5EF4-FFF2-40B4-BE49-F238E27FC236}">
                <a16:creationId xmlns:a16="http://schemas.microsoft.com/office/drawing/2014/main" id="{1AFE9702-9818-4444-9221-99DCA7DF5B2F}"/>
              </a:ext>
            </a:extLst>
          </p:cNvPr>
          <p:cNvGrpSpPr>
            <a:grpSpLocks/>
          </p:cNvGrpSpPr>
          <p:nvPr/>
        </p:nvGrpSpPr>
        <p:grpSpPr bwMode="auto">
          <a:xfrm>
            <a:off x="2714217" y="1657319"/>
            <a:ext cx="1803400" cy="2019300"/>
            <a:chOff x="476" y="1026"/>
            <a:chExt cx="1136" cy="1272"/>
          </a:xfrm>
        </p:grpSpPr>
        <p:sp>
          <p:nvSpPr>
            <p:cNvPr id="21" name="Line 21">
              <a:extLst>
                <a:ext uri="{FF2B5EF4-FFF2-40B4-BE49-F238E27FC236}">
                  <a16:creationId xmlns:a16="http://schemas.microsoft.com/office/drawing/2014/main" id="{A34FDC48-3C19-48FB-9256-03C63D0351E0}"/>
                </a:ext>
              </a:extLst>
            </p:cNvPr>
            <p:cNvSpPr>
              <a:spLocks noChangeShapeType="1"/>
            </p:cNvSpPr>
            <p:nvPr/>
          </p:nvSpPr>
          <p:spPr bwMode="auto">
            <a:xfrm>
              <a:off x="1020" y="1026"/>
              <a:ext cx="0" cy="1270"/>
            </a:xfrm>
            <a:prstGeom prst="line">
              <a:avLst/>
            </a:prstGeom>
            <a:noFill/>
            <a:ln w="38100" cap="sq">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 name="AutoShape 22">
              <a:extLst>
                <a:ext uri="{FF2B5EF4-FFF2-40B4-BE49-F238E27FC236}">
                  <a16:creationId xmlns:a16="http://schemas.microsoft.com/office/drawing/2014/main" id="{6C02CEA6-94E6-4C8A-BC81-81C23C564DA3}"/>
                </a:ext>
              </a:extLst>
            </p:cNvPr>
            <p:cNvSpPr>
              <a:spLocks noChangeArrowheads="1"/>
            </p:cNvSpPr>
            <p:nvPr/>
          </p:nvSpPr>
          <p:spPr bwMode="auto">
            <a:xfrm>
              <a:off x="612" y="1162"/>
              <a:ext cx="91" cy="680"/>
            </a:xfrm>
            <a:prstGeom prst="downArrow">
              <a:avLst>
                <a:gd name="adj1" fmla="val 50000"/>
                <a:gd name="adj2" fmla="val 186813"/>
              </a:avLst>
            </a:prstGeom>
            <a:solidFill>
              <a:schemeClr val="tx1"/>
            </a:solidFill>
            <a:ln>
              <a:noFill/>
            </a:ln>
            <a:extLst>
              <a:ext uri="{91240B29-F687-4F45-9708-019B960494DF}">
                <a14:hiddenLine xmlns:a14="http://schemas.microsoft.com/office/drawing/2010/main" w="38100" cap="sq" algn="ctr">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sp>
          <p:nvSpPr>
            <p:cNvPr id="23" name="Text Box 23">
              <a:extLst>
                <a:ext uri="{FF2B5EF4-FFF2-40B4-BE49-F238E27FC236}">
                  <a16:creationId xmlns:a16="http://schemas.microsoft.com/office/drawing/2014/main" id="{EFCB400E-2942-4512-8C3E-6D34059A6144}"/>
                </a:ext>
              </a:extLst>
            </p:cNvPr>
            <p:cNvSpPr txBox="1">
              <a:spLocks noChangeArrowheads="1"/>
            </p:cNvSpPr>
            <p:nvPr/>
          </p:nvSpPr>
          <p:spPr bwMode="auto">
            <a:xfrm>
              <a:off x="1247" y="1071"/>
              <a:ext cx="363"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ap="sq"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zh-CN" sz="3200" b="1">
                  <a:solidFill>
                    <a:srgbClr val="CC0000"/>
                  </a:solidFill>
                  <a:latin typeface="Times New Roman" panose="02020603050405020304" pitchFamily="18" charset="0"/>
                  <a:ea typeface="仿宋_GB2312" pitchFamily="49" charset="-122"/>
                  <a:sym typeface="Symbol" panose="05050102010706020507" pitchFamily="18" charset="2"/>
                </a:rPr>
                <a:t>+</a:t>
              </a:r>
            </a:p>
          </p:txBody>
        </p:sp>
        <p:sp>
          <p:nvSpPr>
            <p:cNvPr id="24" name="Text Box 24">
              <a:extLst>
                <a:ext uri="{FF2B5EF4-FFF2-40B4-BE49-F238E27FC236}">
                  <a16:creationId xmlns:a16="http://schemas.microsoft.com/office/drawing/2014/main" id="{DFB6A464-1320-4467-AEE0-4977D3FF47C2}"/>
                </a:ext>
              </a:extLst>
            </p:cNvPr>
            <p:cNvSpPr txBox="1">
              <a:spLocks noChangeArrowheads="1"/>
            </p:cNvSpPr>
            <p:nvPr/>
          </p:nvSpPr>
          <p:spPr bwMode="auto">
            <a:xfrm>
              <a:off x="1247" y="1933"/>
              <a:ext cx="363"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ap="sq"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zh-CN" sz="3200" b="1">
                  <a:solidFill>
                    <a:srgbClr val="CC0000"/>
                  </a:solidFill>
                  <a:latin typeface="Times New Roman" panose="02020603050405020304" pitchFamily="18" charset="0"/>
                  <a:ea typeface="仿宋_GB2312" pitchFamily="49" charset="-122"/>
                  <a:sym typeface="Symbol" panose="05050102010706020507" pitchFamily="18" charset="2"/>
                </a:rPr>
                <a:t>-</a:t>
              </a:r>
            </a:p>
          </p:txBody>
        </p:sp>
        <p:sp>
          <p:nvSpPr>
            <p:cNvPr id="25" name="Text Box 25">
              <a:extLst>
                <a:ext uri="{FF2B5EF4-FFF2-40B4-BE49-F238E27FC236}">
                  <a16:creationId xmlns:a16="http://schemas.microsoft.com/office/drawing/2014/main" id="{078A42F0-288A-4AE5-B626-1A42C2194F77}"/>
                </a:ext>
              </a:extLst>
            </p:cNvPr>
            <p:cNvSpPr txBox="1">
              <a:spLocks noChangeArrowheads="1"/>
            </p:cNvSpPr>
            <p:nvPr/>
          </p:nvSpPr>
          <p:spPr bwMode="auto">
            <a:xfrm>
              <a:off x="476" y="1888"/>
              <a:ext cx="36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ap="sq"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kumimoji="1" lang="en-US" altLang="zh-CN" sz="2800" b="1" i="1">
                  <a:latin typeface="Times New Roman" panose="02020603050405020304" pitchFamily="18" charset="0"/>
                  <a:ea typeface="仿宋_GB2312" pitchFamily="49" charset="-122"/>
                  <a:sym typeface="Symbol" panose="05050102010706020507" pitchFamily="18" charset="2"/>
                </a:rPr>
                <a:t>i</a:t>
              </a:r>
              <a:endParaRPr kumimoji="1" lang="en-US" altLang="zh-CN" sz="2400" b="1">
                <a:latin typeface="Times New Roman" panose="02020603050405020304" pitchFamily="18" charset="0"/>
                <a:ea typeface="仿宋_GB2312" pitchFamily="49" charset="-122"/>
                <a:sym typeface="Symbol" panose="05050102010706020507" pitchFamily="18" charset="2"/>
              </a:endParaRPr>
            </a:p>
          </p:txBody>
        </p:sp>
        <p:sp>
          <p:nvSpPr>
            <p:cNvPr id="26" name="Text Box 26">
              <a:extLst>
                <a:ext uri="{FF2B5EF4-FFF2-40B4-BE49-F238E27FC236}">
                  <a16:creationId xmlns:a16="http://schemas.microsoft.com/office/drawing/2014/main" id="{173290F7-721D-4398-89F1-FC48A4D644E9}"/>
                </a:ext>
              </a:extLst>
            </p:cNvPr>
            <p:cNvSpPr txBox="1">
              <a:spLocks noChangeArrowheads="1"/>
            </p:cNvSpPr>
            <p:nvPr/>
          </p:nvSpPr>
          <p:spPr bwMode="auto">
            <a:xfrm>
              <a:off x="1250" y="1480"/>
              <a:ext cx="36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ap="sq"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kumimoji="1" lang="en-US" altLang="zh-CN" sz="2800" b="1" i="1" dirty="0">
                  <a:latin typeface="Times New Roman" panose="02020603050405020304" pitchFamily="18" charset="0"/>
                  <a:ea typeface="仿宋_GB2312" pitchFamily="49" charset="-122"/>
                  <a:sym typeface="Symbol" panose="05050102010706020507" pitchFamily="18" charset="2"/>
                </a:rPr>
                <a:t>u</a:t>
              </a:r>
              <a:endParaRPr kumimoji="1" lang="en-US" altLang="zh-CN" sz="2400" b="1" dirty="0">
                <a:latin typeface="Times New Roman" panose="02020603050405020304" pitchFamily="18" charset="0"/>
                <a:ea typeface="仿宋_GB2312" pitchFamily="49" charset="-122"/>
                <a:sym typeface="Symbol" panose="05050102010706020507" pitchFamily="18" charset="2"/>
              </a:endParaRPr>
            </a:p>
          </p:txBody>
        </p:sp>
        <p:sp>
          <p:nvSpPr>
            <p:cNvPr id="20" name="Rectangle 20">
              <a:extLst>
                <a:ext uri="{FF2B5EF4-FFF2-40B4-BE49-F238E27FC236}">
                  <a16:creationId xmlns:a16="http://schemas.microsoft.com/office/drawing/2014/main" id="{A9D7FF71-7AC1-4D25-A8D1-23B8633B9ACE}"/>
                </a:ext>
              </a:extLst>
            </p:cNvPr>
            <p:cNvSpPr>
              <a:spLocks noChangeArrowheads="1"/>
            </p:cNvSpPr>
            <p:nvPr/>
          </p:nvSpPr>
          <p:spPr bwMode="auto">
            <a:xfrm>
              <a:off x="953" y="1353"/>
              <a:ext cx="127" cy="489"/>
            </a:xfrm>
            <a:prstGeom prst="rect">
              <a:avLst/>
            </a:prstGeom>
            <a:solidFill>
              <a:schemeClr val="accent1"/>
            </a:solidFill>
            <a:ln>
              <a:noFill/>
            </a:ln>
            <a:extLst>
              <a:ext uri="{91240B29-F687-4F45-9708-019B960494DF}">
                <a14:hiddenLine xmlns:a14="http://schemas.microsoft.com/office/drawing/2010/main" w="38100" cap="sq" algn="ctr">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grpSp>
    </p:spTree>
    <p:extLst>
      <p:ext uri="{BB962C8B-B14F-4D97-AF65-F5344CB8AC3E}">
        <p14:creationId xmlns:p14="http://schemas.microsoft.com/office/powerpoint/2010/main" val="17105669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3">
            <a:extLst>
              <a:ext uri="{FF2B5EF4-FFF2-40B4-BE49-F238E27FC236}">
                <a16:creationId xmlns:a16="http://schemas.microsoft.com/office/drawing/2014/main" id="{6A39A977-CF1C-4FDC-BF4D-5C1C24270FE4}"/>
              </a:ext>
            </a:extLst>
          </p:cNvPr>
          <p:cNvGrpSpPr>
            <a:grpSpLocks/>
          </p:cNvGrpSpPr>
          <p:nvPr/>
        </p:nvGrpSpPr>
        <p:grpSpPr bwMode="auto">
          <a:xfrm>
            <a:off x="2008065" y="925021"/>
            <a:ext cx="4895850" cy="3902075"/>
            <a:chOff x="612" y="300"/>
            <a:chExt cx="3084" cy="2458"/>
          </a:xfrm>
        </p:grpSpPr>
        <p:sp>
          <p:nvSpPr>
            <p:cNvPr id="4" name="Line 4">
              <a:extLst>
                <a:ext uri="{FF2B5EF4-FFF2-40B4-BE49-F238E27FC236}">
                  <a16:creationId xmlns:a16="http://schemas.microsoft.com/office/drawing/2014/main" id="{E10DF63D-B772-4EE8-9174-A86378FEC096}"/>
                </a:ext>
              </a:extLst>
            </p:cNvPr>
            <p:cNvSpPr>
              <a:spLocks noChangeShapeType="1"/>
            </p:cNvSpPr>
            <p:nvPr/>
          </p:nvSpPr>
          <p:spPr bwMode="auto">
            <a:xfrm>
              <a:off x="3334" y="709"/>
              <a:ext cx="0" cy="1633"/>
            </a:xfrm>
            <a:prstGeom prst="line">
              <a:avLst/>
            </a:prstGeom>
            <a:noFill/>
            <a:ln w="38100" cap="sq">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 name="Rectangle 5">
              <a:extLst>
                <a:ext uri="{FF2B5EF4-FFF2-40B4-BE49-F238E27FC236}">
                  <a16:creationId xmlns:a16="http://schemas.microsoft.com/office/drawing/2014/main" id="{E12778C7-7C77-4F80-8CA5-722B910674B0}"/>
                </a:ext>
              </a:extLst>
            </p:cNvPr>
            <p:cNvSpPr>
              <a:spLocks noChangeArrowheads="1"/>
            </p:cNvSpPr>
            <p:nvPr/>
          </p:nvSpPr>
          <p:spPr bwMode="auto">
            <a:xfrm>
              <a:off x="3228" y="1208"/>
              <a:ext cx="181" cy="453"/>
            </a:xfrm>
            <a:prstGeom prst="rect">
              <a:avLst/>
            </a:prstGeom>
            <a:solidFill>
              <a:srgbClr val="46ACAE"/>
            </a:solidFill>
            <a:ln>
              <a:noFill/>
            </a:ln>
            <a:extLst>
              <a:ext uri="{91240B29-F687-4F45-9708-019B960494DF}">
                <a14:hiddenLine xmlns:a14="http://schemas.microsoft.com/office/drawing/2010/main" w="38100" cap="sq" algn="ctr">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kumimoji="1" lang="en-US" altLang="zh-CN" sz="2400" b="1">
                  <a:solidFill>
                    <a:srgbClr val="CC0000"/>
                  </a:solidFill>
                  <a:latin typeface="Times New Roman" panose="02020603050405020304" pitchFamily="18" charset="0"/>
                  <a:ea typeface="宋体" panose="02010600030101010101" pitchFamily="2" charset="-122"/>
                  <a:sym typeface="Symbol" panose="05050102010706020507" pitchFamily="18" charset="2"/>
                </a:rPr>
                <a:t>5</a:t>
              </a:r>
            </a:p>
          </p:txBody>
        </p:sp>
        <p:sp>
          <p:nvSpPr>
            <p:cNvPr id="6" name="Line 6">
              <a:extLst>
                <a:ext uri="{FF2B5EF4-FFF2-40B4-BE49-F238E27FC236}">
                  <a16:creationId xmlns:a16="http://schemas.microsoft.com/office/drawing/2014/main" id="{8C67ED9D-86E0-4F13-AD77-91AE601D44E3}"/>
                </a:ext>
              </a:extLst>
            </p:cNvPr>
            <p:cNvSpPr>
              <a:spLocks noChangeShapeType="1"/>
            </p:cNvSpPr>
            <p:nvPr/>
          </p:nvSpPr>
          <p:spPr bwMode="auto">
            <a:xfrm>
              <a:off x="1021" y="709"/>
              <a:ext cx="2313" cy="0"/>
            </a:xfrm>
            <a:prstGeom prst="line">
              <a:avLst/>
            </a:prstGeom>
            <a:noFill/>
            <a:ln w="38100" cap="sq">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 name="Line 7">
              <a:extLst>
                <a:ext uri="{FF2B5EF4-FFF2-40B4-BE49-F238E27FC236}">
                  <a16:creationId xmlns:a16="http://schemas.microsoft.com/office/drawing/2014/main" id="{4FC6A1F2-C254-434F-8EA9-93EBDC23AD9C}"/>
                </a:ext>
              </a:extLst>
            </p:cNvPr>
            <p:cNvSpPr>
              <a:spLocks noChangeShapeType="1"/>
            </p:cNvSpPr>
            <p:nvPr/>
          </p:nvSpPr>
          <p:spPr bwMode="auto">
            <a:xfrm>
              <a:off x="1021" y="2342"/>
              <a:ext cx="2313" cy="0"/>
            </a:xfrm>
            <a:prstGeom prst="line">
              <a:avLst/>
            </a:prstGeom>
            <a:noFill/>
            <a:ln w="38100" cap="sq">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 name="Line 8">
              <a:extLst>
                <a:ext uri="{FF2B5EF4-FFF2-40B4-BE49-F238E27FC236}">
                  <a16:creationId xmlns:a16="http://schemas.microsoft.com/office/drawing/2014/main" id="{A7EBA702-C16C-4121-A65F-47A8D3F29284}"/>
                </a:ext>
              </a:extLst>
            </p:cNvPr>
            <p:cNvSpPr>
              <a:spLocks noChangeShapeType="1"/>
            </p:cNvSpPr>
            <p:nvPr/>
          </p:nvSpPr>
          <p:spPr bwMode="auto">
            <a:xfrm>
              <a:off x="1021" y="709"/>
              <a:ext cx="0" cy="1633"/>
            </a:xfrm>
            <a:prstGeom prst="line">
              <a:avLst/>
            </a:prstGeom>
            <a:noFill/>
            <a:ln w="38100" cap="sq">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 name="Line 9">
              <a:extLst>
                <a:ext uri="{FF2B5EF4-FFF2-40B4-BE49-F238E27FC236}">
                  <a16:creationId xmlns:a16="http://schemas.microsoft.com/office/drawing/2014/main" id="{3F6787F1-1182-4A35-8D3D-5AB5EBC26EBF}"/>
                </a:ext>
              </a:extLst>
            </p:cNvPr>
            <p:cNvSpPr>
              <a:spLocks noChangeShapeType="1"/>
            </p:cNvSpPr>
            <p:nvPr/>
          </p:nvSpPr>
          <p:spPr bwMode="auto">
            <a:xfrm>
              <a:off x="2155" y="709"/>
              <a:ext cx="0" cy="1633"/>
            </a:xfrm>
            <a:prstGeom prst="line">
              <a:avLst/>
            </a:prstGeom>
            <a:noFill/>
            <a:ln w="38100" cap="sq">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 name="AutoShape 10">
              <a:extLst>
                <a:ext uri="{FF2B5EF4-FFF2-40B4-BE49-F238E27FC236}">
                  <a16:creationId xmlns:a16="http://schemas.microsoft.com/office/drawing/2014/main" id="{1A00F230-349F-433E-BFBD-90C248C4DAFC}"/>
                </a:ext>
              </a:extLst>
            </p:cNvPr>
            <p:cNvSpPr>
              <a:spLocks noChangeArrowheads="1"/>
            </p:cNvSpPr>
            <p:nvPr/>
          </p:nvSpPr>
          <p:spPr bwMode="auto">
            <a:xfrm>
              <a:off x="930" y="754"/>
              <a:ext cx="45" cy="363"/>
            </a:xfrm>
            <a:prstGeom prst="downArrow">
              <a:avLst>
                <a:gd name="adj1" fmla="val 50000"/>
                <a:gd name="adj2" fmla="val 201667"/>
              </a:avLst>
            </a:prstGeom>
            <a:solidFill>
              <a:schemeClr val="tx1"/>
            </a:solidFill>
            <a:ln w="38100" cap="sq" algn="ctr">
              <a:solidFill>
                <a:schemeClr val="tx1"/>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sp>
          <p:nvSpPr>
            <p:cNvPr id="11" name="AutoShape 11">
              <a:extLst>
                <a:ext uri="{FF2B5EF4-FFF2-40B4-BE49-F238E27FC236}">
                  <a16:creationId xmlns:a16="http://schemas.microsoft.com/office/drawing/2014/main" id="{48166402-317A-4FCC-8CDB-7D6AF9D6A3B5}"/>
                </a:ext>
              </a:extLst>
            </p:cNvPr>
            <p:cNvSpPr>
              <a:spLocks noChangeArrowheads="1"/>
            </p:cNvSpPr>
            <p:nvPr/>
          </p:nvSpPr>
          <p:spPr bwMode="auto">
            <a:xfrm>
              <a:off x="3379" y="1752"/>
              <a:ext cx="45" cy="363"/>
            </a:xfrm>
            <a:prstGeom prst="downArrow">
              <a:avLst>
                <a:gd name="adj1" fmla="val 50000"/>
                <a:gd name="adj2" fmla="val 201667"/>
              </a:avLst>
            </a:prstGeom>
            <a:solidFill>
              <a:schemeClr val="tx1"/>
            </a:solidFill>
            <a:ln w="38100" cap="sq" algn="ctr">
              <a:solidFill>
                <a:schemeClr val="tx1"/>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sp>
          <p:nvSpPr>
            <p:cNvPr id="12" name="Rectangle 12">
              <a:extLst>
                <a:ext uri="{FF2B5EF4-FFF2-40B4-BE49-F238E27FC236}">
                  <a16:creationId xmlns:a16="http://schemas.microsoft.com/office/drawing/2014/main" id="{D29A8804-766A-4B49-B351-1917C214E768}"/>
                </a:ext>
              </a:extLst>
            </p:cNvPr>
            <p:cNvSpPr>
              <a:spLocks noChangeArrowheads="1"/>
            </p:cNvSpPr>
            <p:nvPr/>
          </p:nvSpPr>
          <p:spPr bwMode="auto">
            <a:xfrm>
              <a:off x="2472" y="615"/>
              <a:ext cx="544" cy="170"/>
            </a:xfrm>
            <a:prstGeom prst="rect">
              <a:avLst/>
            </a:prstGeom>
            <a:solidFill>
              <a:srgbClr val="46ACAE"/>
            </a:solidFill>
            <a:ln>
              <a:noFill/>
            </a:ln>
            <a:extLst>
              <a:ext uri="{91240B29-F687-4F45-9708-019B960494DF}">
                <a14:hiddenLine xmlns:a14="http://schemas.microsoft.com/office/drawing/2010/main" w="38100" cap="sq" algn="ctr">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kumimoji="1" lang="en-US" altLang="zh-CN" sz="2400" b="1">
                  <a:solidFill>
                    <a:srgbClr val="CC0000"/>
                  </a:solidFill>
                  <a:latin typeface="Times New Roman" panose="02020603050405020304" pitchFamily="18" charset="0"/>
                  <a:ea typeface="仿宋_GB2312" pitchFamily="49" charset="-122"/>
                  <a:sym typeface="Symbol" panose="05050102010706020507" pitchFamily="18" charset="2"/>
                </a:rPr>
                <a:t>6</a:t>
              </a:r>
            </a:p>
          </p:txBody>
        </p:sp>
        <p:sp>
          <p:nvSpPr>
            <p:cNvPr id="13" name="Rectangle 13">
              <a:extLst>
                <a:ext uri="{FF2B5EF4-FFF2-40B4-BE49-F238E27FC236}">
                  <a16:creationId xmlns:a16="http://schemas.microsoft.com/office/drawing/2014/main" id="{48433D93-ACFC-446E-96A1-0DDF0F4D9BC3}"/>
                </a:ext>
              </a:extLst>
            </p:cNvPr>
            <p:cNvSpPr>
              <a:spLocks noChangeArrowheads="1"/>
            </p:cNvSpPr>
            <p:nvPr/>
          </p:nvSpPr>
          <p:spPr bwMode="auto">
            <a:xfrm>
              <a:off x="2061" y="1208"/>
              <a:ext cx="180" cy="453"/>
            </a:xfrm>
            <a:prstGeom prst="rect">
              <a:avLst/>
            </a:prstGeom>
            <a:solidFill>
              <a:srgbClr val="46ACAE"/>
            </a:solidFill>
            <a:ln>
              <a:noFill/>
            </a:ln>
            <a:extLst>
              <a:ext uri="{91240B29-F687-4F45-9708-019B960494DF}">
                <a14:hiddenLine xmlns:a14="http://schemas.microsoft.com/office/drawing/2010/main" w="38100" cap="sq" algn="ctr">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kumimoji="1" lang="en-US" altLang="zh-CN" sz="2400" b="1" dirty="0">
                  <a:solidFill>
                    <a:srgbClr val="CC0000"/>
                  </a:solidFill>
                  <a:latin typeface="Times New Roman" panose="02020603050405020304" pitchFamily="18" charset="0"/>
                  <a:ea typeface="仿宋_GB2312" pitchFamily="49" charset="-122"/>
                  <a:sym typeface="Symbol" panose="05050102010706020507" pitchFamily="18" charset="2"/>
                </a:rPr>
                <a:t>4</a:t>
              </a:r>
            </a:p>
          </p:txBody>
        </p:sp>
        <p:sp>
          <p:nvSpPr>
            <p:cNvPr id="14" name="Rectangle 14">
              <a:extLst>
                <a:ext uri="{FF2B5EF4-FFF2-40B4-BE49-F238E27FC236}">
                  <a16:creationId xmlns:a16="http://schemas.microsoft.com/office/drawing/2014/main" id="{CD91A8C7-E3F3-4BD8-A820-4F1C581D3C50}"/>
                </a:ext>
              </a:extLst>
            </p:cNvPr>
            <p:cNvSpPr>
              <a:spLocks noChangeArrowheads="1"/>
            </p:cNvSpPr>
            <p:nvPr/>
          </p:nvSpPr>
          <p:spPr bwMode="auto">
            <a:xfrm>
              <a:off x="1293" y="604"/>
              <a:ext cx="499" cy="181"/>
            </a:xfrm>
            <a:prstGeom prst="rect">
              <a:avLst/>
            </a:prstGeom>
            <a:solidFill>
              <a:srgbClr val="46ACAE"/>
            </a:solidFill>
            <a:ln>
              <a:noFill/>
            </a:ln>
            <a:extLst>
              <a:ext uri="{91240B29-F687-4F45-9708-019B960494DF}">
                <a14:hiddenLine xmlns:a14="http://schemas.microsoft.com/office/drawing/2010/main" w="38100" cap="sq" algn="ctr">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kumimoji="1" lang="en-US" altLang="zh-CN" sz="2400" b="1" dirty="0">
                  <a:solidFill>
                    <a:srgbClr val="CC0000"/>
                  </a:solidFill>
                  <a:latin typeface="Times New Roman" panose="02020603050405020304" pitchFamily="18" charset="0"/>
                  <a:ea typeface="仿宋_GB2312" pitchFamily="49" charset="-122"/>
                  <a:sym typeface="Symbol" panose="05050102010706020507" pitchFamily="18" charset="2"/>
                </a:rPr>
                <a:t>1</a:t>
              </a:r>
            </a:p>
          </p:txBody>
        </p:sp>
        <p:sp>
          <p:nvSpPr>
            <p:cNvPr id="15" name="Rectangle 15">
              <a:extLst>
                <a:ext uri="{FF2B5EF4-FFF2-40B4-BE49-F238E27FC236}">
                  <a16:creationId xmlns:a16="http://schemas.microsoft.com/office/drawing/2014/main" id="{602D6E56-F88C-4631-8F08-884393633CFF}"/>
                </a:ext>
              </a:extLst>
            </p:cNvPr>
            <p:cNvSpPr>
              <a:spLocks noChangeArrowheads="1"/>
            </p:cNvSpPr>
            <p:nvPr/>
          </p:nvSpPr>
          <p:spPr bwMode="auto">
            <a:xfrm>
              <a:off x="929" y="1208"/>
              <a:ext cx="180" cy="453"/>
            </a:xfrm>
            <a:prstGeom prst="rect">
              <a:avLst/>
            </a:prstGeom>
            <a:solidFill>
              <a:srgbClr val="46ACAE"/>
            </a:solidFill>
            <a:ln>
              <a:noFill/>
            </a:ln>
            <a:extLst>
              <a:ext uri="{91240B29-F687-4F45-9708-019B960494DF}">
                <a14:hiddenLine xmlns:a14="http://schemas.microsoft.com/office/drawing/2010/main" w="38100" cap="sq" algn="ctr">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kumimoji="1" lang="en-US" altLang="zh-CN" sz="2400" b="1">
                  <a:solidFill>
                    <a:srgbClr val="CC0000"/>
                  </a:solidFill>
                  <a:latin typeface="Times New Roman" panose="02020603050405020304" pitchFamily="18" charset="0"/>
                  <a:ea typeface="仿宋_GB2312" pitchFamily="49" charset="-122"/>
                  <a:sym typeface="Symbol" panose="05050102010706020507" pitchFamily="18" charset="2"/>
                </a:rPr>
                <a:t>2</a:t>
              </a:r>
            </a:p>
          </p:txBody>
        </p:sp>
        <p:sp>
          <p:nvSpPr>
            <p:cNvPr id="16" name="Rectangle 16">
              <a:extLst>
                <a:ext uri="{FF2B5EF4-FFF2-40B4-BE49-F238E27FC236}">
                  <a16:creationId xmlns:a16="http://schemas.microsoft.com/office/drawing/2014/main" id="{2BE7A55B-FA17-4EC3-AFF9-ED06391B482D}"/>
                </a:ext>
              </a:extLst>
            </p:cNvPr>
            <p:cNvSpPr>
              <a:spLocks noChangeArrowheads="1"/>
            </p:cNvSpPr>
            <p:nvPr/>
          </p:nvSpPr>
          <p:spPr bwMode="auto">
            <a:xfrm>
              <a:off x="1293" y="2254"/>
              <a:ext cx="544" cy="170"/>
            </a:xfrm>
            <a:prstGeom prst="rect">
              <a:avLst/>
            </a:prstGeom>
            <a:solidFill>
              <a:srgbClr val="46ACAE"/>
            </a:solidFill>
            <a:ln>
              <a:noFill/>
            </a:ln>
            <a:extLst>
              <a:ext uri="{91240B29-F687-4F45-9708-019B960494DF}">
                <a14:hiddenLine xmlns:a14="http://schemas.microsoft.com/office/drawing/2010/main" w="38100" cap="sq" algn="ctr">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kumimoji="1" lang="en-US" altLang="zh-CN" sz="2400" b="1">
                  <a:solidFill>
                    <a:srgbClr val="CC0000"/>
                  </a:solidFill>
                  <a:latin typeface="Times New Roman" panose="02020603050405020304" pitchFamily="18" charset="0"/>
                  <a:ea typeface="仿宋_GB2312" pitchFamily="49" charset="-122"/>
                  <a:sym typeface="Symbol" panose="05050102010706020507" pitchFamily="18" charset="2"/>
                </a:rPr>
                <a:t>3</a:t>
              </a:r>
            </a:p>
          </p:txBody>
        </p:sp>
        <p:sp>
          <p:nvSpPr>
            <p:cNvPr id="17" name="AutoShape 17">
              <a:extLst>
                <a:ext uri="{FF2B5EF4-FFF2-40B4-BE49-F238E27FC236}">
                  <a16:creationId xmlns:a16="http://schemas.microsoft.com/office/drawing/2014/main" id="{23E9D74A-1510-4856-B161-EA500125FF71}"/>
                </a:ext>
              </a:extLst>
            </p:cNvPr>
            <p:cNvSpPr>
              <a:spLocks noChangeArrowheads="1"/>
            </p:cNvSpPr>
            <p:nvPr/>
          </p:nvSpPr>
          <p:spPr bwMode="auto">
            <a:xfrm>
              <a:off x="2200" y="1752"/>
              <a:ext cx="91" cy="408"/>
            </a:xfrm>
            <a:prstGeom prst="upArrow">
              <a:avLst>
                <a:gd name="adj1" fmla="val 50000"/>
                <a:gd name="adj2" fmla="val 112088"/>
              </a:avLst>
            </a:prstGeom>
            <a:solidFill>
              <a:schemeClr val="tx1"/>
            </a:solidFill>
            <a:ln>
              <a:noFill/>
            </a:ln>
            <a:extLst>
              <a:ext uri="{91240B29-F687-4F45-9708-019B960494DF}">
                <a14:hiddenLine xmlns:a14="http://schemas.microsoft.com/office/drawing/2010/main" w="38100" cap="sq" algn="ctr">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sp>
          <p:nvSpPr>
            <p:cNvPr id="18" name="Text Box 18">
              <a:extLst>
                <a:ext uri="{FF2B5EF4-FFF2-40B4-BE49-F238E27FC236}">
                  <a16:creationId xmlns:a16="http://schemas.microsoft.com/office/drawing/2014/main" id="{DB26CA03-482F-4D4A-A327-573EDDA5312F}"/>
                </a:ext>
              </a:extLst>
            </p:cNvPr>
            <p:cNvSpPr txBox="1">
              <a:spLocks noChangeArrowheads="1"/>
            </p:cNvSpPr>
            <p:nvPr/>
          </p:nvSpPr>
          <p:spPr bwMode="auto">
            <a:xfrm>
              <a:off x="2200" y="1843"/>
              <a:ext cx="36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ap="sq"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zh-CN" sz="2400" b="1">
                  <a:latin typeface="Times New Roman" panose="02020603050405020304" pitchFamily="18" charset="0"/>
                  <a:ea typeface="仿宋_GB2312" pitchFamily="49" charset="-122"/>
                  <a:sym typeface="Symbol" panose="05050102010706020507" pitchFamily="18" charset="2"/>
                </a:rPr>
                <a:t>I</a:t>
              </a:r>
              <a:r>
                <a:rPr kumimoji="1" lang="en-US" altLang="zh-CN" sz="1400" b="1">
                  <a:latin typeface="Times New Roman" panose="02020603050405020304" pitchFamily="18" charset="0"/>
                  <a:ea typeface="仿宋_GB2312" pitchFamily="49" charset="-122"/>
                  <a:sym typeface="Symbol" panose="05050102010706020507" pitchFamily="18" charset="2"/>
                </a:rPr>
                <a:t>2</a:t>
              </a:r>
              <a:endParaRPr kumimoji="1" lang="en-US" altLang="zh-CN" sz="2400" b="1">
                <a:latin typeface="Times New Roman" panose="02020603050405020304" pitchFamily="18" charset="0"/>
                <a:ea typeface="仿宋_GB2312" pitchFamily="49" charset="-122"/>
                <a:sym typeface="Symbol" panose="05050102010706020507" pitchFamily="18" charset="2"/>
              </a:endParaRPr>
            </a:p>
          </p:txBody>
        </p:sp>
        <p:sp>
          <p:nvSpPr>
            <p:cNvPr id="19" name="Text Box 19">
              <a:extLst>
                <a:ext uri="{FF2B5EF4-FFF2-40B4-BE49-F238E27FC236}">
                  <a16:creationId xmlns:a16="http://schemas.microsoft.com/office/drawing/2014/main" id="{B7332399-D4FA-4243-B156-1565A7D711E3}"/>
                </a:ext>
              </a:extLst>
            </p:cNvPr>
            <p:cNvSpPr txBox="1">
              <a:spLocks noChangeArrowheads="1"/>
            </p:cNvSpPr>
            <p:nvPr/>
          </p:nvSpPr>
          <p:spPr bwMode="auto">
            <a:xfrm>
              <a:off x="3425" y="1843"/>
              <a:ext cx="27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ap="sq"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zh-CN" sz="2400" b="1">
                  <a:latin typeface="Times New Roman" panose="02020603050405020304" pitchFamily="18" charset="0"/>
                  <a:ea typeface="仿宋_GB2312" pitchFamily="49" charset="-122"/>
                  <a:sym typeface="Symbol" panose="05050102010706020507" pitchFamily="18" charset="2"/>
                </a:rPr>
                <a:t>I</a:t>
              </a:r>
              <a:r>
                <a:rPr kumimoji="1" lang="en-US" altLang="zh-CN" sz="1400" b="1">
                  <a:latin typeface="Times New Roman" panose="02020603050405020304" pitchFamily="18" charset="0"/>
                  <a:ea typeface="仿宋_GB2312" pitchFamily="49" charset="-122"/>
                  <a:sym typeface="Symbol" panose="05050102010706020507" pitchFamily="18" charset="2"/>
                </a:rPr>
                <a:t>3</a:t>
              </a:r>
              <a:endParaRPr kumimoji="1" lang="en-US" altLang="zh-CN" sz="2400" b="1">
                <a:latin typeface="Times New Roman" panose="02020603050405020304" pitchFamily="18" charset="0"/>
                <a:ea typeface="仿宋_GB2312" pitchFamily="49" charset="-122"/>
                <a:sym typeface="Symbol" panose="05050102010706020507" pitchFamily="18" charset="2"/>
              </a:endParaRPr>
            </a:p>
          </p:txBody>
        </p:sp>
        <p:sp>
          <p:nvSpPr>
            <p:cNvPr id="20" name="Text Box 20">
              <a:extLst>
                <a:ext uri="{FF2B5EF4-FFF2-40B4-BE49-F238E27FC236}">
                  <a16:creationId xmlns:a16="http://schemas.microsoft.com/office/drawing/2014/main" id="{FAB72B08-92C4-49BD-B64A-4CA720D7E2BE}"/>
                </a:ext>
              </a:extLst>
            </p:cNvPr>
            <p:cNvSpPr txBox="1">
              <a:spLocks noChangeArrowheads="1"/>
            </p:cNvSpPr>
            <p:nvPr/>
          </p:nvSpPr>
          <p:spPr bwMode="auto">
            <a:xfrm>
              <a:off x="612" y="754"/>
              <a:ext cx="36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ap="sq"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zh-CN" sz="2400" b="1">
                  <a:latin typeface="Times New Roman" panose="02020603050405020304" pitchFamily="18" charset="0"/>
                  <a:ea typeface="仿宋_GB2312" pitchFamily="49" charset="-122"/>
                  <a:sym typeface="Symbol" panose="05050102010706020507" pitchFamily="18" charset="2"/>
                </a:rPr>
                <a:t>I</a:t>
              </a:r>
              <a:r>
                <a:rPr kumimoji="1" lang="en-US" altLang="zh-CN" sz="1400" b="1">
                  <a:latin typeface="Times New Roman" panose="02020603050405020304" pitchFamily="18" charset="0"/>
                  <a:ea typeface="仿宋_GB2312" pitchFamily="49" charset="-122"/>
                  <a:sym typeface="Symbol" panose="05050102010706020507" pitchFamily="18" charset="2"/>
                </a:rPr>
                <a:t>1</a:t>
              </a:r>
              <a:endParaRPr kumimoji="1" lang="en-US" altLang="zh-CN" sz="2400" b="1">
                <a:latin typeface="Times New Roman" panose="02020603050405020304" pitchFamily="18" charset="0"/>
                <a:ea typeface="仿宋_GB2312" pitchFamily="49" charset="-122"/>
                <a:sym typeface="Symbol" panose="05050102010706020507" pitchFamily="18" charset="2"/>
              </a:endParaRPr>
            </a:p>
          </p:txBody>
        </p:sp>
        <p:sp>
          <p:nvSpPr>
            <p:cNvPr id="21" name="Text Box 21">
              <a:extLst>
                <a:ext uri="{FF2B5EF4-FFF2-40B4-BE49-F238E27FC236}">
                  <a16:creationId xmlns:a16="http://schemas.microsoft.com/office/drawing/2014/main" id="{BF125AD7-73B6-4E54-990A-C7987F891C44}"/>
                </a:ext>
              </a:extLst>
            </p:cNvPr>
            <p:cNvSpPr txBox="1">
              <a:spLocks noChangeArrowheads="1"/>
            </p:cNvSpPr>
            <p:nvPr/>
          </p:nvSpPr>
          <p:spPr bwMode="auto">
            <a:xfrm>
              <a:off x="1741" y="1608"/>
              <a:ext cx="31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ap="sq"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zh-CN" sz="2400" b="1" dirty="0">
                  <a:latin typeface="Times New Roman" panose="02020603050405020304" pitchFamily="18" charset="0"/>
                  <a:ea typeface="仿宋_GB2312" pitchFamily="49" charset="-122"/>
                  <a:sym typeface="Symbol" panose="05050102010706020507" pitchFamily="18" charset="2"/>
                </a:rPr>
                <a:t>+</a:t>
              </a:r>
            </a:p>
          </p:txBody>
        </p:sp>
        <p:sp>
          <p:nvSpPr>
            <p:cNvPr id="22" name="Text Box 22">
              <a:extLst>
                <a:ext uri="{FF2B5EF4-FFF2-40B4-BE49-F238E27FC236}">
                  <a16:creationId xmlns:a16="http://schemas.microsoft.com/office/drawing/2014/main" id="{23F75DED-B05E-4800-B49C-199654133D34}"/>
                </a:ext>
              </a:extLst>
            </p:cNvPr>
            <p:cNvSpPr txBox="1">
              <a:spLocks noChangeArrowheads="1"/>
            </p:cNvSpPr>
            <p:nvPr/>
          </p:nvSpPr>
          <p:spPr bwMode="auto">
            <a:xfrm>
              <a:off x="1064" y="2371"/>
              <a:ext cx="31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ap="sq"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zh-CN" sz="2400" b="1" dirty="0">
                  <a:latin typeface="Times New Roman" panose="02020603050405020304" pitchFamily="18" charset="0"/>
                  <a:ea typeface="仿宋_GB2312" pitchFamily="49" charset="-122"/>
                  <a:sym typeface="Symbol" panose="05050102010706020507" pitchFamily="18" charset="2"/>
                </a:rPr>
                <a:t>+</a:t>
              </a:r>
            </a:p>
          </p:txBody>
        </p:sp>
        <p:sp>
          <p:nvSpPr>
            <p:cNvPr id="23" name="Text Box 23">
              <a:extLst>
                <a:ext uri="{FF2B5EF4-FFF2-40B4-BE49-F238E27FC236}">
                  <a16:creationId xmlns:a16="http://schemas.microsoft.com/office/drawing/2014/main" id="{E91787B6-09CE-4A4D-AFC7-74BC0338185F}"/>
                </a:ext>
              </a:extLst>
            </p:cNvPr>
            <p:cNvSpPr txBox="1">
              <a:spLocks noChangeArrowheads="1"/>
            </p:cNvSpPr>
            <p:nvPr/>
          </p:nvSpPr>
          <p:spPr bwMode="auto">
            <a:xfrm>
              <a:off x="1111" y="936"/>
              <a:ext cx="31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ap="sq"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zh-CN" sz="2400" b="1">
                  <a:latin typeface="Times New Roman" panose="02020603050405020304" pitchFamily="18" charset="0"/>
                  <a:ea typeface="仿宋_GB2312" pitchFamily="49" charset="-122"/>
                  <a:sym typeface="Symbol" panose="05050102010706020507" pitchFamily="18" charset="2"/>
                </a:rPr>
                <a:t>+</a:t>
              </a:r>
            </a:p>
          </p:txBody>
        </p:sp>
        <p:sp>
          <p:nvSpPr>
            <p:cNvPr id="24" name="Text Box 24">
              <a:extLst>
                <a:ext uri="{FF2B5EF4-FFF2-40B4-BE49-F238E27FC236}">
                  <a16:creationId xmlns:a16="http://schemas.microsoft.com/office/drawing/2014/main" id="{9BC63301-0296-453B-A8A8-D54AC20138B3}"/>
                </a:ext>
              </a:extLst>
            </p:cNvPr>
            <p:cNvSpPr txBox="1">
              <a:spLocks noChangeArrowheads="1"/>
            </p:cNvSpPr>
            <p:nvPr/>
          </p:nvSpPr>
          <p:spPr bwMode="auto">
            <a:xfrm>
              <a:off x="930" y="346"/>
              <a:ext cx="31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ap="sq"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zh-CN" sz="2400" b="1" dirty="0">
                  <a:latin typeface="Times New Roman" panose="02020603050405020304" pitchFamily="18" charset="0"/>
                  <a:ea typeface="仿宋_GB2312" pitchFamily="49" charset="-122"/>
                  <a:sym typeface="Symbol" panose="05050102010706020507" pitchFamily="18" charset="2"/>
                </a:rPr>
                <a:t>+</a:t>
              </a:r>
            </a:p>
          </p:txBody>
        </p:sp>
        <p:sp>
          <p:nvSpPr>
            <p:cNvPr id="25" name="Text Box 25">
              <a:extLst>
                <a:ext uri="{FF2B5EF4-FFF2-40B4-BE49-F238E27FC236}">
                  <a16:creationId xmlns:a16="http://schemas.microsoft.com/office/drawing/2014/main" id="{C5A80E3E-422B-4F91-8616-EB5CD2EA876B}"/>
                </a:ext>
              </a:extLst>
            </p:cNvPr>
            <p:cNvSpPr txBox="1">
              <a:spLocks noChangeArrowheads="1"/>
            </p:cNvSpPr>
            <p:nvPr/>
          </p:nvSpPr>
          <p:spPr bwMode="auto">
            <a:xfrm>
              <a:off x="2211" y="346"/>
              <a:ext cx="31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ap="sq"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zh-CN" sz="2400" b="1" dirty="0">
                  <a:latin typeface="Times New Roman" panose="02020603050405020304" pitchFamily="18" charset="0"/>
                  <a:ea typeface="仿宋_GB2312" pitchFamily="49" charset="-122"/>
                  <a:sym typeface="Symbol" panose="05050102010706020507" pitchFamily="18" charset="2"/>
                </a:rPr>
                <a:t>+</a:t>
              </a:r>
            </a:p>
          </p:txBody>
        </p:sp>
        <p:sp>
          <p:nvSpPr>
            <p:cNvPr id="26" name="Text Box 26">
              <a:extLst>
                <a:ext uri="{FF2B5EF4-FFF2-40B4-BE49-F238E27FC236}">
                  <a16:creationId xmlns:a16="http://schemas.microsoft.com/office/drawing/2014/main" id="{77D5D2A2-1E87-47E2-89D3-1E65A965044D}"/>
                </a:ext>
              </a:extLst>
            </p:cNvPr>
            <p:cNvSpPr txBox="1">
              <a:spLocks noChangeArrowheads="1"/>
            </p:cNvSpPr>
            <p:nvPr/>
          </p:nvSpPr>
          <p:spPr bwMode="auto">
            <a:xfrm>
              <a:off x="2938" y="1043"/>
              <a:ext cx="275"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ap="sq" algn="ctr">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zh-CN" sz="2400" b="1" dirty="0">
                  <a:latin typeface="Times New Roman" panose="02020603050405020304" pitchFamily="18" charset="0"/>
                  <a:ea typeface="仿宋_GB2312" pitchFamily="49" charset="-122"/>
                  <a:sym typeface="Symbol" panose="05050102010706020507" pitchFamily="18" charset="2"/>
                </a:rPr>
                <a:t>+</a:t>
              </a:r>
            </a:p>
          </p:txBody>
        </p:sp>
        <p:sp>
          <p:nvSpPr>
            <p:cNvPr id="27" name="Text Box 27">
              <a:extLst>
                <a:ext uri="{FF2B5EF4-FFF2-40B4-BE49-F238E27FC236}">
                  <a16:creationId xmlns:a16="http://schemas.microsoft.com/office/drawing/2014/main" id="{9FBFA2FE-ACBA-4E51-B8FF-4E161EAAA687}"/>
                </a:ext>
              </a:extLst>
            </p:cNvPr>
            <p:cNvSpPr txBox="1">
              <a:spLocks noChangeArrowheads="1"/>
            </p:cNvSpPr>
            <p:nvPr/>
          </p:nvSpPr>
          <p:spPr bwMode="auto">
            <a:xfrm>
              <a:off x="1111" y="1616"/>
              <a:ext cx="31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ap="sq"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zh-CN" altLang="en-US" sz="2400" b="1">
                  <a:latin typeface="Times New Roman" panose="02020603050405020304" pitchFamily="18" charset="0"/>
                  <a:ea typeface="仿宋_GB2312" pitchFamily="49" charset="-122"/>
                  <a:cs typeface="Times New Roman" panose="02020603050405020304" pitchFamily="18" charset="0"/>
                  <a:sym typeface="Symbol" panose="05050102010706020507" pitchFamily="18" charset="2"/>
                </a:rPr>
                <a:t>－</a:t>
              </a:r>
            </a:p>
          </p:txBody>
        </p:sp>
        <p:sp>
          <p:nvSpPr>
            <p:cNvPr id="28" name="Text Box 28">
              <a:extLst>
                <a:ext uri="{FF2B5EF4-FFF2-40B4-BE49-F238E27FC236}">
                  <a16:creationId xmlns:a16="http://schemas.microsoft.com/office/drawing/2014/main" id="{20B92CB8-62DF-43BF-944D-6D5E1A61F1A3}"/>
                </a:ext>
              </a:extLst>
            </p:cNvPr>
            <p:cNvSpPr txBox="1">
              <a:spLocks noChangeArrowheads="1"/>
            </p:cNvSpPr>
            <p:nvPr/>
          </p:nvSpPr>
          <p:spPr bwMode="auto">
            <a:xfrm>
              <a:off x="1737" y="2380"/>
              <a:ext cx="31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ap="sq"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zh-CN" altLang="en-US" sz="2400" b="1" dirty="0">
                  <a:latin typeface="Times New Roman" panose="02020603050405020304" pitchFamily="18" charset="0"/>
                  <a:ea typeface="仿宋_GB2312" pitchFamily="49" charset="-122"/>
                  <a:cs typeface="Times New Roman" panose="02020603050405020304" pitchFamily="18" charset="0"/>
                  <a:sym typeface="Symbol" panose="05050102010706020507" pitchFamily="18" charset="2"/>
                </a:rPr>
                <a:t>－</a:t>
              </a:r>
            </a:p>
          </p:txBody>
        </p:sp>
        <p:sp>
          <p:nvSpPr>
            <p:cNvPr id="29" name="Text Box 29">
              <a:extLst>
                <a:ext uri="{FF2B5EF4-FFF2-40B4-BE49-F238E27FC236}">
                  <a16:creationId xmlns:a16="http://schemas.microsoft.com/office/drawing/2014/main" id="{DDD8BE53-A843-483A-AF4C-9D8220B39AEF}"/>
                </a:ext>
              </a:extLst>
            </p:cNvPr>
            <p:cNvSpPr txBox="1">
              <a:spLocks noChangeArrowheads="1"/>
            </p:cNvSpPr>
            <p:nvPr/>
          </p:nvSpPr>
          <p:spPr bwMode="auto">
            <a:xfrm>
              <a:off x="2925" y="330"/>
              <a:ext cx="31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ap="sq"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zh-CN" altLang="en-US" sz="2400" b="1" dirty="0">
                  <a:latin typeface="Times New Roman" panose="02020603050405020304" pitchFamily="18" charset="0"/>
                  <a:ea typeface="仿宋_GB2312" pitchFamily="49" charset="-122"/>
                  <a:cs typeface="Times New Roman" panose="02020603050405020304" pitchFamily="18" charset="0"/>
                  <a:sym typeface="Symbol" panose="05050102010706020507" pitchFamily="18" charset="2"/>
                </a:rPr>
                <a:t>－</a:t>
              </a:r>
            </a:p>
          </p:txBody>
        </p:sp>
        <p:sp>
          <p:nvSpPr>
            <p:cNvPr id="30" name="Text Box 30">
              <a:extLst>
                <a:ext uri="{FF2B5EF4-FFF2-40B4-BE49-F238E27FC236}">
                  <a16:creationId xmlns:a16="http://schemas.microsoft.com/office/drawing/2014/main" id="{D7238F1D-F0AB-45B7-8502-21BB14FE698C}"/>
                </a:ext>
              </a:extLst>
            </p:cNvPr>
            <p:cNvSpPr txBox="1">
              <a:spLocks noChangeArrowheads="1"/>
            </p:cNvSpPr>
            <p:nvPr/>
          </p:nvSpPr>
          <p:spPr bwMode="auto">
            <a:xfrm>
              <a:off x="2932" y="1598"/>
              <a:ext cx="31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ap="sq"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zh-CN" altLang="en-US" sz="2400" b="1" dirty="0">
                  <a:latin typeface="Times New Roman" panose="02020603050405020304" pitchFamily="18" charset="0"/>
                  <a:ea typeface="仿宋_GB2312" pitchFamily="49" charset="-122"/>
                  <a:cs typeface="Times New Roman" panose="02020603050405020304" pitchFamily="18" charset="0"/>
                  <a:sym typeface="Symbol" panose="05050102010706020507" pitchFamily="18" charset="2"/>
                </a:rPr>
                <a:t>－</a:t>
              </a:r>
            </a:p>
          </p:txBody>
        </p:sp>
        <p:sp>
          <p:nvSpPr>
            <p:cNvPr id="31" name="Text Box 31">
              <a:extLst>
                <a:ext uri="{FF2B5EF4-FFF2-40B4-BE49-F238E27FC236}">
                  <a16:creationId xmlns:a16="http://schemas.microsoft.com/office/drawing/2014/main" id="{650665E4-BDFF-42CE-BAC3-35C21DF1751B}"/>
                </a:ext>
              </a:extLst>
            </p:cNvPr>
            <p:cNvSpPr txBox="1">
              <a:spLocks noChangeArrowheads="1"/>
            </p:cNvSpPr>
            <p:nvPr/>
          </p:nvSpPr>
          <p:spPr bwMode="auto">
            <a:xfrm>
              <a:off x="1731" y="1031"/>
              <a:ext cx="31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ap="sq"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zh-CN" altLang="en-US" sz="2400" b="1" dirty="0">
                  <a:latin typeface="Times New Roman" panose="02020603050405020304" pitchFamily="18" charset="0"/>
                  <a:ea typeface="仿宋_GB2312" pitchFamily="49" charset="-122"/>
                  <a:cs typeface="Times New Roman" panose="02020603050405020304" pitchFamily="18" charset="0"/>
                  <a:sym typeface="Symbol" panose="05050102010706020507" pitchFamily="18" charset="2"/>
                </a:rPr>
                <a:t>－</a:t>
              </a:r>
            </a:p>
          </p:txBody>
        </p:sp>
        <p:sp>
          <p:nvSpPr>
            <p:cNvPr id="32" name="Text Box 32">
              <a:extLst>
                <a:ext uri="{FF2B5EF4-FFF2-40B4-BE49-F238E27FC236}">
                  <a16:creationId xmlns:a16="http://schemas.microsoft.com/office/drawing/2014/main" id="{147F4DD4-7406-4A26-819F-79FAA1B40AEB}"/>
                </a:ext>
              </a:extLst>
            </p:cNvPr>
            <p:cNvSpPr txBox="1">
              <a:spLocks noChangeArrowheads="1"/>
            </p:cNvSpPr>
            <p:nvPr/>
          </p:nvSpPr>
          <p:spPr bwMode="auto">
            <a:xfrm>
              <a:off x="2563" y="301"/>
              <a:ext cx="36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ap="sq"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zh-CN" sz="2400" b="1">
                  <a:latin typeface="Times New Roman" panose="02020603050405020304" pitchFamily="18" charset="0"/>
                  <a:ea typeface="仿宋_GB2312" pitchFamily="49" charset="-122"/>
                  <a:sym typeface="Symbol" panose="05050102010706020507" pitchFamily="18" charset="2"/>
                </a:rPr>
                <a:t>U</a:t>
              </a:r>
              <a:r>
                <a:rPr kumimoji="1" lang="en-US" altLang="zh-CN" sz="1400" b="1">
                  <a:latin typeface="Times New Roman" panose="02020603050405020304" pitchFamily="18" charset="0"/>
                  <a:ea typeface="仿宋_GB2312" pitchFamily="49" charset="-122"/>
                  <a:sym typeface="Symbol" panose="05050102010706020507" pitchFamily="18" charset="2"/>
                </a:rPr>
                <a:t>6</a:t>
              </a:r>
              <a:endParaRPr kumimoji="1" lang="en-US" altLang="zh-CN" sz="2400" b="1">
                <a:latin typeface="Times New Roman" panose="02020603050405020304" pitchFamily="18" charset="0"/>
                <a:ea typeface="仿宋_GB2312" pitchFamily="49" charset="-122"/>
                <a:sym typeface="Symbol" panose="05050102010706020507" pitchFamily="18" charset="2"/>
              </a:endParaRPr>
            </a:p>
          </p:txBody>
        </p:sp>
        <p:sp>
          <p:nvSpPr>
            <p:cNvPr id="33" name="Text Box 33">
              <a:extLst>
                <a:ext uri="{FF2B5EF4-FFF2-40B4-BE49-F238E27FC236}">
                  <a16:creationId xmlns:a16="http://schemas.microsoft.com/office/drawing/2014/main" id="{56EC5892-D1FC-40A2-B8AB-70B06C6676E8}"/>
                </a:ext>
              </a:extLst>
            </p:cNvPr>
            <p:cNvSpPr txBox="1">
              <a:spLocks noChangeArrowheads="1"/>
            </p:cNvSpPr>
            <p:nvPr/>
          </p:nvSpPr>
          <p:spPr bwMode="auto">
            <a:xfrm>
              <a:off x="2897" y="1344"/>
              <a:ext cx="36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ap="sq"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zh-CN" sz="2400" b="1" dirty="0">
                  <a:latin typeface="Times New Roman" panose="02020603050405020304" pitchFamily="18" charset="0"/>
                  <a:ea typeface="仿宋_GB2312" pitchFamily="49" charset="-122"/>
                  <a:sym typeface="Symbol" panose="05050102010706020507" pitchFamily="18" charset="2"/>
                </a:rPr>
                <a:t>U</a:t>
              </a:r>
              <a:r>
                <a:rPr kumimoji="1" lang="en-US" altLang="zh-CN" sz="1400" b="1" dirty="0">
                  <a:latin typeface="Times New Roman" panose="02020603050405020304" pitchFamily="18" charset="0"/>
                  <a:ea typeface="仿宋_GB2312" pitchFamily="49" charset="-122"/>
                  <a:sym typeface="Symbol" panose="05050102010706020507" pitchFamily="18" charset="2"/>
                </a:rPr>
                <a:t>5</a:t>
              </a:r>
              <a:endParaRPr kumimoji="1" lang="en-US" altLang="zh-CN" sz="2400" b="1" dirty="0">
                <a:latin typeface="Times New Roman" panose="02020603050405020304" pitchFamily="18" charset="0"/>
                <a:ea typeface="仿宋_GB2312" pitchFamily="49" charset="-122"/>
                <a:sym typeface="Symbol" panose="05050102010706020507" pitchFamily="18" charset="2"/>
              </a:endParaRPr>
            </a:p>
          </p:txBody>
        </p:sp>
        <p:sp>
          <p:nvSpPr>
            <p:cNvPr id="34" name="Text Box 34">
              <a:extLst>
                <a:ext uri="{FF2B5EF4-FFF2-40B4-BE49-F238E27FC236}">
                  <a16:creationId xmlns:a16="http://schemas.microsoft.com/office/drawing/2014/main" id="{48361A63-B11A-4742-8273-83D415F6DF36}"/>
                </a:ext>
              </a:extLst>
            </p:cNvPr>
            <p:cNvSpPr txBox="1">
              <a:spLocks noChangeArrowheads="1"/>
            </p:cNvSpPr>
            <p:nvPr/>
          </p:nvSpPr>
          <p:spPr bwMode="auto">
            <a:xfrm>
              <a:off x="1701" y="1299"/>
              <a:ext cx="36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ap="sq"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zh-CN" sz="2400" b="1">
                  <a:latin typeface="Times New Roman" panose="02020603050405020304" pitchFamily="18" charset="0"/>
                  <a:ea typeface="仿宋_GB2312" pitchFamily="49" charset="-122"/>
                  <a:sym typeface="Symbol" panose="05050102010706020507" pitchFamily="18" charset="2"/>
                </a:rPr>
                <a:t>U</a:t>
              </a:r>
              <a:r>
                <a:rPr kumimoji="1" lang="en-US" altLang="zh-CN" sz="1400" b="1">
                  <a:latin typeface="Times New Roman" panose="02020603050405020304" pitchFamily="18" charset="0"/>
                  <a:ea typeface="仿宋_GB2312" pitchFamily="49" charset="-122"/>
                  <a:sym typeface="Symbol" panose="05050102010706020507" pitchFamily="18" charset="2"/>
                </a:rPr>
                <a:t>4</a:t>
              </a:r>
              <a:endParaRPr kumimoji="1" lang="en-US" altLang="zh-CN" sz="2400" b="1">
                <a:latin typeface="Times New Roman" panose="02020603050405020304" pitchFamily="18" charset="0"/>
                <a:ea typeface="仿宋_GB2312" pitchFamily="49" charset="-122"/>
                <a:sym typeface="Symbol" panose="05050102010706020507" pitchFamily="18" charset="2"/>
              </a:endParaRPr>
            </a:p>
          </p:txBody>
        </p:sp>
        <p:sp>
          <p:nvSpPr>
            <p:cNvPr id="35" name="Text Box 35">
              <a:extLst>
                <a:ext uri="{FF2B5EF4-FFF2-40B4-BE49-F238E27FC236}">
                  <a16:creationId xmlns:a16="http://schemas.microsoft.com/office/drawing/2014/main" id="{AC8AAAD2-082B-4D5D-AF7A-473CB755EA3E}"/>
                </a:ext>
              </a:extLst>
            </p:cNvPr>
            <p:cNvSpPr txBox="1">
              <a:spLocks noChangeArrowheads="1"/>
            </p:cNvSpPr>
            <p:nvPr/>
          </p:nvSpPr>
          <p:spPr bwMode="auto">
            <a:xfrm>
              <a:off x="1427" y="2470"/>
              <a:ext cx="36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ap="sq"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zh-CN" sz="2400" b="1" dirty="0">
                  <a:latin typeface="Times New Roman" panose="02020603050405020304" pitchFamily="18" charset="0"/>
                  <a:ea typeface="仿宋_GB2312" pitchFamily="49" charset="-122"/>
                  <a:sym typeface="Symbol" panose="05050102010706020507" pitchFamily="18" charset="2"/>
                </a:rPr>
                <a:t>U</a:t>
              </a:r>
              <a:r>
                <a:rPr kumimoji="1" lang="en-US" altLang="zh-CN" sz="1400" b="1" dirty="0">
                  <a:latin typeface="Times New Roman" panose="02020603050405020304" pitchFamily="18" charset="0"/>
                  <a:ea typeface="仿宋_GB2312" pitchFamily="49" charset="-122"/>
                  <a:sym typeface="Symbol" panose="05050102010706020507" pitchFamily="18" charset="2"/>
                </a:rPr>
                <a:t>3</a:t>
              </a:r>
              <a:endParaRPr kumimoji="1" lang="en-US" altLang="zh-CN" sz="2400" b="1" dirty="0">
                <a:latin typeface="Times New Roman" panose="02020603050405020304" pitchFamily="18" charset="0"/>
                <a:ea typeface="仿宋_GB2312" pitchFamily="49" charset="-122"/>
                <a:sym typeface="Symbol" panose="05050102010706020507" pitchFamily="18" charset="2"/>
              </a:endParaRPr>
            </a:p>
          </p:txBody>
        </p:sp>
        <p:sp>
          <p:nvSpPr>
            <p:cNvPr id="36" name="Text Box 36">
              <a:extLst>
                <a:ext uri="{FF2B5EF4-FFF2-40B4-BE49-F238E27FC236}">
                  <a16:creationId xmlns:a16="http://schemas.microsoft.com/office/drawing/2014/main" id="{4E7D9FCD-7A74-47E5-A96D-02925BCE8151}"/>
                </a:ext>
              </a:extLst>
            </p:cNvPr>
            <p:cNvSpPr txBox="1">
              <a:spLocks noChangeArrowheads="1"/>
            </p:cNvSpPr>
            <p:nvPr/>
          </p:nvSpPr>
          <p:spPr bwMode="auto">
            <a:xfrm>
              <a:off x="1111" y="1299"/>
              <a:ext cx="36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ap="sq"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zh-CN" sz="2400" b="1">
                  <a:latin typeface="Times New Roman" panose="02020603050405020304" pitchFamily="18" charset="0"/>
                  <a:ea typeface="仿宋_GB2312" pitchFamily="49" charset="-122"/>
                  <a:sym typeface="Symbol" panose="05050102010706020507" pitchFamily="18" charset="2"/>
                </a:rPr>
                <a:t>U</a:t>
              </a:r>
              <a:r>
                <a:rPr kumimoji="1" lang="en-US" altLang="zh-CN" sz="1400" b="1">
                  <a:latin typeface="Times New Roman" panose="02020603050405020304" pitchFamily="18" charset="0"/>
                  <a:ea typeface="仿宋_GB2312" pitchFamily="49" charset="-122"/>
                  <a:sym typeface="Symbol" panose="05050102010706020507" pitchFamily="18" charset="2"/>
                </a:rPr>
                <a:t>2</a:t>
              </a:r>
              <a:endParaRPr kumimoji="1" lang="en-US" altLang="zh-CN" sz="2400" b="1">
                <a:latin typeface="Times New Roman" panose="02020603050405020304" pitchFamily="18" charset="0"/>
                <a:ea typeface="仿宋_GB2312" pitchFamily="49" charset="-122"/>
                <a:sym typeface="Symbol" panose="05050102010706020507" pitchFamily="18" charset="2"/>
              </a:endParaRPr>
            </a:p>
          </p:txBody>
        </p:sp>
        <p:sp>
          <p:nvSpPr>
            <p:cNvPr id="37" name="Text Box 37">
              <a:extLst>
                <a:ext uri="{FF2B5EF4-FFF2-40B4-BE49-F238E27FC236}">
                  <a16:creationId xmlns:a16="http://schemas.microsoft.com/office/drawing/2014/main" id="{F5D36C85-3101-40C4-9733-E7018EB041CB}"/>
                </a:ext>
              </a:extLst>
            </p:cNvPr>
            <p:cNvSpPr txBox="1">
              <a:spLocks noChangeArrowheads="1"/>
            </p:cNvSpPr>
            <p:nvPr/>
          </p:nvSpPr>
          <p:spPr bwMode="auto">
            <a:xfrm>
              <a:off x="1338" y="300"/>
              <a:ext cx="36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ap="sq"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zh-CN" sz="2400" b="1">
                  <a:latin typeface="Times New Roman" panose="02020603050405020304" pitchFamily="18" charset="0"/>
                  <a:ea typeface="仿宋_GB2312" pitchFamily="49" charset="-122"/>
                  <a:sym typeface="Symbol" panose="05050102010706020507" pitchFamily="18" charset="2"/>
                </a:rPr>
                <a:t>U</a:t>
              </a:r>
              <a:r>
                <a:rPr kumimoji="1" lang="en-US" altLang="zh-CN" sz="1400" b="1">
                  <a:latin typeface="Times New Roman" panose="02020603050405020304" pitchFamily="18" charset="0"/>
                  <a:ea typeface="仿宋_GB2312" pitchFamily="49" charset="-122"/>
                  <a:sym typeface="Symbol" panose="05050102010706020507" pitchFamily="18" charset="2"/>
                </a:rPr>
                <a:t>1</a:t>
              </a:r>
              <a:endParaRPr kumimoji="1" lang="en-US" altLang="zh-CN" sz="2400" b="1">
                <a:latin typeface="Times New Roman" panose="02020603050405020304" pitchFamily="18" charset="0"/>
                <a:ea typeface="仿宋_GB2312" pitchFamily="49" charset="-122"/>
                <a:sym typeface="Symbol" panose="05050102010706020507" pitchFamily="18" charset="2"/>
              </a:endParaRPr>
            </a:p>
          </p:txBody>
        </p:sp>
      </p:grpSp>
      <p:sp>
        <p:nvSpPr>
          <p:cNvPr id="38" name="Text Box 38">
            <a:extLst>
              <a:ext uri="{FF2B5EF4-FFF2-40B4-BE49-F238E27FC236}">
                <a16:creationId xmlns:a16="http://schemas.microsoft.com/office/drawing/2014/main" id="{3457991E-A63C-4763-BA82-1EFBF3632255}"/>
              </a:ext>
            </a:extLst>
          </p:cNvPr>
          <p:cNvSpPr txBox="1">
            <a:spLocks noChangeArrowheads="1"/>
          </p:cNvSpPr>
          <p:nvPr/>
        </p:nvSpPr>
        <p:spPr bwMode="auto">
          <a:xfrm>
            <a:off x="7121402" y="1285382"/>
            <a:ext cx="3168650" cy="304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ap="sq"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kumimoji="1" lang="zh-CN" altLang="en-US" sz="2400" b="1">
                <a:latin typeface="Times New Roman" panose="02020603050405020304" pitchFamily="18" charset="0"/>
                <a:ea typeface="仿宋_GB2312" pitchFamily="49" charset="-122"/>
                <a:sym typeface="Symbol" panose="05050102010706020507" pitchFamily="18" charset="2"/>
              </a:rPr>
              <a:t>求图示电路中各方框所代表的元件消耗或产生的功率。已知： </a:t>
            </a:r>
            <a:r>
              <a:rPr kumimoji="1" lang="en-US" altLang="zh-CN" sz="2400" b="1">
                <a:latin typeface="Times New Roman" panose="02020603050405020304" pitchFamily="18" charset="0"/>
                <a:ea typeface="仿宋_GB2312" pitchFamily="49" charset="-122"/>
                <a:sym typeface="Symbol" panose="05050102010706020507" pitchFamily="18" charset="2"/>
              </a:rPr>
              <a:t>U</a:t>
            </a:r>
            <a:r>
              <a:rPr kumimoji="1" lang="en-US" altLang="zh-CN" sz="1400" b="1">
                <a:latin typeface="Times New Roman" panose="02020603050405020304" pitchFamily="18" charset="0"/>
                <a:ea typeface="仿宋_GB2312" pitchFamily="49" charset="-122"/>
                <a:sym typeface="Symbol" panose="05050102010706020507" pitchFamily="18" charset="2"/>
              </a:rPr>
              <a:t>1</a:t>
            </a:r>
            <a:r>
              <a:rPr kumimoji="1" lang="en-US" altLang="zh-CN" sz="2400" b="1">
                <a:latin typeface="Times New Roman" panose="02020603050405020304" pitchFamily="18" charset="0"/>
                <a:ea typeface="仿宋_GB2312" pitchFamily="49" charset="-122"/>
                <a:sym typeface="Symbol" panose="05050102010706020507" pitchFamily="18" charset="2"/>
              </a:rPr>
              <a:t>=1V,   U</a:t>
            </a:r>
            <a:r>
              <a:rPr kumimoji="1" lang="en-US" altLang="zh-CN" sz="1400" b="1">
                <a:latin typeface="Times New Roman" panose="02020603050405020304" pitchFamily="18" charset="0"/>
                <a:ea typeface="仿宋_GB2312" pitchFamily="49" charset="-122"/>
                <a:sym typeface="Symbol" panose="05050102010706020507" pitchFamily="18" charset="2"/>
              </a:rPr>
              <a:t>2</a:t>
            </a:r>
            <a:r>
              <a:rPr kumimoji="1" lang="en-US" altLang="zh-CN" sz="2400" b="1">
                <a:latin typeface="Times New Roman" panose="02020603050405020304" pitchFamily="18" charset="0"/>
                <a:ea typeface="仿宋_GB2312" pitchFamily="49" charset="-122"/>
                <a:sym typeface="Symbol" panose="05050102010706020507" pitchFamily="18" charset="2"/>
              </a:rPr>
              <a:t>= -3V,</a:t>
            </a:r>
          </a:p>
          <a:p>
            <a:r>
              <a:rPr kumimoji="1" lang="en-US" altLang="zh-CN" sz="2400" b="1">
                <a:latin typeface="Times New Roman" panose="02020603050405020304" pitchFamily="18" charset="0"/>
                <a:ea typeface="仿宋_GB2312" pitchFamily="49" charset="-122"/>
                <a:sym typeface="Symbol" panose="05050102010706020507" pitchFamily="18" charset="2"/>
              </a:rPr>
              <a:t>U</a:t>
            </a:r>
            <a:r>
              <a:rPr kumimoji="1" lang="en-US" altLang="zh-CN" sz="1400" b="1">
                <a:latin typeface="Times New Roman" panose="02020603050405020304" pitchFamily="18" charset="0"/>
                <a:ea typeface="仿宋_GB2312" pitchFamily="49" charset="-122"/>
                <a:sym typeface="Symbol" panose="05050102010706020507" pitchFamily="18" charset="2"/>
              </a:rPr>
              <a:t>3</a:t>
            </a:r>
            <a:r>
              <a:rPr kumimoji="1" lang="en-US" altLang="zh-CN" sz="2400" b="1">
                <a:latin typeface="Times New Roman" panose="02020603050405020304" pitchFamily="18" charset="0"/>
                <a:ea typeface="仿宋_GB2312" pitchFamily="49" charset="-122"/>
                <a:sym typeface="Symbol" panose="05050102010706020507" pitchFamily="18" charset="2"/>
              </a:rPr>
              <a:t>=8V,   U</a:t>
            </a:r>
            <a:r>
              <a:rPr kumimoji="1" lang="en-US" altLang="zh-CN" sz="1400" b="1">
                <a:latin typeface="Times New Roman" panose="02020603050405020304" pitchFamily="18" charset="0"/>
                <a:ea typeface="仿宋_GB2312" pitchFamily="49" charset="-122"/>
                <a:sym typeface="Symbol" panose="05050102010706020507" pitchFamily="18" charset="2"/>
              </a:rPr>
              <a:t>4</a:t>
            </a:r>
            <a:r>
              <a:rPr kumimoji="1" lang="en-US" altLang="zh-CN" sz="2400" b="1">
                <a:latin typeface="Times New Roman" panose="02020603050405020304" pitchFamily="18" charset="0"/>
                <a:ea typeface="仿宋_GB2312" pitchFamily="49" charset="-122"/>
                <a:sym typeface="Symbol" panose="05050102010706020507" pitchFamily="18" charset="2"/>
              </a:rPr>
              <a:t>= -4V,</a:t>
            </a:r>
          </a:p>
          <a:p>
            <a:r>
              <a:rPr kumimoji="1" lang="en-US" altLang="zh-CN" sz="2400" b="1">
                <a:latin typeface="Times New Roman" panose="02020603050405020304" pitchFamily="18" charset="0"/>
                <a:ea typeface="仿宋_GB2312" pitchFamily="49" charset="-122"/>
                <a:sym typeface="Symbol" panose="05050102010706020507" pitchFamily="18" charset="2"/>
              </a:rPr>
              <a:t>U</a:t>
            </a:r>
            <a:r>
              <a:rPr kumimoji="1" lang="en-US" altLang="zh-CN" sz="1400" b="1">
                <a:latin typeface="Times New Roman" panose="02020603050405020304" pitchFamily="18" charset="0"/>
                <a:ea typeface="仿宋_GB2312" pitchFamily="49" charset="-122"/>
                <a:sym typeface="Symbol" panose="05050102010706020507" pitchFamily="18" charset="2"/>
              </a:rPr>
              <a:t>5</a:t>
            </a:r>
            <a:r>
              <a:rPr kumimoji="1" lang="en-US" altLang="zh-CN" sz="2400" b="1">
                <a:latin typeface="Times New Roman" panose="02020603050405020304" pitchFamily="18" charset="0"/>
                <a:ea typeface="仿宋_GB2312" pitchFamily="49" charset="-122"/>
                <a:sym typeface="Symbol" panose="05050102010706020507" pitchFamily="18" charset="2"/>
              </a:rPr>
              <a:t>=7V,   U</a:t>
            </a:r>
            <a:r>
              <a:rPr kumimoji="1" lang="en-US" altLang="zh-CN" sz="1400" b="1">
                <a:latin typeface="Times New Roman" panose="02020603050405020304" pitchFamily="18" charset="0"/>
                <a:ea typeface="仿宋_GB2312" pitchFamily="49" charset="-122"/>
                <a:sym typeface="Symbol" panose="05050102010706020507" pitchFamily="18" charset="2"/>
              </a:rPr>
              <a:t>6</a:t>
            </a:r>
            <a:r>
              <a:rPr kumimoji="1" lang="en-US" altLang="zh-CN" sz="2400" b="1">
                <a:latin typeface="Times New Roman" panose="02020603050405020304" pitchFamily="18" charset="0"/>
                <a:ea typeface="仿宋_GB2312" pitchFamily="49" charset="-122"/>
                <a:sym typeface="Symbol" panose="05050102010706020507" pitchFamily="18" charset="2"/>
              </a:rPr>
              <a:t>= -3V</a:t>
            </a:r>
          </a:p>
          <a:p>
            <a:r>
              <a:rPr kumimoji="1" lang="en-US" altLang="zh-CN" sz="2400" b="1">
                <a:latin typeface="Times New Roman" panose="02020603050405020304" pitchFamily="18" charset="0"/>
                <a:ea typeface="仿宋_GB2312" pitchFamily="49" charset="-122"/>
                <a:sym typeface="Symbol" panose="05050102010706020507" pitchFamily="18" charset="2"/>
              </a:rPr>
              <a:t>I1=2A,    I2=1A,  </a:t>
            </a:r>
          </a:p>
          <a:p>
            <a:r>
              <a:rPr kumimoji="1" lang="en-US" altLang="zh-CN" sz="2400" b="1">
                <a:latin typeface="Times New Roman" panose="02020603050405020304" pitchFamily="18" charset="0"/>
                <a:ea typeface="仿宋_GB2312" pitchFamily="49" charset="-122"/>
                <a:sym typeface="Symbol" panose="05050102010706020507" pitchFamily="18" charset="2"/>
              </a:rPr>
              <a:t>I3= -1A  </a:t>
            </a:r>
            <a:endParaRPr kumimoji="1" lang="en-US" altLang="zh-CN" sz="2400" b="1" baseline="26000">
              <a:latin typeface="Times New Roman" panose="02020603050405020304" pitchFamily="18" charset="0"/>
              <a:ea typeface="仿宋_GB2312" pitchFamily="49" charset="-122"/>
              <a:cs typeface="Times New Roman" panose="02020603050405020304" pitchFamily="18" charset="0"/>
              <a:sym typeface="Symbol" panose="05050102010706020507" pitchFamily="18" charset="2"/>
            </a:endParaRPr>
          </a:p>
        </p:txBody>
      </p:sp>
      <p:sp>
        <p:nvSpPr>
          <p:cNvPr id="39" name="Text Box 39">
            <a:extLst>
              <a:ext uri="{FF2B5EF4-FFF2-40B4-BE49-F238E27FC236}">
                <a16:creationId xmlns:a16="http://schemas.microsoft.com/office/drawing/2014/main" id="{12807BCB-68C3-4A15-A120-AD4C958737A3}"/>
              </a:ext>
            </a:extLst>
          </p:cNvPr>
          <p:cNvSpPr txBox="1">
            <a:spLocks noChangeArrowheads="1"/>
          </p:cNvSpPr>
          <p:nvPr/>
        </p:nvSpPr>
        <p:spPr bwMode="auto">
          <a:xfrm>
            <a:off x="3881315" y="1068761"/>
            <a:ext cx="576262"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zh-CN" altLang="en-US" dirty="0">
                <a:ea typeface="宋体" panose="02010600030101010101" pitchFamily="2" charset="-122"/>
              </a:rPr>
              <a:t>－</a:t>
            </a:r>
          </a:p>
        </p:txBody>
      </p:sp>
    </p:spTree>
    <p:extLst>
      <p:ext uri="{BB962C8B-B14F-4D97-AF65-F5344CB8AC3E}">
        <p14:creationId xmlns:p14="http://schemas.microsoft.com/office/powerpoint/2010/main" val="41918384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3">
            <a:extLst>
              <a:ext uri="{FF2B5EF4-FFF2-40B4-BE49-F238E27FC236}">
                <a16:creationId xmlns:a16="http://schemas.microsoft.com/office/drawing/2014/main" id="{DC398B3F-EC1D-4B4A-9DD3-659EA1E1D6F2}"/>
              </a:ext>
            </a:extLst>
          </p:cNvPr>
          <p:cNvSpPr txBox="1">
            <a:spLocks noChangeArrowheads="1"/>
          </p:cNvSpPr>
          <p:nvPr/>
        </p:nvSpPr>
        <p:spPr bwMode="auto">
          <a:xfrm>
            <a:off x="3532244" y="2576359"/>
            <a:ext cx="4105275" cy="32316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zh-CN" altLang="en-US" sz="2400" b="1" dirty="0">
                <a:latin typeface="楷体_GB2312" pitchFamily="49" charset="-122"/>
                <a:ea typeface="楷体_GB2312" pitchFamily="49" charset="-122"/>
              </a:rPr>
              <a:t>元件</a:t>
            </a:r>
            <a:r>
              <a:rPr lang="en-US" altLang="zh-CN" sz="2400" b="1" dirty="0">
                <a:latin typeface="楷体_GB2312" pitchFamily="49" charset="-122"/>
                <a:ea typeface="楷体_GB2312" pitchFamily="49" charset="-122"/>
              </a:rPr>
              <a:t>1</a:t>
            </a:r>
            <a:r>
              <a:rPr lang="zh-CN" altLang="en-US" sz="2400" b="1" dirty="0">
                <a:latin typeface="楷体_GB2312" pitchFamily="49" charset="-122"/>
                <a:ea typeface="楷体_GB2312" pitchFamily="49" charset="-122"/>
              </a:rPr>
              <a:t>：</a:t>
            </a:r>
            <a:r>
              <a:rPr lang="en-US" altLang="zh-CN" sz="2400" b="1" dirty="0" err="1">
                <a:latin typeface="楷体_GB2312" pitchFamily="49" charset="-122"/>
                <a:ea typeface="楷体_GB2312" pitchFamily="49" charset="-122"/>
              </a:rPr>
              <a:t>u,i</a:t>
            </a:r>
            <a:r>
              <a:rPr lang="zh-CN" altLang="en-US" sz="2400" b="1" dirty="0">
                <a:latin typeface="楷体_GB2312" pitchFamily="49" charset="-122"/>
                <a:ea typeface="楷体_GB2312" pitchFamily="49" charset="-122"/>
              </a:rPr>
              <a:t>参考方向不关联</a:t>
            </a:r>
          </a:p>
          <a:p>
            <a:pPr eaLnBrk="1" hangingPunct="1">
              <a:spcBef>
                <a:spcPct val="50000"/>
              </a:spcBef>
            </a:pPr>
            <a:r>
              <a:rPr lang="zh-CN" altLang="en-US" sz="2400" b="1" dirty="0">
                <a:latin typeface="楷体_GB2312" pitchFamily="49" charset="-122"/>
                <a:ea typeface="楷体_GB2312" pitchFamily="49" charset="-122"/>
              </a:rPr>
              <a:t>元件</a:t>
            </a:r>
            <a:r>
              <a:rPr lang="en-US" altLang="zh-CN" sz="2400" b="1" dirty="0">
                <a:latin typeface="楷体_GB2312" pitchFamily="49" charset="-122"/>
                <a:ea typeface="楷体_GB2312" pitchFamily="49" charset="-122"/>
              </a:rPr>
              <a:t>2</a:t>
            </a:r>
            <a:r>
              <a:rPr lang="zh-CN" altLang="en-US" sz="2400" b="1" dirty="0">
                <a:latin typeface="楷体_GB2312" pitchFamily="49" charset="-122"/>
                <a:ea typeface="楷体_GB2312" pitchFamily="49" charset="-122"/>
              </a:rPr>
              <a:t>：</a:t>
            </a:r>
            <a:r>
              <a:rPr lang="en-US" altLang="zh-CN" sz="2400" b="1" dirty="0" err="1">
                <a:latin typeface="楷体_GB2312" pitchFamily="49" charset="-122"/>
                <a:ea typeface="楷体_GB2312" pitchFamily="49" charset="-122"/>
              </a:rPr>
              <a:t>u,i</a:t>
            </a:r>
            <a:r>
              <a:rPr lang="zh-CN" altLang="en-US" sz="2400" b="1" dirty="0">
                <a:latin typeface="楷体_GB2312" pitchFamily="49" charset="-122"/>
                <a:ea typeface="楷体_GB2312" pitchFamily="49" charset="-122"/>
              </a:rPr>
              <a:t>参考方向关联</a:t>
            </a:r>
          </a:p>
          <a:p>
            <a:pPr eaLnBrk="1" hangingPunct="1">
              <a:spcBef>
                <a:spcPct val="50000"/>
              </a:spcBef>
            </a:pPr>
            <a:r>
              <a:rPr lang="zh-CN" altLang="en-US" sz="2400" b="1" dirty="0">
                <a:latin typeface="楷体_GB2312" pitchFamily="49" charset="-122"/>
                <a:ea typeface="楷体_GB2312" pitchFamily="49" charset="-122"/>
              </a:rPr>
              <a:t>元件</a:t>
            </a:r>
            <a:r>
              <a:rPr lang="en-US" altLang="zh-CN" sz="2400" b="1" dirty="0">
                <a:latin typeface="楷体_GB2312" pitchFamily="49" charset="-122"/>
                <a:ea typeface="楷体_GB2312" pitchFamily="49" charset="-122"/>
              </a:rPr>
              <a:t>3</a:t>
            </a:r>
            <a:r>
              <a:rPr lang="zh-CN" altLang="en-US" sz="2400" b="1" dirty="0">
                <a:latin typeface="楷体_GB2312" pitchFamily="49" charset="-122"/>
                <a:ea typeface="楷体_GB2312" pitchFamily="49" charset="-122"/>
              </a:rPr>
              <a:t>：</a:t>
            </a:r>
            <a:r>
              <a:rPr lang="en-US" altLang="zh-CN" sz="2400" b="1" dirty="0" err="1">
                <a:latin typeface="楷体_GB2312" pitchFamily="49" charset="-122"/>
                <a:ea typeface="楷体_GB2312" pitchFamily="49" charset="-122"/>
              </a:rPr>
              <a:t>u,i</a:t>
            </a:r>
            <a:r>
              <a:rPr lang="zh-CN" altLang="en-US" sz="2400" b="1" dirty="0">
                <a:latin typeface="楷体_GB2312" pitchFamily="49" charset="-122"/>
                <a:ea typeface="楷体_GB2312" pitchFamily="49" charset="-122"/>
              </a:rPr>
              <a:t>参考方向关联</a:t>
            </a:r>
          </a:p>
          <a:p>
            <a:pPr eaLnBrk="1" hangingPunct="1">
              <a:spcBef>
                <a:spcPct val="50000"/>
              </a:spcBef>
            </a:pPr>
            <a:r>
              <a:rPr lang="zh-CN" altLang="en-US" sz="2400" b="1" dirty="0">
                <a:latin typeface="楷体_GB2312" pitchFamily="49" charset="-122"/>
                <a:ea typeface="楷体_GB2312" pitchFamily="49" charset="-122"/>
              </a:rPr>
              <a:t>元件</a:t>
            </a:r>
            <a:r>
              <a:rPr lang="en-US" altLang="zh-CN" sz="2400" b="1" dirty="0">
                <a:latin typeface="楷体_GB2312" pitchFamily="49" charset="-122"/>
                <a:ea typeface="楷体_GB2312" pitchFamily="49" charset="-122"/>
              </a:rPr>
              <a:t>4</a:t>
            </a:r>
            <a:r>
              <a:rPr lang="zh-CN" altLang="en-US" sz="2400" b="1" dirty="0">
                <a:latin typeface="楷体_GB2312" pitchFamily="49" charset="-122"/>
                <a:ea typeface="楷体_GB2312" pitchFamily="49" charset="-122"/>
              </a:rPr>
              <a:t>：</a:t>
            </a:r>
            <a:r>
              <a:rPr lang="en-US" altLang="zh-CN" sz="2400" b="1" dirty="0" err="1">
                <a:latin typeface="楷体_GB2312" pitchFamily="49" charset="-122"/>
                <a:ea typeface="楷体_GB2312" pitchFamily="49" charset="-122"/>
              </a:rPr>
              <a:t>u,i</a:t>
            </a:r>
            <a:r>
              <a:rPr lang="zh-CN" altLang="en-US" sz="2400" b="1" dirty="0">
                <a:latin typeface="楷体_GB2312" pitchFamily="49" charset="-122"/>
                <a:ea typeface="楷体_GB2312" pitchFamily="49" charset="-122"/>
              </a:rPr>
              <a:t>参考方向关联</a:t>
            </a:r>
          </a:p>
          <a:p>
            <a:pPr eaLnBrk="1" hangingPunct="1">
              <a:spcBef>
                <a:spcPct val="50000"/>
              </a:spcBef>
            </a:pPr>
            <a:r>
              <a:rPr lang="zh-CN" altLang="en-US" sz="2400" b="1" dirty="0">
                <a:latin typeface="楷体_GB2312" pitchFamily="49" charset="-122"/>
                <a:ea typeface="楷体_GB2312" pitchFamily="49" charset="-122"/>
              </a:rPr>
              <a:t>元件</a:t>
            </a:r>
            <a:r>
              <a:rPr lang="en-US" altLang="zh-CN" sz="2400" b="1" dirty="0">
                <a:latin typeface="楷体_GB2312" pitchFamily="49" charset="-122"/>
                <a:ea typeface="楷体_GB2312" pitchFamily="49" charset="-122"/>
              </a:rPr>
              <a:t>5</a:t>
            </a:r>
            <a:r>
              <a:rPr lang="zh-CN" altLang="en-US" sz="2400" b="1" dirty="0">
                <a:latin typeface="楷体_GB2312" pitchFamily="49" charset="-122"/>
                <a:ea typeface="楷体_GB2312" pitchFamily="49" charset="-122"/>
              </a:rPr>
              <a:t>：</a:t>
            </a:r>
            <a:r>
              <a:rPr lang="en-US" altLang="zh-CN" sz="2400" b="1" dirty="0" err="1">
                <a:latin typeface="楷体_GB2312" pitchFamily="49" charset="-122"/>
                <a:ea typeface="楷体_GB2312" pitchFamily="49" charset="-122"/>
              </a:rPr>
              <a:t>u,i</a:t>
            </a:r>
            <a:r>
              <a:rPr lang="zh-CN" altLang="en-US" sz="2400" b="1" dirty="0">
                <a:latin typeface="楷体_GB2312" pitchFamily="49" charset="-122"/>
                <a:ea typeface="楷体_GB2312" pitchFamily="49" charset="-122"/>
              </a:rPr>
              <a:t>参考方向关联</a:t>
            </a:r>
          </a:p>
          <a:p>
            <a:pPr eaLnBrk="1" hangingPunct="1">
              <a:spcBef>
                <a:spcPct val="50000"/>
              </a:spcBef>
            </a:pPr>
            <a:r>
              <a:rPr lang="zh-CN" altLang="en-US" sz="2400" b="1" dirty="0">
                <a:latin typeface="楷体_GB2312" pitchFamily="49" charset="-122"/>
                <a:ea typeface="楷体_GB2312" pitchFamily="49" charset="-122"/>
              </a:rPr>
              <a:t>元件</a:t>
            </a:r>
            <a:r>
              <a:rPr lang="en-US" altLang="zh-CN" sz="2400" b="1" dirty="0">
                <a:latin typeface="楷体_GB2312" pitchFamily="49" charset="-122"/>
                <a:ea typeface="楷体_GB2312" pitchFamily="49" charset="-122"/>
              </a:rPr>
              <a:t>6</a:t>
            </a:r>
            <a:r>
              <a:rPr lang="zh-CN" altLang="en-US" sz="2400" b="1" dirty="0">
                <a:latin typeface="楷体_GB2312" pitchFamily="49" charset="-122"/>
                <a:ea typeface="楷体_GB2312" pitchFamily="49" charset="-122"/>
              </a:rPr>
              <a:t>：</a:t>
            </a:r>
            <a:r>
              <a:rPr lang="en-US" altLang="zh-CN" sz="2400" b="1" dirty="0" err="1">
                <a:latin typeface="楷体_GB2312" pitchFamily="49" charset="-122"/>
                <a:ea typeface="楷体_GB2312" pitchFamily="49" charset="-122"/>
              </a:rPr>
              <a:t>u,i</a:t>
            </a:r>
            <a:r>
              <a:rPr lang="zh-CN" altLang="en-US" sz="2400" b="1" dirty="0">
                <a:latin typeface="楷体_GB2312" pitchFamily="49" charset="-122"/>
                <a:ea typeface="楷体_GB2312" pitchFamily="49" charset="-122"/>
              </a:rPr>
              <a:t>参考方向关联</a:t>
            </a:r>
          </a:p>
        </p:txBody>
      </p:sp>
      <p:graphicFrame>
        <p:nvGraphicFramePr>
          <p:cNvPr id="3" name="Object 4">
            <a:extLst>
              <a:ext uri="{FF2B5EF4-FFF2-40B4-BE49-F238E27FC236}">
                <a16:creationId xmlns:a16="http://schemas.microsoft.com/office/drawing/2014/main" id="{B92090EC-B261-4833-ADC2-A4A60FC9777A}"/>
              </a:ext>
            </a:extLst>
          </p:cNvPr>
          <p:cNvGraphicFramePr>
            <a:graphicFrameLocks noChangeAspect="1"/>
          </p:cNvGraphicFramePr>
          <p:nvPr/>
        </p:nvGraphicFramePr>
        <p:xfrm>
          <a:off x="7280353" y="2567804"/>
          <a:ext cx="4032250" cy="458788"/>
        </p:xfrm>
        <a:graphic>
          <a:graphicData uri="http://schemas.openxmlformats.org/presentationml/2006/ole">
            <mc:AlternateContent xmlns:mc="http://schemas.openxmlformats.org/markup-compatibility/2006">
              <mc:Choice xmlns:v="urn:schemas-microsoft-com:vml" Requires="v">
                <p:oleObj spid="_x0000_s12314" name="Equation" r:id="rId3" imgW="2200105" imgH="238061" progId="Equation.3">
                  <p:embed/>
                </p:oleObj>
              </mc:Choice>
              <mc:Fallback>
                <p:oleObj name="Equation" r:id="rId3" imgW="2200105" imgH="238061" progId="Equation.3">
                  <p:embed/>
                  <p:pic>
                    <p:nvPicPr>
                      <p:cNvPr id="3" name="Object 4">
                        <a:extLst>
                          <a:ext uri="{FF2B5EF4-FFF2-40B4-BE49-F238E27FC236}">
                            <a16:creationId xmlns:a16="http://schemas.microsoft.com/office/drawing/2014/main" id="{B92090EC-B261-4833-ADC2-A4A60FC9777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80353" y="2567804"/>
                        <a:ext cx="4032250" cy="4587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 name="Object 5">
            <a:extLst>
              <a:ext uri="{FF2B5EF4-FFF2-40B4-BE49-F238E27FC236}">
                <a16:creationId xmlns:a16="http://schemas.microsoft.com/office/drawing/2014/main" id="{0D3C48C0-C1D0-4E3F-9E79-BD9ADEFEC671}"/>
              </a:ext>
            </a:extLst>
          </p:cNvPr>
          <p:cNvGraphicFramePr>
            <a:graphicFrameLocks noChangeAspect="1"/>
          </p:cNvGraphicFramePr>
          <p:nvPr/>
        </p:nvGraphicFramePr>
        <p:xfrm>
          <a:off x="7305753" y="3140893"/>
          <a:ext cx="4438650" cy="434975"/>
        </p:xfrm>
        <a:graphic>
          <a:graphicData uri="http://schemas.openxmlformats.org/presentationml/2006/ole">
            <mc:AlternateContent xmlns:mc="http://schemas.openxmlformats.org/markup-compatibility/2006">
              <mc:Choice xmlns:v="urn:schemas-microsoft-com:vml" Requires="v">
                <p:oleObj spid="_x0000_s12315" name="Equation" r:id="rId5" imgW="2571913" imgH="238061" progId="Equation.DSMT4">
                  <p:embed/>
                </p:oleObj>
              </mc:Choice>
              <mc:Fallback>
                <p:oleObj name="Equation" r:id="rId5" imgW="2571913" imgH="238061" progId="Equation.DSMT4">
                  <p:embed/>
                  <p:pic>
                    <p:nvPicPr>
                      <p:cNvPr id="4" name="Object 5">
                        <a:extLst>
                          <a:ext uri="{FF2B5EF4-FFF2-40B4-BE49-F238E27FC236}">
                            <a16:creationId xmlns:a16="http://schemas.microsoft.com/office/drawing/2014/main" id="{0D3C48C0-C1D0-4E3F-9E79-BD9ADEFEC67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305753" y="3140893"/>
                        <a:ext cx="4438650" cy="434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 name="Object 7">
            <a:extLst>
              <a:ext uri="{FF2B5EF4-FFF2-40B4-BE49-F238E27FC236}">
                <a16:creationId xmlns:a16="http://schemas.microsoft.com/office/drawing/2014/main" id="{9477D1EC-A722-46B0-B2F1-E26DCEC99088}"/>
              </a:ext>
            </a:extLst>
          </p:cNvPr>
          <p:cNvGraphicFramePr>
            <a:graphicFrameLocks noChangeAspect="1"/>
          </p:cNvGraphicFramePr>
          <p:nvPr/>
        </p:nvGraphicFramePr>
        <p:xfrm>
          <a:off x="7318454" y="4256905"/>
          <a:ext cx="4067175" cy="398463"/>
        </p:xfrm>
        <a:graphic>
          <a:graphicData uri="http://schemas.openxmlformats.org/presentationml/2006/ole">
            <mc:AlternateContent xmlns:mc="http://schemas.openxmlformats.org/markup-compatibility/2006">
              <mc:Choice xmlns:v="urn:schemas-microsoft-com:vml" Requires="v">
                <p:oleObj spid="_x0000_s12316" name="Equation" r:id="rId7" imgW="2562228" imgH="238061" progId="Equation.DSMT4">
                  <p:embed/>
                </p:oleObj>
              </mc:Choice>
              <mc:Fallback>
                <p:oleObj name="Equation" r:id="rId7" imgW="2562228" imgH="238061" progId="Equation.DSMT4">
                  <p:embed/>
                  <p:pic>
                    <p:nvPicPr>
                      <p:cNvPr id="5" name="Object 7">
                        <a:extLst>
                          <a:ext uri="{FF2B5EF4-FFF2-40B4-BE49-F238E27FC236}">
                            <a16:creationId xmlns:a16="http://schemas.microsoft.com/office/drawing/2014/main" id="{9477D1EC-A722-46B0-B2F1-E26DCEC9908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318454" y="4256905"/>
                        <a:ext cx="4067175" cy="398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 name="Object 8">
            <a:extLst>
              <a:ext uri="{FF2B5EF4-FFF2-40B4-BE49-F238E27FC236}">
                <a16:creationId xmlns:a16="http://schemas.microsoft.com/office/drawing/2014/main" id="{B4019E66-8444-4AE7-8398-D2610F6F20A4}"/>
              </a:ext>
            </a:extLst>
          </p:cNvPr>
          <p:cNvGraphicFramePr>
            <a:graphicFrameLocks noChangeAspect="1"/>
          </p:cNvGraphicFramePr>
          <p:nvPr/>
        </p:nvGraphicFramePr>
        <p:xfrm>
          <a:off x="7347029" y="4799829"/>
          <a:ext cx="4181475" cy="407988"/>
        </p:xfrm>
        <a:graphic>
          <a:graphicData uri="http://schemas.openxmlformats.org/presentationml/2006/ole">
            <mc:AlternateContent xmlns:mc="http://schemas.openxmlformats.org/markup-compatibility/2006">
              <mc:Choice xmlns:v="urn:schemas-microsoft-com:vml" Requires="v">
                <p:oleObj spid="_x0000_s12317" name="Equation" r:id="rId9" imgW="2571913" imgH="238061" progId="Equation.3">
                  <p:embed/>
                </p:oleObj>
              </mc:Choice>
              <mc:Fallback>
                <p:oleObj name="Equation" r:id="rId9" imgW="2571913" imgH="238061" progId="Equation.3">
                  <p:embed/>
                  <p:pic>
                    <p:nvPicPr>
                      <p:cNvPr id="6" name="Object 8">
                        <a:extLst>
                          <a:ext uri="{FF2B5EF4-FFF2-40B4-BE49-F238E27FC236}">
                            <a16:creationId xmlns:a16="http://schemas.microsoft.com/office/drawing/2014/main" id="{B4019E66-8444-4AE7-8398-D2610F6F20A4}"/>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347029" y="4799829"/>
                        <a:ext cx="4181475" cy="4079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 name="Object 9">
            <a:extLst>
              <a:ext uri="{FF2B5EF4-FFF2-40B4-BE49-F238E27FC236}">
                <a16:creationId xmlns:a16="http://schemas.microsoft.com/office/drawing/2014/main" id="{88B01CF9-C4B5-4D96-A4EA-1165257F2169}"/>
              </a:ext>
            </a:extLst>
          </p:cNvPr>
          <p:cNvGraphicFramePr>
            <a:graphicFrameLocks noChangeAspect="1"/>
          </p:cNvGraphicFramePr>
          <p:nvPr/>
        </p:nvGraphicFramePr>
        <p:xfrm>
          <a:off x="7351790" y="5303068"/>
          <a:ext cx="4337050" cy="403225"/>
        </p:xfrm>
        <a:graphic>
          <a:graphicData uri="http://schemas.openxmlformats.org/presentationml/2006/ole">
            <mc:AlternateContent xmlns:mc="http://schemas.openxmlformats.org/markup-compatibility/2006">
              <mc:Choice xmlns:v="urn:schemas-microsoft-com:vml" Requires="v">
                <p:oleObj spid="_x0000_s12318" name="Equation" r:id="rId11" imgW="2695708" imgH="238061" progId="Equation.3">
                  <p:embed/>
                </p:oleObj>
              </mc:Choice>
              <mc:Fallback>
                <p:oleObj name="Equation" r:id="rId11" imgW="2695708" imgH="238061" progId="Equation.3">
                  <p:embed/>
                  <p:pic>
                    <p:nvPicPr>
                      <p:cNvPr id="7" name="Object 9">
                        <a:extLst>
                          <a:ext uri="{FF2B5EF4-FFF2-40B4-BE49-F238E27FC236}">
                            <a16:creationId xmlns:a16="http://schemas.microsoft.com/office/drawing/2014/main" id="{88B01CF9-C4B5-4D96-A4EA-1165257F2169}"/>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351790" y="5303068"/>
                        <a:ext cx="4337050" cy="403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 name="Text Box 10">
            <a:extLst>
              <a:ext uri="{FF2B5EF4-FFF2-40B4-BE49-F238E27FC236}">
                <a16:creationId xmlns:a16="http://schemas.microsoft.com/office/drawing/2014/main" id="{9B9CE07A-C5D9-4C58-B0E7-B2D576E7C348}"/>
              </a:ext>
            </a:extLst>
          </p:cNvPr>
          <p:cNvSpPr txBox="1">
            <a:spLocks noChangeArrowheads="1"/>
          </p:cNvSpPr>
          <p:nvPr/>
        </p:nvSpPr>
        <p:spPr bwMode="auto">
          <a:xfrm>
            <a:off x="3535440" y="5936480"/>
            <a:ext cx="71913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ap="sq"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zh-CN" altLang="en-US" sz="2800" b="1">
                <a:latin typeface="Times New Roman" panose="02020603050405020304" pitchFamily="18" charset="0"/>
                <a:ea typeface="宋体" panose="02010600030101010101" pitchFamily="2" charset="-122"/>
                <a:sym typeface="Symbol" panose="05050102010706020507" pitchFamily="18" charset="2"/>
              </a:rPr>
              <a:t>注</a:t>
            </a:r>
          </a:p>
        </p:txBody>
      </p:sp>
      <p:sp>
        <p:nvSpPr>
          <p:cNvPr id="9" name="Text Box 11">
            <a:extLst>
              <a:ext uri="{FF2B5EF4-FFF2-40B4-BE49-F238E27FC236}">
                <a16:creationId xmlns:a16="http://schemas.microsoft.com/office/drawing/2014/main" id="{35FCC339-2FEC-4420-A24F-EF6A15BB3124}"/>
              </a:ext>
            </a:extLst>
          </p:cNvPr>
          <p:cNvSpPr txBox="1">
            <a:spLocks noChangeArrowheads="1"/>
          </p:cNvSpPr>
          <p:nvPr/>
        </p:nvSpPr>
        <p:spPr bwMode="auto">
          <a:xfrm>
            <a:off x="4543503" y="5998392"/>
            <a:ext cx="67691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ap="sq"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zh-CN" altLang="en-US" sz="2400" b="1">
                <a:latin typeface="Times New Roman" panose="02020603050405020304" pitchFamily="18" charset="0"/>
                <a:ea typeface="仿宋_GB2312" pitchFamily="49" charset="-122"/>
                <a:sym typeface="Symbol" panose="05050102010706020507" pitchFamily="18" charset="2"/>
              </a:rPr>
              <a:t>对一完整的电路，发出的功率＝消耗的功率</a:t>
            </a:r>
          </a:p>
        </p:txBody>
      </p:sp>
      <p:graphicFrame>
        <p:nvGraphicFramePr>
          <p:cNvPr id="10" name="Object 5">
            <a:extLst>
              <a:ext uri="{FF2B5EF4-FFF2-40B4-BE49-F238E27FC236}">
                <a16:creationId xmlns:a16="http://schemas.microsoft.com/office/drawing/2014/main" id="{ACE15542-FE8B-4AF9-938D-2CD2473991AD}"/>
              </a:ext>
            </a:extLst>
          </p:cNvPr>
          <p:cNvGraphicFramePr>
            <a:graphicFrameLocks noChangeAspect="1"/>
          </p:cNvGraphicFramePr>
          <p:nvPr/>
        </p:nvGraphicFramePr>
        <p:xfrm>
          <a:off x="7305753" y="3664029"/>
          <a:ext cx="3784601" cy="483884"/>
        </p:xfrm>
        <a:graphic>
          <a:graphicData uri="http://schemas.openxmlformats.org/presentationml/2006/ole">
            <mc:AlternateContent xmlns:mc="http://schemas.openxmlformats.org/markup-compatibility/2006">
              <mc:Choice xmlns:v="urn:schemas-microsoft-com:vml" Requires="v">
                <p:oleObj spid="_x0000_s12319" name="Equation" r:id="rId13" imgW="1892160" imgH="228600" progId="Equation.DSMT4">
                  <p:embed/>
                </p:oleObj>
              </mc:Choice>
              <mc:Fallback>
                <p:oleObj name="Equation" r:id="rId13" imgW="1892160" imgH="228600" progId="Equation.DSMT4">
                  <p:embed/>
                  <p:pic>
                    <p:nvPicPr>
                      <p:cNvPr id="10" name="Object 5">
                        <a:extLst>
                          <a:ext uri="{FF2B5EF4-FFF2-40B4-BE49-F238E27FC236}">
                            <a16:creationId xmlns:a16="http://schemas.microsoft.com/office/drawing/2014/main" id="{ACE15542-FE8B-4AF9-938D-2CD2473991AD}"/>
                          </a:ext>
                        </a:extLst>
                      </p:cNvPr>
                      <p:cNvPicPr>
                        <a:picLocks noChangeAspect="1" noChangeArrowheads="1"/>
                      </p:cNvPicPr>
                      <p:nvPr/>
                    </p:nvPicPr>
                    <p:blipFill>
                      <a:blip r:embed="rId14"/>
                      <a:srcRect/>
                      <a:stretch>
                        <a:fillRect/>
                      </a:stretch>
                    </p:blipFill>
                    <p:spPr bwMode="auto">
                      <a:xfrm>
                        <a:off x="7305753" y="3664029"/>
                        <a:ext cx="3784601" cy="483884"/>
                      </a:xfrm>
                      <a:prstGeom prst="rect">
                        <a:avLst/>
                      </a:prstGeom>
                      <a:noFill/>
                      <a:ln>
                        <a:noFill/>
                      </a:ln>
                      <a:effectLst/>
                    </p:spPr>
                  </p:pic>
                </p:oleObj>
              </mc:Fallback>
            </mc:AlternateContent>
          </a:graphicData>
        </a:graphic>
      </p:graphicFrame>
      <p:grpSp>
        <p:nvGrpSpPr>
          <p:cNvPr id="11" name="Group 3">
            <a:extLst>
              <a:ext uri="{FF2B5EF4-FFF2-40B4-BE49-F238E27FC236}">
                <a16:creationId xmlns:a16="http://schemas.microsoft.com/office/drawing/2014/main" id="{D095C579-47CB-45F2-9482-1023D615B6EF}"/>
              </a:ext>
            </a:extLst>
          </p:cNvPr>
          <p:cNvGrpSpPr>
            <a:grpSpLocks/>
          </p:cNvGrpSpPr>
          <p:nvPr/>
        </p:nvGrpSpPr>
        <p:grpSpPr bwMode="auto">
          <a:xfrm>
            <a:off x="303552" y="116460"/>
            <a:ext cx="3951497" cy="3006030"/>
            <a:chOff x="612" y="300"/>
            <a:chExt cx="3220" cy="2539"/>
          </a:xfrm>
        </p:grpSpPr>
        <p:sp>
          <p:nvSpPr>
            <p:cNvPr id="12" name="Line 4">
              <a:extLst>
                <a:ext uri="{FF2B5EF4-FFF2-40B4-BE49-F238E27FC236}">
                  <a16:creationId xmlns:a16="http://schemas.microsoft.com/office/drawing/2014/main" id="{8C50CCC7-4C3E-48D8-BF05-AECE76D1A271}"/>
                </a:ext>
              </a:extLst>
            </p:cNvPr>
            <p:cNvSpPr>
              <a:spLocks noChangeShapeType="1"/>
            </p:cNvSpPr>
            <p:nvPr/>
          </p:nvSpPr>
          <p:spPr bwMode="auto">
            <a:xfrm>
              <a:off x="3334" y="709"/>
              <a:ext cx="0" cy="1633"/>
            </a:xfrm>
            <a:prstGeom prst="line">
              <a:avLst/>
            </a:prstGeom>
            <a:noFill/>
            <a:ln w="38100" cap="sq">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 name="Rectangle 5">
              <a:extLst>
                <a:ext uri="{FF2B5EF4-FFF2-40B4-BE49-F238E27FC236}">
                  <a16:creationId xmlns:a16="http://schemas.microsoft.com/office/drawing/2014/main" id="{24A6BC8E-A948-4F6A-A740-AC322131AE35}"/>
                </a:ext>
              </a:extLst>
            </p:cNvPr>
            <p:cNvSpPr>
              <a:spLocks noChangeArrowheads="1"/>
            </p:cNvSpPr>
            <p:nvPr/>
          </p:nvSpPr>
          <p:spPr bwMode="auto">
            <a:xfrm>
              <a:off x="3228" y="1208"/>
              <a:ext cx="181" cy="453"/>
            </a:xfrm>
            <a:prstGeom prst="rect">
              <a:avLst/>
            </a:prstGeom>
            <a:solidFill>
              <a:srgbClr val="46ACAE"/>
            </a:solidFill>
            <a:ln>
              <a:noFill/>
            </a:ln>
            <a:extLst>
              <a:ext uri="{91240B29-F687-4F45-9708-019B960494DF}">
                <a14:hiddenLine xmlns:a14="http://schemas.microsoft.com/office/drawing/2010/main" w="38100" cap="sq" algn="ctr">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kumimoji="1" lang="en-US" altLang="zh-CN" sz="2400" b="1">
                  <a:solidFill>
                    <a:srgbClr val="CC0000"/>
                  </a:solidFill>
                  <a:latin typeface="Times New Roman" panose="02020603050405020304" pitchFamily="18" charset="0"/>
                  <a:ea typeface="宋体" panose="02010600030101010101" pitchFamily="2" charset="-122"/>
                  <a:sym typeface="Symbol" panose="05050102010706020507" pitchFamily="18" charset="2"/>
                </a:rPr>
                <a:t>5</a:t>
              </a:r>
            </a:p>
          </p:txBody>
        </p:sp>
        <p:sp>
          <p:nvSpPr>
            <p:cNvPr id="14" name="Line 6">
              <a:extLst>
                <a:ext uri="{FF2B5EF4-FFF2-40B4-BE49-F238E27FC236}">
                  <a16:creationId xmlns:a16="http://schemas.microsoft.com/office/drawing/2014/main" id="{25784EBF-736B-4DBA-AEE9-59F8106F696A}"/>
                </a:ext>
              </a:extLst>
            </p:cNvPr>
            <p:cNvSpPr>
              <a:spLocks noChangeShapeType="1"/>
            </p:cNvSpPr>
            <p:nvPr/>
          </p:nvSpPr>
          <p:spPr bwMode="auto">
            <a:xfrm>
              <a:off x="1021" y="709"/>
              <a:ext cx="2313" cy="0"/>
            </a:xfrm>
            <a:prstGeom prst="line">
              <a:avLst/>
            </a:prstGeom>
            <a:noFill/>
            <a:ln w="38100" cap="sq">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 name="Line 7">
              <a:extLst>
                <a:ext uri="{FF2B5EF4-FFF2-40B4-BE49-F238E27FC236}">
                  <a16:creationId xmlns:a16="http://schemas.microsoft.com/office/drawing/2014/main" id="{8AB49F11-C324-487B-8E11-CB4455AB25C6}"/>
                </a:ext>
              </a:extLst>
            </p:cNvPr>
            <p:cNvSpPr>
              <a:spLocks noChangeShapeType="1"/>
            </p:cNvSpPr>
            <p:nvPr/>
          </p:nvSpPr>
          <p:spPr bwMode="auto">
            <a:xfrm>
              <a:off x="1021" y="2342"/>
              <a:ext cx="2313" cy="0"/>
            </a:xfrm>
            <a:prstGeom prst="line">
              <a:avLst/>
            </a:prstGeom>
            <a:noFill/>
            <a:ln w="38100" cap="sq">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 name="Line 8">
              <a:extLst>
                <a:ext uri="{FF2B5EF4-FFF2-40B4-BE49-F238E27FC236}">
                  <a16:creationId xmlns:a16="http://schemas.microsoft.com/office/drawing/2014/main" id="{F7B8FF81-C733-42CF-BB68-54ADD55D6B0C}"/>
                </a:ext>
              </a:extLst>
            </p:cNvPr>
            <p:cNvSpPr>
              <a:spLocks noChangeShapeType="1"/>
            </p:cNvSpPr>
            <p:nvPr/>
          </p:nvSpPr>
          <p:spPr bwMode="auto">
            <a:xfrm>
              <a:off x="1021" y="709"/>
              <a:ext cx="0" cy="1633"/>
            </a:xfrm>
            <a:prstGeom prst="line">
              <a:avLst/>
            </a:prstGeom>
            <a:noFill/>
            <a:ln w="38100" cap="sq">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 name="Line 9">
              <a:extLst>
                <a:ext uri="{FF2B5EF4-FFF2-40B4-BE49-F238E27FC236}">
                  <a16:creationId xmlns:a16="http://schemas.microsoft.com/office/drawing/2014/main" id="{1E4AA7AF-EDED-486E-8F82-0FA60E421257}"/>
                </a:ext>
              </a:extLst>
            </p:cNvPr>
            <p:cNvSpPr>
              <a:spLocks noChangeShapeType="1"/>
            </p:cNvSpPr>
            <p:nvPr/>
          </p:nvSpPr>
          <p:spPr bwMode="auto">
            <a:xfrm>
              <a:off x="2155" y="709"/>
              <a:ext cx="0" cy="1633"/>
            </a:xfrm>
            <a:prstGeom prst="line">
              <a:avLst/>
            </a:prstGeom>
            <a:noFill/>
            <a:ln w="38100" cap="sq">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 name="AutoShape 10">
              <a:extLst>
                <a:ext uri="{FF2B5EF4-FFF2-40B4-BE49-F238E27FC236}">
                  <a16:creationId xmlns:a16="http://schemas.microsoft.com/office/drawing/2014/main" id="{9682E422-BDAA-42B6-B236-EAFCB8E1BA63}"/>
                </a:ext>
              </a:extLst>
            </p:cNvPr>
            <p:cNvSpPr>
              <a:spLocks noChangeArrowheads="1"/>
            </p:cNvSpPr>
            <p:nvPr/>
          </p:nvSpPr>
          <p:spPr bwMode="auto">
            <a:xfrm>
              <a:off x="930" y="754"/>
              <a:ext cx="45" cy="363"/>
            </a:xfrm>
            <a:prstGeom prst="downArrow">
              <a:avLst>
                <a:gd name="adj1" fmla="val 50000"/>
                <a:gd name="adj2" fmla="val 201667"/>
              </a:avLst>
            </a:prstGeom>
            <a:solidFill>
              <a:schemeClr val="tx1"/>
            </a:solidFill>
            <a:ln w="38100" cap="sq" algn="ctr">
              <a:solidFill>
                <a:schemeClr val="tx1"/>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sp>
          <p:nvSpPr>
            <p:cNvPr id="19" name="AutoShape 11">
              <a:extLst>
                <a:ext uri="{FF2B5EF4-FFF2-40B4-BE49-F238E27FC236}">
                  <a16:creationId xmlns:a16="http://schemas.microsoft.com/office/drawing/2014/main" id="{C702CD75-FF35-4985-978E-C22401D7608E}"/>
                </a:ext>
              </a:extLst>
            </p:cNvPr>
            <p:cNvSpPr>
              <a:spLocks noChangeArrowheads="1"/>
            </p:cNvSpPr>
            <p:nvPr/>
          </p:nvSpPr>
          <p:spPr bwMode="auto">
            <a:xfrm>
              <a:off x="3379" y="1752"/>
              <a:ext cx="45" cy="363"/>
            </a:xfrm>
            <a:prstGeom prst="downArrow">
              <a:avLst>
                <a:gd name="adj1" fmla="val 50000"/>
                <a:gd name="adj2" fmla="val 201667"/>
              </a:avLst>
            </a:prstGeom>
            <a:solidFill>
              <a:schemeClr val="tx1"/>
            </a:solidFill>
            <a:ln w="38100" cap="sq" algn="ctr">
              <a:solidFill>
                <a:schemeClr val="tx1"/>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sp>
          <p:nvSpPr>
            <p:cNvPr id="20" name="Rectangle 12">
              <a:extLst>
                <a:ext uri="{FF2B5EF4-FFF2-40B4-BE49-F238E27FC236}">
                  <a16:creationId xmlns:a16="http://schemas.microsoft.com/office/drawing/2014/main" id="{13DF56A1-BDB5-4792-A0C6-98CF8B0492A8}"/>
                </a:ext>
              </a:extLst>
            </p:cNvPr>
            <p:cNvSpPr>
              <a:spLocks noChangeArrowheads="1"/>
            </p:cNvSpPr>
            <p:nvPr/>
          </p:nvSpPr>
          <p:spPr bwMode="auto">
            <a:xfrm>
              <a:off x="2472" y="615"/>
              <a:ext cx="544" cy="170"/>
            </a:xfrm>
            <a:prstGeom prst="rect">
              <a:avLst/>
            </a:prstGeom>
            <a:solidFill>
              <a:srgbClr val="46ACAE"/>
            </a:solidFill>
            <a:ln>
              <a:noFill/>
            </a:ln>
            <a:extLst>
              <a:ext uri="{91240B29-F687-4F45-9708-019B960494DF}">
                <a14:hiddenLine xmlns:a14="http://schemas.microsoft.com/office/drawing/2010/main" w="38100" cap="sq" algn="ctr">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kumimoji="1" lang="en-US" altLang="zh-CN" sz="2400" b="1">
                  <a:solidFill>
                    <a:srgbClr val="CC0000"/>
                  </a:solidFill>
                  <a:latin typeface="Times New Roman" panose="02020603050405020304" pitchFamily="18" charset="0"/>
                  <a:ea typeface="仿宋_GB2312" pitchFamily="49" charset="-122"/>
                  <a:sym typeface="Symbol" panose="05050102010706020507" pitchFamily="18" charset="2"/>
                </a:rPr>
                <a:t>6</a:t>
              </a:r>
            </a:p>
          </p:txBody>
        </p:sp>
        <p:sp>
          <p:nvSpPr>
            <p:cNvPr id="21" name="Rectangle 13">
              <a:extLst>
                <a:ext uri="{FF2B5EF4-FFF2-40B4-BE49-F238E27FC236}">
                  <a16:creationId xmlns:a16="http://schemas.microsoft.com/office/drawing/2014/main" id="{33AACF0F-F80A-4EA8-B351-01CF17E5F1B7}"/>
                </a:ext>
              </a:extLst>
            </p:cNvPr>
            <p:cNvSpPr>
              <a:spLocks noChangeArrowheads="1"/>
            </p:cNvSpPr>
            <p:nvPr/>
          </p:nvSpPr>
          <p:spPr bwMode="auto">
            <a:xfrm>
              <a:off x="2061" y="1208"/>
              <a:ext cx="180" cy="453"/>
            </a:xfrm>
            <a:prstGeom prst="rect">
              <a:avLst/>
            </a:prstGeom>
            <a:solidFill>
              <a:srgbClr val="46ACAE"/>
            </a:solidFill>
            <a:ln>
              <a:noFill/>
            </a:ln>
            <a:extLst>
              <a:ext uri="{91240B29-F687-4F45-9708-019B960494DF}">
                <a14:hiddenLine xmlns:a14="http://schemas.microsoft.com/office/drawing/2010/main" w="38100" cap="sq" algn="ctr">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kumimoji="1" lang="en-US" altLang="zh-CN" sz="2400" b="1" dirty="0">
                  <a:solidFill>
                    <a:srgbClr val="CC0000"/>
                  </a:solidFill>
                  <a:latin typeface="Times New Roman" panose="02020603050405020304" pitchFamily="18" charset="0"/>
                  <a:ea typeface="仿宋_GB2312" pitchFamily="49" charset="-122"/>
                  <a:sym typeface="Symbol" panose="05050102010706020507" pitchFamily="18" charset="2"/>
                </a:rPr>
                <a:t>4</a:t>
              </a:r>
            </a:p>
          </p:txBody>
        </p:sp>
        <p:sp>
          <p:nvSpPr>
            <p:cNvPr id="22" name="Rectangle 14">
              <a:extLst>
                <a:ext uri="{FF2B5EF4-FFF2-40B4-BE49-F238E27FC236}">
                  <a16:creationId xmlns:a16="http://schemas.microsoft.com/office/drawing/2014/main" id="{BACE59B5-217C-4919-A9AE-DDD662DB424D}"/>
                </a:ext>
              </a:extLst>
            </p:cNvPr>
            <p:cNvSpPr>
              <a:spLocks noChangeArrowheads="1"/>
            </p:cNvSpPr>
            <p:nvPr/>
          </p:nvSpPr>
          <p:spPr bwMode="auto">
            <a:xfrm>
              <a:off x="1293" y="604"/>
              <a:ext cx="499" cy="181"/>
            </a:xfrm>
            <a:prstGeom prst="rect">
              <a:avLst/>
            </a:prstGeom>
            <a:solidFill>
              <a:srgbClr val="46ACAE"/>
            </a:solidFill>
            <a:ln>
              <a:noFill/>
            </a:ln>
            <a:extLst>
              <a:ext uri="{91240B29-F687-4F45-9708-019B960494DF}">
                <a14:hiddenLine xmlns:a14="http://schemas.microsoft.com/office/drawing/2010/main" w="38100" cap="sq" algn="ctr">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kumimoji="1" lang="en-US" altLang="zh-CN" sz="2400" b="1" dirty="0">
                  <a:solidFill>
                    <a:srgbClr val="CC0000"/>
                  </a:solidFill>
                  <a:latin typeface="Times New Roman" panose="02020603050405020304" pitchFamily="18" charset="0"/>
                  <a:ea typeface="仿宋_GB2312" pitchFamily="49" charset="-122"/>
                  <a:sym typeface="Symbol" panose="05050102010706020507" pitchFamily="18" charset="2"/>
                </a:rPr>
                <a:t>1</a:t>
              </a:r>
            </a:p>
          </p:txBody>
        </p:sp>
        <p:sp>
          <p:nvSpPr>
            <p:cNvPr id="23" name="Rectangle 15">
              <a:extLst>
                <a:ext uri="{FF2B5EF4-FFF2-40B4-BE49-F238E27FC236}">
                  <a16:creationId xmlns:a16="http://schemas.microsoft.com/office/drawing/2014/main" id="{F56CBB24-0A74-4534-A7E1-07971AC4C6DC}"/>
                </a:ext>
              </a:extLst>
            </p:cNvPr>
            <p:cNvSpPr>
              <a:spLocks noChangeArrowheads="1"/>
            </p:cNvSpPr>
            <p:nvPr/>
          </p:nvSpPr>
          <p:spPr bwMode="auto">
            <a:xfrm>
              <a:off x="929" y="1208"/>
              <a:ext cx="180" cy="453"/>
            </a:xfrm>
            <a:prstGeom prst="rect">
              <a:avLst/>
            </a:prstGeom>
            <a:solidFill>
              <a:srgbClr val="46ACAE"/>
            </a:solidFill>
            <a:ln>
              <a:noFill/>
            </a:ln>
            <a:extLst>
              <a:ext uri="{91240B29-F687-4F45-9708-019B960494DF}">
                <a14:hiddenLine xmlns:a14="http://schemas.microsoft.com/office/drawing/2010/main" w="38100" cap="sq" algn="ctr">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kumimoji="1" lang="en-US" altLang="zh-CN" sz="2400" b="1">
                  <a:solidFill>
                    <a:srgbClr val="CC0000"/>
                  </a:solidFill>
                  <a:latin typeface="Times New Roman" panose="02020603050405020304" pitchFamily="18" charset="0"/>
                  <a:ea typeface="仿宋_GB2312" pitchFamily="49" charset="-122"/>
                  <a:sym typeface="Symbol" panose="05050102010706020507" pitchFamily="18" charset="2"/>
                </a:rPr>
                <a:t>2</a:t>
              </a:r>
            </a:p>
          </p:txBody>
        </p:sp>
        <p:sp>
          <p:nvSpPr>
            <p:cNvPr id="24" name="Rectangle 16">
              <a:extLst>
                <a:ext uri="{FF2B5EF4-FFF2-40B4-BE49-F238E27FC236}">
                  <a16:creationId xmlns:a16="http://schemas.microsoft.com/office/drawing/2014/main" id="{0B68C61C-D390-46CB-9FD3-0F99C14E61E5}"/>
                </a:ext>
              </a:extLst>
            </p:cNvPr>
            <p:cNvSpPr>
              <a:spLocks noChangeArrowheads="1"/>
            </p:cNvSpPr>
            <p:nvPr/>
          </p:nvSpPr>
          <p:spPr bwMode="auto">
            <a:xfrm>
              <a:off x="1293" y="2254"/>
              <a:ext cx="544" cy="170"/>
            </a:xfrm>
            <a:prstGeom prst="rect">
              <a:avLst/>
            </a:prstGeom>
            <a:solidFill>
              <a:srgbClr val="46ACAE"/>
            </a:solidFill>
            <a:ln>
              <a:noFill/>
            </a:ln>
            <a:extLst>
              <a:ext uri="{91240B29-F687-4F45-9708-019B960494DF}">
                <a14:hiddenLine xmlns:a14="http://schemas.microsoft.com/office/drawing/2010/main" w="38100" cap="sq" algn="ctr">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kumimoji="1" lang="en-US" altLang="zh-CN" sz="2400" b="1">
                  <a:solidFill>
                    <a:srgbClr val="CC0000"/>
                  </a:solidFill>
                  <a:latin typeface="Times New Roman" panose="02020603050405020304" pitchFamily="18" charset="0"/>
                  <a:ea typeface="仿宋_GB2312" pitchFamily="49" charset="-122"/>
                  <a:sym typeface="Symbol" panose="05050102010706020507" pitchFamily="18" charset="2"/>
                </a:rPr>
                <a:t>3</a:t>
              </a:r>
            </a:p>
          </p:txBody>
        </p:sp>
        <p:sp>
          <p:nvSpPr>
            <p:cNvPr id="25" name="AutoShape 17">
              <a:extLst>
                <a:ext uri="{FF2B5EF4-FFF2-40B4-BE49-F238E27FC236}">
                  <a16:creationId xmlns:a16="http://schemas.microsoft.com/office/drawing/2014/main" id="{5EC491A7-C566-4261-93C6-D74E7231DF47}"/>
                </a:ext>
              </a:extLst>
            </p:cNvPr>
            <p:cNvSpPr>
              <a:spLocks noChangeArrowheads="1"/>
            </p:cNvSpPr>
            <p:nvPr/>
          </p:nvSpPr>
          <p:spPr bwMode="auto">
            <a:xfrm>
              <a:off x="2200" y="1752"/>
              <a:ext cx="91" cy="408"/>
            </a:xfrm>
            <a:prstGeom prst="upArrow">
              <a:avLst>
                <a:gd name="adj1" fmla="val 50000"/>
                <a:gd name="adj2" fmla="val 112088"/>
              </a:avLst>
            </a:prstGeom>
            <a:solidFill>
              <a:schemeClr val="tx1"/>
            </a:solidFill>
            <a:ln>
              <a:noFill/>
            </a:ln>
            <a:extLst>
              <a:ext uri="{91240B29-F687-4F45-9708-019B960494DF}">
                <a14:hiddenLine xmlns:a14="http://schemas.microsoft.com/office/drawing/2010/main" w="38100" cap="sq" algn="ctr">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sp>
          <p:nvSpPr>
            <p:cNvPr id="26" name="Text Box 18">
              <a:extLst>
                <a:ext uri="{FF2B5EF4-FFF2-40B4-BE49-F238E27FC236}">
                  <a16:creationId xmlns:a16="http://schemas.microsoft.com/office/drawing/2014/main" id="{5B720852-7C8A-4789-8BA7-D6BE344A7D2A}"/>
                </a:ext>
              </a:extLst>
            </p:cNvPr>
            <p:cNvSpPr txBox="1">
              <a:spLocks noChangeArrowheads="1"/>
            </p:cNvSpPr>
            <p:nvPr/>
          </p:nvSpPr>
          <p:spPr bwMode="auto">
            <a:xfrm>
              <a:off x="2200" y="1843"/>
              <a:ext cx="36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ap="sq"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zh-CN" sz="2400" b="1">
                  <a:latin typeface="Times New Roman" panose="02020603050405020304" pitchFamily="18" charset="0"/>
                  <a:ea typeface="仿宋_GB2312" pitchFamily="49" charset="-122"/>
                  <a:sym typeface="Symbol" panose="05050102010706020507" pitchFamily="18" charset="2"/>
                </a:rPr>
                <a:t>I</a:t>
              </a:r>
              <a:r>
                <a:rPr kumimoji="1" lang="en-US" altLang="zh-CN" sz="1400" b="1">
                  <a:latin typeface="Times New Roman" panose="02020603050405020304" pitchFamily="18" charset="0"/>
                  <a:ea typeface="仿宋_GB2312" pitchFamily="49" charset="-122"/>
                  <a:sym typeface="Symbol" panose="05050102010706020507" pitchFamily="18" charset="2"/>
                </a:rPr>
                <a:t>2</a:t>
              </a:r>
              <a:endParaRPr kumimoji="1" lang="en-US" altLang="zh-CN" sz="2400" b="1">
                <a:latin typeface="Times New Roman" panose="02020603050405020304" pitchFamily="18" charset="0"/>
                <a:ea typeface="仿宋_GB2312" pitchFamily="49" charset="-122"/>
                <a:sym typeface="Symbol" panose="05050102010706020507" pitchFamily="18" charset="2"/>
              </a:endParaRPr>
            </a:p>
          </p:txBody>
        </p:sp>
        <p:sp>
          <p:nvSpPr>
            <p:cNvPr id="27" name="Text Box 19">
              <a:extLst>
                <a:ext uri="{FF2B5EF4-FFF2-40B4-BE49-F238E27FC236}">
                  <a16:creationId xmlns:a16="http://schemas.microsoft.com/office/drawing/2014/main" id="{4709A558-0EC7-43DA-8F84-29B28F85AF78}"/>
                </a:ext>
              </a:extLst>
            </p:cNvPr>
            <p:cNvSpPr txBox="1">
              <a:spLocks noChangeArrowheads="1"/>
            </p:cNvSpPr>
            <p:nvPr/>
          </p:nvSpPr>
          <p:spPr bwMode="auto">
            <a:xfrm>
              <a:off x="3425" y="1843"/>
              <a:ext cx="407" cy="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ap="sq" algn="ctr">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zh-CN" sz="2400" b="1">
                  <a:latin typeface="Times New Roman" panose="02020603050405020304" pitchFamily="18" charset="0"/>
                  <a:ea typeface="仿宋_GB2312" pitchFamily="49" charset="-122"/>
                  <a:sym typeface="Symbol" panose="05050102010706020507" pitchFamily="18" charset="2"/>
                </a:rPr>
                <a:t>I</a:t>
              </a:r>
              <a:r>
                <a:rPr kumimoji="1" lang="en-US" altLang="zh-CN" sz="1400" b="1">
                  <a:latin typeface="Times New Roman" panose="02020603050405020304" pitchFamily="18" charset="0"/>
                  <a:ea typeface="仿宋_GB2312" pitchFamily="49" charset="-122"/>
                  <a:sym typeface="Symbol" panose="05050102010706020507" pitchFamily="18" charset="2"/>
                </a:rPr>
                <a:t>3</a:t>
              </a:r>
              <a:endParaRPr kumimoji="1" lang="en-US" altLang="zh-CN" sz="2400" b="1">
                <a:latin typeface="Times New Roman" panose="02020603050405020304" pitchFamily="18" charset="0"/>
                <a:ea typeface="仿宋_GB2312" pitchFamily="49" charset="-122"/>
                <a:sym typeface="Symbol" panose="05050102010706020507" pitchFamily="18" charset="2"/>
              </a:endParaRPr>
            </a:p>
          </p:txBody>
        </p:sp>
        <p:sp>
          <p:nvSpPr>
            <p:cNvPr id="28" name="Text Box 20">
              <a:extLst>
                <a:ext uri="{FF2B5EF4-FFF2-40B4-BE49-F238E27FC236}">
                  <a16:creationId xmlns:a16="http://schemas.microsoft.com/office/drawing/2014/main" id="{873EC0B6-CD93-4D4E-B59B-D23520E855B6}"/>
                </a:ext>
              </a:extLst>
            </p:cNvPr>
            <p:cNvSpPr txBox="1">
              <a:spLocks noChangeArrowheads="1"/>
            </p:cNvSpPr>
            <p:nvPr/>
          </p:nvSpPr>
          <p:spPr bwMode="auto">
            <a:xfrm>
              <a:off x="612" y="754"/>
              <a:ext cx="36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ap="sq"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zh-CN" sz="2400" b="1">
                  <a:latin typeface="Times New Roman" panose="02020603050405020304" pitchFamily="18" charset="0"/>
                  <a:ea typeface="仿宋_GB2312" pitchFamily="49" charset="-122"/>
                  <a:sym typeface="Symbol" panose="05050102010706020507" pitchFamily="18" charset="2"/>
                </a:rPr>
                <a:t>I</a:t>
              </a:r>
              <a:r>
                <a:rPr kumimoji="1" lang="en-US" altLang="zh-CN" sz="1400" b="1">
                  <a:latin typeface="Times New Roman" panose="02020603050405020304" pitchFamily="18" charset="0"/>
                  <a:ea typeface="仿宋_GB2312" pitchFamily="49" charset="-122"/>
                  <a:sym typeface="Symbol" panose="05050102010706020507" pitchFamily="18" charset="2"/>
                </a:rPr>
                <a:t>1</a:t>
              </a:r>
              <a:endParaRPr kumimoji="1" lang="en-US" altLang="zh-CN" sz="2400" b="1">
                <a:latin typeface="Times New Roman" panose="02020603050405020304" pitchFamily="18" charset="0"/>
                <a:ea typeface="仿宋_GB2312" pitchFamily="49" charset="-122"/>
                <a:sym typeface="Symbol" panose="05050102010706020507" pitchFamily="18" charset="2"/>
              </a:endParaRPr>
            </a:p>
          </p:txBody>
        </p:sp>
        <p:sp>
          <p:nvSpPr>
            <p:cNvPr id="29" name="Text Box 21">
              <a:extLst>
                <a:ext uri="{FF2B5EF4-FFF2-40B4-BE49-F238E27FC236}">
                  <a16:creationId xmlns:a16="http://schemas.microsoft.com/office/drawing/2014/main" id="{A51F5D9D-B541-4953-A0D3-93ED1531B87B}"/>
                </a:ext>
              </a:extLst>
            </p:cNvPr>
            <p:cNvSpPr txBox="1">
              <a:spLocks noChangeArrowheads="1"/>
            </p:cNvSpPr>
            <p:nvPr/>
          </p:nvSpPr>
          <p:spPr bwMode="auto">
            <a:xfrm>
              <a:off x="1741" y="1608"/>
              <a:ext cx="31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ap="sq"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zh-CN" sz="2400" b="1" dirty="0">
                  <a:latin typeface="Times New Roman" panose="02020603050405020304" pitchFamily="18" charset="0"/>
                  <a:ea typeface="仿宋_GB2312" pitchFamily="49" charset="-122"/>
                  <a:sym typeface="Symbol" panose="05050102010706020507" pitchFamily="18" charset="2"/>
                </a:rPr>
                <a:t>+</a:t>
              </a:r>
            </a:p>
          </p:txBody>
        </p:sp>
        <p:sp>
          <p:nvSpPr>
            <p:cNvPr id="30" name="Text Box 22">
              <a:extLst>
                <a:ext uri="{FF2B5EF4-FFF2-40B4-BE49-F238E27FC236}">
                  <a16:creationId xmlns:a16="http://schemas.microsoft.com/office/drawing/2014/main" id="{F2DC4006-BDFC-4C18-B407-30450D6951E2}"/>
                </a:ext>
              </a:extLst>
            </p:cNvPr>
            <p:cNvSpPr txBox="1">
              <a:spLocks noChangeArrowheads="1"/>
            </p:cNvSpPr>
            <p:nvPr/>
          </p:nvSpPr>
          <p:spPr bwMode="auto">
            <a:xfrm>
              <a:off x="1064" y="2371"/>
              <a:ext cx="31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ap="sq"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zh-CN" sz="2400" b="1" dirty="0">
                  <a:latin typeface="Times New Roman" panose="02020603050405020304" pitchFamily="18" charset="0"/>
                  <a:ea typeface="仿宋_GB2312" pitchFamily="49" charset="-122"/>
                  <a:sym typeface="Symbol" panose="05050102010706020507" pitchFamily="18" charset="2"/>
                </a:rPr>
                <a:t>+</a:t>
              </a:r>
            </a:p>
          </p:txBody>
        </p:sp>
        <p:sp>
          <p:nvSpPr>
            <p:cNvPr id="31" name="Text Box 23">
              <a:extLst>
                <a:ext uri="{FF2B5EF4-FFF2-40B4-BE49-F238E27FC236}">
                  <a16:creationId xmlns:a16="http://schemas.microsoft.com/office/drawing/2014/main" id="{7814796F-FFBF-4FB4-B878-F8BCD5D59A5A}"/>
                </a:ext>
              </a:extLst>
            </p:cNvPr>
            <p:cNvSpPr txBox="1">
              <a:spLocks noChangeArrowheads="1"/>
            </p:cNvSpPr>
            <p:nvPr/>
          </p:nvSpPr>
          <p:spPr bwMode="auto">
            <a:xfrm>
              <a:off x="1111" y="936"/>
              <a:ext cx="31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ap="sq"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zh-CN" sz="2400" b="1">
                  <a:latin typeface="Times New Roman" panose="02020603050405020304" pitchFamily="18" charset="0"/>
                  <a:ea typeface="仿宋_GB2312" pitchFamily="49" charset="-122"/>
                  <a:sym typeface="Symbol" panose="05050102010706020507" pitchFamily="18" charset="2"/>
                </a:rPr>
                <a:t>+</a:t>
              </a:r>
            </a:p>
          </p:txBody>
        </p:sp>
        <p:sp>
          <p:nvSpPr>
            <p:cNvPr id="32" name="Text Box 24">
              <a:extLst>
                <a:ext uri="{FF2B5EF4-FFF2-40B4-BE49-F238E27FC236}">
                  <a16:creationId xmlns:a16="http://schemas.microsoft.com/office/drawing/2014/main" id="{DC779E9B-28BF-4ED4-BBC9-659C930A55E0}"/>
                </a:ext>
              </a:extLst>
            </p:cNvPr>
            <p:cNvSpPr txBox="1">
              <a:spLocks noChangeArrowheads="1"/>
            </p:cNvSpPr>
            <p:nvPr/>
          </p:nvSpPr>
          <p:spPr bwMode="auto">
            <a:xfrm>
              <a:off x="930" y="346"/>
              <a:ext cx="31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ap="sq"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zh-CN" sz="2400" b="1" dirty="0">
                  <a:latin typeface="Times New Roman" panose="02020603050405020304" pitchFamily="18" charset="0"/>
                  <a:ea typeface="仿宋_GB2312" pitchFamily="49" charset="-122"/>
                  <a:sym typeface="Symbol" panose="05050102010706020507" pitchFamily="18" charset="2"/>
                </a:rPr>
                <a:t>+</a:t>
              </a:r>
            </a:p>
          </p:txBody>
        </p:sp>
        <p:sp>
          <p:nvSpPr>
            <p:cNvPr id="33" name="Text Box 25">
              <a:extLst>
                <a:ext uri="{FF2B5EF4-FFF2-40B4-BE49-F238E27FC236}">
                  <a16:creationId xmlns:a16="http://schemas.microsoft.com/office/drawing/2014/main" id="{419401FD-42BD-4036-9675-9A7700824541}"/>
                </a:ext>
              </a:extLst>
            </p:cNvPr>
            <p:cNvSpPr txBox="1">
              <a:spLocks noChangeArrowheads="1"/>
            </p:cNvSpPr>
            <p:nvPr/>
          </p:nvSpPr>
          <p:spPr bwMode="auto">
            <a:xfrm>
              <a:off x="2211" y="346"/>
              <a:ext cx="31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ap="sq"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zh-CN" sz="2400" b="1" dirty="0">
                  <a:latin typeface="Times New Roman" panose="02020603050405020304" pitchFamily="18" charset="0"/>
                  <a:ea typeface="仿宋_GB2312" pitchFamily="49" charset="-122"/>
                  <a:sym typeface="Symbol" panose="05050102010706020507" pitchFamily="18" charset="2"/>
                </a:rPr>
                <a:t>+</a:t>
              </a:r>
            </a:p>
          </p:txBody>
        </p:sp>
        <p:sp>
          <p:nvSpPr>
            <p:cNvPr id="34" name="Text Box 26">
              <a:extLst>
                <a:ext uri="{FF2B5EF4-FFF2-40B4-BE49-F238E27FC236}">
                  <a16:creationId xmlns:a16="http://schemas.microsoft.com/office/drawing/2014/main" id="{C416DEF7-4D72-4F22-9A20-711F4F00595D}"/>
                </a:ext>
              </a:extLst>
            </p:cNvPr>
            <p:cNvSpPr txBox="1">
              <a:spLocks noChangeArrowheads="1"/>
            </p:cNvSpPr>
            <p:nvPr/>
          </p:nvSpPr>
          <p:spPr bwMode="auto">
            <a:xfrm>
              <a:off x="2938" y="1043"/>
              <a:ext cx="275"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ap="sq" algn="ctr">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zh-CN" sz="2400" b="1" dirty="0">
                  <a:latin typeface="Times New Roman" panose="02020603050405020304" pitchFamily="18" charset="0"/>
                  <a:ea typeface="仿宋_GB2312" pitchFamily="49" charset="-122"/>
                  <a:sym typeface="Symbol" panose="05050102010706020507" pitchFamily="18" charset="2"/>
                </a:rPr>
                <a:t>+</a:t>
              </a:r>
            </a:p>
          </p:txBody>
        </p:sp>
        <p:sp>
          <p:nvSpPr>
            <p:cNvPr id="35" name="Text Box 27">
              <a:extLst>
                <a:ext uri="{FF2B5EF4-FFF2-40B4-BE49-F238E27FC236}">
                  <a16:creationId xmlns:a16="http://schemas.microsoft.com/office/drawing/2014/main" id="{13AA1007-A258-4550-A74F-6728D8F5A71A}"/>
                </a:ext>
              </a:extLst>
            </p:cNvPr>
            <p:cNvSpPr txBox="1">
              <a:spLocks noChangeArrowheads="1"/>
            </p:cNvSpPr>
            <p:nvPr/>
          </p:nvSpPr>
          <p:spPr bwMode="auto">
            <a:xfrm>
              <a:off x="1111" y="1616"/>
              <a:ext cx="31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ap="sq"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zh-CN" altLang="en-US" sz="2400" b="1">
                  <a:latin typeface="Times New Roman" panose="02020603050405020304" pitchFamily="18" charset="0"/>
                  <a:ea typeface="仿宋_GB2312" pitchFamily="49" charset="-122"/>
                  <a:cs typeface="Times New Roman" panose="02020603050405020304" pitchFamily="18" charset="0"/>
                  <a:sym typeface="Symbol" panose="05050102010706020507" pitchFamily="18" charset="2"/>
                </a:rPr>
                <a:t>－</a:t>
              </a:r>
            </a:p>
          </p:txBody>
        </p:sp>
        <p:sp>
          <p:nvSpPr>
            <p:cNvPr id="36" name="Text Box 28">
              <a:extLst>
                <a:ext uri="{FF2B5EF4-FFF2-40B4-BE49-F238E27FC236}">
                  <a16:creationId xmlns:a16="http://schemas.microsoft.com/office/drawing/2014/main" id="{6F1220E4-085B-4665-A5BC-24FD19427E78}"/>
                </a:ext>
              </a:extLst>
            </p:cNvPr>
            <p:cNvSpPr txBox="1">
              <a:spLocks noChangeArrowheads="1"/>
            </p:cNvSpPr>
            <p:nvPr/>
          </p:nvSpPr>
          <p:spPr bwMode="auto">
            <a:xfrm>
              <a:off x="1737" y="2380"/>
              <a:ext cx="31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ap="sq"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zh-CN" altLang="en-US" sz="2400" b="1" dirty="0">
                  <a:latin typeface="Times New Roman" panose="02020603050405020304" pitchFamily="18" charset="0"/>
                  <a:ea typeface="仿宋_GB2312" pitchFamily="49" charset="-122"/>
                  <a:cs typeface="Times New Roman" panose="02020603050405020304" pitchFamily="18" charset="0"/>
                  <a:sym typeface="Symbol" panose="05050102010706020507" pitchFamily="18" charset="2"/>
                </a:rPr>
                <a:t>－</a:t>
              </a:r>
            </a:p>
          </p:txBody>
        </p:sp>
        <p:sp>
          <p:nvSpPr>
            <p:cNvPr id="37" name="Text Box 29">
              <a:extLst>
                <a:ext uri="{FF2B5EF4-FFF2-40B4-BE49-F238E27FC236}">
                  <a16:creationId xmlns:a16="http://schemas.microsoft.com/office/drawing/2014/main" id="{03664606-EA11-427E-8326-97F7156CF97C}"/>
                </a:ext>
              </a:extLst>
            </p:cNvPr>
            <p:cNvSpPr txBox="1">
              <a:spLocks noChangeArrowheads="1"/>
            </p:cNvSpPr>
            <p:nvPr/>
          </p:nvSpPr>
          <p:spPr bwMode="auto">
            <a:xfrm>
              <a:off x="2925" y="330"/>
              <a:ext cx="31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ap="sq"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zh-CN" altLang="en-US" sz="2400" b="1" dirty="0">
                  <a:latin typeface="Times New Roman" panose="02020603050405020304" pitchFamily="18" charset="0"/>
                  <a:ea typeface="仿宋_GB2312" pitchFamily="49" charset="-122"/>
                  <a:cs typeface="Times New Roman" panose="02020603050405020304" pitchFamily="18" charset="0"/>
                  <a:sym typeface="Symbol" panose="05050102010706020507" pitchFamily="18" charset="2"/>
                </a:rPr>
                <a:t>－</a:t>
              </a:r>
            </a:p>
          </p:txBody>
        </p:sp>
        <p:sp>
          <p:nvSpPr>
            <p:cNvPr id="38" name="Text Box 30">
              <a:extLst>
                <a:ext uri="{FF2B5EF4-FFF2-40B4-BE49-F238E27FC236}">
                  <a16:creationId xmlns:a16="http://schemas.microsoft.com/office/drawing/2014/main" id="{74DFFDA6-12B2-4D6D-9E2E-BA8DE1751179}"/>
                </a:ext>
              </a:extLst>
            </p:cNvPr>
            <p:cNvSpPr txBox="1">
              <a:spLocks noChangeArrowheads="1"/>
            </p:cNvSpPr>
            <p:nvPr/>
          </p:nvSpPr>
          <p:spPr bwMode="auto">
            <a:xfrm>
              <a:off x="2932" y="1598"/>
              <a:ext cx="31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ap="sq"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zh-CN" altLang="en-US" sz="2400" b="1" dirty="0">
                  <a:latin typeface="Times New Roman" panose="02020603050405020304" pitchFamily="18" charset="0"/>
                  <a:ea typeface="仿宋_GB2312" pitchFamily="49" charset="-122"/>
                  <a:cs typeface="Times New Roman" panose="02020603050405020304" pitchFamily="18" charset="0"/>
                  <a:sym typeface="Symbol" panose="05050102010706020507" pitchFamily="18" charset="2"/>
                </a:rPr>
                <a:t>－</a:t>
              </a:r>
            </a:p>
          </p:txBody>
        </p:sp>
        <p:sp>
          <p:nvSpPr>
            <p:cNvPr id="39" name="Text Box 31">
              <a:extLst>
                <a:ext uri="{FF2B5EF4-FFF2-40B4-BE49-F238E27FC236}">
                  <a16:creationId xmlns:a16="http://schemas.microsoft.com/office/drawing/2014/main" id="{18B28415-C7AE-4726-AFF4-B2FAA42CD108}"/>
                </a:ext>
              </a:extLst>
            </p:cNvPr>
            <p:cNvSpPr txBox="1">
              <a:spLocks noChangeArrowheads="1"/>
            </p:cNvSpPr>
            <p:nvPr/>
          </p:nvSpPr>
          <p:spPr bwMode="auto">
            <a:xfrm>
              <a:off x="1731" y="1031"/>
              <a:ext cx="31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ap="sq"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zh-CN" altLang="en-US" sz="2400" b="1" dirty="0">
                  <a:latin typeface="Times New Roman" panose="02020603050405020304" pitchFamily="18" charset="0"/>
                  <a:ea typeface="仿宋_GB2312" pitchFamily="49" charset="-122"/>
                  <a:cs typeface="Times New Roman" panose="02020603050405020304" pitchFamily="18" charset="0"/>
                  <a:sym typeface="Symbol" panose="05050102010706020507" pitchFamily="18" charset="2"/>
                </a:rPr>
                <a:t>－</a:t>
              </a:r>
            </a:p>
          </p:txBody>
        </p:sp>
        <p:sp>
          <p:nvSpPr>
            <p:cNvPr id="40" name="Text Box 32">
              <a:extLst>
                <a:ext uri="{FF2B5EF4-FFF2-40B4-BE49-F238E27FC236}">
                  <a16:creationId xmlns:a16="http://schemas.microsoft.com/office/drawing/2014/main" id="{633B9F45-D540-47BB-93B2-91B31A9BA25B}"/>
                </a:ext>
              </a:extLst>
            </p:cNvPr>
            <p:cNvSpPr txBox="1">
              <a:spLocks noChangeArrowheads="1"/>
            </p:cNvSpPr>
            <p:nvPr/>
          </p:nvSpPr>
          <p:spPr bwMode="auto">
            <a:xfrm>
              <a:off x="2563" y="301"/>
              <a:ext cx="452" cy="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ap="sq" algn="ctr">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zh-CN" sz="2400" b="1" dirty="0">
                  <a:latin typeface="Times New Roman" panose="02020603050405020304" pitchFamily="18" charset="0"/>
                  <a:ea typeface="仿宋_GB2312" pitchFamily="49" charset="-122"/>
                  <a:sym typeface="Symbol" panose="05050102010706020507" pitchFamily="18" charset="2"/>
                </a:rPr>
                <a:t>U</a:t>
              </a:r>
              <a:r>
                <a:rPr kumimoji="1" lang="en-US" altLang="zh-CN" sz="1400" b="1" dirty="0">
                  <a:latin typeface="Times New Roman" panose="02020603050405020304" pitchFamily="18" charset="0"/>
                  <a:ea typeface="仿宋_GB2312" pitchFamily="49" charset="-122"/>
                  <a:sym typeface="Symbol" panose="05050102010706020507" pitchFamily="18" charset="2"/>
                </a:rPr>
                <a:t>6</a:t>
              </a:r>
              <a:endParaRPr kumimoji="1" lang="en-US" altLang="zh-CN" sz="2400" b="1" dirty="0">
                <a:latin typeface="Times New Roman" panose="02020603050405020304" pitchFamily="18" charset="0"/>
                <a:ea typeface="仿宋_GB2312" pitchFamily="49" charset="-122"/>
                <a:sym typeface="Symbol" panose="05050102010706020507" pitchFamily="18" charset="2"/>
              </a:endParaRPr>
            </a:p>
          </p:txBody>
        </p:sp>
        <p:sp>
          <p:nvSpPr>
            <p:cNvPr id="41" name="Text Box 33">
              <a:extLst>
                <a:ext uri="{FF2B5EF4-FFF2-40B4-BE49-F238E27FC236}">
                  <a16:creationId xmlns:a16="http://schemas.microsoft.com/office/drawing/2014/main" id="{00085C9C-E9FF-4FB9-AD88-4D28E0BC2F67}"/>
                </a:ext>
              </a:extLst>
            </p:cNvPr>
            <p:cNvSpPr txBox="1">
              <a:spLocks noChangeArrowheads="1"/>
            </p:cNvSpPr>
            <p:nvPr/>
          </p:nvSpPr>
          <p:spPr bwMode="auto">
            <a:xfrm>
              <a:off x="2836" y="1344"/>
              <a:ext cx="424" cy="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ap="sq" algn="ctr">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zh-CN" sz="2400" b="1" dirty="0">
                  <a:latin typeface="Times New Roman" panose="02020603050405020304" pitchFamily="18" charset="0"/>
                  <a:ea typeface="仿宋_GB2312" pitchFamily="49" charset="-122"/>
                  <a:sym typeface="Symbol" panose="05050102010706020507" pitchFamily="18" charset="2"/>
                </a:rPr>
                <a:t>U</a:t>
              </a:r>
              <a:r>
                <a:rPr kumimoji="1" lang="en-US" altLang="zh-CN" sz="1400" b="1" dirty="0">
                  <a:latin typeface="Times New Roman" panose="02020603050405020304" pitchFamily="18" charset="0"/>
                  <a:ea typeface="仿宋_GB2312" pitchFamily="49" charset="-122"/>
                  <a:sym typeface="Symbol" panose="05050102010706020507" pitchFamily="18" charset="2"/>
                </a:rPr>
                <a:t>5</a:t>
              </a:r>
              <a:endParaRPr kumimoji="1" lang="en-US" altLang="zh-CN" sz="2400" b="1" dirty="0">
                <a:latin typeface="Times New Roman" panose="02020603050405020304" pitchFamily="18" charset="0"/>
                <a:ea typeface="仿宋_GB2312" pitchFamily="49" charset="-122"/>
                <a:sym typeface="Symbol" panose="05050102010706020507" pitchFamily="18" charset="2"/>
              </a:endParaRPr>
            </a:p>
          </p:txBody>
        </p:sp>
        <p:sp>
          <p:nvSpPr>
            <p:cNvPr id="42" name="Text Box 34">
              <a:extLst>
                <a:ext uri="{FF2B5EF4-FFF2-40B4-BE49-F238E27FC236}">
                  <a16:creationId xmlns:a16="http://schemas.microsoft.com/office/drawing/2014/main" id="{45D50009-B868-40AB-979F-714596D739C3}"/>
                </a:ext>
              </a:extLst>
            </p:cNvPr>
            <p:cNvSpPr txBox="1">
              <a:spLocks noChangeArrowheads="1"/>
            </p:cNvSpPr>
            <p:nvPr/>
          </p:nvSpPr>
          <p:spPr bwMode="auto">
            <a:xfrm>
              <a:off x="1616" y="1299"/>
              <a:ext cx="448" cy="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ap="sq" algn="ctr">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zh-CN" sz="2400" b="1" dirty="0">
                  <a:latin typeface="Times New Roman" panose="02020603050405020304" pitchFamily="18" charset="0"/>
                  <a:ea typeface="仿宋_GB2312" pitchFamily="49" charset="-122"/>
                  <a:sym typeface="Symbol" panose="05050102010706020507" pitchFamily="18" charset="2"/>
                </a:rPr>
                <a:t>U</a:t>
              </a:r>
              <a:r>
                <a:rPr kumimoji="1" lang="en-US" altLang="zh-CN" sz="1400" b="1" dirty="0">
                  <a:latin typeface="Times New Roman" panose="02020603050405020304" pitchFamily="18" charset="0"/>
                  <a:ea typeface="仿宋_GB2312" pitchFamily="49" charset="-122"/>
                  <a:sym typeface="Symbol" panose="05050102010706020507" pitchFamily="18" charset="2"/>
                </a:rPr>
                <a:t>4</a:t>
              </a:r>
              <a:endParaRPr kumimoji="1" lang="en-US" altLang="zh-CN" sz="2400" b="1" dirty="0">
                <a:latin typeface="Times New Roman" panose="02020603050405020304" pitchFamily="18" charset="0"/>
                <a:ea typeface="仿宋_GB2312" pitchFamily="49" charset="-122"/>
                <a:sym typeface="Symbol" panose="05050102010706020507" pitchFamily="18" charset="2"/>
              </a:endParaRPr>
            </a:p>
          </p:txBody>
        </p:sp>
        <p:sp>
          <p:nvSpPr>
            <p:cNvPr id="43" name="Text Box 35">
              <a:extLst>
                <a:ext uri="{FF2B5EF4-FFF2-40B4-BE49-F238E27FC236}">
                  <a16:creationId xmlns:a16="http://schemas.microsoft.com/office/drawing/2014/main" id="{ADB40506-12E5-4B88-875A-FDB2C6829D8D}"/>
                </a:ext>
              </a:extLst>
            </p:cNvPr>
            <p:cNvSpPr txBox="1">
              <a:spLocks noChangeArrowheads="1"/>
            </p:cNvSpPr>
            <p:nvPr/>
          </p:nvSpPr>
          <p:spPr bwMode="auto">
            <a:xfrm>
              <a:off x="1371" y="2449"/>
              <a:ext cx="479" cy="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ap="sq" algn="ctr">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zh-CN" sz="2400" b="1" dirty="0">
                  <a:latin typeface="Times New Roman" panose="02020603050405020304" pitchFamily="18" charset="0"/>
                  <a:ea typeface="仿宋_GB2312" pitchFamily="49" charset="-122"/>
                  <a:sym typeface="Symbol" panose="05050102010706020507" pitchFamily="18" charset="2"/>
                </a:rPr>
                <a:t>U</a:t>
              </a:r>
              <a:r>
                <a:rPr kumimoji="1" lang="en-US" altLang="zh-CN" sz="1400" b="1" dirty="0">
                  <a:latin typeface="Times New Roman" panose="02020603050405020304" pitchFamily="18" charset="0"/>
                  <a:ea typeface="仿宋_GB2312" pitchFamily="49" charset="-122"/>
                  <a:sym typeface="Symbol" panose="05050102010706020507" pitchFamily="18" charset="2"/>
                </a:rPr>
                <a:t>3</a:t>
              </a:r>
              <a:endParaRPr kumimoji="1" lang="en-US" altLang="zh-CN" sz="2400" b="1" dirty="0">
                <a:latin typeface="Times New Roman" panose="02020603050405020304" pitchFamily="18" charset="0"/>
                <a:ea typeface="仿宋_GB2312" pitchFamily="49" charset="-122"/>
                <a:sym typeface="Symbol" panose="05050102010706020507" pitchFamily="18" charset="2"/>
              </a:endParaRPr>
            </a:p>
          </p:txBody>
        </p:sp>
        <p:sp>
          <p:nvSpPr>
            <p:cNvPr id="44" name="Text Box 36">
              <a:extLst>
                <a:ext uri="{FF2B5EF4-FFF2-40B4-BE49-F238E27FC236}">
                  <a16:creationId xmlns:a16="http://schemas.microsoft.com/office/drawing/2014/main" id="{EFBD10FC-988C-45EA-88A8-2617392ED7B3}"/>
                </a:ext>
              </a:extLst>
            </p:cNvPr>
            <p:cNvSpPr txBox="1">
              <a:spLocks noChangeArrowheads="1"/>
            </p:cNvSpPr>
            <p:nvPr/>
          </p:nvSpPr>
          <p:spPr bwMode="auto">
            <a:xfrm>
              <a:off x="1111" y="1299"/>
              <a:ext cx="460" cy="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ap="sq" algn="ctr">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zh-CN" sz="2400" b="1" dirty="0">
                  <a:latin typeface="Times New Roman" panose="02020603050405020304" pitchFamily="18" charset="0"/>
                  <a:ea typeface="仿宋_GB2312" pitchFamily="49" charset="-122"/>
                  <a:sym typeface="Symbol" panose="05050102010706020507" pitchFamily="18" charset="2"/>
                </a:rPr>
                <a:t>U</a:t>
              </a:r>
              <a:r>
                <a:rPr kumimoji="1" lang="en-US" altLang="zh-CN" sz="1400" b="1" dirty="0">
                  <a:latin typeface="Times New Roman" panose="02020603050405020304" pitchFamily="18" charset="0"/>
                  <a:ea typeface="仿宋_GB2312" pitchFamily="49" charset="-122"/>
                  <a:sym typeface="Symbol" panose="05050102010706020507" pitchFamily="18" charset="2"/>
                </a:rPr>
                <a:t>2</a:t>
              </a:r>
              <a:endParaRPr kumimoji="1" lang="en-US" altLang="zh-CN" sz="2400" b="1" dirty="0">
                <a:latin typeface="Times New Roman" panose="02020603050405020304" pitchFamily="18" charset="0"/>
                <a:ea typeface="仿宋_GB2312" pitchFamily="49" charset="-122"/>
                <a:sym typeface="Symbol" panose="05050102010706020507" pitchFamily="18" charset="2"/>
              </a:endParaRPr>
            </a:p>
          </p:txBody>
        </p:sp>
        <p:sp>
          <p:nvSpPr>
            <p:cNvPr id="45" name="Text Box 37">
              <a:extLst>
                <a:ext uri="{FF2B5EF4-FFF2-40B4-BE49-F238E27FC236}">
                  <a16:creationId xmlns:a16="http://schemas.microsoft.com/office/drawing/2014/main" id="{8E678C19-92FF-4FF6-BB66-B9BD1DF045B8}"/>
                </a:ext>
              </a:extLst>
            </p:cNvPr>
            <p:cNvSpPr txBox="1">
              <a:spLocks noChangeArrowheads="1"/>
            </p:cNvSpPr>
            <p:nvPr/>
          </p:nvSpPr>
          <p:spPr bwMode="auto">
            <a:xfrm>
              <a:off x="1338" y="300"/>
              <a:ext cx="452" cy="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ap="sq" algn="ctr">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zh-CN" sz="2400" b="1" dirty="0">
                  <a:latin typeface="Times New Roman" panose="02020603050405020304" pitchFamily="18" charset="0"/>
                  <a:ea typeface="仿宋_GB2312" pitchFamily="49" charset="-122"/>
                  <a:sym typeface="Symbol" panose="05050102010706020507" pitchFamily="18" charset="2"/>
                </a:rPr>
                <a:t>U</a:t>
              </a:r>
              <a:r>
                <a:rPr kumimoji="1" lang="en-US" altLang="zh-CN" sz="1400" b="1" dirty="0">
                  <a:latin typeface="Times New Roman" panose="02020603050405020304" pitchFamily="18" charset="0"/>
                  <a:ea typeface="仿宋_GB2312" pitchFamily="49" charset="-122"/>
                  <a:sym typeface="Symbol" panose="05050102010706020507" pitchFamily="18" charset="2"/>
                </a:rPr>
                <a:t>1</a:t>
              </a:r>
              <a:endParaRPr kumimoji="1" lang="en-US" altLang="zh-CN" sz="2400" b="1" dirty="0">
                <a:latin typeface="Times New Roman" panose="02020603050405020304" pitchFamily="18" charset="0"/>
                <a:ea typeface="仿宋_GB2312" pitchFamily="49" charset="-122"/>
                <a:sym typeface="Symbol" panose="05050102010706020507" pitchFamily="18" charset="2"/>
              </a:endParaRPr>
            </a:p>
          </p:txBody>
        </p:sp>
      </p:grpSp>
      <p:sp>
        <p:nvSpPr>
          <p:cNvPr id="46" name="Text Box 39">
            <a:extLst>
              <a:ext uri="{FF2B5EF4-FFF2-40B4-BE49-F238E27FC236}">
                <a16:creationId xmlns:a16="http://schemas.microsoft.com/office/drawing/2014/main" id="{0C3FD27C-ADC5-4935-B860-00221C736B55}"/>
              </a:ext>
            </a:extLst>
          </p:cNvPr>
          <p:cNvSpPr txBox="1">
            <a:spLocks noChangeArrowheads="1"/>
          </p:cNvSpPr>
          <p:nvPr/>
        </p:nvSpPr>
        <p:spPr bwMode="auto">
          <a:xfrm>
            <a:off x="1697159" y="192125"/>
            <a:ext cx="4454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zh-CN" altLang="en-US" dirty="0">
                <a:ea typeface="宋体" panose="02010600030101010101" pitchFamily="2" charset="-122"/>
              </a:rPr>
              <a:t>－</a:t>
            </a:r>
          </a:p>
        </p:txBody>
      </p:sp>
    </p:spTree>
    <p:extLst>
      <p:ext uri="{BB962C8B-B14F-4D97-AF65-F5344CB8AC3E}">
        <p14:creationId xmlns:p14="http://schemas.microsoft.com/office/powerpoint/2010/main" val="677527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a:extLst>
              <a:ext uri="{FF2B5EF4-FFF2-40B4-BE49-F238E27FC236}">
                <a16:creationId xmlns:a16="http://schemas.microsoft.com/office/drawing/2014/main" id="{F9499033-7E66-4096-A816-A7EB01330325}"/>
              </a:ext>
            </a:extLst>
          </p:cNvPr>
          <p:cNvSpPr txBox="1">
            <a:spLocks noChangeArrowheads="1"/>
          </p:cNvSpPr>
          <p:nvPr/>
        </p:nvSpPr>
        <p:spPr bwMode="auto">
          <a:xfrm>
            <a:off x="1668464" y="476250"/>
            <a:ext cx="3348037" cy="641350"/>
          </a:xfrm>
          <a:prstGeom prst="rect">
            <a:avLst/>
          </a:prstGeom>
          <a:noFill/>
          <a:ln>
            <a:noFill/>
          </a:ln>
          <a:effectLst>
            <a:prstShdw prst="shdw17" dist="17961" dir="2700000">
              <a:srgbClr val="009900"/>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a:tailEnd/>
              </a14:hiddenLine>
            </a:ext>
          </a:extLst>
        </p:spPr>
        <p:txBody>
          <a:bodyPr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kumimoji="1" lang="en-US" altLang="zh-CN" sz="3600" b="1">
                <a:latin typeface="Times New Roman" panose="02020603050405020304" pitchFamily="18" charset="0"/>
                <a:ea typeface="仿宋_GB2312" pitchFamily="49" charset="-122"/>
                <a:sym typeface="Symbol" panose="05050102010706020507" pitchFamily="18" charset="2"/>
              </a:rPr>
              <a:t>5  </a:t>
            </a:r>
            <a:r>
              <a:rPr kumimoji="1" lang="zh-CN" altLang="en-US" sz="3600" b="1">
                <a:latin typeface="Times New Roman" panose="02020603050405020304" pitchFamily="18" charset="0"/>
                <a:ea typeface="仿宋_GB2312" pitchFamily="49" charset="-122"/>
                <a:sym typeface="Symbol" panose="05050102010706020507" pitchFamily="18" charset="2"/>
              </a:rPr>
              <a:t>电路元件</a:t>
            </a:r>
          </a:p>
        </p:txBody>
      </p:sp>
      <p:grpSp>
        <p:nvGrpSpPr>
          <p:cNvPr id="3" name="Group 3">
            <a:extLst>
              <a:ext uri="{FF2B5EF4-FFF2-40B4-BE49-F238E27FC236}">
                <a16:creationId xmlns:a16="http://schemas.microsoft.com/office/drawing/2014/main" id="{0D0A4048-63DD-4F27-871C-86E3C2BC4BA3}"/>
              </a:ext>
            </a:extLst>
          </p:cNvPr>
          <p:cNvGrpSpPr>
            <a:grpSpLocks/>
          </p:cNvGrpSpPr>
          <p:nvPr/>
        </p:nvGrpSpPr>
        <p:grpSpPr bwMode="auto">
          <a:xfrm>
            <a:off x="5232400" y="3217863"/>
            <a:ext cx="1646238" cy="1371600"/>
            <a:chOff x="3552" y="1632"/>
            <a:chExt cx="1037" cy="864"/>
          </a:xfrm>
        </p:grpSpPr>
        <p:pic>
          <p:nvPicPr>
            <p:cNvPr id="4" name="Picture 4" descr="tur_sw1">
              <a:hlinkClick r:id="rId2"/>
              <a:extLst>
                <a:ext uri="{FF2B5EF4-FFF2-40B4-BE49-F238E27FC236}">
                  <a16:creationId xmlns:a16="http://schemas.microsoft.com/office/drawing/2014/main" id="{E2496464-FF4B-46A1-8AE8-D3BB80561C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52" y="1632"/>
              <a:ext cx="1037" cy="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 Box 5">
              <a:extLst>
                <a:ext uri="{FF2B5EF4-FFF2-40B4-BE49-F238E27FC236}">
                  <a16:creationId xmlns:a16="http://schemas.microsoft.com/office/drawing/2014/main" id="{69619E85-8D9D-46B6-AE81-85D4691B4075}"/>
                </a:ext>
              </a:extLst>
            </p:cNvPr>
            <p:cNvSpPr txBox="1">
              <a:spLocks noChangeArrowheads="1"/>
            </p:cNvSpPr>
            <p:nvPr/>
          </p:nvSpPr>
          <p:spPr bwMode="auto">
            <a:xfrm>
              <a:off x="3600" y="2304"/>
              <a:ext cx="50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kumimoji="1" lang="zh-CN" altLang="en-US" sz="1200">
                  <a:solidFill>
                    <a:srgbClr val="000000"/>
                  </a:solidFill>
                  <a:latin typeface="Times New Roman" panose="02020603050405020304" pitchFamily="18" charset="0"/>
                  <a:ea typeface="宋体" panose="02010600030101010101" pitchFamily="2" charset="-122"/>
                </a:rPr>
                <a:t>压敏电阻</a:t>
              </a:r>
            </a:p>
          </p:txBody>
        </p:sp>
      </p:grpSp>
      <p:grpSp>
        <p:nvGrpSpPr>
          <p:cNvPr id="6" name="Group 6">
            <a:extLst>
              <a:ext uri="{FF2B5EF4-FFF2-40B4-BE49-F238E27FC236}">
                <a16:creationId xmlns:a16="http://schemas.microsoft.com/office/drawing/2014/main" id="{18197554-F653-4BB0-9E69-57BFDBF4FE80}"/>
              </a:ext>
            </a:extLst>
          </p:cNvPr>
          <p:cNvGrpSpPr>
            <a:grpSpLocks/>
          </p:cNvGrpSpPr>
          <p:nvPr/>
        </p:nvGrpSpPr>
        <p:grpSpPr bwMode="auto">
          <a:xfrm>
            <a:off x="1992313" y="1236664"/>
            <a:ext cx="2857500" cy="1508125"/>
            <a:chOff x="432" y="384"/>
            <a:chExt cx="1800" cy="950"/>
          </a:xfrm>
        </p:grpSpPr>
        <p:pic>
          <p:nvPicPr>
            <p:cNvPr id="7" name="Picture 7" descr="mof">
              <a:extLst>
                <a:ext uri="{FF2B5EF4-FFF2-40B4-BE49-F238E27FC236}">
                  <a16:creationId xmlns:a16="http://schemas.microsoft.com/office/drawing/2014/main" id="{8CE5B46C-553D-4D16-B322-624ABE535E6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2" y="384"/>
              <a:ext cx="1800" cy="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 Box 8">
              <a:extLst>
                <a:ext uri="{FF2B5EF4-FFF2-40B4-BE49-F238E27FC236}">
                  <a16:creationId xmlns:a16="http://schemas.microsoft.com/office/drawing/2014/main" id="{DC22CC08-8931-49C3-86B3-7C3797A247F2}"/>
                </a:ext>
              </a:extLst>
            </p:cNvPr>
            <p:cNvSpPr txBox="1">
              <a:spLocks noChangeArrowheads="1"/>
            </p:cNvSpPr>
            <p:nvPr/>
          </p:nvSpPr>
          <p:spPr bwMode="auto">
            <a:xfrm>
              <a:off x="1584" y="1104"/>
              <a:ext cx="62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kumimoji="1" lang="zh-CN" altLang="en-US" sz="1400">
                  <a:solidFill>
                    <a:srgbClr val="000000"/>
                  </a:solidFill>
                  <a:latin typeface="Times New Roman" panose="02020603050405020304" pitchFamily="18" charset="0"/>
                  <a:ea typeface="宋体" panose="02010600030101010101" pitchFamily="2" charset="-122"/>
                </a:rPr>
                <a:t>碳膜电阻</a:t>
              </a:r>
            </a:p>
          </p:txBody>
        </p:sp>
      </p:grpSp>
      <p:grpSp>
        <p:nvGrpSpPr>
          <p:cNvPr id="9" name="Group 9">
            <a:extLst>
              <a:ext uri="{FF2B5EF4-FFF2-40B4-BE49-F238E27FC236}">
                <a16:creationId xmlns:a16="http://schemas.microsoft.com/office/drawing/2014/main" id="{9AD997D1-FF4D-4FC7-9D18-C91F7034EA24}"/>
              </a:ext>
            </a:extLst>
          </p:cNvPr>
          <p:cNvGrpSpPr>
            <a:grpSpLocks/>
          </p:cNvGrpSpPr>
          <p:nvPr/>
        </p:nvGrpSpPr>
        <p:grpSpPr bwMode="auto">
          <a:xfrm>
            <a:off x="5232400" y="1125539"/>
            <a:ext cx="1714500" cy="1722437"/>
            <a:chOff x="2352" y="384"/>
            <a:chExt cx="1080" cy="1085"/>
          </a:xfrm>
        </p:grpSpPr>
        <p:pic>
          <p:nvPicPr>
            <p:cNvPr id="10" name="Picture 10" descr="2004123982199031">
              <a:hlinkClick r:id="rId5"/>
              <a:extLst>
                <a:ext uri="{FF2B5EF4-FFF2-40B4-BE49-F238E27FC236}">
                  <a16:creationId xmlns:a16="http://schemas.microsoft.com/office/drawing/2014/main" id="{B198A780-D67F-4786-BB58-85117112639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52" y="384"/>
              <a:ext cx="1080" cy="1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 Box 11">
              <a:extLst>
                <a:ext uri="{FF2B5EF4-FFF2-40B4-BE49-F238E27FC236}">
                  <a16:creationId xmlns:a16="http://schemas.microsoft.com/office/drawing/2014/main" id="{95D6C124-B825-4DBF-B356-73AFBC4FFD9E}"/>
                </a:ext>
              </a:extLst>
            </p:cNvPr>
            <p:cNvSpPr txBox="1">
              <a:spLocks noChangeArrowheads="1"/>
            </p:cNvSpPr>
            <p:nvPr/>
          </p:nvSpPr>
          <p:spPr bwMode="auto">
            <a:xfrm>
              <a:off x="2400" y="1296"/>
              <a:ext cx="76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kumimoji="1" lang="zh-CN" altLang="en-US" sz="1200">
                  <a:solidFill>
                    <a:srgbClr val="000000"/>
                  </a:solidFill>
                  <a:latin typeface="Times New Roman" panose="02020603050405020304" pitchFamily="18" charset="0"/>
                  <a:ea typeface="宋体" panose="02010600030101010101" pitchFamily="2" charset="-122"/>
                </a:rPr>
                <a:t>贴片电阻</a:t>
              </a:r>
            </a:p>
          </p:txBody>
        </p:sp>
      </p:grpSp>
      <p:grpSp>
        <p:nvGrpSpPr>
          <p:cNvPr id="12" name="Group 12">
            <a:extLst>
              <a:ext uri="{FF2B5EF4-FFF2-40B4-BE49-F238E27FC236}">
                <a16:creationId xmlns:a16="http://schemas.microsoft.com/office/drawing/2014/main" id="{2A76AACB-11AB-4599-9B5B-CB04F1756984}"/>
              </a:ext>
            </a:extLst>
          </p:cNvPr>
          <p:cNvGrpSpPr>
            <a:grpSpLocks/>
          </p:cNvGrpSpPr>
          <p:nvPr/>
        </p:nvGrpSpPr>
        <p:grpSpPr bwMode="auto">
          <a:xfrm>
            <a:off x="2509838" y="3065463"/>
            <a:ext cx="1714500" cy="1714500"/>
            <a:chOff x="528" y="1488"/>
            <a:chExt cx="1080" cy="1080"/>
          </a:xfrm>
        </p:grpSpPr>
        <p:pic>
          <p:nvPicPr>
            <p:cNvPr id="13" name="Picture 13" descr="200412818404022559">
              <a:hlinkClick r:id="rId7"/>
              <a:extLst>
                <a:ext uri="{FF2B5EF4-FFF2-40B4-BE49-F238E27FC236}">
                  <a16:creationId xmlns:a16="http://schemas.microsoft.com/office/drawing/2014/main" id="{BFFFC3E2-2026-439F-AE5D-1422F8A0EB3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28" y="1488"/>
              <a:ext cx="1080" cy="1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 Box 14">
              <a:extLst>
                <a:ext uri="{FF2B5EF4-FFF2-40B4-BE49-F238E27FC236}">
                  <a16:creationId xmlns:a16="http://schemas.microsoft.com/office/drawing/2014/main" id="{983EC69E-4459-49E4-94C4-4886D1D6E538}"/>
                </a:ext>
              </a:extLst>
            </p:cNvPr>
            <p:cNvSpPr txBox="1">
              <a:spLocks noChangeArrowheads="1"/>
            </p:cNvSpPr>
            <p:nvPr/>
          </p:nvSpPr>
          <p:spPr bwMode="auto">
            <a:xfrm>
              <a:off x="576" y="2352"/>
              <a:ext cx="81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kumimoji="1" lang="zh-CN" altLang="en-US" sz="1200">
                  <a:solidFill>
                    <a:srgbClr val="000000"/>
                  </a:solidFill>
                  <a:latin typeface="Times New Roman" panose="02020603050405020304" pitchFamily="18" charset="0"/>
                  <a:ea typeface="宋体" panose="02010600030101010101" pitchFamily="2" charset="-122"/>
                </a:rPr>
                <a:t>热敏电阻</a:t>
              </a:r>
            </a:p>
          </p:txBody>
        </p:sp>
      </p:grpSp>
      <p:grpSp>
        <p:nvGrpSpPr>
          <p:cNvPr id="15" name="Group 15">
            <a:extLst>
              <a:ext uri="{FF2B5EF4-FFF2-40B4-BE49-F238E27FC236}">
                <a16:creationId xmlns:a16="http://schemas.microsoft.com/office/drawing/2014/main" id="{C9F3E13E-B5AC-431A-B6AC-D41C71A06DBA}"/>
              </a:ext>
            </a:extLst>
          </p:cNvPr>
          <p:cNvGrpSpPr>
            <a:grpSpLocks/>
          </p:cNvGrpSpPr>
          <p:nvPr/>
        </p:nvGrpSpPr>
        <p:grpSpPr bwMode="auto">
          <a:xfrm>
            <a:off x="7308850" y="2852739"/>
            <a:ext cx="2819400" cy="1906587"/>
            <a:chOff x="3696" y="1536"/>
            <a:chExt cx="1776" cy="1201"/>
          </a:xfrm>
        </p:grpSpPr>
        <p:pic>
          <p:nvPicPr>
            <p:cNvPr id="16" name="Picture 16" descr="dwq5">
              <a:extLst>
                <a:ext uri="{FF2B5EF4-FFF2-40B4-BE49-F238E27FC236}">
                  <a16:creationId xmlns:a16="http://schemas.microsoft.com/office/drawing/2014/main" id="{D1118E34-8443-4153-98AD-74D314BC81AA}"/>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696" y="1536"/>
              <a:ext cx="1776" cy="1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Text Box 17">
              <a:extLst>
                <a:ext uri="{FF2B5EF4-FFF2-40B4-BE49-F238E27FC236}">
                  <a16:creationId xmlns:a16="http://schemas.microsoft.com/office/drawing/2014/main" id="{7B8DAF19-28F6-434D-9AC8-94E90DB9CD62}"/>
                </a:ext>
              </a:extLst>
            </p:cNvPr>
            <p:cNvSpPr txBox="1">
              <a:spLocks noChangeArrowheads="1"/>
            </p:cNvSpPr>
            <p:nvPr/>
          </p:nvSpPr>
          <p:spPr bwMode="auto">
            <a:xfrm>
              <a:off x="3744" y="2448"/>
              <a:ext cx="86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kumimoji="1" lang="zh-CN" altLang="en-US" sz="1400">
                  <a:solidFill>
                    <a:srgbClr val="000000"/>
                  </a:solidFill>
                  <a:latin typeface="Times New Roman" panose="02020603050405020304" pitchFamily="18" charset="0"/>
                  <a:ea typeface="宋体" panose="02010600030101010101" pitchFamily="2" charset="-122"/>
                </a:rPr>
                <a:t>滑线电阻</a:t>
              </a:r>
            </a:p>
          </p:txBody>
        </p:sp>
      </p:grpSp>
      <p:grpSp>
        <p:nvGrpSpPr>
          <p:cNvPr id="18" name="Group 18">
            <a:extLst>
              <a:ext uri="{FF2B5EF4-FFF2-40B4-BE49-F238E27FC236}">
                <a16:creationId xmlns:a16="http://schemas.microsoft.com/office/drawing/2014/main" id="{89B7D5E2-6977-423E-B85F-F9715B158A5A}"/>
              </a:ext>
            </a:extLst>
          </p:cNvPr>
          <p:cNvGrpSpPr>
            <a:grpSpLocks/>
          </p:cNvGrpSpPr>
          <p:nvPr/>
        </p:nvGrpSpPr>
        <p:grpSpPr bwMode="auto">
          <a:xfrm>
            <a:off x="4079876" y="4797425"/>
            <a:ext cx="4232275" cy="1614488"/>
            <a:chOff x="694" y="2814"/>
            <a:chExt cx="2666" cy="1017"/>
          </a:xfrm>
        </p:grpSpPr>
        <p:pic>
          <p:nvPicPr>
            <p:cNvPr id="19" name="Picture 19" descr="dwq2">
              <a:extLst>
                <a:ext uri="{FF2B5EF4-FFF2-40B4-BE49-F238E27FC236}">
                  <a16:creationId xmlns:a16="http://schemas.microsoft.com/office/drawing/2014/main" id="{17CC410F-DE85-4E68-9417-F70A9D100331}"/>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94" y="2814"/>
              <a:ext cx="1200" cy="10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20" descr="dwq3">
              <a:extLst>
                <a:ext uri="{FF2B5EF4-FFF2-40B4-BE49-F238E27FC236}">
                  <a16:creationId xmlns:a16="http://schemas.microsoft.com/office/drawing/2014/main" id="{E2C2B4AF-0791-4C56-B513-1A8B7BAD518F}"/>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160" y="2832"/>
              <a:ext cx="1200" cy="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Text Box 21">
              <a:extLst>
                <a:ext uri="{FF2B5EF4-FFF2-40B4-BE49-F238E27FC236}">
                  <a16:creationId xmlns:a16="http://schemas.microsoft.com/office/drawing/2014/main" id="{62B14AF2-3F22-4B7E-901D-F679EF849758}"/>
                </a:ext>
              </a:extLst>
            </p:cNvPr>
            <p:cNvSpPr txBox="1">
              <a:spLocks noChangeArrowheads="1"/>
            </p:cNvSpPr>
            <p:nvPr/>
          </p:nvSpPr>
          <p:spPr bwMode="auto">
            <a:xfrm>
              <a:off x="1908" y="2880"/>
              <a:ext cx="252" cy="912"/>
            </a:xfrm>
            <a:prstGeom prst="rect">
              <a:avLst/>
            </a:prstGeom>
            <a:solidFill>
              <a:srgbClr val="00FF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kumimoji="1" lang="zh-CN" altLang="en-US" sz="1400">
                  <a:solidFill>
                    <a:srgbClr val="000000"/>
                  </a:solidFill>
                  <a:latin typeface="Times New Roman" panose="02020603050405020304" pitchFamily="18" charset="0"/>
                  <a:ea typeface="宋体" panose="02010600030101010101" pitchFamily="2" charset="-122"/>
                </a:rPr>
                <a:t>电位器</a:t>
              </a:r>
            </a:p>
          </p:txBody>
        </p:sp>
      </p:grpSp>
      <p:grpSp>
        <p:nvGrpSpPr>
          <p:cNvPr id="22" name="Group 22">
            <a:extLst>
              <a:ext uri="{FF2B5EF4-FFF2-40B4-BE49-F238E27FC236}">
                <a16:creationId xmlns:a16="http://schemas.microsoft.com/office/drawing/2014/main" id="{E45976F9-0439-4ADF-AAA7-53436ED0D670}"/>
              </a:ext>
            </a:extLst>
          </p:cNvPr>
          <p:cNvGrpSpPr>
            <a:grpSpLocks/>
          </p:cNvGrpSpPr>
          <p:nvPr/>
        </p:nvGrpSpPr>
        <p:grpSpPr bwMode="auto">
          <a:xfrm>
            <a:off x="7270750" y="1196976"/>
            <a:ext cx="2857500" cy="1463675"/>
            <a:chOff x="3600" y="480"/>
            <a:chExt cx="1800" cy="922"/>
          </a:xfrm>
        </p:grpSpPr>
        <p:pic>
          <p:nvPicPr>
            <p:cNvPr id="23" name="Picture 23" descr="sq">
              <a:extLst>
                <a:ext uri="{FF2B5EF4-FFF2-40B4-BE49-F238E27FC236}">
                  <a16:creationId xmlns:a16="http://schemas.microsoft.com/office/drawing/2014/main" id="{38AF027D-A5BB-4839-B3DB-C84A4E44399E}"/>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600" y="480"/>
              <a:ext cx="1800" cy="9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Text Box 24">
              <a:extLst>
                <a:ext uri="{FF2B5EF4-FFF2-40B4-BE49-F238E27FC236}">
                  <a16:creationId xmlns:a16="http://schemas.microsoft.com/office/drawing/2014/main" id="{79E850D5-AA79-4F0E-8BD9-3F544F0D3C3B}"/>
                </a:ext>
              </a:extLst>
            </p:cNvPr>
            <p:cNvSpPr txBox="1">
              <a:spLocks noChangeArrowheads="1"/>
            </p:cNvSpPr>
            <p:nvPr/>
          </p:nvSpPr>
          <p:spPr bwMode="auto">
            <a:xfrm>
              <a:off x="3648" y="1200"/>
              <a:ext cx="91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kumimoji="1" lang="zh-CN" altLang="en-US" sz="1400">
                  <a:solidFill>
                    <a:srgbClr val="000000"/>
                  </a:solidFill>
                  <a:latin typeface="Times New Roman" panose="02020603050405020304" pitchFamily="18" charset="0"/>
                  <a:ea typeface="宋体" panose="02010600030101010101" pitchFamily="2" charset="-122"/>
                </a:rPr>
                <a:t>水泥电阻</a:t>
              </a:r>
            </a:p>
          </p:txBody>
        </p:sp>
      </p:grpSp>
    </p:spTree>
    <p:extLst>
      <p:ext uri="{BB962C8B-B14F-4D97-AF65-F5344CB8AC3E}">
        <p14:creationId xmlns:p14="http://schemas.microsoft.com/office/powerpoint/2010/main" val="24747419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a:extLst>
              <a:ext uri="{FF2B5EF4-FFF2-40B4-BE49-F238E27FC236}">
                <a16:creationId xmlns:a16="http://schemas.microsoft.com/office/drawing/2014/main" id="{74FC9CD8-9BE6-4B71-A40F-C93AAF3F7A1F}"/>
              </a:ext>
            </a:extLst>
          </p:cNvPr>
          <p:cNvGrpSpPr>
            <a:grpSpLocks/>
          </p:cNvGrpSpPr>
          <p:nvPr/>
        </p:nvGrpSpPr>
        <p:grpSpPr bwMode="auto">
          <a:xfrm>
            <a:off x="2711451" y="404814"/>
            <a:ext cx="1438275" cy="2408237"/>
            <a:chOff x="672" y="432"/>
            <a:chExt cx="906" cy="1517"/>
          </a:xfrm>
        </p:grpSpPr>
        <p:pic>
          <p:nvPicPr>
            <p:cNvPr id="3" name="Picture 3" descr="P_105240">
              <a:hlinkClick r:id="rId3"/>
              <a:extLst>
                <a:ext uri="{FF2B5EF4-FFF2-40B4-BE49-F238E27FC236}">
                  <a16:creationId xmlns:a16="http://schemas.microsoft.com/office/drawing/2014/main" id="{ABB87593-3F5F-485F-9A90-9CCD57B8C7E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2" y="432"/>
              <a:ext cx="906" cy="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 Box 4">
              <a:extLst>
                <a:ext uri="{FF2B5EF4-FFF2-40B4-BE49-F238E27FC236}">
                  <a16:creationId xmlns:a16="http://schemas.microsoft.com/office/drawing/2014/main" id="{0C5040F2-CC0D-4319-8E14-364510D49619}"/>
                </a:ext>
              </a:extLst>
            </p:cNvPr>
            <p:cNvSpPr txBox="1">
              <a:spLocks noChangeArrowheads="1"/>
            </p:cNvSpPr>
            <p:nvPr/>
          </p:nvSpPr>
          <p:spPr bwMode="auto">
            <a:xfrm>
              <a:off x="672" y="1776"/>
              <a:ext cx="76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kumimoji="1" lang="zh-CN" altLang="en-US" sz="1200">
                  <a:solidFill>
                    <a:srgbClr val="000000"/>
                  </a:solidFill>
                  <a:latin typeface="Times New Roman" panose="02020603050405020304" pitchFamily="18" charset="0"/>
                  <a:ea typeface="宋体" panose="02010600030101010101" pitchFamily="2" charset="-122"/>
                </a:rPr>
                <a:t>电解电容</a:t>
              </a:r>
            </a:p>
          </p:txBody>
        </p:sp>
      </p:grpSp>
      <p:pic>
        <p:nvPicPr>
          <p:cNvPr id="5" name="Picture 5" descr="A002728">
            <a:hlinkClick r:id="rId5"/>
            <a:extLst>
              <a:ext uri="{FF2B5EF4-FFF2-40B4-BE49-F238E27FC236}">
                <a16:creationId xmlns:a16="http://schemas.microsoft.com/office/drawing/2014/main" id="{8F39D047-BB58-44F3-AE49-C9927CD89CF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51314" y="404813"/>
            <a:ext cx="2600325" cy="236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 name="Group 6">
            <a:extLst>
              <a:ext uri="{FF2B5EF4-FFF2-40B4-BE49-F238E27FC236}">
                <a16:creationId xmlns:a16="http://schemas.microsoft.com/office/drawing/2014/main" id="{9B473F89-00C5-4532-A5FE-D0176D54B71C}"/>
              </a:ext>
            </a:extLst>
          </p:cNvPr>
          <p:cNvGrpSpPr>
            <a:grpSpLocks/>
          </p:cNvGrpSpPr>
          <p:nvPr/>
        </p:nvGrpSpPr>
        <p:grpSpPr bwMode="auto">
          <a:xfrm>
            <a:off x="7391400" y="549275"/>
            <a:ext cx="2209800" cy="2146300"/>
            <a:chOff x="3456" y="528"/>
            <a:chExt cx="1550" cy="1623"/>
          </a:xfrm>
        </p:grpSpPr>
        <p:pic>
          <p:nvPicPr>
            <p:cNvPr id="7" name="Picture 7" descr="1101142393">
              <a:hlinkClick r:id="rId7"/>
              <a:extLst>
                <a:ext uri="{FF2B5EF4-FFF2-40B4-BE49-F238E27FC236}">
                  <a16:creationId xmlns:a16="http://schemas.microsoft.com/office/drawing/2014/main" id="{376E6A6B-6EAE-4BDB-B472-606F83D609B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56" y="528"/>
              <a:ext cx="1550" cy="1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 Box 8">
              <a:extLst>
                <a:ext uri="{FF2B5EF4-FFF2-40B4-BE49-F238E27FC236}">
                  <a16:creationId xmlns:a16="http://schemas.microsoft.com/office/drawing/2014/main" id="{693ABD1F-98C1-47F5-8B5D-FB763DE39C51}"/>
                </a:ext>
              </a:extLst>
            </p:cNvPr>
            <p:cNvSpPr txBox="1">
              <a:spLocks noChangeArrowheads="1"/>
            </p:cNvSpPr>
            <p:nvPr/>
          </p:nvSpPr>
          <p:spPr bwMode="auto">
            <a:xfrm>
              <a:off x="4176" y="1920"/>
              <a:ext cx="76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kumimoji="1" lang="zh-CN" altLang="en-US" sz="1400">
                  <a:solidFill>
                    <a:srgbClr val="000000"/>
                  </a:solidFill>
                  <a:latin typeface="Times New Roman" panose="02020603050405020304" pitchFamily="18" charset="0"/>
                  <a:ea typeface="宋体" panose="02010600030101010101" pitchFamily="2" charset="-122"/>
                </a:rPr>
                <a:t>钽电容</a:t>
              </a:r>
            </a:p>
          </p:txBody>
        </p:sp>
      </p:grpSp>
      <p:pic>
        <p:nvPicPr>
          <p:cNvPr id="9" name="Picture 9" descr="DSC00846">
            <a:hlinkClick r:id="rId9"/>
            <a:extLst>
              <a:ext uri="{FF2B5EF4-FFF2-40B4-BE49-F238E27FC236}">
                <a16:creationId xmlns:a16="http://schemas.microsoft.com/office/drawing/2014/main" id="{DA9E62B8-84B6-4618-9D53-CAA9BE0C1F97}"/>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774825" y="3068638"/>
            <a:ext cx="3352800" cy="251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0" descr="Image1_36196">
            <a:hlinkClick r:id="rId11"/>
            <a:extLst>
              <a:ext uri="{FF2B5EF4-FFF2-40B4-BE49-F238E27FC236}">
                <a16:creationId xmlns:a16="http://schemas.microsoft.com/office/drawing/2014/main" id="{15B9B2C2-1018-4DD4-A50E-F5D8954B3E32}"/>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087938" y="3068638"/>
            <a:ext cx="2590800" cy="259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1" name="Group 11">
            <a:extLst>
              <a:ext uri="{FF2B5EF4-FFF2-40B4-BE49-F238E27FC236}">
                <a16:creationId xmlns:a16="http://schemas.microsoft.com/office/drawing/2014/main" id="{0D3E6A06-2E86-481D-B239-C6E48ECFEFE8}"/>
              </a:ext>
            </a:extLst>
          </p:cNvPr>
          <p:cNvGrpSpPr>
            <a:grpSpLocks/>
          </p:cNvGrpSpPr>
          <p:nvPr/>
        </p:nvGrpSpPr>
        <p:grpSpPr bwMode="auto">
          <a:xfrm>
            <a:off x="7643814" y="3284538"/>
            <a:ext cx="3024187" cy="2622550"/>
            <a:chOff x="3651" y="2341"/>
            <a:chExt cx="1905" cy="1652"/>
          </a:xfrm>
        </p:grpSpPr>
        <p:graphicFrame>
          <p:nvGraphicFramePr>
            <p:cNvPr id="12" name="Object 12">
              <a:extLst>
                <a:ext uri="{FF2B5EF4-FFF2-40B4-BE49-F238E27FC236}">
                  <a16:creationId xmlns:a16="http://schemas.microsoft.com/office/drawing/2014/main" id="{F3B18B0C-5A20-4618-887D-D32E104597F6}"/>
                </a:ext>
              </a:extLst>
            </p:cNvPr>
            <p:cNvGraphicFramePr>
              <a:graphicFrameLocks noChangeAspect="1"/>
            </p:cNvGraphicFramePr>
            <p:nvPr/>
          </p:nvGraphicFramePr>
          <p:xfrm>
            <a:off x="3651" y="2341"/>
            <a:ext cx="1769" cy="1346"/>
          </p:xfrm>
          <a:graphic>
            <a:graphicData uri="http://schemas.openxmlformats.org/presentationml/2006/ole">
              <mc:AlternateContent xmlns:mc="http://schemas.openxmlformats.org/markup-compatibility/2006">
                <mc:Choice xmlns:v="urn:schemas-microsoft-com:vml" Requires="v">
                  <p:oleObj spid="_x0000_s13318" name="Image" r:id="rId13" imgW="2615023" imgH="2137279" progId="Photoshop.Image.7">
                    <p:embed/>
                  </p:oleObj>
                </mc:Choice>
                <mc:Fallback>
                  <p:oleObj name="Image" r:id="rId13" imgW="2615023" imgH="2137279" progId="Photoshop.Image.7">
                    <p:embed/>
                    <p:pic>
                      <p:nvPicPr>
                        <p:cNvPr id="12" name="Object 12">
                          <a:extLst>
                            <a:ext uri="{FF2B5EF4-FFF2-40B4-BE49-F238E27FC236}">
                              <a16:creationId xmlns:a16="http://schemas.microsoft.com/office/drawing/2014/main" id="{F3B18B0C-5A20-4618-887D-D32E104597F6}"/>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651" y="2341"/>
                          <a:ext cx="1769" cy="1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4925" algn="ctr">
                              <a:solidFill>
                                <a:srgbClr val="FF9900"/>
                              </a:solidFill>
                              <a:miter lim="800000"/>
                              <a:headEnd/>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3" name="Text Box 13">
              <a:extLst>
                <a:ext uri="{FF2B5EF4-FFF2-40B4-BE49-F238E27FC236}">
                  <a16:creationId xmlns:a16="http://schemas.microsoft.com/office/drawing/2014/main" id="{71A181D2-E63B-4EB4-946E-869D48F20CFA}"/>
                </a:ext>
              </a:extLst>
            </p:cNvPr>
            <p:cNvSpPr txBox="1">
              <a:spLocks noChangeArrowheads="1"/>
            </p:cNvSpPr>
            <p:nvPr/>
          </p:nvSpPr>
          <p:spPr bwMode="auto">
            <a:xfrm>
              <a:off x="4059" y="3612"/>
              <a:ext cx="1497" cy="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nSpc>
                  <a:spcPct val="120000"/>
                </a:lnSpc>
              </a:pPr>
              <a:r>
                <a:rPr kumimoji="1" lang="zh-CN" altLang="en-US" sz="2800" b="1">
                  <a:solidFill>
                    <a:srgbClr val="000000"/>
                  </a:solidFill>
                  <a:latin typeface="幼圆" panose="02010509060101010101" pitchFamily="49" charset="-122"/>
                  <a:ea typeface="幼圆" panose="02010509060101010101" pitchFamily="49" charset="-122"/>
                </a:rPr>
                <a:t>电力电容器</a:t>
              </a:r>
            </a:p>
          </p:txBody>
        </p:sp>
      </p:grpSp>
    </p:spTree>
    <p:extLst>
      <p:ext uri="{BB962C8B-B14F-4D97-AF65-F5344CB8AC3E}">
        <p14:creationId xmlns:p14="http://schemas.microsoft.com/office/powerpoint/2010/main" val="20021782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CB3B2E98-5D4E-46C5-891A-AAD91C9DB3B1}"/>
              </a:ext>
            </a:extLst>
          </p:cNvPr>
          <p:cNvSpPr>
            <a:spLocks noGrp="1"/>
          </p:cNvSpPr>
          <p:nvPr>
            <p:ph idx="1"/>
          </p:nvPr>
        </p:nvSpPr>
        <p:spPr>
          <a:xfrm>
            <a:off x="771524" y="1501775"/>
            <a:ext cx="11087101" cy="1698625"/>
          </a:xfrm>
        </p:spPr>
        <p:txBody>
          <a:bodyPr>
            <a:noAutofit/>
          </a:bodyPr>
          <a:lstStyle/>
          <a:p>
            <a:r>
              <a:rPr lang="zh-CN" altLang="en-US" sz="3600" dirty="0"/>
              <a:t>电路（第六版）邱关源 高等教育出版社</a:t>
            </a:r>
            <a:endParaRPr lang="en-US" altLang="zh-CN" sz="3600" dirty="0"/>
          </a:p>
          <a:p>
            <a:r>
              <a:rPr lang="zh-CN" altLang="en-US" sz="3600" dirty="0"/>
              <a:t>模拟电子技术基础（第六版）白诗童 高等教育出版社</a:t>
            </a:r>
            <a:endParaRPr lang="en-US" altLang="zh-CN" sz="3600" dirty="0"/>
          </a:p>
          <a:p>
            <a:r>
              <a:rPr lang="zh-CN" altLang="en-US" sz="3600" dirty="0"/>
              <a:t>数字电子技术基础（第六版）阎石 高等教育出版社</a:t>
            </a:r>
          </a:p>
        </p:txBody>
      </p:sp>
    </p:spTree>
    <p:extLst>
      <p:ext uri="{BB962C8B-B14F-4D97-AF65-F5344CB8AC3E}">
        <p14:creationId xmlns:p14="http://schemas.microsoft.com/office/powerpoint/2010/main" val="183992336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descr="A001895">
            <a:hlinkClick r:id="rId2"/>
            <a:extLst>
              <a:ext uri="{FF2B5EF4-FFF2-40B4-BE49-F238E27FC236}">
                <a16:creationId xmlns:a16="http://schemas.microsoft.com/office/drawing/2014/main" id="{4D89EDAC-87CD-4EF0-8280-C992839797F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4600" y="838200"/>
            <a:ext cx="2438400" cy="151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3" descr="EMI">
            <a:hlinkClick r:id="rId4"/>
            <a:extLst>
              <a:ext uri="{FF2B5EF4-FFF2-40B4-BE49-F238E27FC236}">
                <a16:creationId xmlns:a16="http://schemas.microsoft.com/office/drawing/2014/main" id="{665EADA3-7841-4180-9426-C848081B473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53001" y="2362200"/>
            <a:ext cx="2360613" cy="187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4" descr="p52">
            <a:hlinkClick r:id="rId6"/>
            <a:extLst>
              <a:ext uri="{FF2B5EF4-FFF2-40B4-BE49-F238E27FC236}">
                <a16:creationId xmlns:a16="http://schemas.microsoft.com/office/drawing/2014/main" id="{9A19A461-BDA1-4BD6-A353-AA83AB38173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391400" y="4419601"/>
            <a:ext cx="2438400" cy="188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5" descr="2004SEP15_NP_CM_CP_01">
            <a:hlinkClick r:id="rId8"/>
            <a:extLst>
              <a:ext uri="{FF2B5EF4-FFF2-40B4-BE49-F238E27FC236}">
                <a16:creationId xmlns:a16="http://schemas.microsoft.com/office/drawing/2014/main" id="{736CF660-4CB4-4508-BB57-368A6096ED3C}"/>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620001" y="838200"/>
            <a:ext cx="2157413" cy="167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6" descr="t6-7">
            <a:hlinkClick r:id="rId10"/>
            <a:extLst>
              <a:ext uri="{FF2B5EF4-FFF2-40B4-BE49-F238E27FC236}">
                <a16:creationId xmlns:a16="http://schemas.microsoft.com/office/drawing/2014/main" id="{34E4CEA9-375A-4214-B070-E4F8DDA82EDA}"/>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819400" y="4267201"/>
            <a:ext cx="2133600" cy="1966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7" descr="liMgQflehoZk">
            <a:hlinkClick r:id="rId12"/>
            <a:extLst>
              <a:ext uri="{FF2B5EF4-FFF2-40B4-BE49-F238E27FC236}">
                <a16:creationId xmlns:a16="http://schemas.microsoft.com/office/drawing/2014/main" id="{144479C9-AAB6-4E29-AA1B-1B57F8C290C3}"/>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590800" y="2514600"/>
            <a:ext cx="2057400" cy="1403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8" descr="xcp00">
            <a:hlinkClick r:id="rId14"/>
            <a:extLst>
              <a:ext uri="{FF2B5EF4-FFF2-40B4-BE49-F238E27FC236}">
                <a16:creationId xmlns:a16="http://schemas.microsoft.com/office/drawing/2014/main" id="{4A23CA90-40ED-4C12-8E1D-744A22387ECB}"/>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924800" y="2590801"/>
            <a:ext cx="1752600" cy="1457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8526361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3" descr="直流稳压电源">
            <a:hlinkClick r:id="rId2"/>
            <a:extLst>
              <a:ext uri="{FF2B5EF4-FFF2-40B4-BE49-F238E27FC236}">
                <a16:creationId xmlns:a16="http://schemas.microsoft.com/office/drawing/2014/main" id="{D9130E4F-11D8-4573-B071-4FC88E3F0D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4036" y="620714"/>
            <a:ext cx="5597237" cy="3087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5" descr="直流稳压电源_产品一">
            <a:extLst>
              <a:ext uri="{FF2B5EF4-FFF2-40B4-BE49-F238E27FC236}">
                <a16:creationId xmlns:a16="http://schemas.microsoft.com/office/drawing/2014/main" id="{41FE9068-C2D1-40CC-BBF2-1F5CA7E32BC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00657" y="2820554"/>
            <a:ext cx="2981325" cy="2236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734553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a:extLst>
              <a:ext uri="{FF2B5EF4-FFF2-40B4-BE49-F238E27FC236}">
                <a16:creationId xmlns:a16="http://schemas.microsoft.com/office/drawing/2014/main" id="{4E2E6692-0CFD-4BFF-BC0D-60D3D1A5F634}"/>
              </a:ext>
            </a:extLst>
          </p:cNvPr>
          <p:cNvSpPr txBox="1">
            <a:spLocks noChangeArrowheads="1"/>
          </p:cNvSpPr>
          <p:nvPr/>
        </p:nvSpPr>
        <p:spPr bwMode="auto">
          <a:xfrm>
            <a:off x="1703389" y="549275"/>
            <a:ext cx="5722937" cy="641350"/>
          </a:xfrm>
          <a:prstGeom prst="rect">
            <a:avLst/>
          </a:prstGeom>
          <a:noFill/>
          <a:ln>
            <a:noFill/>
          </a:ln>
          <a:effectLst>
            <a:prstShdw prst="shdw17" dist="17961" dir="2700000">
              <a:srgbClr val="009900"/>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a:tailEnd/>
              </a14:hiddenLine>
            </a:ext>
          </a:extLst>
        </p:spPr>
        <p:txBody>
          <a:bodyPr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kumimoji="1" lang="en-US" altLang="zh-CN" sz="3600" b="1">
                <a:latin typeface="Times New Roman" panose="02020603050405020304" pitchFamily="18" charset="0"/>
                <a:ea typeface="仿宋_GB2312" pitchFamily="49" charset="-122"/>
                <a:sym typeface="Symbol" panose="05050102010706020507" pitchFamily="18" charset="2"/>
              </a:rPr>
              <a:t>6  </a:t>
            </a:r>
            <a:r>
              <a:rPr kumimoji="1" lang="zh-CN" altLang="en-US" sz="3600" b="1">
                <a:latin typeface="Times New Roman" panose="02020603050405020304" pitchFamily="18" charset="0"/>
                <a:ea typeface="仿宋_GB2312" pitchFamily="49" charset="-122"/>
                <a:sym typeface="Symbol" panose="05050102010706020507" pitchFamily="18" charset="2"/>
              </a:rPr>
              <a:t>电阻元件 </a:t>
            </a:r>
            <a:r>
              <a:rPr kumimoji="1" lang="en-US" altLang="zh-CN" sz="3600" b="1">
                <a:latin typeface="Times New Roman" panose="02020603050405020304" pitchFamily="18" charset="0"/>
                <a:ea typeface="仿宋_GB2312" pitchFamily="49" charset="-122"/>
                <a:sym typeface="Symbol" panose="05050102010706020507" pitchFamily="18" charset="2"/>
              </a:rPr>
              <a:t>(resistor)</a:t>
            </a:r>
          </a:p>
        </p:txBody>
      </p:sp>
      <p:sp>
        <p:nvSpPr>
          <p:cNvPr id="3" name="Text Box 3">
            <a:extLst>
              <a:ext uri="{FF2B5EF4-FFF2-40B4-BE49-F238E27FC236}">
                <a16:creationId xmlns:a16="http://schemas.microsoft.com/office/drawing/2014/main" id="{6D02041C-E033-4F81-8F09-322F01227903}"/>
              </a:ext>
            </a:extLst>
          </p:cNvPr>
          <p:cNvSpPr txBox="1">
            <a:spLocks noChangeArrowheads="1"/>
          </p:cNvSpPr>
          <p:nvPr/>
        </p:nvSpPr>
        <p:spPr bwMode="auto">
          <a:xfrm>
            <a:off x="1919288" y="3716338"/>
            <a:ext cx="4392612"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44450" cap="sq">
                <a:solidFill>
                  <a:srgbClr val="000000"/>
                </a:solidFill>
                <a:miter lim="800000"/>
                <a:headEnd/>
                <a:tailEnd/>
              </a14:hiddenLine>
            </a:ext>
          </a:extLst>
        </p:spPr>
        <p:txBody>
          <a:bodyPr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a:r>
              <a:rPr kumimoji="1" lang="en-US" altLang="zh-CN" sz="2800" b="1">
                <a:latin typeface="Times New Roman" panose="02020603050405020304" pitchFamily="18" charset="0"/>
                <a:ea typeface="仿宋_GB2312" pitchFamily="49" charset="-122"/>
                <a:sym typeface="Symbol" panose="05050102010706020507" pitchFamily="18" charset="2"/>
              </a:rPr>
              <a:t>&lt;2&gt;.  </a:t>
            </a:r>
            <a:r>
              <a:rPr kumimoji="1" lang="zh-CN" altLang="en-US" sz="2800" b="1">
                <a:latin typeface="Times New Roman" panose="02020603050405020304" pitchFamily="18" charset="0"/>
                <a:ea typeface="仿宋_GB2312" pitchFamily="49" charset="-122"/>
                <a:sym typeface="Symbol" panose="05050102010706020507" pitchFamily="18" charset="2"/>
              </a:rPr>
              <a:t>线性定常电阻元件</a:t>
            </a:r>
          </a:p>
        </p:txBody>
      </p:sp>
      <p:sp>
        <p:nvSpPr>
          <p:cNvPr id="4" name="Text Box 4">
            <a:extLst>
              <a:ext uri="{FF2B5EF4-FFF2-40B4-BE49-F238E27FC236}">
                <a16:creationId xmlns:a16="http://schemas.microsoft.com/office/drawing/2014/main" id="{34C41CB5-2671-42F7-A82A-30089647AE92}"/>
              </a:ext>
            </a:extLst>
          </p:cNvPr>
          <p:cNvSpPr txBox="1">
            <a:spLocks noChangeArrowheads="1"/>
          </p:cNvSpPr>
          <p:nvPr/>
        </p:nvSpPr>
        <p:spPr bwMode="auto">
          <a:xfrm>
            <a:off x="2430464" y="5384154"/>
            <a:ext cx="2232025" cy="461665"/>
          </a:xfrm>
          <a:prstGeom prst="rect">
            <a:avLst/>
          </a:prstGeom>
          <a:noFill/>
          <a:ln w="38100" cap="sq">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buFont typeface="Wingdings" panose="05000000000000000000" pitchFamily="2" charset="2"/>
              <a:buChar char="l"/>
            </a:pPr>
            <a:r>
              <a:rPr kumimoji="1" lang="zh-CN" altLang="en-US" sz="2400" b="1" dirty="0">
                <a:solidFill>
                  <a:srgbClr val="FFFF00"/>
                </a:solidFill>
                <a:latin typeface="Times New Roman" panose="02020603050405020304" pitchFamily="18" charset="0"/>
                <a:ea typeface="仿宋_GB2312" pitchFamily="49" charset="-122"/>
                <a:sym typeface="Symbol" panose="05050102010706020507" pitchFamily="18" charset="2"/>
              </a:rPr>
              <a:t>  </a:t>
            </a:r>
            <a:r>
              <a:rPr kumimoji="1" lang="zh-CN" altLang="en-US" sz="2400" b="1" dirty="0">
                <a:latin typeface="Times New Roman" panose="02020603050405020304" pitchFamily="18" charset="0"/>
                <a:ea typeface="仿宋_GB2312" pitchFamily="49" charset="-122"/>
                <a:sym typeface="Symbol" panose="05050102010706020507" pitchFamily="18" charset="2"/>
              </a:rPr>
              <a:t>电路符号</a:t>
            </a:r>
          </a:p>
        </p:txBody>
      </p:sp>
      <p:grpSp>
        <p:nvGrpSpPr>
          <p:cNvPr id="5" name="Group 5">
            <a:extLst>
              <a:ext uri="{FF2B5EF4-FFF2-40B4-BE49-F238E27FC236}">
                <a16:creationId xmlns:a16="http://schemas.microsoft.com/office/drawing/2014/main" id="{7702A175-86D8-4B36-88FC-855FA2BAEA0B}"/>
              </a:ext>
            </a:extLst>
          </p:cNvPr>
          <p:cNvGrpSpPr>
            <a:grpSpLocks/>
          </p:cNvGrpSpPr>
          <p:nvPr/>
        </p:nvGrpSpPr>
        <p:grpSpPr bwMode="auto">
          <a:xfrm>
            <a:off x="5018088" y="4959355"/>
            <a:ext cx="2590800" cy="890588"/>
            <a:chOff x="1751" y="3377"/>
            <a:chExt cx="1632" cy="561"/>
          </a:xfrm>
        </p:grpSpPr>
        <p:sp>
          <p:nvSpPr>
            <p:cNvPr id="6" name="Text Box 6">
              <a:extLst>
                <a:ext uri="{FF2B5EF4-FFF2-40B4-BE49-F238E27FC236}">
                  <a16:creationId xmlns:a16="http://schemas.microsoft.com/office/drawing/2014/main" id="{55A5E0FD-42E4-4A87-9FEA-00FC0F31023B}"/>
                </a:ext>
              </a:extLst>
            </p:cNvPr>
            <p:cNvSpPr txBox="1">
              <a:spLocks noChangeArrowheads="1"/>
            </p:cNvSpPr>
            <p:nvPr/>
          </p:nvSpPr>
          <p:spPr bwMode="auto">
            <a:xfrm>
              <a:off x="2433" y="3377"/>
              <a:ext cx="26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kumimoji="1" lang="en-US" altLang="zh-CN" sz="2800" b="1" i="1" dirty="0">
                  <a:latin typeface="Times New Roman" panose="02020603050405020304" pitchFamily="18" charset="0"/>
                  <a:ea typeface="宋体" panose="02010600030101010101" pitchFamily="2" charset="-122"/>
                  <a:sym typeface="Symbol" panose="05050102010706020507" pitchFamily="18" charset="2"/>
                </a:rPr>
                <a:t>R</a:t>
              </a:r>
            </a:p>
          </p:txBody>
        </p:sp>
        <p:sp>
          <p:nvSpPr>
            <p:cNvPr id="7" name="Rectangle 7">
              <a:extLst>
                <a:ext uri="{FF2B5EF4-FFF2-40B4-BE49-F238E27FC236}">
                  <a16:creationId xmlns:a16="http://schemas.microsoft.com/office/drawing/2014/main" id="{CF0938A3-1032-4EE3-858A-732071CD3389}"/>
                </a:ext>
              </a:extLst>
            </p:cNvPr>
            <p:cNvSpPr>
              <a:spLocks noChangeArrowheads="1"/>
            </p:cNvSpPr>
            <p:nvPr/>
          </p:nvSpPr>
          <p:spPr bwMode="auto">
            <a:xfrm>
              <a:off x="2327" y="3702"/>
              <a:ext cx="480" cy="236"/>
            </a:xfrm>
            <a:prstGeom prst="rect">
              <a:avLst/>
            </a:prstGeom>
            <a:solidFill>
              <a:schemeClr val="accent1"/>
            </a:solidFill>
            <a:ln>
              <a:noFill/>
            </a:ln>
            <a:extLst>
              <a:ext uri="{91240B29-F687-4F45-9708-019B960494DF}">
                <a14:hiddenLine xmlns:a14="http://schemas.microsoft.com/office/drawing/2010/main" w="12700" cap="sq">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sp>
          <p:nvSpPr>
            <p:cNvPr id="8" name="Line 8">
              <a:extLst>
                <a:ext uri="{FF2B5EF4-FFF2-40B4-BE49-F238E27FC236}">
                  <a16:creationId xmlns:a16="http://schemas.microsoft.com/office/drawing/2014/main" id="{E29F4955-7E89-44F2-A5FD-6724CF5B445F}"/>
                </a:ext>
              </a:extLst>
            </p:cNvPr>
            <p:cNvSpPr>
              <a:spLocks noChangeShapeType="1"/>
            </p:cNvSpPr>
            <p:nvPr/>
          </p:nvSpPr>
          <p:spPr bwMode="auto">
            <a:xfrm flipH="1" flipV="1">
              <a:off x="1751" y="3820"/>
              <a:ext cx="576" cy="0"/>
            </a:xfrm>
            <a:prstGeom prst="line">
              <a:avLst/>
            </a:prstGeom>
            <a:noFill/>
            <a:ln w="38100" cap="sq">
              <a:solidFill>
                <a:schemeClr val="tx1"/>
              </a:solidFill>
              <a:round/>
              <a:headEnd/>
              <a:tail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 name="Line 9">
              <a:extLst>
                <a:ext uri="{FF2B5EF4-FFF2-40B4-BE49-F238E27FC236}">
                  <a16:creationId xmlns:a16="http://schemas.microsoft.com/office/drawing/2014/main" id="{A07040EE-C9F3-4978-AAC3-CAD133F5BC56}"/>
                </a:ext>
              </a:extLst>
            </p:cNvPr>
            <p:cNvSpPr>
              <a:spLocks noChangeShapeType="1"/>
            </p:cNvSpPr>
            <p:nvPr/>
          </p:nvSpPr>
          <p:spPr bwMode="auto">
            <a:xfrm>
              <a:off x="2807" y="3820"/>
              <a:ext cx="576" cy="0"/>
            </a:xfrm>
            <a:prstGeom prst="line">
              <a:avLst/>
            </a:prstGeom>
            <a:noFill/>
            <a:ln w="38100" cap="sq">
              <a:solidFill>
                <a:schemeClr val="tx1"/>
              </a:solidFill>
              <a:round/>
              <a:headEnd/>
              <a:tail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0" name="Text Box 10">
            <a:extLst>
              <a:ext uri="{FF2B5EF4-FFF2-40B4-BE49-F238E27FC236}">
                <a16:creationId xmlns:a16="http://schemas.microsoft.com/office/drawing/2014/main" id="{5418FE31-5ED1-46E6-B820-ED22F58F0935}"/>
              </a:ext>
            </a:extLst>
          </p:cNvPr>
          <p:cNvSpPr txBox="1">
            <a:spLocks noChangeArrowheads="1"/>
          </p:cNvSpPr>
          <p:nvPr/>
        </p:nvSpPr>
        <p:spPr bwMode="auto">
          <a:xfrm>
            <a:off x="1774825" y="1844676"/>
            <a:ext cx="1512888" cy="461665"/>
          </a:xfrm>
          <a:prstGeom prst="rect">
            <a:avLst/>
          </a:prstGeom>
          <a:noFill/>
          <a:ln w="38100" cap="sq" algn="ctr">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zh-CN" altLang="en-US" sz="2400" b="1">
                <a:latin typeface="Times New Roman" panose="02020603050405020304" pitchFamily="18" charset="0"/>
                <a:ea typeface="仿宋_GB2312" pitchFamily="49" charset="-122"/>
                <a:sym typeface="Symbol" panose="05050102010706020507" pitchFamily="18" charset="2"/>
              </a:rPr>
              <a:t>电阻元件</a:t>
            </a:r>
          </a:p>
        </p:txBody>
      </p:sp>
      <p:sp>
        <p:nvSpPr>
          <p:cNvPr id="11" name="AutoShape 11">
            <a:extLst>
              <a:ext uri="{FF2B5EF4-FFF2-40B4-BE49-F238E27FC236}">
                <a16:creationId xmlns:a16="http://schemas.microsoft.com/office/drawing/2014/main" id="{FCF1CFF2-32FD-414A-BD40-3E8B091E72F8}"/>
              </a:ext>
            </a:extLst>
          </p:cNvPr>
          <p:cNvSpPr>
            <a:spLocks noChangeArrowheads="1"/>
          </p:cNvSpPr>
          <p:nvPr/>
        </p:nvSpPr>
        <p:spPr bwMode="auto">
          <a:xfrm>
            <a:off x="3503613" y="1989138"/>
            <a:ext cx="647700" cy="144462"/>
          </a:xfrm>
          <a:prstGeom prst="rightArrow">
            <a:avLst>
              <a:gd name="adj1" fmla="val 50000"/>
              <a:gd name="adj2" fmla="val 112088"/>
            </a:avLst>
          </a:prstGeom>
          <a:solidFill>
            <a:schemeClr val="tx1"/>
          </a:solidFill>
          <a:ln w="38100" cap="sq" algn="ctr">
            <a:solidFill>
              <a:schemeClr val="tx1"/>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sp>
        <p:nvSpPr>
          <p:cNvPr id="12" name="Text Box 12">
            <a:extLst>
              <a:ext uri="{FF2B5EF4-FFF2-40B4-BE49-F238E27FC236}">
                <a16:creationId xmlns:a16="http://schemas.microsoft.com/office/drawing/2014/main" id="{829A4409-8A0B-407A-BDAA-F1731A049CB4}"/>
              </a:ext>
            </a:extLst>
          </p:cNvPr>
          <p:cNvSpPr txBox="1">
            <a:spLocks noChangeArrowheads="1"/>
          </p:cNvSpPr>
          <p:nvPr/>
        </p:nvSpPr>
        <p:spPr bwMode="auto">
          <a:xfrm>
            <a:off x="4252910" y="1644798"/>
            <a:ext cx="6192837"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ap="sq"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kumimoji="1" lang="zh-CN" altLang="en-US" sz="2400" b="1" dirty="0">
                <a:latin typeface="Times New Roman" panose="02020603050405020304" pitchFamily="18" charset="0"/>
                <a:ea typeface="仿宋_GB2312" pitchFamily="49" charset="-122"/>
                <a:sym typeface="Symbol" panose="05050102010706020507" pitchFamily="18" charset="2"/>
              </a:rPr>
              <a:t>对电流呈现阻力的元件。其伏安关系用</a:t>
            </a:r>
            <a:r>
              <a:rPr kumimoji="1" lang="en-US" altLang="zh-CN" sz="2400" b="1" i="1" dirty="0">
                <a:latin typeface="Times New Roman" panose="02020603050405020304" pitchFamily="18" charset="0"/>
                <a:ea typeface="仿宋_GB2312" pitchFamily="49" charset="-122"/>
                <a:sym typeface="Symbol" panose="05050102010706020507" pitchFamily="18" charset="2"/>
              </a:rPr>
              <a:t>u</a:t>
            </a:r>
            <a:r>
              <a:rPr kumimoji="1" lang="zh-CN" altLang="en-US" sz="2400" b="1" dirty="0">
                <a:latin typeface="Times New Roman" panose="02020603050405020304" pitchFamily="18" charset="0"/>
                <a:ea typeface="仿宋_GB2312" pitchFamily="49" charset="-122"/>
                <a:sym typeface="Symbol" panose="05050102010706020507" pitchFamily="18" charset="2"/>
              </a:rPr>
              <a:t>～</a:t>
            </a:r>
            <a:r>
              <a:rPr kumimoji="1" lang="en-US" altLang="zh-CN" sz="2400" b="1" i="1" dirty="0" err="1">
                <a:latin typeface="Times New Roman" panose="02020603050405020304" pitchFamily="18" charset="0"/>
                <a:ea typeface="仿宋_GB2312" pitchFamily="49" charset="-122"/>
                <a:sym typeface="Symbol" panose="05050102010706020507" pitchFamily="18" charset="2"/>
              </a:rPr>
              <a:t>i</a:t>
            </a:r>
            <a:r>
              <a:rPr kumimoji="1" lang="zh-CN" altLang="en-US" sz="2400" b="1" dirty="0">
                <a:latin typeface="Times New Roman" panose="02020603050405020304" pitchFamily="18" charset="0"/>
                <a:ea typeface="仿宋_GB2312" pitchFamily="49" charset="-122"/>
                <a:sym typeface="Symbol" panose="05050102010706020507" pitchFamily="18" charset="2"/>
              </a:rPr>
              <a:t>平面的一条曲线来描述：</a:t>
            </a:r>
          </a:p>
        </p:txBody>
      </p:sp>
      <p:graphicFrame>
        <p:nvGraphicFramePr>
          <p:cNvPr id="13" name="Object 13">
            <a:extLst>
              <a:ext uri="{FF2B5EF4-FFF2-40B4-BE49-F238E27FC236}">
                <a16:creationId xmlns:a16="http://schemas.microsoft.com/office/drawing/2014/main" id="{B8492331-68C2-44E6-A4C0-6234A7280DC8}"/>
              </a:ext>
            </a:extLst>
          </p:cNvPr>
          <p:cNvGraphicFramePr>
            <a:graphicFrameLocks noChangeAspect="1"/>
          </p:cNvGraphicFramePr>
          <p:nvPr/>
        </p:nvGraphicFramePr>
        <p:xfrm>
          <a:off x="3071814" y="2781300"/>
          <a:ext cx="2016125" cy="585788"/>
        </p:xfrm>
        <a:graphic>
          <a:graphicData uri="http://schemas.openxmlformats.org/presentationml/2006/ole">
            <mc:AlternateContent xmlns:mc="http://schemas.openxmlformats.org/markup-compatibility/2006">
              <mc:Choice xmlns:v="urn:schemas-microsoft-com:vml" Requires="v">
                <p:oleObj spid="_x0000_s14342" name="Equation" r:id="rId3" imgW="676243" imgH="180977" progId="Equation.3">
                  <p:embed/>
                </p:oleObj>
              </mc:Choice>
              <mc:Fallback>
                <p:oleObj name="Equation" r:id="rId3" imgW="676243" imgH="180977" progId="Equation.3">
                  <p:embed/>
                  <p:pic>
                    <p:nvPicPr>
                      <p:cNvPr id="13" name="Object 13">
                        <a:extLst>
                          <a:ext uri="{FF2B5EF4-FFF2-40B4-BE49-F238E27FC236}">
                            <a16:creationId xmlns:a16="http://schemas.microsoft.com/office/drawing/2014/main" id="{B8492331-68C2-44E6-A4C0-6234A7280DC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71814" y="2781300"/>
                        <a:ext cx="2016125" cy="5857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4" name="Group 14">
            <a:extLst>
              <a:ext uri="{FF2B5EF4-FFF2-40B4-BE49-F238E27FC236}">
                <a16:creationId xmlns:a16="http://schemas.microsoft.com/office/drawing/2014/main" id="{973E81F3-1022-482B-AA37-935409B0C255}"/>
              </a:ext>
            </a:extLst>
          </p:cNvPr>
          <p:cNvGrpSpPr>
            <a:grpSpLocks/>
          </p:cNvGrpSpPr>
          <p:nvPr/>
        </p:nvGrpSpPr>
        <p:grpSpPr bwMode="auto">
          <a:xfrm>
            <a:off x="7464426" y="2276476"/>
            <a:ext cx="2879725" cy="1800225"/>
            <a:chOff x="3742" y="1434"/>
            <a:chExt cx="1814" cy="1134"/>
          </a:xfrm>
        </p:grpSpPr>
        <p:sp>
          <p:nvSpPr>
            <p:cNvPr id="15" name="Text Box 15">
              <a:extLst>
                <a:ext uri="{FF2B5EF4-FFF2-40B4-BE49-F238E27FC236}">
                  <a16:creationId xmlns:a16="http://schemas.microsoft.com/office/drawing/2014/main" id="{173BCEDF-B00F-4DE4-AED2-291F69900889}"/>
                </a:ext>
              </a:extLst>
            </p:cNvPr>
            <p:cNvSpPr txBox="1">
              <a:spLocks noChangeArrowheads="1"/>
            </p:cNvSpPr>
            <p:nvPr/>
          </p:nvSpPr>
          <p:spPr bwMode="auto">
            <a:xfrm>
              <a:off x="5239" y="2024"/>
              <a:ext cx="31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ap="sq"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zh-CN" sz="2800" b="1" i="1">
                  <a:latin typeface="Times New Roman" panose="02020603050405020304" pitchFamily="18" charset="0"/>
                  <a:ea typeface="仿宋_GB2312" pitchFamily="49" charset="-122"/>
                  <a:sym typeface="Symbol" panose="05050102010706020507" pitchFamily="18" charset="2"/>
                </a:rPr>
                <a:t>i</a:t>
              </a:r>
            </a:p>
          </p:txBody>
        </p:sp>
        <p:grpSp>
          <p:nvGrpSpPr>
            <p:cNvPr id="16" name="Group 16">
              <a:extLst>
                <a:ext uri="{FF2B5EF4-FFF2-40B4-BE49-F238E27FC236}">
                  <a16:creationId xmlns:a16="http://schemas.microsoft.com/office/drawing/2014/main" id="{B8891097-EDDE-4521-B5D6-094306E80630}"/>
                </a:ext>
              </a:extLst>
            </p:cNvPr>
            <p:cNvGrpSpPr>
              <a:grpSpLocks/>
            </p:cNvGrpSpPr>
            <p:nvPr/>
          </p:nvGrpSpPr>
          <p:grpSpPr bwMode="auto">
            <a:xfrm>
              <a:off x="3742" y="1434"/>
              <a:ext cx="1542" cy="1134"/>
              <a:chOff x="3946" y="1026"/>
              <a:chExt cx="1542" cy="1134"/>
            </a:xfrm>
          </p:grpSpPr>
          <p:sp>
            <p:nvSpPr>
              <p:cNvPr id="17" name="Line 17">
                <a:extLst>
                  <a:ext uri="{FF2B5EF4-FFF2-40B4-BE49-F238E27FC236}">
                    <a16:creationId xmlns:a16="http://schemas.microsoft.com/office/drawing/2014/main" id="{B74F35FC-57FA-4763-96E5-170020FB0518}"/>
                  </a:ext>
                </a:extLst>
              </p:cNvPr>
              <p:cNvSpPr>
                <a:spLocks noChangeShapeType="1"/>
              </p:cNvSpPr>
              <p:nvPr/>
            </p:nvSpPr>
            <p:spPr bwMode="auto">
              <a:xfrm>
                <a:off x="3946" y="1797"/>
                <a:ext cx="1542" cy="0"/>
              </a:xfrm>
              <a:prstGeom prst="line">
                <a:avLst/>
              </a:prstGeom>
              <a:noFill/>
              <a:ln w="38100" cap="sq">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 name="Line 18">
                <a:extLst>
                  <a:ext uri="{FF2B5EF4-FFF2-40B4-BE49-F238E27FC236}">
                    <a16:creationId xmlns:a16="http://schemas.microsoft.com/office/drawing/2014/main" id="{F2312C58-2CA9-4A2F-9D0D-07C4D1850CFC}"/>
                  </a:ext>
                </a:extLst>
              </p:cNvPr>
              <p:cNvSpPr>
                <a:spLocks noChangeShapeType="1"/>
              </p:cNvSpPr>
              <p:nvPr/>
            </p:nvSpPr>
            <p:spPr bwMode="auto">
              <a:xfrm>
                <a:off x="4445" y="1162"/>
                <a:ext cx="23" cy="998"/>
              </a:xfrm>
              <a:prstGeom prst="line">
                <a:avLst/>
              </a:prstGeom>
              <a:noFill/>
              <a:ln w="38100" cap="sq">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 name="Text Box 19">
                <a:extLst>
                  <a:ext uri="{FF2B5EF4-FFF2-40B4-BE49-F238E27FC236}">
                    <a16:creationId xmlns:a16="http://schemas.microsoft.com/office/drawing/2014/main" id="{2ADD8210-F10C-4A0D-B0FE-1A541AFBE7D6}"/>
                  </a:ext>
                </a:extLst>
              </p:cNvPr>
              <p:cNvSpPr txBox="1">
                <a:spLocks noChangeArrowheads="1"/>
              </p:cNvSpPr>
              <p:nvPr/>
            </p:nvSpPr>
            <p:spPr bwMode="auto">
              <a:xfrm>
                <a:off x="4445" y="1026"/>
                <a:ext cx="31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ap="sq"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zh-CN" sz="2800" b="1" i="1">
                    <a:latin typeface="Times New Roman" panose="02020603050405020304" pitchFamily="18" charset="0"/>
                    <a:ea typeface="仿宋_GB2312" pitchFamily="49" charset="-122"/>
                    <a:sym typeface="Symbol" panose="05050102010706020507" pitchFamily="18" charset="2"/>
                  </a:rPr>
                  <a:t>u</a:t>
                </a:r>
              </a:p>
            </p:txBody>
          </p:sp>
          <p:sp>
            <p:nvSpPr>
              <p:cNvPr id="20" name="Freeform 20">
                <a:extLst>
                  <a:ext uri="{FF2B5EF4-FFF2-40B4-BE49-F238E27FC236}">
                    <a16:creationId xmlns:a16="http://schemas.microsoft.com/office/drawing/2014/main" id="{F1ECCB40-7F5D-4B56-B371-D7111C721E0A}"/>
                  </a:ext>
                </a:extLst>
              </p:cNvPr>
              <p:cNvSpPr>
                <a:spLocks/>
              </p:cNvSpPr>
              <p:nvPr/>
            </p:nvSpPr>
            <p:spPr bwMode="auto">
              <a:xfrm>
                <a:off x="3991" y="1207"/>
                <a:ext cx="1043" cy="726"/>
              </a:xfrm>
              <a:custGeom>
                <a:avLst/>
                <a:gdLst>
                  <a:gd name="T0" fmla="*/ 0 w 1043"/>
                  <a:gd name="T1" fmla="*/ 726 h 726"/>
                  <a:gd name="T2" fmla="*/ 454 w 1043"/>
                  <a:gd name="T3" fmla="*/ 590 h 726"/>
                  <a:gd name="T4" fmla="*/ 1043 w 1043"/>
                  <a:gd name="T5" fmla="*/ 0 h 726"/>
                  <a:gd name="T6" fmla="*/ 0 60000 65536"/>
                  <a:gd name="T7" fmla="*/ 0 60000 65536"/>
                  <a:gd name="T8" fmla="*/ 0 60000 65536"/>
                  <a:gd name="T9" fmla="*/ 0 w 1043"/>
                  <a:gd name="T10" fmla="*/ 0 h 726"/>
                  <a:gd name="T11" fmla="*/ 1043 w 1043"/>
                  <a:gd name="T12" fmla="*/ 726 h 726"/>
                </a:gdLst>
                <a:ahLst/>
                <a:cxnLst>
                  <a:cxn ang="T6">
                    <a:pos x="T0" y="T1"/>
                  </a:cxn>
                  <a:cxn ang="T7">
                    <a:pos x="T2" y="T3"/>
                  </a:cxn>
                  <a:cxn ang="T8">
                    <a:pos x="T4" y="T5"/>
                  </a:cxn>
                </a:cxnLst>
                <a:rect l="T9" t="T10" r="T11" b="T12"/>
                <a:pathLst>
                  <a:path w="1043" h="726">
                    <a:moveTo>
                      <a:pt x="0" y="726"/>
                    </a:moveTo>
                    <a:cubicBezTo>
                      <a:pt x="140" y="718"/>
                      <a:pt x="280" y="711"/>
                      <a:pt x="454" y="590"/>
                    </a:cubicBezTo>
                    <a:cubicBezTo>
                      <a:pt x="628" y="469"/>
                      <a:pt x="945" y="98"/>
                      <a:pt x="1043" y="0"/>
                    </a:cubicBezTo>
                  </a:path>
                </a:pathLst>
              </a:custGeom>
              <a:noFill/>
              <a:ln w="38100" cap="sq" cmpd="sng">
                <a:solidFill>
                  <a:srgbClr val="FF3300"/>
                </a:solidFill>
                <a:prstDash val="solid"/>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sp>
        <p:nvSpPr>
          <p:cNvPr id="21" name="Rectangle 21">
            <a:extLst>
              <a:ext uri="{FF2B5EF4-FFF2-40B4-BE49-F238E27FC236}">
                <a16:creationId xmlns:a16="http://schemas.microsoft.com/office/drawing/2014/main" id="{E409EEF3-6448-4746-9561-297C6C6F912E}"/>
              </a:ext>
            </a:extLst>
          </p:cNvPr>
          <p:cNvSpPr>
            <a:spLocks noChangeArrowheads="1"/>
          </p:cNvSpPr>
          <p:nvPr/>
        </p:nvSpPr>
        <p:spPr bwMode="auto">
          <a:xfrm>
            <a:off x="2855913" y="4437063"/>
            <a:ext cx="63119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ap="sq" algn="ctr">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kumimoji="1" lang="zh-CN" altLang="en-US" sz="2400" b="1">
                <a:latin typeface="Times New Roman" panose="02020603050405020304" pitchFamily="18" charset="0"/>
                <a:ea typeface="仿宋_GB2312" pitchFamily="49" charset="-122"/>
                <a:sym typeface="Symbol" panose="05050102010706020507" pitchFamily="18" charset="2"/>
              </a:rPr>
              <a:t>任何时刻端电压与其电流成正比的电阻元件。</a:t>
            </a:r>
          </a:p>
        </p:txBody>
      </p:sp>
      <p:sp>
        <p:nvSpPr>
          <p:cNvPr id="22" name="Text Box 22">
            <a:extLst>
              <a:ext uri="{FF2B5EF4-FFF2-40B4-BE49-F238E27FC236}">
                <a16:creationId xmlns:a16="http://schemas.microsoft.com/office/drawing/2014/main" id="{4DCB49C7-1939-4A39-8C08-6522685BB0B6}"/>
              </a:ext>
            </a:extLst>
          </p:cNvPr>
          <p:cNvSpPr txBox="1">
            <a:spLocks noChangeArrowheads="1"/>
          </p:cNvSpPr>
          <p:nvPr/>
        </p:nvSpPr>
        <p:spPr bwMode="auto">
          <a:xfrm>
            <a:off x="1558926" y="1254126"/>
            <a:ext cx="223361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ap="sq"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zh-CN" sz="2800" b="1">
                <a:latin typeface="Times New Roman" panose="02020603050405020304" pitchFamily="18" charset="0"/>
                <a:ea typeface="仿宋_GB2312" pitchFamily="49" charset="-122"/>
                <a:sym typeface="Symbol" panose="05050102010706020507" pitchFamily="18" charset="2"/>
              </a:rPr>
              <a:t>&lt;1&gt;.  </a:t>
            </a:r>
            <a:r>
              <a:rPr kumimoji="1" lang="zh-CN" altLang="en-US" sz="2800" b="1">
                <a:latin typeface="Times New Roman" panose="02020603050405020304" pitchFamily="18" charset="0"/>
                <a:ea typeface="仿宋_GB2312" pitchFamily="49" charset="-122"/>
                <a:sym typeface="Symbol" panose="05050102010706020507" pitchFamily="18" charset="2"/>
              </a:rPr>
              <a:t>定义</a:t>
            </a:r>
          </a:p>
        </p:txBody>
      </p:sp>
      <p:sp>
        <p:nvSpPr>
          <p:cNvPr id="23" name="AutoShape 23">
            <a:extLst>
              <a:ext uri="{FF2B5EF4-FFF2-40B4-BE49-F238E27FC236}">
                <a16:creationId xmlns:a16="http://schemas.microsoft.com/office/drawing/2014/main" id="{199D9405-EB31-46B4-913B-AA310670211F}"/>
              </a:ext>
            </a:extLst>
          </p:cNvPr>
          <p:cNvSpPr>
            <a:spLocks noChangeArrowheads="1"/>
          </p:cNvSpPr>
          <p:nvPr/>
        </p:nvSpPr>
        <p:spPr bwMode="auto">
          <a:xfrm>
            <a:off x="5232401" y="2781301"/>
            <a:ext cx="2016125" cy="792163"/>
          </a:xfrm>
          <a:prstGeom prst="leftRightArrowCallout">
            <a:avLst>
              <a:gd name="adj1" fmla="val 25000"/>
              <a:gd name="adj2" fmla="val 25000"/>
              <a:gd name="adj3" fmla="val 31814"/>
              <a:gd name="adj4" fmla="val 50000"/>
            </a:avLst>
          </a:pr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kumimoji="1" lang="zh-CN" altLang="en-US" sz="2400" b="1">
                <a:solidFill>
                  <a:srgbClr val="FFFF00"/>
                </a:solidFill>
                <a:latin typeface="Times New Roman" panose="02020603050405020304" pitchFamily="18" charset="0"/>
                <a:ea typeface="宋体" panose="02010600030101010101" pitchFamily="2" charset="-122"/>
                <a:sym typeface="Symbol" panose="05050102010706020507" pitchFamily="18" charset="2"/>
              </a:rPr>
              <a:t>伏安</a:t>
            </a:r>
          </a:p>
          <a:p>
            <a:pPr algn="ctr"/>
            <a:r>
              <a:rPr kumimoji="1" lang="zh-CN" altLang="en-US" sz="2400" b="1">
                <a:solidFill>
                  <a:srgbClr val="FFFF00"/>
                </a:solidFill>
                <a:latin typeface="Times New Roman" panose="02020603050405020304" pitchFamily="18" charset="0"/>
                <a:ea typeface="宋体" panose="02010600030101010101" pitchFamily="2" charset="-122"/>
                <a:sym typeface="Symbol" panose="05050102010706020507" pitchFamily="18" charset="2"/>
              </a:rPr>
              <a:t>特性</a:t>
            </a:r>
          </a:p>
        </p:txBody>
      </p:sp>
    </p:spTree>
    <p:extLst>
      <p:ext uri="{BB962C8B-B14F-4D97-AF65-F5344CB8AC3E}">
        <p14:creationId xmlns:p14="http://schemas.microsoft.com/office/powerpoint/2010/main" val="20520961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D79FF93A-235F-471A-987E-D61F6E6B0276}"/>
              </a:ext>
            </a:extLst>
          </p:cNvPr>
          <p:cNvSpPr>
            <a:spLocks noChangeArrowheads="1"/>
          </p:cNvSpPr>
          <p:nvPr/>
        </p:nvSpPr>
        <p:spPr bwMode="auto">
          <a:xfrm>
            <a:off x="2011363" y="836613"/>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zh-CN" altLang="en-US" sz="4400">
                <a:solidFill>
                  <a:srgbClr val="444638"/>
                </a:solidFill>
                <a:latin typeface="Times New Roman" panose="02020603050405020304" pitchFamily="18" charset="0"/>
                <a:ea typeface="宋体" panose="02010600030101010101" pitchFamily="2" charset="-122"/>
              </a:rPr>
              <a:t>                     </a:t>
            </a:r>
          </a:p>
        </p:txBody>
      </p:sp>
      <p:sp>
        <p:nvSpPr>
          <p:cNvPr id="3" name="Text Box 3">
            <a:extLst>
              <a:ext uri="{FF2B5EF4-FFF2-40B4-BE49-F238E27FC236}">
                <a16:creationId xmlns:a16="http://schemas.microsoft.com/office/drawing/2014/main" id="{F5972241-78D0-468B-9A1C-DE2B715DE0CB}"/>
              </a:ext>
            </a:extLst>
          </p:cNvPr>
          <p:cNvSpPr txBox="1">
            <a:spLocks noChangeArrowheads="1"/>
          </p:cNvSpPr>
          <p:nvPr/>
        </p:nvSpPr>
        <p:spPr bwMode="auto">
          <a:xfrm>
            <a:off x="1847851" y="953621"/>
            <a:ext cx="2105025" cy="523220"/>
          </a:xfrm>
          <a:prstGeom prst="rect">
            <a:avLst/>
          </a:prstGeom>
          <a:noFill/>
          <a:ln w="38100" cap="sq">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buClr>
                <a:srgbClr val="FFFF00"/>
              </a:buClr>
              <a:buFont typeface="Wingdings" panose="05000000000000000000" pitchFamily="2" charset="2"/>
              <a:buChar char="l"/>
            </a:pPr>
            <a:r>
              <a:rPr kumimoji="1" lang="zh-CN" altLang="en-US" sz="2400">
                <a:solidFill>
                  <a:schemeClr val="tx2"/>
                </a:solidFill>
                <a:latin typeface="Times New Roman" panose="02020603050405020304" pitchFamily="18" charset="0"/>
                <a:ea typeface="宋体" panose="02010600030101010101" pitchFamily="2" charset="-122"/>
              </a:rPr>
              <a:t>  </a:t>
            </a:r>
            <a:r>
              <a:rPr kumimoji="1" lang="en-US" altLang="zh-CN" sz="2800" b="1" i="1">
                <a:solidFill>
                  <a:srgbClr val="CC0000"/>
                </a:solidFill>
                <a:latin typeface="Times New Roman" panose="02020603050405020304" pitchFamily="18" charset="0"/>
                <a:ea typeface="仿宋_GB2312" pitchFamily="49" charset="-122"/>
              </a:rPr>
              <a:t>u</a:t>
            </a:r>
            <a:r>
              <a:rPr kumimoji="1" lang="zh-CN" altLang="en-US" sz="2800" b="1" i="1">
                <a:solidFill>
                  <a:srgbClr val="CC0000"/>
                </a:solidFill>
                <a:latin typeface="Times New Roman" panose="02020603050405020304" pitchFamily="18" charset="0"/>
                <a:ea typeface="仿宋_GB2312" pitchFamily="49" charset="-122"/>
              </a:rPr>
              <a:t>～</a:t>
            </a:r>
            <a:r>
              <a:rPr kumimoji="1" lang="en-US" altLang="zh-CN" sz="2800" b="1" i="1">
                <a:solidFill>
                  <a:srgbClr val="CC0000"/>
                </a:solidFill>
                <a:latin typeface="Times New Roman" panose="02020603050405020304" pitchFamily="18" charset="0"/>
                <a:ea typeface="仿宋_GB2312" pitchFamily="49" charset="-122"/>
              </a:rPr>
              <a:t>i</a:t>
            </a:r>
            <a:r>
              <a:rPr kumimoji="1" lang="en-US" altLang="zh-CN" sz="2400" b="1">
                <a:solidFill>
                  <a:srgbClr val="CC0000"/>
                </a:solidFill>
                <a:latin typeface="Times New Roman" panose="02020603050405020304" pitchFamily="18" charset="0"/>
                <a:ea typeface="仿宋_GB2312" pitchFamily="49" charset="-122"/>
              </a:rPr>
              <a:t> </a:t>
            </a:r>
            <a:r>
              <a:rPr kumimoji="1" lang="zh-CN" altLang="en-US" sz="2400" b="1">
                <a:solidFill>
                  <a:srgbClr val="CC0000"/>
                </a:solidFill>
                <a:latin typeface="Times New Roman" panose="02020603050405020304" pitchFamily="18" charset="0"/>
                <a:ea typeface="仿宋_GB2312" pitchFamily="49" charset="-122"/>
              </a:rPr>
              <a:t>关系</a:t>
            </a:r>
          </a:p>
        </p:txBody>
      </p:sp>
      <p:sp>
        <p:nvSpPr>
          <p:cNvPr id="4" name="Text Box 4">
            <a:extLst>
              <a:ext uri="{FF2B5EF4-FFF2-40B4-BE49-F238E27FC236}">
                <a16:creationId xmlns:a16="http://schemas.microsoft.com/office/drawing/2014/main" id="{81C408ED-6F0C-4663-AFE2-3B90A55611F4}"/>
              </a:ext>
            </a:extLst>
          </p:cNvPr>
          <p:cNvSpPr txBox="1">
            <a:spLocks noChangeArrowheads="1"/>
          </p:cNvSpPr>
          <p:nvPr/>
        </p:nvSpPr>
        <p:spPr bwMode="auto">
          <a:xfrm>
            <a:off x="4322764" y="4938713"/>
            <a:ext cx="63452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a:tailEnd/>
              </a14:hiddenLine>
            </a:ext>
          </a:extLst>
        </p:spPr>
        <p:txBody>
          <a:bodyPr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kumimoji="1" lang="en-US" altLang="zh-CN" sz="2400" b="1" i="1">
                <a:latin typeface="Times New Roman" panose="02020603050405020304" pitchFamily="18" charset="0"/>
                <a:ea typeface="仿宋_GB2312" pitchFamily="49" charset="-122"/>
              </a:rPr>
              <a:t>R </a:t>
            </a:r>
            <a:r>
              <a:rPr kumimoji="1" lang="zh-CN" altLang="en-US" sz="2400" b="1">
                <a:latin typeface="Times New Roman" panose="02020603050405020304" pitchFamily="18" charset="0"/>
                <a:ea typeface="仿宋_GB2312" pitchFamily="49" charset="-122"/>
              </a:rPr>
              <a:t>称为电阻，单位：</a:t>
            </a:r>
            <a:r>
              <a:rPr kumimoji="1" lang="zh-CN" altLang="en-US" sz="2400">
                <a:latin typeface="Times New Roman" panose="02020603050405020304" pitchFamily="18" charset="0"/>
                <a:ea typeface="仿宋_GB2312" pitchFamily="49" charset="-122"/>
                <a:sym typeface="Symbol" panose="05050102010706020507" pitchFamily="18" charset="2"/>
              </a:rPr>
              <a:t></a:t>
            </a:r>
            <a:r>
              <a:rPr kumimoji="1" lang="zh-CN" altLang="en-US" sz="2400" b="1">
                <a:latin typeface="Times New Roman" panose="02020603050405020304" pitchFamily="18" charset="0"/>
                <a:ea typeface="仿宋_GB2312" pitchFamily="49" charset="-122"/>
              </a:rPr>
              <a:t> </a:t>
            </a:r>
            <a:r>
              <a:rPr kumimoji="1" lang="en-US" altLang="zh-CN" sz="2400" b="1">
                <a:latin typeface="Times New Roman" panose="02020603050405020304" pitchFamily="18" charset="0"/>
                <a:ea typeface="仿宋_GB2312" pitchFamily="49" charset="-122"/>
              </a:rPr>
              <a:t>(</a:t>
            </a:r>
            <a:r>
              <a:rPr kumimoji="1" lang="zh-CN" altLang="en-US" sz="2400" b="1">
                <a:latin typeface="Times New Roman" panose="02020603050405020304" pitchFamily="18" charset="0"/>
                <a:ea typeface="仿宋_GB2312" pitchFamily="49" charset="-122"/>
              </a:rPr>
              <a:t>欧</a:t>
            </a:r>
            <a:r>
              <a:rPr kumimoji="1" lang="en-US" altLang="zh-CN" sz="2400" b="1">
                <a:latin typeface="Times New Roman" panose="02020603050405020304" pitchFamily="18" charset="0"/>
                <a:ea typeface="仿宋_GB2312" pitchFamily="49" charset="-122"/>
              </a:rPr>
              <a:t>)      (Ohm</a:t>
            </a:r>
            <a:r>
              <a:rPr kumimoji="1" lang="zh-CN" altLang="en-US" sz="2400" b="1">
                <a:latin typeface="Times New Roman" panose="02020603050405020304" pitchFamily="18" charset="0"/>
                <a:ea typeface="仿宋_GB2312" pitchFamily="49" charset="-122"/>
              </a:rPr>
              <a:t>，欧姆</a:t>
            </a:r>
            <a:r>
              <a:rPr kumimoji="1" lang="en-US" altLang="zh-CN" sz="2400" b="1">
                <a:latin typeface="Times New Roman" panose="02020603050405020304" pitchFamily="18" charset="0"/>
                <a:ea typeface="仿宋_GB2312" pitchFamily="49" charset="-122"/>
              </a:rPr>
              <a:t>)</a:t>
            </a:r>
          </a:p>
        </p:txBody>
      </p:sp>
      <p:sp>
        <p:nvSpPr>
          <p:cNvPr id="5" name="AutoShape 5">
            <a:extLst>
              <a:ext uri="{FF2B5EF4-FFF2-40B4-BE49-F238E27FC236}">
                <a16:creationId xmlns:a16="http://schemas.microsoft.com/office/drawing/2014/main" id="{E791F556-3BD0-46B2-973C-B8D05D28CE2D}"/>
              </a:ext>
            </a:extLst>
          </p:cNvPr>
          <p:cNvSpPr>
            <a:spLocks noChangeArrowheads="1"/>
          </p:cNvSpPr>
          <p:nvPr/>
        </p:nvSpPr>
        <p:spPr bwMode="auto">
          <a:xfrm>
            <a:off x="4025901" y="1171576"/>
            <a:ext cx="792163" cy="144463"/>
          </a:xfrm>
          <a:prstGeom prst="rightArrow">
            <a:avLst>
              <a:gd name="adj1" fmla="val 50000"/>
              <a:gd name="adj2" fmla="val 137088"/>
            </a:avLst>
          </a:prstGeom>
          <a:solidFill>
            <a:schemeClr val="tx1"/>
          </a:solidFill>
          <a:ln w="9525" algn="ctr">
            <a:solidFill>
              <a:schemeClr val="tx1"/>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sp>
        <p:nvSpPr>
          <p:cNvPr id="6" name="Rectangle 6">
            <a:extLst>
              <a:ext uri="{FF2B5EF4-FFF2-40B4-BE49-F238E27FC236}">
                <a16:creationId xmlns:a16="http://schemas.microsoft.com/office/drawing/2014/main" id="{28F383E7-6C3E-4B45-9768-688B62B39F47}"/>
              </a:ext>
            </a:extLst>
          </p:cNvPr>
          <p:cNvSpPr>
            <a:spLocks noChangeArrowheads="1"/>
          </p:cNvSpPr>
          <p:nvPr/>
        </p:nvSpPr>
        <p:spPr bwMode="auto">
          <a:xfrm>
            <a:off x="4384676" y="955675"/>
            <a:ext cx="48244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buClr>
                <a:srgbClr val="FFFF00"/>
              </a:buClr>
              <a:buFont typeface="Wingdings" panose="05000000000000000000" pitchFamily="2" charset="2"/>
              <a:buNone/>
            </a:pPr>
            <a:r>
              <a:rPr kumimoji="1" lang="zh-CN" altLang="en-US" sz="2400" b="1">
                <a:latin typeface="Times New Roman" panose="02020603050405020304" pitchFamily="18" charset="0"/>
                <a:ea typeface="仿宋_GB2312" pitchFamily="49" charset="-122"/>
              </a:rPr>
              <a:t>满足欧姆定律 </a:t>
            </a:r>
            <a:r>
              <a:rPr kumimoji="1" lang="en-US" altLang="zh-CN" sz="2400" b="1">
                <a:latin typeface="Times New Roman" panose="02020603050405020304" pitchFamily="18" charset="0"/>
                <a:ea typeface="仿宋_GB2312" pitchFamily="49" charset="-122"/>
              </a:rPr>
              <a:t>(Ohm’s Law)</a:t>
            </a:r>
          </a:p>
        </p:txBody>
      </p:sp>
      <p:graphicFrame>
        <p:nvGraphicFramePr>
          <p:cNvPr id="7" name="Object 7">
            <a:extLst>
              <a:ext uri="{FF2B5EF4-FFF2-40B4-BE49-F238E27FC236}">
                <a16:creationId xmlns:a16="http://schemas.microsoft.com/office/drawing/2014/main" id="{B99AC0FD-4826-4357-AE88-4341FFE43896}"/>
              </a:ext>
            </a:extLst>
          </p:cNvPr>
          <p:cNvGraphicFramePr>
            <a:graphicFrameLocks noChangeAspect="1"/>
          </p:cNvGraphicFramePr>
          <p:nvPr/>
        </p:nvGraphicFramePr>
        <p:xfrm>
          <a:off x="2152650" y="2466976"/>
          <a:ext cx="2736850" cy="682625"/>
        </p:xfrm>
        <a:graphic>
          <a:graphicData uri="http://schemas.openxmlformats.org/presentationml/2006/ole">
            <mc:AlternateContent xmlns:mc="http://schemas.openxmlformats.org/markup-compatibility/2006">
              <mc:Choice xmlns:v="urn:schemas-microsoft-com:vml" Requires="v">
                <p:oleObj spid="_x0000_s15374" name="Equation" r:id="rId3" imgW="847620" imgH="200005" progId="Equation.3">
                  <p:embed/>
                </p:oleObj>
              </mc:Choice>
              <mc:Fallback>
                <p:oleObj name="Equation" r:id="rId3" imgW="847620" imgH="200005" progId="Equation.3">
                  <p:embed/>
                  <p:pic>
                    <p:nvPicPr>
                      <p:cNvPr id="7" name="Object 7">
                        <a:extLst>
                          <a:ext uri="{FF2B5EF4-FFF2-40B4-BE49-F238E27FC236}">
                            <a16:creationId xmlns:a16="http://schemas.microsoft.com/office/drawing/2014/main" id="{B99AC0FD-4826-4357-AE88-4341FFE4389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52650" y="2466976"/>
                        <a:ext cx="2736850" cy="682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 name="Object 8">
            <a:extLst>
              <a:ext uri="{FF2B5EF4-FFF2-40B4-BE49-F238E27FC236}">
                <a16:creationId xmlns:a16="http://schemas.microsoft.com/office/drawing/2014/main" id="{0027F387-322D-438E-BC19-750226A28395}"/>
              </a:ext>
            </a:extLst>
          </p:cNvPr>
          <p:cNvGraphicFramePr>
            <a:graphicFrameLocks noChangeAspect="1"/>
          </p:cNvGraphicFramePr>
          <p:nvPr/>
        </p:nvGraphicFramePr>
        <p:xfrm>
          <a:off x="4168775" y="1747839"/>
          <a:ext cx="1525588" cy="649287"/>
        </p:xfrm>
        <a:graphic>
          <a:graphicData uri="http://schemas.openxmlformats.org/presentationml/2006/ole">
            <mc:AlternateContent xmlns:mc="http://schemas.openxmlformats.org/markup-compatibility/2006">
              <mc:Choice xmlns:v="urn:schemas-microsoft-com:vml" Requires="v">
                <p:oleObj spid="_x0000_s15375" name="Equation" r:id="rId5" imgW="485918" imgH="200005" progId="Equation.3">
                  <p:embed/>
                </p:oleObj>
              </mc:Choice>
              <mc:Fallback>
                <p:oleObj name="Equation" r:id="rId5" imgW="485918" imgH="200005" progId="Equation.3">
                  <p:embed/>
                  <p:pic>
                    <p:nvPicPr>
                      <p:cNvPr id="8" name="Object 8">
                        <a:extLst>
                          <a:ext uri="{FF2B5EF4-FFF2-40B4-BE49-F238E27FC236}">
                            <a16:creationId xmlns:a16="http://schemas.microsoft.com/office/drawing/2014/main" id="{0027F387-322D-438E-BC19-750226A2839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68775" y="1747839"/>
                        <a:ext cx="1525588" cy="649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9" name="Group 9">
            <a:extLst>
              <a:ext uri="{FF2B5EF4-FFF2-40B4-BE49-F238E27FC236}">
                <a16:creationId xmlns:a16="http://schemas.microsoft.com/office/drawing/2014/main" id="{20DE4175-E2B9-40F8-9DBE-543D5C6F79B9}"/>
              </a:ext>
            </a:extLst>
          </p:cNvPr>
          <p:cNvGrpSpPr>
            <a:grpSpLocks/>
          </p:cNvGrpSpPr>
          <p:nvPr/>
        </p:nvGrpSpPr>
        <p:grpSpPr bwMode="auto">
          <a:xfrm>
            <a:off x="6618288" y="1458913"/>
            <a:ext cx="2882900" cy="2449512"/>
            <a:chOff x="3560" y="618"/>
            <a:chExt cx="1816" cy="1543"/>
          </a:xfrm>
        </p:grpSpPr>
        <p:sp>
          <p:nvSpPr>
            <p:cNvPr id="10" name="Line 10">
              <a:extLst>
                <a:ext uri="{FF2B5EF4-FFF2-40B4-BE49-F238E27FC236}">
                  <a16:creationId xmlns:a16="http://schemas.microsoft.com/office/drawing/2014/main" id="{2099C973-A5B8-4D83-A5DA-72E2BEFA4FE9}"/>
                </a:ext>
              </a:extLst>
            </p:cNvPr>
            <p:cNvSpPr>
              <a:spLocks noChangeShapeType="1"/>
            </p:cNvSpPr>
            <p:nvPr/>
          </p:nvSpPr>
          <p:spPr bwMode="auto">
            <a:xfrm>
              <a:off x="3560" y="1435"/>
              <a:ext cx="1542"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zh-CN" altLang="en-US"/>
            </a:p>
          </p:txBody>
        </p:sp>
        <p:sp>
          <p:nvSpPr>
            <p:cNvPr id="11" name="Line 11">
              <a:extLst>
                <a:ext uri="{FF2B5EF4-FFF2-40B4-BE49-F238E27FC236}">
                  <a16:creationId xmlns:a16="http://schemas.microsoft.com/office/drawing/2014/main" id="{F6E6C4E1-FD2D-48BA-A9CC-8E7EEDF27E4E}"/>
                </a:ext>
              </a:extLst>
            </p:cNvPr>
            <p:cNvSpPr>
              <a:spLocks noChangeShapeType="1"/>
            </p:cNvSpPr>
            <p:nvPr/>
          </p:nvSpPr>
          <p:spPr bwMode="auto">
            <a:xfrm>
              <a:off x="4241" y="754"/>
              <a:ext cx="0" cy="1407"/>
            </a:xfrm>
            <a:prstGeom prst="line">
              <a:avLst/>
            </a:prstGeom>
            <a:noFill/>
            <a:ln w="38100">
              <a:solidFill>
                <a:schemeClr val="tx1"/>
              </a:solidFill>
              <a:round/>
              <a:headEnd type="triangle" w="med" len="me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2" name="Line 12">
              <a:extLst>
                <a:ext uri="{FF2B5EF4-FFF2-40B4-BE49-F238E27FC236}">
                  <a16:creationId xmlns:a16="http://schemas.microsoft.com/office/drawing/2014/main" id="{364C0F47-F607-4CC7-914D-1FA91FA04324}"/>
                </a:ext>
              </a:extLst>
            </p:cNvPr>
            <p:cNvSpPr>
              <a:spLocks noChangeShapeType="1"/>
            </p:cNvSpPr>
            <p:nvPr/>
          </p:nvSpPr>
          <p:spPr bwMode="auto">
            <a:xfrm flipV="1">
              <a:off x="3787" y="800"/>
              <a:ext cx="1089" cy="1088"/>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3" name="Text Box 13">
              <a:extLst>
                <a:ext uri="{FF2B5EF4-FFF2-40B4-BE49-F238E27FC236}">
                  <a16:creationId xmlns:a16="http://schemas.microsoft.com/office/drawing/2014/main" id="{EA519E02-B98D-47D9-B8DC-1152E7E686E3}"/>
                </a:ext>
              </a:extLst>
            </p:cNvPr>
            <p:cNvSpPr txBox="1">
              <a:spLocks noChangeArrowheads="1"/>
            </p:cNvSpPr>
            <p:nvPr/>
          </p:nvSpPr>
          <p:spPr bwMode="auto">
            <a:xfrm>
              <a:off x="4286" y="618"/>
              <a:ext cx="27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zh-CN" sz="2800" b="1" i="1">
                  <a:latin typeface="Times New Roman" panose="02020603050405020304" pitchFamily="18" charset="0"/>
                  <a:ea typeface="仿宋_GB2312" pitchFamily="49" charset="-122"/>
                  <a:sym typeface="Symbol" panose="05050102010706020507" pitchFamily="18" charset="2"/>
                </a:rPr>
                <a:t>u</a:t>
              </a:r>
            </a:p>
          </p:txBody>
        </p:sp>
        <p:sp>
          <p:nvSpPr>
            <p:cNvPr id="14" name="Text Box 14">
              <a:extLst>
                <a:ext uri="{FF2B5EF4-FFF2-40B4-BE49-F238E27FC236}">
                  <a16:creationId xmlns:a16="http://schemas.microsoft.com/office/drawing/2014/main" id="{D4091963-7DEE-4147-830A-C3D1F19ADA03}"/>
                </a:ext>
              </a:extLst>
            </p:cNvPr>
            <p:cNvSpPr txBox="1">
              <a:spLocks noChangeArrowheads="1"/>
            </p:cNvSpPr>
            <p:nvPr/>
          </p:nvSpPr>
          <p:spPr bwMode="auto">
            <a:xfrm>
              <a:off x="5103" y="1298"/>
              <a:ext cx="27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zh-CN" sz="2800" b="1" i="1">
                  <a:latin typeface="Times New Roman" panose="02020603050405020304" pitchFamily="18" charset="0"/>
                  <a:ea typeface="仿宋_GB2312" pitchFamily="49" charset="-122"/>
                  <a:sym typeface="Symbol" panose="05050102010706020507" pitchFamily="18" charset="2"/>
                </a:rPr>
                <a:t>i</a:t>
              </a:r>
            </a:p>
          </p:txBody>
        </p:sp>
      </p:grpSp>
      <p:sp>
        <p:nvSpPr>
          <p:cNvPr id="15" name="Text Box 15">
            <a:extLst>
              <a:ext uri="{FF2B5EF4-FFF2-40B4-BE49-F238E27FC236}">
                <a16:creationId xmlns:a16="http://schemas.microsoft.com/office/drawing/2014/main" id="{561A7D0B-2C03-458D-8636-F67C0BF1C085}"/>
              </a:ext>
            </a:extLst>
          </p:cNvPr>
          <p:cNvSpPr txBox="1">
            <a:spLocks noChangeArrowheads="1"/>
          </p:cNvSpPr>
          <p:nvPr/>
        </p:nvSpPr>
        <p:spPr bwMode="auto">
          <a:xfrm>
            <a:off x="1992313" y="4867276"/>
            <a:ext cx="1439862" cy="461665"/>
          </a:xfrm>
          <a:prstGeom prst="rect">
            <a:avLst/>
          </a:prstGeom>
          <a:noFill/>
          <a:ln w="38100" algn="ctr">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buFont typeface="Wingdings" panose="05000000000000000000" pitchFamily="2" charset="2"/>
              <a:buChar char="l"/>
            </a:pPr>
            <a:r>
              <a:rPr kumimoji="1" lang="zh-CN" altLang="en-US" sz="2400" b="1">
                <a:solidFill>
                  <a:srgbClr val="FFFF00"/>
                </a:solidFill>
                <a:latin typeface="Times New Roman" panose="02020603050405020304" pitchFamily="18" charset="0"/>
                <a:ea typeface="仿宋_GB2312" pitchFamily="49" charset="-122"/>
                <a:sym typeface="Symbol" panose="05050102010706020507" pitchFamily="18" charset="2"/>
              </a:rPr>
              <a:t>  </a:t>
            </a:r>
            <a:r>
              <a:rPr kumimoji="1" lang="zh-CN" altLang="en-US" sz="2400" b="1">
                <a:solidFill>
                  <a:srgbClr val="CC0000"/>
                </a:solidFill>
                <a:latin typeface="Times New Roman" panose="02020603050405020304" pitchFamily="18" charset="0"/>
                <a:ea typeface="仿宋_GB2312" pitchFamily="49" charset="-122"/>
                <a:sym typeface="Symbol" panose="05050102010706020507" pitchFamily="18" charset="2"/>
              </a:rPr>
              <a:t>单位</a:t>
            </a:r>
          </a:p>
        </p:txBody>
      </p:sp>
      <p:sp>
        <p:nvSpPr>
          <p:cNvPr id="16" name="AutoShape 16">
            <a:extLst>
              <a:ext uri="{FF2B5EF4-FFF2-40B4-BE49-F238E27FC236}">
                <a16:creationId xmlns:a16="http://schemas.microsoft.com/office/drawing/2014/main" id="{BF822F80-5423-495B-B921-C36F776B98DE}"/>
              </a:ext>
            </a:extLst>
          </p:cNvPr>
          <p:cNvSpPr>
            <a:spLocks noChangeArrowheads="1"/>
          </p:cNvSpPr>
          <p:nvPr/>
        </p:nvSpPr>
        <p:spPr bwMode="auto">
          <a:xfrm>
            <a:off x="3648076" y="5084763"/>
            <a:ext cx="792163" cy="144462"/>
          </a:xfrm>
          <a:prstGeom prst="rightArrow">
            <a:avLst>
              <a:gd name="adj1" fmla="val 50000"/>
              <a:gd name="adj2" fmla="val 137088"/>
            </a:avLst>
          </a:prstGeom>
          <a:solidFill>
            <a:schemeClr val="tx1"/>
          </a:solidFill>
          <a:ln w="9525" algn="ctr">
            <a:solidFill>
              <a:schemeClr val="tx1"/>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sp>
        <p:nvSpPr>
          <p:cNvPr id="17" name="Rectangle 17">
            <a:extLst>
              <a:ext uri="{FF2B5EF4-FFF2-40B4-BE49-F238E27FC236}">
                <a16:creationId xmlns:a16="http://schemas.microsoft.com/office/drawing/2014/main" id="{62B28994-29CA-4FC8-8FD8-2C555C57319E}"/>
              </a:ext>
            </a:extLst>
          </p:cNvPr>
          <p:cNvSpPr>
            <a:spLocks noChangeArrowheads="1"/>
          </p:cNvSpPr>
          <p:nvPr/>
        </p:nvSpPr>
        <p:spPr bwMode="auto">
          <a:xfrm>
            <a:off x="2711451" y="5588000"/>
            <a:ext cx="75612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kumimoji="1" lang="en-US" altLang="zh-CN" sz="2400" b="1" i="1">
                <a:latin typeface="Times New Roman" panose="02020603050405020304" pitchFamily="18" charset="0"/>
                <a:ea typeface="仿宋_GB2312" pitchFamily="49" charset="-122"/>
              </a:rPr>
              <a:t>G </a:t>
            </a:r>
            <a:r>
              <a:rPr kumimoji="1" lang="zh-CN" altLang="en-US" sz="2400" b="1">
                <a:latin typeface="Times New Roman" panose="02020603050405020304" pitchFamily="18" charset="0"/>
                <a:ea typeface="仿宋_GB2312" pitchFamily="49" charset="-122"/>
              </a:rPr>
              <a:t>称为电导，单位： </a:t>
            </a:r>
            <a:r>
              <a:rPr kumimoji="1" lang="en-US" altLang="zh-CN" sz="2400" b="1">
                <a:latin typeface="Times New Roman" panose="02020603050405020304" pitchFamily="18" charset="0"/>
                <a:ea typeface="仿宋_GB2312" pitchFamily="49" charset="-122"/>
              </a:rPr>
              <a:t>S(</a:t>
            </a:r>
            <a:r>
              <a:rPr kumimoji="1" lang="zh-CN" altLang="en-US" sz="2400" b="1">
                <a:latin typeface="Times New Roman" panose="02020603050405020304" pitchFamily="18" charset="0"/>
                <a:ea typeface="仿宋_GB2312" pitchFamily="49" charset="-122"/>
              </a:rPr>
              <a:t>西门子</a:t>
            </a:r>
            <a:r>
              <a:rPr kumimoji="1" lang="en-US" altLang="zh-CN" sz="2400" b="1">
                <a:latin typeface="Times New Roman" panose="02020603050405020304" pitchFamily="18" charset="0"/>
                <a:ea typeface="仿宋_GB2312" pitchFamily="49" charset="-122"/>
              </a:rPr>
              <a:t>)   (Siemens</a:t>
            </a:r>
            <a:r>
              <a:rPr kumimoji="1" lang="zh-CN" altLang="en-US" sz="2400" b="1">
                <a:latin typeface="Times New Roman" panose="02020603050405020304" pitchFamily="18" charset="0"/>
                <a:ea typeface="仿宋_GB2312" pitchFamily="49" charset="-122"/>
              </a:rPr>
              <a:t>，西门子</a:t>
            </a:r>
            <a:r>
              <a:rPr kumimoji="1" lang="en-US" altLang="zh-CN" sz="2400" b="1">
                <a:latin typeface="Times New Roman" panose="02020603050405020304" pitchFamily="18" charset="0"/>
                <a:ea typeface="仿宋_GB2312" pitchFamily="49" charset="-122"/>
              </a:rPr>
              <a:t>) </a:t>
            </a:r>
          </a:p>
        </p:txBody>
      </p:sp>
      <p:sp>
        <p:nvSpPr>
          <p:cNvPr id="18" name="AutoShape 18" descr="羊皮纸">
            <a:extLst>
              <a:ext uri="{FF2B5EF4-FFF2-40B4-BE49-F238E27FC236}">
                <a16:creationId xmlns:a16="http://schemas.microsoft.com/office/drawing/2014/main" id="{0A5682AA-666F-4AD4-9B04-30E2836BC261}"/>
              </a:ext>
            </a:extLst>
          </p:cNvPr>
          <p:cNvSpPr>
            <a:spLocks noChangeArrowheads="1"/>
          </p:cNvSpPr>
          <p:nvPr/>
        </p:nvSpPr>
        <p:spPr bwMode="auto">
          <a:xfrm rot="10800000">
            <a:off x="1865313" y="3692526"/>
            <a:ext cx="1871662" cy="828675"/>
          </a:xfrm>
          <a:prstGeom prst="wedgeRectCallout">
            <a:avLst>
              <a:gd name="adj1" fmla="val 2417"/>
              <a:gd name="adj2" fmla="val 113407"/>
            </a:avLst>
          </a:prstGeom>
          <a:blipFill dpi="0" rotWithShape="1">
            <a:blip r:embed="rId7"/>
            <a:srcRect/>
            <a:tile tx="0" ty="0" sx="100000" sy="100000" flip="none" algn="tl"/>
          </a:blipFill>
          <a:ln>
            <a:noFill/>
          </a:ln>
          <a:extLst>
            <a:ext uri="{91240B29-F687-4F45-9708-019B960494DF}">
              <a14:hiddenLine xmlns:a14="http://schemas.microsoft.com/office/drawing/2010/main" w="9525" algn="ctr">
                <a:solidFill>
                  <a:srgbClr val="000000"/>
                </a:solidFill>
                <a:miter lim="800000"/>
                <a:headEnd/>
                <a:tailEnd/>
              </a14:hiddenLine>
            </a:ext>
          </a:extLst>
        </p:spPr>
        <p:txBody>
          <a:bodyPr rot="1080000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kumimoji="1" lang="en-US" altLang="zh-CN" sz="2400" b="1" i="1">
                <a:latin typeface="Times New Roman" panose="02020603050405020304" pitchFamily="18" charset="0"/>
                <a:ea typeface="仿宋_GB2312" pitchFamily="49" charset="-122"/>
                <a:sym typeface="Symbol" panose="05050102010706020507" pitchFamily="18" charset="2"/>
              </a:rPr>
              <a:t>u</a:t>
            </a:r>
            <a:r>
              <a:rPr kumimoji="1" lang="zh-CN" altLang="en-US" sz="2400" b="1" i="1">
                <a:latin typeface="Times New Roman" panose="02020603050405020304" pitchFamily="18" charset="0"/>
                <a:ea typeface="仿宋_GB2312" pitchFamily="49" charset="-122"/>
                <a:sym typeface="Symbol" panose="05050102010706020507" pitchFamily="18" charset="2"/>
              </a:rPr>
              <a:t>、</a:t>
            </a:r>
            <a:r>
              <a:rPr kumimoji="1" lang="en-US" altLang="zh-CN" sz="2400" b="1" i="1">
                <a:latin typeface="Times New Roman" panose="02020603050405020304" pitchFamily="18" charset="0"/>
                <a:ea typeface="仿宋_GB2312" pitchFamily="49" charset="-122"/>
                <a:sym typeface="Symbol" panose="05050102010706020507" pitchFamily="18" charset="2"/>
              </a:rPr>
              <a:t>i </a:t>
            </a:r>
            <a:r>
              <a:rPr kumimoji="1" lang="zh-CN" altLang="en-US" sz="2400" b="1">
                <a:latin typeface="Times New Roman" panose="02020603050405020304" pitchFamily="18" charset="0"/>
                <a:ea typeface="仿宋_GB2312" pitchFamily="49" charset="-122"/>
                <a:sym typeface="Symbol" panose="05050102010706020507" pitchFamily="18" charset="2"/>
              </a:rPr>
              <a:t>取关联参考方向</a:t>
            </a:r>
          </a:p>
        </p:txBody>
      </p:sp>
      <p:grpSp>
        <p:nvGrpSpPr>
          <p:cNvPr id="19" name="Group 19">
            <a:extLst>
              <a:ext uri="{FF2B5EF4-FFF2-40B4-BE49-F238E27FC236}">
                <a16:creationId xmlns:a16="http://schemas.microsoft.com/office/drawing/2014/main" id="{ADD45258-F23A-4BE3-81B2-A031E105DE7B}"/>
              </a:ext>
            </a:extLst>
          </p:cNvPr>
          <p:cNvGrpSpPr>
            <a:grpSpLocks/>
          </p:cNvGrpSpPr>
          <p:nvPr/>
        </p:nvGrpSpPr>
        <p:grpSpPr bwMode="auto">
          <a:xfrm>
            <a:off x="3863975" y="3140075"/>
            <a:ext cx="4248150" cy="1741488"/>
            <a:chOff x="2154" y="1882"/>
            <a:chExt cx="2676" cy="1097"/>
          </a:xfrm>
        </p:grpSpPr>
        <p:grpSp>
          <p:nvGrpSpPr>
            <p:cNvPr id="20" name="Group 20">
              <a:extLst>
                <a:ext uri="{FF2B5EF4-FFF2-40B4-BE49-F238E27FC236}">
                  <a16:creationId xmlns:a16="http://schemas.microsoft.com/office/drawing/2014/main" id="{1F1D1BCC-8D89-415B-BE5D-6039E63C499F}"/>
                </a:ext>
              </a:extLst>
            </p:cNvPr>
            <p:cNvGrpSpPr>
              <a:grpSpLocks/>
            </p:cNvGrpSpPr>
            <p:nvPr/>
          </p:nvGrpSpPr>
          <p:grpSpPr bwMode="auto">
            <a:xfrm>
              <a:off x="2336" y="1882"/>
              <a:ext cx="2086" cy="732"/>
              <a:chOff x="1751" y="3352"/>
              <a:chExt cx="1632" cy="586"/>
            </a:xfrm>
          </p:grpSpPr>
          <p:sp>
            <p:nvSpPr>
              <p:cNvPr id="26" name="Text Box 21">
                <a:extLst>
                  <a:ext uri="{FF2B5EF4-FFF2-40B4-BE49-F238E27FC236}">
                    <a16:creationId xmlns:a16="http://schemas.microsoft.com/office/drawing/2014/main" id="{0E5B5748-AF13-44D3-BB13-1CAD838225B5}"/>
                  </a:ext>
                </a:extLst>
              </p:cNvPr>
              <p:cNvSpPr txBox="1">
                <a:spLocks noChangeArrowheads="1"/>
              </p:cNvSpPr>
              <p:nvPr/>
            </p:nvSpPr>
            <p:spPr bwMode="auto">
              <a:xfrm>
                <a:off x="2491" y="3352"/>
                <a:ext cx="207"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kumimoji="1" lang="en-US" altLang="zh-CN" sz="2800" b="1" i="1">
                    <a:latin typeface="Times New Roman" panose="02020603050405020304" pitchFamily="18" charset="0"/>
                    <a:ea typeface="宋体" panose="02010600030101010101" pitchFamily="2" charset="-122"/>
                    <a:sym typeface="Symbol" panose="05050102010706020507" pitchFamily="18" charset="2"/>
                  </a:rPr>
                  <a:t>R</a:t>
                </a:r>
                <a:endParaRPr kumimoji="1" lang="en-US" altLang="zh-CN" sz="2400" b="1">
                  <a:solidFill>
                    <a:srgbClr val="FFFF00"/>
                  </a:solidFill>
                  <a:latin typeface="Times New Roman" panose="02020603050405020304" pitchFamily="18" charset="0"/>
                  <a:ea typeface="仿宋_GB2312" pitchFamily="49" charset="-122"/>
                  <a:sym typeface="Symbol" panose="05050102010706020507" pitchFamily="18" charset="2"/>
                </a:endParaRPr>
              </a:p>
            </p:txBody>
          </p:sp>
          <p:sp>
            <p:nvSpPr>
              <p:cNvPr id="27" name="Rectangle 22">
                <a:extLst>
                  <a:ext uri="{FF2B5EF4-FFF2-40B4-BE49-F238E27FC236}">
                    <a16:creationId xmlns:a16="http://schemas.microsoft.com/office/drawing/2014/main" id="{1D3D7678-1245-4C41-BF28-E78D88508F7E}"/>
                  </a:ext>
                </a:extLst>
              </p:cNvPr>
              <p:cNvSpPr>
                <a:spLocks noChangeArrowheads="1"/>
              </p:cNvSpPr>
              <p:nvPr/>
            </p:nvSpPr>
            <p:spPr bwMode="auto">
              <a:xfrm>
                <a:off x="2327" y="3702"/>
                <a:ext cx="480" cy="236"/>
              </a:xfrm>
              <a:prstGeom prst="rect">
                <a:avLst/>
              </a:prstGeom>
              <a:solidFill>
                <a:schemeClr val="accent1"/>
              </a:solidFill>
              <a:ln>
                <a:noFill/>
              </a:ln>
              <a:extLst>
                <a:ext uri="{91240B29-F687-4F45-9708-019B960494DF}">
                  <a14:hiddenLine xmlns:a14="http://schemas.microsoft.com/office/drawing/2010/main" w="12700" cap="sq">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sp>
            <p:nvSpPr>
              <p:cNvPr id="28" name="Line 23">
                <a:extLst>
                  <a:ext uri="{FF2B5EF4-FFF2-40B4-BE49-F238E27FC236}">
                    <a16:creationId xmlns:a16="http://schemas.microsoft.com/office/drawing/2014/main" id="{2F50340F-2FCC-45F3-A209-15CA405315E4}"/>
                  </a:ext>
                </a:extLst>
              </p:cNvPr>
              <p:cNvSpPr>
                <a:spLocks noChangeShapeType="1"/>
              </p:cNvSpPr>
              <p:nvPr/>
            </p:nvSpPr>
            <p:spPr bwMode="auto">
              <a:xfrm flipH="1" flipV="1">
                <a:off x="1751" y="3820"/>
                <a:ext cx="576" cy="0"/>
              </a:xfrm>
              <a:prstGeom prst="line">
                <a:avLst/>
              </a:prstGeom>
              <a:noFill/>
              <a:ln w="38100" cap="sq">
                <a:solidFill>
                  <a:schemeClr val="tx1"/>
                </a:solidFill>
                <a:round/>
                <a:headEnd/>
                <a:tail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 name="Line 24">
                <a:extLst>
                  <a:ext uri="{FF2B5EF4-FFF2-40B4-BE49-F238E27FC236}">
                    <a16:creationId xmlns:a16="http://schemas.microsoft.com/office/drawing/2014/main" id="{9CD1CC41-2FF4-41E5-9177-7BB736033E66}"/>
                  </a:ext>
                </a:extLst>
              </p:cNvPr>
              <p:cNvSpPr>
                <a:spLocks noChangeShapeType="1"/>
              </p:cNvSpPr>
              <p:nvPr/>
            </p:nvSpPr>
            <p:spPr bwMode="auto">
              <a:xfrm>
                <a:off x="2807" y="3820"/>
                <a:ext cx="576" cy="0"/>
              </a:xfrm>
              <a:prstGeom prst="line">
                <a:avLst/>
              </a:prstGeom>
              <a:noFill/>
              <a:ln w="38100" cap="sq">
                <a:solidFill>
                  <a:schemeClr val="tx1"/>
                </a:solidFill>
                <a:round/>
                <a:headEnd/>
                <a:tail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21" name="Text Box 25">
              <a:extLst>
                <a:ext uri="{FF2B5EF4-FFF2-40B4-BE49-F238E27FC236}">
                  <a16:creationId xmlns:a16="http://schemas.microsoft.com/office/drawing/2014/main" id="{C98464D7-04C8-4F7A-AF6D-3B4CB6A202E4}"/>
                </a:ext>
              </a:extLst>
            </p:cNvPr>
            <p:cNvSpPr txBox="1">
              <a:spLocks noChangeArrowheads="1"/>
            </p:cNvSpPr>
            <p:nvPr/>
          </p:nvSpPr>
          <p:spPr bwMode="auto">
            <a:xfrm>
              <a:off x="3152" y="2614"/>
              <a:ext cx="490"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zh-CN" sz="3200" b="1" i="1">
                  <a:latin typeface="Times New Roman" panose="02020603050405020304" pitchFamily="18" charset="0"/>
                  <a:ea typeface="仿宋_GB2312" pitchFamily="49" charset="-122"/>
                  <a:sym typeface="Symbol" panose="05050102010706020507" pitchFamily="18" charset="2"/>
                </a:rPr>
                <a:t>u</a:t>
              </a:r>
            </a:p>
          </p:txBody>
        </p:sp>
        <p:sp>
          <p:nvSpPr>
            <p:cNvPr id="22" name="AutoShape 26">
              <a:extLst>
                <a:ext uri="{FF2B5EF4-FFF2-40B4-BE49-F238E27FC236}">
                  <a16:creationId xmlns:a16="http://schemas.microsoft.com/office/drawing/2014/main" id="{D5EB36A8-8E2C-4A7E-8923-5E529B56435C}"/>
                </a:ext>
              </a:extLst>
            </p:cNvPr>
            <p:cNvSpPr>
              <a:spLocks noChangeArrowheads="1"/>
            </p:cNvSpPr>
            <p:nvPr/>
          </p:nvSpPr>
          <p:spPr bwMode="auto">
            <a:xfrm>
              <a:off x="2245" y="2205"/>
              <a:ext cx="499" cy="91"/>
            </a:xfrm>
            <a:prstGeom prst="rightArrow">
              <a:avLst>
                <a:gd name="adj1" fmla="val 50000"/>
                <a:gd name="adj2" fmla="val 137088"/>
              </a:avLst>
            </a:prstGeom>
            <a:solidFill>
              <a:schemeClr val="tx1"/>
            </a:solidFill>
            <a:ln w="9525" algn="ctr">
              <a:solidFill>
                <a:schemeClr val="tx1"/>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sp>
          <p:nvSpPr>
            <p:cNvPr id="23" name="Text Box 27">
              <a:extLst>
                <a:ext uri="{FF2B5EF4-FFF2-40B4-BE49-F238E27FC236}">
                  <a16:creationId xmlns:a16="http://schemas.microsoft.com/office/drawing/2014/main" id="{0F15AB37-452E-412A-8593-1799E308B013}"/>
                </a:ext>
              </a:extLst>
            </p:cNvPr>
            <p:cNvSpPr txBox="1">
              <a:spLocks noChangeArrowheads="1"/>
            </p:cNvSpPr>
            <p:nvPr/>
          </p:nvSpPr>
          <p:spPr bwMode="auto">
            <a:xfrm>
              <a:off x="2744" y="2024"/>
              <a:ext cx="363"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kumimoji="1" lang="en-US" altLang="zh-CN" sz="3200" b="1" i="1">
                  <a:latin typeface="Times New Roman" panose="02020603050405020304" pitchFamily="18" charset="0"/>
                  <a:ea typeface="仿宋_GB2312" pitchFamily="49" charset="-122"/>
                  <a:sym typeface="Symbol" panose="05050102010706020507" pitchFamily="18" charset="2"/>
                </a:rPr>
                <a:t>i</a:t>
              </a:r>
              <a:endParaRPr kumimoji="1" lang="en-US" altLang="zh-CN" sz="2400" b="1">
                <a:solidFill>
                  <a:srgbClr val="FFFF00"/>
                </a:solidFill>
                <a:latin typeface="Times New Roman" panose="02020603050405020304" pitchFamily="18" charset="0"/>
                <a:ea typeface="仿宋_GB2312" pitchFamily="49" charset="-122"/>
                <a:sym typeface="Symbol" panose="05050102010706020507" pitchFamily="18" charset="2"/>
              </a:endParaRPr>
            </a:p>
          </p:txBody>
        </p:sp>
        <p:sp>
          <p:nvSpPr>
            <p:cNvPr id="24" name="Text Box 28">
              <a:extLst>
                <a:ext uri="{FF2B5EF4-FFF2-40B4-BE49-F238E27FC236}">
                  <a16:creationId xmlns:a16="http://schemas.microsoft.com/office/drawing/2014/main" id="{EA6871DD-0732-4E0F-801E-16845FCED3C8}"/>
                </a:ext>
              </a:extLst>
            </p:cNvPr>
            <p:cNvSpPr txBox="1">
              <a:spLocks noChangeArrowheads="1"/>
            </p:cNvSpPr>
            <p:nvPr/>
          </p:nvSpPr>
          <p:spPr bwMode="auto">
            <a:xfrm>
              <a:off x="2154" y="2523"/>
              <a:ext cx="317"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zh-CN" sz="4000" b="1">
                  <a:solidFill>
                    <a:schemeClr val="hlink"/>
                  </a:solidFill>
                  <a:latin typeface="Times New Roman" panose="02020603050405020304" pitchFamily="18" charset="0"/>
                  <a:ea typeface="仿宋_GB2312" pitchFamily="49" charset="-122"/>
                  <a:sym typeface="Symbol" panose="05050102010706020507" pitchFamily="18" charset="2"/>
                </a:rPr>
                <a:t>+</a:t>
              </a:r>
            </a:p>
          </p:txBody>
        </p:sp>
        <p:sp>
          <p:nvSpPr>
            <p:cNvPr id="25" name="Text Box 29">
              <a:extLst>
                <a:ext uri="{FF2B5EF4-FFF2-40B4-BE49-F238E27FC236}">
                  <a16:creationId xmlns:a16="http://schemas.microsoft.com/office/drawing/2014/main" id="{F1160B8F-F142-4241-97DA-56857CE2A30B}"/>
                </a:ext>
              </a:extLst>
            </p:cNvPr>
            <p:cNvSpPr txBox="1">
              <a:spLocks noChangeArrowheads="1"/>
            </p:cNvSpPr>
            <p:nvPr/>
          </p:nvSpPr>
          <p:spPr bwMode="auto">
            <a:xfrm>
              <a:off x="4241" y="2478"/>
              <a:ext cx="589"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kumimoji="1" lang="zh-CN" altLang="en-US" sz="4000" b="1">
                  <a:solidFill>
                    <a:schemeClr val="hlink"/>
                  </a:solidFill>
                  <a:latin typeface="Times New Roman" panose="02020603050405020304" pitchFamily="18" charset="0"/>
                  <a:ea typeface="仿宋_GB2312" pitchFamily="49" charset="-122"/>
                  <a:sym typeface="Symbol" panose="05050102010706020507" pitchFamily="18" charset="2"/>
                </a:rPr>
                <a:t>－</a:t>
              </a:r>
              <a:endParaRPr kumimoji="1" lang="zh-CN" altLang="en-US" sz="2400" b="1">
                <a:solidFill>
                  <a:srgbClr val="FFFF00"/>
                </a:solidFill>
                <a:latin typeface="Times New Roman" panose="02020603050405020304" pitchFamily="18" charset="0"/>
                <a:ea typeface="仿宋_GB2312" pitchFamily="49" charset="-122"/>
                <a:sym typeface="Symbol" panose="05050102010706020507" pitchFamily="18" charset="2"/>
              </a:endParaRPr>
            </a:p>
          </p:txBody>
        </p:sp>
      </p:grpSp>
      <p:sp>
        <p:nvSpPr>
          <p:cNvPr id="30" name="AutoShape 30" descr="羊皮纸">
            <a:extLst>
              <a:ext uri="{FF2B5EF4-FFF2-40B4-BE49-F238E27FC236}">
                <a16:creationId xmlns:a16="http://schemas.microsoft.com/office/drawing/2014/main" id="{CB010D1A-5754-4DA5-9564-890CEBD85DEF}"/>
              </a:ext>
            </a:extLst>
          </p:cNvPr>
          <p:cNvSpPr>
            <a:spLocks noChangeArrowheads="1"/>
          </p:cNvSpPr>
          <p:nvPr/>
        </p:nvSpPr>
        <p:spPr bwMode="auto">
          <a:xfrm rot="5400000">
            <a:off x="8471694" y="2558257"/>
            <a:ext cx="1081088" cy="2339975"/>
          </a:xfrm>
          <a:prstGeom prst="wedgeRectCallout">
            <a:avLst>
              <a:gd name="adj1" fmla="val -80106"/>
              <a:gd name="adj2" fmla="val 41926"/>
            </a:avLst>
          </a:prstGeom>
          <a:blipFill dpi="0" rotWithShape="1">
            <a:blip r:embed="rId7"/>
            <a:srcRect/>
            <a:tile tx="0" ty="0" sx="100000" sy="100000" flip="none" algn="tl"/>
          </a:blipFill>
          <a:ln>
            <a:noFill/>
          </a:ln>
          <a:extLst>
            <a:ext uri="{91240B29-F687-4F45-9708-019B960494DF}">
              <a14:hiddenLine xmlns:a14="http://schemas.microsoft.com/office/drawing/2010/main" w="9525" algn="ctr">
                <a:solidFill>
                  <a:srgbClr val="000000"/>
                </a:solidFill>
                <a:miter lim="800000"/>
                <a:headEnd/>
                <a:tailEnd/>
              </a14:hiddenLine>
            </a:ext>
          </a:extLst>
        </p:spPr>
        <p:txBody>
          <a:bodyPr rot="10800000" vert="eaVert"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kumimoji="1" lang="zh-CN" altLang="en-US" sz="2400" b="1">
                <a:latin typeface="Times New Roman" panose="02020603050405020304" pitchFamily="18" charset="0"/>
                <a:ea typeface="仿宋_GB2312" pitchFamily="49" charset="-122"/>
              </a:rPr>
              <a:t>伏安特性为一条过原点的直线</a:t>
            </a:r>
          </a:p>
        </p:txBody>
      </p:sp>
      <p:graphicFrame>
        <p:nvGraphicFramePr>
          <p:cNvPr id="31" name="Object 31">
            <a:extLst>
              <a:ext uri="{FF2B5EF4-FFF2-40B4-BE49-F238E27FC236}">
                <a16:creationId xmlns:a16="http://schemas.microsoft.com/office/drawing/2014/main" id="{D9C93181-EFFC-4F05-B512-A419427A4062}"/>
              </a:ext>
            </a:extLst>
          </p:cNvPr>
          <p:cNvGraphicFramePr>
            <a:graphicFrameLocks noChangeAspect="1"/>
          </p:cNvGraphicFramePr>
          <p:nvPr/>
        </p:nvGraphicFramePr>
        <p:xfrm>
          <a:off x="2225676" y="1747838"/>
          <a:ext cx="1439863" cy="558800"/>
        </p:xfrm>
        <a:graphic>
          <a:graphicData uri="http://schemas.openxmlformats.org/presentationml/2006/ole">
            <mc:AlternateContent xmlns:mc="http://schemas.openxmlformats.org/markup-compatibility/2006">
              <mc:Choice xmlns:v="urn:schemas-microsoft-com:vml" Requires="v">
                <p:oleObj spid="_x0000_s15376" name="Equation" r:id="rId8" imgW="438337" imgH="161949" progId="Equation.3">
                  <p:embed/>
                </p:oleObj>
              </mc:Choice>
              <mc:Fallback>
                <p:oleObj name="Equation" r:id="rId8" imgW="438337" imgH="161949" progId="Equation.3">
                  <p:embed/>
                  <p:pic>
                    <p:nvPicPr>
                      <p:cNvPr id="31" name="Object 31">
                        <a:extLst>
                          <a:ext uri="{FF2B5EF4-FFF2-40B4-BE49-F238E27FC236}">
                            <a16:creationId xmlns:a16="http://schemas.microsoft.com/office/drawing/2014/main" id="{D9C93181-EFFC-4F05-B512-A419427A4062}"/>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225676" y="1747838"/>
                        <a:ext cx="1439863" cy="558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46358359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a:extLst>
              <a:ext uri="{FF2B5EF4-FFF2-40B4-BE49-F238E27FC236}">
                <a16:creationId xmlns:a16="http://schemas.microsoft.com/office/drawing/2014/main" id="{B4CDC7D9-D75F-4EC3-8AD0-574006FF2BEC}"/>
              </a:ext>
            </a:extLst>
          </p:cNvPr>
          <p:cNvSpPr txBox="1">
            <a:spLocks noChangeArrowheads="1"/>
          </p:cNvSpPr>
          <p:nvPr/>
        </p:nvSpPr>
        <p:spPr bwMode="auto">
          <a:xfrm>
            <a:off x="4206583" y="1458180"/>
            <a:ext cx="626427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a:tailEnd/>
              </a14:hiddenLine>
            </a:ext>
          </a:extLst>
        </p:spPr>
        <p:txBody>
          <a:bodyPr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kumimoji="1" lang="en-US" altLang="zh-CN" sz="2400" b="1">
                <a:latin typeface="Times New Roman" panose="02020603050405020304" pitchFamily="18" charset="0"/>
                <a:ea typeface="仿宋_GB2312" pitchFamily="49" charset="-122"/>
              </a:rPr>
              <a:t>(2)   </a:t>
            </a:r>
            <a:r>
              <a:rPr kumimoji="1" lang="zh-CN" altLang="en-US" sz="2400" b="1">
                <a:latin typeface="Times New Roman" panose="02020603050405020304" pitchFamily="18" charset="0"/>
                <a:ea typeface="仿宋_GB2312" pitchFamily="49" charset="-122"/>
              </a:rPr>
              <a:t>如电阻上的电压与电流参考方向非关联</a:t>
            </a:r>
          </a:p>
          <a:p>
            <a:r>
              <a:rPr kumimoji="1" lang="zh-CN" altLang="en-US" sz="2400" b="1">
                <a:latin typeface="Times New Roman" panose="02020603050405020304" pitchFamily="18" charset="0"/>
                <a:ea typeface="仿宋_GB2312" pitchFamily="49" charset="-122"/>
              </a:rPr>
              <a:t>       公式中应冠以负号</a:t>
            </a:r>
          </a:p>
        </p:txBody>
      </p:sp>
      <p:sp>
        <p:nvSpPr>
          <p:cNvPr id="4" name="Text Box 4">
            <a:extLst>
              <a:ext uri="{FF2B5EF4-FFF2-40B4-BE49-F238E27FC236}">
                <a16:creationId xmlns:a16="http://schemas.microsoft.com/office/drawing/2014/main" id="{3E87E668-2BF8-420B-B615-C995443D4738}"/>
              </a:ext>
            </a:extLst>
          </p:cNvPr>
          <p:cNvSpPr txBox="1">
            <a:spLocks noChangeArrowheads="1"/>
          </p:cNvSpPr>
          <p:nvPr/>
        </p:nvSpPr>
        <p:spPr bwMode="auto">
          <a:xfrm>
            <a:off x="4130383" y="2326115"/>
            <a:ext cx="54946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a:tailEnd/>
              </a14:hiddenLine>
            </a:ext>
          </a:extLst>
        </p:spPr>
        <p:txBody>
          <a:bodyPr wrap="squar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kumimoji="1" lang="en-US" altLang="zh-CN" sz="2400" b="1" dirty="0">
                <a:latin typeface="Times New Roman" panose="02020603050405020304" pitchFamily="18" charset="0"/>
                <a:ea typeface="仿宋_GB2312" pitchFamily="49" charset="-122"/>
              </a:rPr>
              <a:t>(3)  </a:t>
            </a:r>
            <a:r>
              <a:rPr kumimoji="1" lang="zh-CN" altLang="en-US" sz="2400" b="1" dirty="0">
                <a:latin typeface="Times New Roman" panose="02020603050405020304" pitchFamily="18" charset="0"/>
                <a:ea typeface="仿宋_GB2312" pitchFamily="49" charset="-122"/>
              </a:rPr>
              <a:t>线性电阻是无记忆、双向性的元件</a:t>
            </a:r>
          </a:p>
        </p:txBody>
      </p:sp>
      <p:sp>
        <p:nvSpPr>
          <p:cNvPr id="5" name="Text Box 5">
            <a:extLst>
              <a:ext uri="{FF2B5EF4-FFF2-40B4-BE49-F238E27FC236}">
                <a16:creationId xmlns:a16="http://schemas.microsoft.com/office/drawing/2014/main" id="{B35C8E36-3192-46B9-B83D-EFB9DA6C0051}"/>
              </a:ext>
            </a:extLst>
          </p:cNvPr>
          <p:cNvSpPr txBox="1">
            <a:spLocks noChangeArrowheads="1"/>
          </p:cNvSpPr>
          <p:nvPr/>
        </p:nvSpPr>
        <p:spPr bwMode="auto">
          <a:xfrm>
            <a:off x="2045994" y="1606977"/>
            <a:ext cx="1511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zh-CN" altLang="en-US" sz="2400" b="1">
                <a:latin typeface="Times New Roman" panose="02020603050405020304" pitchFamily="18" charset="0"/>
                <a:ea typeface="仿宋_GB2312" pitchFamily="49" charset="-122"/>
                <a:sym typeface="Symbol" panose="05050102010706020507" pitchFamily="18" charset="2"/>
              </a:rPr>
              <a:t>欧姆定律</a:t>
            </a:r>
          </a:p>
        </p:txBody>
      </p:sp>
      <p:sp>
        <p:nvSpPr>
          <p:cNvPr id="6" name="AutoShape 6">
            <a:extLst>
              <a:ext uri="{FF2B5EF4-FFF2-40B4-BE49-F238E27FC236}">
                <a16:creationId xmlns:a16="http://schemas.microsoft.com/office/drawing/2014/main" id="{B3B0F07E-36B6-4D6D-8807-439E18E5310D}"/>
              </a:ext>
            </a:extLst>
          </p:cNvPr>
          <p:cNvSpPr>
            <a:spLocks/>
          </p:cNvSpPr>
          <p:nvPr/>
        </p:nvSpPr>
        <p:spPr bwMode="auto">
          <a:xfrm>
            <a:off x="3701757" y="814816"/>
            <a:ext cx="431800" cy="2016125"/>
          </a:xfrm>
          <a:prstGeom prst="leftBrace">
            <a:avLst>
              <a:gd name="adj1" fmla="val 38909"/>
              <a:gd name="adj2" fmla="val 50000"/>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zh-CN" altLang="en-US">
              <a:ea typeface="宋体" panose="02010600030101010101" pitchFamily="2" charset="-122"/>
            </a:endParaRPr>
          </a:p>
        </p:txBody>
      </p:sp>
      <p:sp>
        <p:nvSpPr>
          <p:cNvPr id="7" name="Text Box 7">
            <a:extLst>
              <a:ext uri="{FF2B5EF4-FFF2-40B4-BE49-F238E27FC236}">
                <a16:creationId xmlns:a16="http://schemas.microsoft.com/office/drawing/2014/main" id="{B622388A-97CE-40B3-8220-83EF3A59039A}"/>
              </a:ext>
            </a:extLst>
          </p:cNvPr>
          <p:cNvSpPr txBox="1">
            <a:spLocks noChangeArrowheads="1"/>
          </p:cNvSpPr>
          <p:nvPr/>
        </p:nvSpPr>
        <p:spPr bwMode="auto">
          <a:xfrm>
            <a:off x="4062120" y="814815"/>
            <a:ext cx="54721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a:tailEnd/>
              </a14:hiddenLine>
            </a:ext>
          </a:extLst>
        </p:spPr>
        <p:txBody>
          <a:bodyPr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kumimoji="1" lang="en-US" altLang="zh-CN" sz="2400" b="1">
                <a:latin typeface="Times New Roman" panose="02020603050405020304" pitchFamily="18" charset="0"/>
                <a:ea typeface="仿宋_GB2312" pitchFamily="49" charset="-122"/>
                <a:sym typeface="Symbol" panose="05050102010706020507" pitchFamily="18" charset="2"/>
              </a:rPr>
              <a:t>(1)  </a:t>
            </a:r>
            <a:r>
              <a:rPr kumimoji="1" lang="zh-CN" altLang="en-US" sz="2400" b="1">
                <a:latin typeface="Times New Roman" panose="02020603050405020304" pitchFamily="18" charset="0"/>
                <a:ea typeface="仿宋_GB2312" pitchFamily="49" charset="-122"/>
                <a:sym typeface="Symbol" panose="05050102010706020507" pitchFamily="18" charset="2"/>
              </a:rPr>
              <a:t>只适用于线性电阻，</a:t>
            </a:r>
            <a:r>
              <a:rPr kumimoji="1" lang="en-US" altLang="zh-CN" sz="2400" b="1">
                <a:latin typeface="Times New Roman" panose="02020603050405020304" pitchFamily="18" charset="0"/>
                <a:ea typeface="仿宋_GB2312" pitchFamily="49" charset="-122"/>
                <a:sym typeface="Symbol" panose="05050102010706020507" pitchFamily="18" charset="2"/>
              </a:rPr>
              <a:t>(</a:t>
            </a:r>
            <a:r>
              <a:rPr kumimoji="1" lang="en-US" altLang="zh-CN" sz="2400" b="1" i="1">
                <a:latin typeface="Times New Roman" panose="02020603050405020304" pitchFamily="18" charset="0"/>
                <a:ea typeface="仿宋_GB2312" pitchFamily="49" charset="-122"/>
                <a:sym typeface="Symbol" panose="05050102010706020507" pitchFamily="18" charset="2"/>
              </a:rPr>
              <a:t> R </a:t>
            </a:r>
            <a:r>
              <a:rPr kumimoji="1" lang="zh-CN" altLang="en-US" sz="2400" b="1">
                <a:latin typeface="Times New Roman" panose="02020603050405020304" pitchFamily="18" charset="0"/>
                <a:ea typeface="仿宋_GB2312" pitchFamily="49" charset="-122"/>
                <a:sym typeface="Symbol" panose="05050102010706020507" pitchFamily="18" charset="2"/>
              </a:rPr>
              <a:t>为常数）</a:t>
            </a:r>
          </a:p>
        </p:txBody>
      </p:sp>
      <p:sp>
        <p:nvSpPr>
          <p:cNvPr id="9" name="Rectangle 9">
            <a:extLst>
              <a:ext uri="{FF2B5EF4-FFF2-40B4-BE49-F238E27FC236}">
                <a16:creationId xmlns:a16="http://schemas.microsoft.com/office/drawing/2014/main" id="{526E8C73-63BF-4590-A3FC-4E8066AA932D}"/>
              </a:ext>
            </a:extLst>
          </p:cNvPr>
          <p:cNvSpPr>
            <a:spLocks noChangeArrowheads="1"/>
          </p:cNvSpPr>
          <p:nvPr/>
        </p:nvSpPr>
        <p:spPr bwMode="auto">
          <a:xfrm>
            <a:off x="3472363" y="4768087"/>
            <a:ext cx="470852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a:tailEnd/>
              </a14:hiddenLine>
            </a:ext>
          </a:extLst>
        </p:spPr>
        <p:txBody>
          <a:bodyPr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kumimoji="1" lang="en-US" altLang="zh-CN" sz="3200" b="1" i="1" dirty="0">
                <a:latin typeface="Times New Roman" panose="02020603050405020304" pitchFamily="18" charset="0"/>
                <a:ea typeface="宋体" panose="02010600030101010101" pitchFamily="2" charset="-122"/>
                <a:sym typeface="Symbol" panose="05050102010706020507" pitchFamily="18" charset="2"/>
              </a:rPr>
              <a:t>u</a:t>
            </a:r>
            <a:r>
              <a:rPr kumimoji="1" lang="en-US" altLang="zh-CN" sz="3200" b="1" dirty="0">
                <a:latin typeface="Times New Roman" panose="02020603050405020304" pitchFamily="18" charset="0"/>
                <a:ea typeface="宋体" panose="02010600030101010101" pitchFamily="2" charset="-122"/>
                <a:sym typeface="Symbol" panose="05050102010706020507" pitchFamily="18" charset="2"/>
              </a:rPr>
              <a:t>  –</a:t>
            </a:r>
            <a:r>
              <a:rPr kumimoji="1" lang="en-US" altLang="zh-CN" sz="3200" b="1" i="1" dirty="0">
                <a:latin typeface="Times New Roman" panose="02020603050405020304" pitchFamily="18" charset="0"/>
                <a:ea typeface="宋体" panose="02010600030101010101" pitchFamily="2" charset="-122"/>
                <a:sym typeface="Symbol" panose="05050102010706020507" pitchFamily="18" charset="2"/>
              </a:rPr>
              <a:t>R </a:t>
            </a:r>
            <a:r>
              <a:rPr kumimoji="1" lang="en-US" altLang="zh-CN" sz="3200" b="1" i="1" dirty="0" err="1">
                <a:latin typeface="Times New Roman" panose="02020603050405020304" pitchFamily="18" charset="0"/>
                <a:ea typeface="宋体" panose="02010600030101010101" pitchFamily="2" charset="-122"/>
                <a:sym typeface="Symbol" panose="05050102010706020507" pitchFamily="18" charset="2"/>
              </a:rPr>
              <a:t>i</a:t>
            </a:r>
            <a:r>
              <a:rPr kumimoji="1" lang="en-US" altLang="zh-CN" sz="3200" b="1" i="1" dirty="0">
                <a:latin typeface="Times New Roman" panose="02020603050405020304" pitchFamily="18" charset="0"/>
                <a:ea typeface="宋体" panose="02010600030101010101" pitchFamily="2" charset="-122"/>
                <a:sym typeface="Symbol" panose="05050102010706020507" pitchFamily="18" charset="2"/>
              </a:rPr>
              <a:t>       </a:t>
            </a:r>
            <a:r>
              <a:rPr kumimoji="1" lang="en-US" altLang="zh-CN" sz="3200" b="1" i="1" dirty="0" err="1">
                <a:latin typeface="Times New Roman" panose="02020603050405020304" pitchFamily="18" charset="0"/>
                <a:ea typeface="宋体" panose="02010600030101010101" pitchFamily="2" charset="-122"/>
                <a:sym typeface="Symbol" panose="05050102010706020507" pitchFamily="18" charset="2"/>
              </a:rPr>
              <a:t>i</a:t>
            </a:r>
            <a:r>
              <a:rPr kumimoji="1" lang="en-US" altLang="zh-CN" sz="3200" b="1" dirty="0">
                <a:latin typeface="Times New Roman" panose="02020603050405020304" pitchFamily="18" charset="0"/>
                <a:ea typeface="宋体" panose="02010600030101010101" pitchFamily="2" charset="-122"/>
                <a:sym typeface="Symbol" panose="05050102010706020507" pitchFamily="18" charset="2"/>
              </a:rPr>
              <a:t>  –</a:t>
            </a:r>
            <a:r>
              <a:rPr kumimoji="1" lang="en-US" altLang="zh-CN" sz="3200" b="1" i="1" dirty="0">
                <a:latin typeface="Times New Roman" panose="02020603050405020304" pitchFamily="18" charset="0"/>
                <a:ea typeface="宋体" panose="02010600030101010101" pitchFamily="2" charset="-122"/>
                <a:sym typeface="Symbol" panose="05050102010706020507" pitchFamily="18" charset="2"/>
              </a:rPr>
              <a:t>G u</a:t>
            </a:r>
            <a:endParaRPr kumimoji="1" lang="en-US" altLang="zh-CN" sz="3200" b="1" dirty="0">
              <a:latin typeface="Times New Roman" panose="02020603050405020304" pitchFamily="18" charset="0"/>
              <a:ea typeface="宋体" panose="02010600030101010101" pitchFamily="2" charset="-122"/>
              <a:sym typeface="Symbol" panose="05050102010706020507" pitchFamily="18" charset="2"/>
            </a:endParaRPr>
          </a:p>
        </p:txBody>
      </p:sp>
      <p:sp>
        <p:nvSpPr>
          <p:cNvPr id="10" name="Rectangle 10">
            <a:extLst>
              <a:ext uri="{FF2B5EF4-FFF2-40B4-BE49-F238E27FC236}">
                <a16:creationId xmlns:a16="http://schemas.microsoft.com/office/drawing/2014/main" id="{E1614B49-0E20-417B-A459-275EAD4F7AD9}"/>
              </a:ext>
            </a:extLst>
          </p:cNvPr>
          <p:cNvSpPr>
            <a:spLocks noChangeArrowheads="1"/>
          </p:cNvSpPr>
          <p:nvPr/>
        </p:nvSpPr>
        <p:spPr bwMode="auto">
          <a:xfrm>
            <a:off x="3580968" y="5484707"/>
            <a:ext cx="5184775" cy="519112"/>
          </a:xfrm>
          <a:prstGeom prst="rect">
            <a:avLst/>
          </a:prstGeom>
          <a:noFill/>
          <a:ln>
            <a:noFill/>
          </a:ln>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kumimoji="1" lang="zh-CN" altLang="en-US" sz="2800" b="1" dirty="0">
                <a:solidFill>
                  <a:srgbClr val="CC0000"/>
                </a:solidFill>
                <a:latin typeface="Times New Roman" panose="02020603050405020304" pitchFamily="18" charset="0"/>
                <a:ea typeface="宋体" panose="02010600030101010101" pitchFamily="2" charset="-122"/>
                <a:sym typeface="Symbol" panose="05050102010706020507" pitchFamily="18" charset="2"/>
              </a:rPr>
              <a:t>公式和参考方向必须配套使用！</a:t>
            </a:r>
          </a:p>
        </p:txBody>
      </p:sp>
      <p:grpSp>
        <p:nvGrpSpPr>
          <p:cNvPr id="11" name="Group 11">
            <a:extLst>
              <a:ext uri="{FF2B5EF4-FFF2-40B4-BE49-F238E27FC236}">
                <a16:creationId xmlns:a16="http://schemas.microsoft.com/office/drawing/2014/main" id="{AD1A98F1-E202-424A-A0D0-B021E24EBE62}"/>
              </a:ext>
            </a:extLst>
          </p:cNvPr>
          <p:cNvGrpSpPr>
            <a:grpSpLocks/>
          </p:cNvGrpSpPr>
          <p:nvPr/>
        </p:nvGrpSpPr>
        <p:grpSpPr bwMode="auto">
          <a:xfrm>
            <a:off x="2045994" y="2952384"/>
            <a:ext cx="4032250" cy="1741487"/>
            <a:chOff x="1610" y="2024"/>
            <a:chExt cx="2540" cy="1097"/>
          </a:xfrm>
        </p:grpSpPr>
        <p:grpSp>
          <p:nvGrpSpPr>
            <p:cNvPr id="12" name="Group 12">
              <a:extLst>
                <a:ext uri="{FF2B5EF4-FFF2-40B4-BE49-F238E27FC236}">
                  <a16:creationId xmlns:a16="http://schemas.microsoft.com/office/drawing/2014/main" id="{297CB43A-B4E8-41B5-87F2-6F02CAAE9D40}"/>
                </a:ext>
              </a:extLst>
            </p:cNvPr>
            <p:cNvGrpSpPr>
              <a:grpSpLocks/>
            </p:cNvGrpSpPr>
            <p:nvPr/>
          </p:nvGrpSpPr>
          <p:grpSpPr bwMode="auto">
            <a:xfrm>
              <a:off x="1928" y="2024"/>
              <a:ext cx="2086" cy="717"/>
              <a:chOff x="1751" y="3352"/>
              <a:chExt cx="1632" cy="574"/>
            </a:xfrm>
          </p:grpSpPr>
          <p:sp>
            <p:nvSpPr>
              <p:cNvPr id="18" name="Text Box 13">
                <a:extLst>
                  <a:ext uri="{FF2B5EF4-FFF2-40B4-BE49-F238E27FC236}">
                    <a16:creationId xmlns:a16="http://schemas.microsoft.com/office/drawing/2014/main" id="{4E74261E-ACB9-4F41-AF3F-FAFBF97B80E9}"/>
                  </a:ext>
                </a:extLst>
              </p:cNvPr>
              <p:cNvSpPr txBox="1">
                <a:spLocks noChangeArrowheads="1"/>
              </p:cNvSpPr>
              <p:nvPr/>
            </p:nvSpPr>
            <p:spPr bwMode="auto">
              <a:xfrm>
                <a:off x="2491" y="3352"/>
                <a:ext cx="207"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kumimoji="1" lang="en-US" altLang="zh-CN" sz="2800" b="1" i="1">
                    <a:latin typeface="Times New Roman" panose="02020603050405020304" pitchFamily="18" charset="0"/>
                    <a:ea typeface="宋体" panose="02010600030101010101" pitchFamily="2" charset="-122"/>
                    <a:sym typeface="Symbol" panose="05050102010706020507" pitchFamily="18" charset="2"/>
                  </a:rPr>
                  <a:t>R</a:t>
                </a:r>
                <a:endParaRPr kumimoji="1" lang="en-US" altLang="zh-CN" sz="2400" b="1">
                  <a:solidFill>
                    <a:srgbClr val="FFFF00"/>
                  </a:solidFill>
                  <a:latin typeface="Times New Roman" panose="02020603050405020304" pitchFamily="18" charset="0"/>
                  <a:ea typeface="仿宋_GB2312" pitchFamily="49" charset="-122"/>
                  <a:sym typeface="Symbol" panose="05050102010706020507" pitchFamily="18" charset="2"/>
                </a:endParaRPr>
              </a:p>
            </p:txBody>
          </p:sp>
          <p:sp>
            <p:nvSpPr>
              <p:cNvPr id="19" name="Rectangle 14">
                <a:extLst>
                  <a:ext uri="{FF2B5EF4-FFF2-40B4-BE49-F238E27FC236}">
                    <a16:creationId xmlns:a16="http://schemas.microsoft.com/office/drawing/2014/main" id="{5939C5F6-4EE5-4201-9E0F-D7612DFBB4AA}"/>
                  </a:ext>
                </a:extLst>
              </p:cNvPr>
              <p:cNvSpPr>
                <a:spLocks noChangeArrowheads="1"/>
              </p:cNvSpPr>
              <p:nvPr/>
            </p:nvSpPr>
            <p:spPr bwMode="auto">
              <a:xfrm>
                <a:off x="2327" y="3722"/>
                <a:ext cx="480" cy="204"/>
              </a:xfrm>
              <a:prstGeom prst="rect">
                <a:avLst/>
              </a:prstGeom>
              <a:solidFill>
                <a:srgbClr val="46ACAE"/>
              </a:solidFill>
              <a:ln w="12700" cap="sq">
                <a:solidFill>
                  <a:srgbClr val="46ACAE"/>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sp>
            <p:nvSpPr>
              <p:cNvPr id="20" name="Line 15">
                <a:extLst>
                  <a:ext uri="{FF2B5EF4-FFF2-40B4-BE49-F238E27FC236}">
                    <a16:creationId xmlns:a16="http://schemas.microsoft.com/office/drawing/2014/main" id="{2E85C436-17FE-4FC1-B826-B2353F317C08}"/>
                  </a:ext>
                </a:extLst>
              </p:cNvPr>
              <p:cNvSpPr>
                <a:spLocks noChangeShapeType="1"/>
              </p:cNvSpPr>
              <p:nvPr/>
            </p:nvSpPr>
            <p:spPr bwMode="auto">
              <a:xfrm flipH="1" flipV="1">
                <a:off x="1751" y="3820"/>
                <a:ext cx="576" cy="0"/>
              </a:xfrm>
              <a:prstGeom prst="line">
                <a:avLst/>
              </a:prstGeom>
              <a:noFill/>
              <a:ln w="38100" cap="sq">
                <a:solidFill>
                  <a:schemeClr val="tx1"/>
                </a:solidFill>
                <a:round/>
                <a:headEnd/>
                <a:tail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 name="Line 16">
                <a:extLst>
                  <a:ext uri="{FF2B5EF4-FFF2-40B4-BE49-F238E27FC236}">
                    <a16:creationId xmlns:a16="http://schemas.microsoft.com/office/drawing/2014/main" id="{379051AA-F167-42C2-A479-9A24BAE0148B}"/>
                  </a:ext>
                </a:extLst>
              </p:cNvPr>
              <p:cNvSpPr>
                <a:spLocks noChangeShapeType="1"/>
              </p:cNvSpPr>
              <p:nvPr/>
            </p:nvSpPr>
            <p:spPr bwMode="auto">
              <a:xfrm>
                <a:off x="2807" y="3820"/>
                <a:ext cx="576" cy="0"/>
              </a:xfrm>
              <a:prstGeom prst="line">
                <a:avLst/>
              </a:prstGeom>
              <a:noFill/>
              <a:ln w="38100" cap="sq">
                <a:solidFill>
                  <a:schemeClr val="tx1"/>
                </a:solidFill>
                <a:round/>
                <a:headEnd/>
                <a:tail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3" name="Text Box 17">
              <a:extLst>
                <a:ext uri="{FF2B5EF4-FFF2-40B4-BE49-F238E27FC236}">
                  <a16:creationId xmlns:a16="http://schemas.microsoft.com/office/drawing/2014/main" id="{36BED90B-F41D-4119-B78D-B431041D9364}"/>
                </a:ext>
              </a:extLst>
            </p:cNvPr>
            <p:cNvSpPr txBox="1">
              <a:spLocks noChangeArrowheads="1"/>
            </p:cNvSpPr>
            <p:nvPr/>
          </p:nvSpPr>
          <p:spPr bwMode="auto">
            <a:xfrm>
              <a:off x="2744" y="2756"/>
              <a:ext cx="490"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kumimoji="1" lang="en-US" altLang="zh-CN" sz="3200" b="1" i="1">
                  <a:latin typeface="Times New Roman" panose="02020603050405020304" pitchFamily="18" charset="0"/>
                  <a:ea typeface="仿宋_GB2312" pitchFamily="49" charset="-122"/>
                  <a:sym typeface="Symbol" panose="05050102010706020507" pitchFamily="18" charset="2"/>
                </a:rPr>
                <a:t>u</a:t>
              </a:r>
              <a:endParaRPr kumimoji="1" lang="en-US" altLang="zh-CN" sz="2400" b="1">
                <a:solidFill>
                  <a:srgbClr val="FFFF00"/>
                </a:solidFill>
                <a:latin typeface="Times New Roman" panose="02020603050405020304" pitchFamily="18" charset="0"/>
                <a:ea typeface="仿宋_GB2312" pitchFamily="49" charset="-122"/>
                <a:sym typeface="Symbol" panose="05050102010706020507" pitchFamily="18" charset="2"/>
              </a:endParaRPr>
            </a:p>
          </p:txBody>
        </p:sp>
        <p:sp>
          <p:nvSpPr>
            <p:cNvPr id="14" name="AutoShape 18">
              <a:extLst>
                <a:ext uri="{FF2B5EF4-FFF2-40B4-BE49-F238E27FC236}">
                  <a16:creationId xmlns:a16="http://schemas.microsoft.com/office/drawing/2014/main" id="{F87DDC88-0196-45A0-93A5-02C90BA5CB1C}"/>
                </a:ext>
              </a:extLst>
            </p:cNvPr>
            <p:cNvSpPr>
              <a:spLocks noChangeArrowheads="1"/>
            </p:cNvSpPr>
            <p:nvPr/>
          </p:nvSpPr>
          <p:spPr bwMode="auto">
            <a:xfrm>
              <a:off x="1837" y="2347"/>
              <a:ext cx="499" cy="91"/>
            </a:xfrm>
            <a:prstGeom prst="rightArrow">
              <a:avLst>
                <a:gd name="adj1" fmla="val 50000"/>
                <a:gd name="adj2" fmla="val 137088"/>
              </a:avLst>
            </a:prstGeom>
            <a:solidFill>
              <a:schemeClr val="tx1"/>
            </a:solidFill>
            <a:ln w="9525" algn="ctr">
              <a:solidFill>
                <a:schemeClr val="tx1"/>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sp>
          <p:nvSpPr>
            <p:cNvPr id="15" name="Text Box 19">
              <a:extLst>
                <a:ext uri="{FF2B5EF4-FFF2-40B4-BE49-F238E27FC236}">
                  <a16:creationId xmlns:a16="http://schemas.microsoft.com/office/drawing/2014/main" id="{F3933157-BBAA-476C-8360-F24A74C4AA92}"/>
                </a:ext>
              </a:extLst>
            </p:cNvPr>
            <p:cNvSpPr txBox="1">
              <a:spLocks noChangeArrowheads="1"/>
            </p:cNvSpPr>
            <p:nvPr/>
          </p:nvSpPr>
          <p:spPr bwMode="auto">
            <a:xfrm>
              <a:off x="2336" y="2166"/>
              <a:ext cx="363"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kumimoji="1" lang="en-US" altLang="zh-CN" sz="3200" b="1" i="1">
                  <a:latin typeface="Times New Roman" panose="02020603050405020304" pitchFamily="18" charset="0"/>
                  <a:ea typeface="仿宋_GB2312" pitchFamily="49" charset="-122"/>
                  <a:sym typeface="Symbol" panose="05050102010706020507" pitchFamily="18" charset="2"/>
                </a:rPr>
                <a:t>i</a:t>
              </a:r>
              <a:endParaRPr kumimoji="1" lang="en-US" altLang="zh-CN" sz="2400" b="1">
                <a:solidFill>
                  <a:srgbClr val="FFFF00"/>
                </a:solidFill>
                <a:latin typeface="Times New Roman" panose="02020603050405020304" pitchFamily="18" charset="0"/>
                <a:ea typeface="仿宋_GB2312" pitchFamily="49" charset="-122"/>
                <a:sym typeface="Symbol" panose="05050102010706020507" pitchFamily="18" charset="2"/>
              </a:endParaRPr>
            </a:p>
          </p:txBody>
        </p:sp>
        <p:sp>
          <p:nvSpPr>
            <p:cNvPr id="16" name="Text Box 20">
              <a:extLst>
                <a:ext uri="{FF2B5EF4-FFF2-40B4-BE49-F238E27FC236}">
                  <a16:creationId xmlns:a16="http://schemas.microsoft.com/office/drawing/2014/main" id="{E4BFC539-962C-43F9-9E23-7569D861189D}"/>
                </a:ext>
              </a:extLst>
            </p:cNvPr>
            <p:cNvSpPr txBox="1">
              <a:spLocks noChangeArrowheads="1"/>
            </p:cNvSpPr>
            <p:nvPr/>
          </p:nvSpPr>
          <p:spPr bwMode="auto">
            <a:xfrm>
              <a:off x="3833" y="2614"/>
              <a:ext cx="317"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kumimoji="1" lang="en-US" altLang="zh-CN" sz="4000" b="1">
                  <a:solidFill>
                    <a:srgbClr val="CC0000"/>
                  </a:solidFill>
                  <a:latin typeface="Times New Roman" panose="02020603050405020304" pitchFamily="18" charset="0"/>
                  <a:ea typeface="仿宋_GB2312" pitchFamily="49" charset="-122"/>
                  <a:sym typeface="Symbol" panose="05050102010706020507" pitchFamily="18" charset="2"/>
                </a:rPr>
                <a:t>+</a:t>
              </a:r>
              <a:endParaRPr kumimoji="1" lang="en-US" altLang="zh-CN" sz="2400" b="1">
                <a:solidFill>
                  <a:srgbClr val="CC0000"/>
                </a:solidFill>
                <a:latin typeface="Times New Roman" panose="02020603050405020304" pitchFamily="18" charset="0"/>
                <a:ea typeface="仿宋_GB2312" pitchFamily="49" charset="-122"/>
                <a:sym typeface="Symbol" panose="05050102010706020507" pitchFamily="18" charset="2"/>
              </a:endParaRPr>
            </a:p>
          </p:txBody>
        </p:sp>
        <p:sp>
          <p:nvSpPr>
            <p:cNvPr id="17" name="Text Box 21">
              <a:extLst>
                <a:ext uri="{FF2B5EF4-FFF2-40B4-BE49-F238E27FC236}">
                  <a16:creationId xmlns:a16="http://schemas.microsoft.com/office/drawing/2014/main" id="{C9B9146A-A690-425C-BC2F-AA5AF23A24CE}"/>
                </a:ext>
              </a:extLst>
            </p:cNvPr>
            <p:cNvSpPr txBox="1">
              <a:spLocks noChangeArrowheads="1"/>
            </p:cNvSpPr>
            <p:nvPr/>
          </p:nvSpPr>
          <p:spPr bwMode="auto">
            <a:xfrm>
              <a:off x="1610" y="2614"/>
              <a:ext cx="589"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kumimoji="1" lang="en-US" altLang="zh-CN" sz="4000" b="1">
                  <a:solidFill>
                    <a:srgbClr val="CC0000"/>
                  </a:solidFill>
                  <a:latin typeface="Times New Roman" panose="02020603050405020304" pitchFamily="18" charset="0"/>
                  <a:ea typeface="仿宋_GB2312" pitchFamily="49" charset="-122"/>
                  <a:sym typeface="Symbol" panose="05050102010706020507" pitchFamily="18" charset="2"/>
                </a:rPr>
                <a:t>-</a:t>
              </a:r>
              <a:endParaRPr kumimoji="1" lang="en-US" altLang="zh-CN" sz="2400" b="1">
                <a:solidFill>
                  <a:srgbClr val="CC0000"/>
                </a:solidFill>
                <a:latin typeface="Times New Roman" panose="02020603050405020304" pitchFamily="18" charset="0"/>
                <a:ea typeface="仿宋_GB2312" pitchFamily="49" charset="-122"/>
                <a:sym typeface="Symbol" panose="05050102010706020507" pitchFamily="18" charset="2"/>
              </a:endParaRPr>
            </a:p>
          </p:txBody>
        </p:sp>
      </p:grpSp>
    </p:spTree>
    <p:extLst>
      <p:ext uri="{BB962C8B-B14F-4D97-AF65-F5344CB8AC3E}">
        <p14:creationId xmlns:p14="http://schemas.microsoft.com/office/powerpoint/2010/main" val="266938272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a:extLst>
              <a:ext uri="{FF2B5EF4-FFF2-40B4-BE49-F238E27FC236}">
                <a16:creationId xmlns:a16="http://schemas.microsoft.com/office/drawing/2014/main" id="{8ACD298D-3954-46AC-8D5A-ACF3607B7CD4}"/>
              </a:ext>
            </a:extLst>
          </p:cNvPr>
          <p:cNvSpPr txBox="1">
            <a:spLocks noChangeArrowheads="1"/>
          </p:cNvSpPr>
          <p:nvPr/>
        </p:nvSpPr>
        <p:spPr bwMode="auto">
          <a:xfrm>
            <a:off x="1319791" y="396730"/>
            <a:ext cx="28209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kumimoji="1" lang="en-US" altLang="zh-CN" sz="2800" b="1" dirty="0">
                <a:latin typeface="Times New Roman" panose="02020603050405020304" pitchFamily="18" charset="0"/>
                <a:ea typeface="仿宋_GB2312" pitchFamily="49" charset="-122"/>
              </a:rPr>
              <a:t>&lt;3&gt;.  </a:t>
            </a:r>
            <a:r>
              <a:rPr kumimoji="1" lang="zh-CN" altLang="en-US" sz="2800" b="1" dirty="0">
                <a:latin typeface="Times New Roman" panose="02020603050405020304" pitchFamily="18" charset="0"/>
                <a:ea typeface="仿宋_GB2312" pitchFamily="49" charset="-122"/>
              </a:rPr>
              <a:t>功率和能量</a:t>
            </a:r>
          </a:p>
        </p:txBody>
      </p:sp>
      <p:sp>
        <p:nvSpPr>
          <p:cNvPr id="3" name="Text Box 3">
            <a:extLst>
              <a:ext uri="{FF2B5EF4-FFF2-40B4-BE49-F238E27FC236}">
                <a16:creationId xmlns:a16="http://schemas.microsoft.com/office/drawing/2014/main" id="{12A381F7-62FF-4A4B-965B-BDBD9BB445C2}"/>
              </a:ext>
            </a:extLst>
          </p:cNvPr>
          <p:cNvSpPr txBox="1">
            <a:spLocks noChangeArrowheads="1"/>
          </p:cNvSpPr>
          <p:nvPr/>
        </p:nvSpPr>
        <p:spPr bwMode="auto">
          <a:xfrm>
            <a:off x="4868445" y="4316639"/>
            <a:ext cx="72310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kumimoji="1" lang="zh-CN" altLang="en-US" sz="2400" b="1" dirty="0">
                <a:solidFill>
                  <a:srgbClr val="CC0000"/>
                </a:solidFill>
                <a:latin typeface="Times New Roman" panose="02020603050405020304" pitchFamily="18" charset="0"/>
                <a:ea typeface="仿宋_GB2312" pitchFamily="49" charset="-122"/>
                <a:sym typeface="Monotype Sorts" pitchFamily="2" charset="2"/>
              </a:rPr>
              <a:t>上述结果说明电阻元件在任何时刻总是消耗功率的。</a:t>
            </a:r>
            <a:endParaRPr kumimoji="1" lang="zh-CN" altLang="en-US" sz="2400" b="1" dirty="0">
              <a:solidFill>
                <a:srgbClr val="CC0000"/>
              </a:solidFill>
              <a:latin typeface="Times New Roman" panose="02020603050405020304" pitchFamily="18" charset="0"/>
              <a:ea typeface="仿宋_GB2312" pitchFamily="49" charset="-122"/>
            </a:endParaRPr>
          </a:p>
        </p:txBody>
      </p:sp>
      <p:sp>
        <p:nvSpPr>
          <p:cNvPr id="4" name="Text Box 4">
            <a:extLst>
              <a:ext uri="{FF2B5EF4-FFF2-40B4-BE49-F238E27FC236}">
                <a16:creationId xmlns:a16="http://schemas.microsoft.com/office/drawing/2014/main" id="{DDBF2556-518B-4C65-8748-5B87F931EE5D}"/>
              </a:ext>
            </a:extLst>
          </p:cNvPr>
          <p:cNvSpPr txBox="1">
            <a:spLocks noChangeArrowheads="1"/>
          </p:cNvSpPr>
          <p:nvPr/>
        </p:nvSpPr>
        <p:spPr bwMode="auto">
          <a:xfrm>
            <a:off x="6195151" y="2790157"/>
            <a:ext cx="4335463"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zh-CN" sz="3200" b="1" i="1" dirty="0">
                <a:latin typeface="Times New Roman" panose="02020603050405020304" pitchFamily="18" charset="0"/>
                <a:ea typeface="宋体" panose="02010600030101010101" pitchFamily="2" charset="-122"/>
                <a:sym typeface="Symbol" panose="05050102010706020507" pitchFamily="18" charset="2"/>
              </a:rPr>
              <a:t>p</a:t>
            </a:r>
            <a:r>
              <a:rPr kumimoji="1" lang="en-US" altLang="zh-CN" sz="3200" b="1" i="1" baseline="-25000" dirty="0">
                <a:latin typeface="Times New Roman" panose="02020603050405020304" pitchFamily="18" charset="0"/>
                <a:ea typeface="宋体" panose="02010600030101010101" pitchFamily="2" charset="-122"/>
                <a:sym typeface="Symbol" panose="05050102010706020507" pitchFamily="18" charset="2"/>
              </a:rPr>
              <a:t> </a:t>
            </a:r>
            <a:r>
              <a:rPr kumimoji="1" lang="en-US" altLang="zh-CN" sz="3200" b="1" i="1" dirty="0">
                <a:latin typeface="Times New Roman" panose="02020603050405020304" pitchFamily="18" charset="0"/>
                <a:ea typeface="宋体" panose="02010600030101010101" pitchFamily="2" charset="-122"/>
                <a:sym typeface="Symbol" panose="05050102010706020507" pitchFamily="18" charset="2"/>
              </a:rPr>
              <a:t></a:t>
            </a:r>
            <a:r>
              <a:rPr kumimoji="1" lang="en-US" altLang="zh-CN" sz="3200" b="1" i="1" dirty="0">
                <a:latin typeface="Times New Roman" panose="02020603050405020304" pitchFamily="18" charset="0"/>
                <a:ea typeface="宋体" panose="02010600030101010101" pitchFamily="2" charset="-122"/>
              </a:rPr>
              <a:t> u </a:t>
            </a:r>
            <a:r>
              <a:rPr kumimoji="1" lang="en-US" altLang="zh-CN" sz="3200" b="1" i="1" dirty="0" err="1">
                <a:latin typeface="Times New Roman" panose="02020603050405020304" pitchFamily="18" charset="0"/>
                <a:ea typeface="宋体" panose="02010600030101010101" pitchFamily="2" charset="-122"/>
              </a:rPr>
              <a:t>i</a:t>
            </a:r>
            <a:r>
              <a:rPr kumimoji="1" lang="en-US" altLang="zh-CN" sz="3200" b="1" i="1" dirty="0">
                <a:latin typeface="Times New Roman" panose="02020603050405020304" pitchFamily="18" charset="0"/>
                <a:ea typeface="宋体" panose="02010600030101010101" pitchFamily="2" charset="-122"/>
                <a:sym typeface="Symbol" panose="05050102010706020507" pitchFamily="18" charset="2"/>
              </a:rPr>
              <a:t> (–</a:t>
            </a:r>
            <a:r>
              <a:rPr kumimoji="1" lang="en-US" altLang="zh-CN" sz="3200" b="1" i="1" dirty="0">
                <a:latin typeface="Times New Roman" panose="02020603050405020304" pitchFamily="18" charset="0"/>
                <a:ea typeface="宋体" panose="02010600030101010101" pitchFamily="2" charset="-122"/>
              </a:rPr>
              <a:t>R </a:t>
            </a:r>
            <a:r>
              <a:rPr kumimoji="1" lang="en-US" altLang="zh-CN" sz="3200" b="1" i="1" dirty="0" err="1">
                <a:latin typeface="Times New Roman" panose="02020603050405020304" pitchFamily="18" charset="0"/>
                <a:ea typeface="宋体" panose="02010600030101010101" pitchFamily="2" charset="-122"/>
              </a:rPr>
              <a:t>i</a:t>
            </a:r>
            <a:r>
              <a:rPr kumimoji="1" lang="en-US" altLang="zh-CN" sz="3200" b="1" i="1" dirty="0">
                <a:latin typeface="Times New Roman" panose="02020603050405020304" pitchFamily="18" charset="0"/>
                <a:ea typeface="宋体" panose="02010600030101010101" pitchFamily="2" charset="-122"/>
              </a:rPr>
              <a:t>) </a:t>
            </a:r>
            <a:r>
              <a:rPr kumimoji="1" lang="en-US" altLang="zh-CN" sz="3200" b="1" i="1" dirty="0" err="1">
                <a:latin typeface="Times New Roman" panose="02020603050405020304" pitchFamily="18" charset="0"/>
                <a:ea typeface="宋体" panose="02010600030101010101" pitchFamily="2" charset="-122"/>
              </a:rPr>
              <a:t>i</a:t>
            </a:r>
            <a:r>
              <a:rPr kumimoji="1" lang="en-US" altLang="zh-CN" sz="3200" b="1" i="1" dirty="0">
                <a:latin typeface="Times New Roman" panose="02020603050405020304" pitchFamily="18" charset="0"/>
                <a:ea typeface="宋体" panose="02010600030101010101" pitchFamily="2" charset="-122"/>
                <a:sym typeface="Symbol" panose="05050102010706020507" pitchFamily="18" charset="2"/>
              </a:rPr>
              <a:t> -</a:t>
            </a:r>
            <a:r>
              <a:rPr kumimoji="1" lang="en-US" altLang="zh-CN" sz="3200" b="1" i="1" dirty="0">
                <a:latin typeface="Times New Roman" panose="02020603050405020304" pitchFamily="18" charset="0"/>
                <a:ea typeface="宋体" panose="02010600030101010101" pitchFamily="2" charset="-122"/>
              </a:rPr>
              <a:t>i</a:t>
            </a:r>
            <a:r>
              <a:rPr kumimoji="1" lang="en-US" altLang="zh-CN" sz="3200" b="1" i="1" baseline="30000" dirty="0">
                <a:latin typeface="Times New Roman" panose="02020603050405020304" pitchFamily="18" charset="0"/>
                <a:ea typeface="宋体" panose="02010600030101010101" pitchFamily="2" charset="-122"/>
              </a:rPr>
              <a:t>2</a:t>
            </a:r>
            <a:r>
              <a:rPr kumimoji="1" lang="en-US" altLang="zh-CN" sz="3200" b="1" i="1" dirty="0">
                <a:latin typeface="Times New Roman" panose="02020603050405020304" pitchFamily="18" charset="0"/>
                <a:ea typeface="宋体" panose="02010600030101010101" pitchFamily="2" charset="-122"/>
              </a:rPr>
              <a:t> R </a:t>
            </a:r>
          </a:p>
          <a:p>
            <a:pPr algn="ctr">
              <a:spcBef>
                <a:spcPct val="50000"/>
              </a:spcBef>
            </a:pPr>
            <a:r>
              <a:rPr kumimoji="1" lang="en-US" altLang="zh-CN" sz="3200" b="1" i="1" dirty="0">
                <a:latin typeface="Times New Roman" panose="02020603050405020304" pitchFamily="18" charset="0"/>
                <a:ea typeface="宋体" panose="02010600030101010101" pitchFamily="2" charset="-122"/>
              </a:rPr>
              <a:t>  </a:t>
            </a:r>
            <a:r>
              <a:rPr kumimoji="1" lang="en-US" altLang="zh-CN" sz="3200" b="1" i="1" dirty="0">
                <a:latin typeface="Times New Roman" panose="02020603050405020304" pitchFamily="18" charset="0"/>
                <a:ea typeface="宋体" panose="02010600030101010101" pitchFamily="2" charset="-122"/>
                <a:sym typeface="Symbol" panose="05050102010706020507" pitchFamily="18" charset="2"/>
              </a:rPr>
              <a:t></a:t>
            </a:r>
            <a:r>
              <a:rPr kumimoji="1" lang="en-US" altLang="zh-CN" sz="3200" b="1" i="1" dirty="0">
                <a:latin typeface="Times New Roman" panose="02020603050405020304" pitchFamily="18" charset="0"/>
                <a:ea typeface="宋体" panose="02010600030101010101" pitchFamily="2" charset="-122"/>
              </a:rPr>
              <a:t> u</a:t>
            </a:r>
            <a:r>
              <a:rPr kumimoji="1" lang="en-US" altLang="zh-CN" sz="3200" b="1" i="1" dirty="0">
                <a:latin typeface="Times New Roman" panose="02020603050405020304" pitchFamily="18" charset="0"/>
                <a:ea typeface="宋体" panose="02010600030101010101" pitchFamily="2" charset="-122"/>
                <a:sym typeface="Symbol" panose="05050102010706020507" pitchFamily="18" charset="2"/>
              </a:rPr>
              <a:t>(–</a:t>
            </a:r>
            <a:r>
              <a:rPr kumimoji="1" lang="en-US" altLang="zh-CN" sz="3200" b="1" i="1" dirty="0">
                <a:latin typeface="Times New Roman" panose="02020603050405020304" pitchFamily="18" charset="0"/>
                <a:ea typeface="宋体" panose="02010600030101010101" pitchFamily="2" charset="-122"/>
              </a:rPr>
              <a:t>u/ R) </a:t>
            </a:r>
            <a:r>
              <a:rPr kumimoji="1" lang="en-US" altLang="zh-CN" sz="3200" b="1" i="1" dirty="0">
                <a:latin typeface="Times New Roman" panose="02020603050405020304" pitchFamily="18" charset="0"/>
                <a:ea typeface="宋体" panose="02010600030101010101" pitchFamily="2" charset="-122"/>
                <a:sym typeface="Symbol" panose="05050102010706020507" pitchFamily="18" charset="2"/>
              </a:rPr>
              <a:t>  -</a:t>
            </a:r>
            <a:r>
              <a:rPr kumimoji="1" lang="en-US" altLang="zh-CN" sz="3200" b="1" i="1" dirty="0">
                <a:latin typeface="Times New Roman" panose="02020603050405020304" pitchFamily="18" charset="0"/>
                <a:ea typeface="宋体" panose="02010600030101010101" pitchFamily="2" charset="-122"/>
              </a:rPr>
              <a:t>u</a:t>
            </a:r>
            <a:r>
              <a:rPr kumimoji="1" lang="en-US" altLang="zh-CN" sz="3200" b="1" i="1" baseline="30000" dirty="0">
                <a:latin typeface="Times New Roman" panose="02020603050405020304" pitchFamily="18" charset="0"/>
                <a:ea typeface="宋体" panose="02010600030101010101" pitchFamily="2" charset="-122"/>
              </a:rPr>
              <a:t>2</a:t>
            </a:r>
            <a:r>
              <a:rPr kumimoji="1" lang="en-US" altLang="zh-CN" sz="3200" b="1" i="1" dirty="0">
                <a:latin typeface="Times New Roman" panose="02020603050405020304" pitchFamily="18" charset="0"/>
                <a:ea typeface="宋体" panose="02010600030101010101" pitchFamily="2" charset="-122"/>
              </a:rPr>
              <a:t>/ R</a:t>
            </a:r>
          </a:p>
        </p:txBody>
      </p:sp>
      <p:sp>
        <p:nvSpPr>
          <p:cNvPr id="5" name="Text Box 5">
            <a:extLst>
              <a:ext uri="{FF2B5EF4-FFF2-40B4-BE49-F238E27FC236}">
                <a16:creationId xmlns:a16="http://schemas.microsoft.com/office/drawing/2014/main" id="{43F193D9-28A6-46D3-BD52-CCA2FE290845}"/>
              </a:ext>
            </a:extLst>
          </p:cNvPr>
          <p:cNvSpPr txBox="1">
            <a:spLocks noChangeArrowheads="1"/>
          </p:cNvSpPr>
          <p:nvPr/>
        </p:nvSpPr>
        <p:spPr bwMode="auto">
          <a:xfrm>
            <a:off x="6103676" y="1500066"/>
            <a:ext cx="40386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zh-CN" sz="3200" b="1" i="1">
                <a:latin typeface="Times New Roman" panose="02020603050405020304" pitchFamily="18" charset="0"/>
                <a:ea typeface="宋体" panose="02010600030101010101" pitchFamily="2" charset="-122"/>
                <a:sym typeface="Symbol" panose="05050102010706020507" pitchFamily="18" charset="2"/>
              </a:rPr>
              <a:t>p</a:t>
            </a:r>
            <a:r>
              <a:rPr kumimoji="1" lang="en-US" altLang="zh-CN" sz="3200" i="1">
                <a:latin typeface="Times New Roman" panose="02020603050405020304" pitchFamily="18" charset="0"/>
                <a:ea typeface="宋体" panose="02010600030101010101" pitchFamily="2" charset="-122"/>
                <a:sym typeface="Symbol" panose="05050102010706020507" pitchFamily="18" charset="2"/>
              </a:rPr>
              <a:t> </a:t>
            </a:r>
            <a:r>
              <a:rPr kumimoji="1" lang="en-US" altLang="zh-CN" sz="3200" b="1">
                <a:latin typeface="Times New Roman" panose="02020603050405020304" pitchFamily="18" charset="0"/>
                <a:ea typeface="宋体" panose="02010600030101010101" pitchFamily="2" charset="-122"/>
                <a:sym typeface="Symbol" panose="05050102010706020507" pitchFamily="18" charset="2"/>
              </a:rPr>
              <a:t></a:t>
            </a:r>
            <a:r>
              <a:rPr kumimoji="1" lang="en-US" altLang="zh-CN" sz="3200" b="1">
                <a:latin typeface="Times New Roman" panose="02020603050405020304" pitchFamily="18" charset="0"/>
                <a:ea typeface="宋体" panose="02010600030101010101" pitchFamily="2" charset="-122"/>
              </a:rPr>
              <a:t> </a:t>
            </a:r>
            <a:r>
              <a:rPr kumimoji="1" lang="en-US" altLang="zh-CN" sz="3200" b="1" i="1">
                <a:latin typeface="Times New Roman" panose="02020603050405020304" pitchFamily="18" charset="0"/>
                <a:ea typeface="宋体" panose="02010600030101010101" pitchFamily="2" charset="-122"/>
              </a:rPr>
              <a:t>u i</a:t>
            </a:r>
            <a:r>
              <a:rPr kumimoji="1" lang="en-US" altLang="zh-CN" sz="3200" b="1">
                <a:latin typeface="Times New Roman" panose="02020603050405020304" pitchFamily="18" charset="0"/>
                <a:ea typeface="宋体" panose="02010600030101010101" pitchFamily="2" charset="-122"/>
                <a:sym typeface="Symbol" panose="05050102010706020507" pitchFamily="18" charset="2"/>
              </a:rPr>
              <a:t> </a:t>
            </a:r>
            <a:r>
              <a:rPr kumimoji="1" lang="en-US" altLang="zh-CN" sz="3200" b="1" i="1">
                <a:latin typeface="Times New Roman" panose="02020603050405020304" pitchFamily="18" charset="0"/>
                <a:ea typeface="宋体" panose="02010600030101010101" pitchFamily="2" charset="-122"/>
              </a:rPr>
              <a:t>i</a:t>
            </a:r>
            <a:r>
              <a:rPr kumimoji="1" lang="en-US" altLang="zh-CN" sz="3200" b="1" baseline="30000">
                <a:latin typeface="Times New Roman" panose="02020603050405020304" pitchFamily="18" charset="0"/>
                <a:ea typeface="宋体" panose="02010600030101010101" pitchFamily="2" charset="-122"/>
              </a:rPr>
              <a:t>2</a:t>
            </a:r>
            <a:r>
              <a:rPr kumimoji="1" lang="en-US" altLang="zh-CN" sz="3200" b="1" i="1">
                <a:latin typeface="Times New Roman" panose="02020603050405020304" pitchFamily="18" charset="0"/>
                <a:ea typeface="宋体" panose="02010600030101010101" pitchFamily="2" charset="-122"/>
              </a:rPr>
              <a:t>R </a:t>
            </a:r>
            <a:r>
              <a:rPr kumimoji="1" lang="en-US" altLang="zh-CN" sz="3200" b="1">
                <a:latin typeface="Times New Roman" panose="02020603050405020304" pitchFamily="18" charset="0"/>
                <a:ea typeface="宋体" panose="02010600030101010101" pitchFamily="2" charset="-122"/>
                <a:sym typeface="Symbol" panose="05050102010706020507" pitchFamily="18" charset="2"/>
              </a:rPr>
              <a:t></a:t>
            </a:r>
            <a:r>
              <a:rPr kumimoji="1" lang="en-US" altLang="zh-CN" sz="3200" b="1" i="1">
                <a:latin typeface="Times New Roman" panose="02020603050405020304" pitchFamily="18" charset="0"/>
                <a:ea typeface="宋体" panose="02010600030101010101" pitchFamily="2" charset="-122"/>
              </a:rPr>
              <a:t>u</a:t>
            </a:r>
            <a:r>
              <a:rPr kumimoji="1" lang="en-US" altLang="zh-CN" sz="3200" b="1" baseline="30000">
                <a:latin typeface="Times New Roman" panose="02020603050405020304" pitchFamily="18" charset="0"/>
                <a:ea typeface="宋体" panose="02010600030101010101" pitchFamily="2" charset="-122"/>
              </a:rPr>
              <a:t>2</a:t>
            </a:r>
            <a:r>
              <a:rPr kumimoji="1" lang="en-US" altLang="zh-CN" sz="3200" b="1" i="1">
                <a:latin typeface="Times New Roman" panose="02020603050405020304" pitchFamily="18" charset="0"/>
                <a:ea typeface="宋体" panose="02010600030101010101" pitchFamily="2" charset="-122"/>
              </a:rPr>
              <a:t> / R</a:t>
            </a:r>
          </a:p>
        </p:txBody>
      </p:sp>
      <p:sp>
        <p:nvSpPr>
          <p:cNvPr id="6" name="Text Box 6">
            <a:extLst>
              <a:ext uri="{FF2B5EF4-FFF2-40B4-BE49-F238E27FC236}">
                <a16:creationId xmlns:a16="http://schemas.microsoft.com/office/drawing/2014/main" id="{9556FCF7-93DB-4A0B-880E-EE3C289B9E9F}"/>
              </a:ext>
            </a:extLst>
          </p:cNvPr>
          <p:cNvSpPr txBox="1">
            <a:spLocks noChangeArrowheads="1"/>
          </p:cNvSpPr>
          <p:nvPr/>
        </p:nvSpPr>
        <p:spPr bwMode="auto">
          <a:xfrm>
            <a:off x="1650756" y="1299395"/>
            <a:ext cx="1112805" cy="461665"/>
          </a:xfrm>
          <a:prstGeom prst="rect">
            <a:avLst/>
          </a:prstGeom>
          <a:noFill/>
          <a:ln w="38100" cap="sq">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kumimoji="1" lang="zh-CN" altLang="en-US" sz="2400" b="1">
                <a:latin typeface="Times New Roman" panose="02020603050405020304" pitchFamily="18" charset="0"/>
                <a:ea typeface="宋体" panose="02010600030101010101" pitchFamily="2" charset="-122"/>
                <a:sym typeface="Monotype Sorts" pitchFamily="2" charset="2"/>
              </a:rPr>
              <a:t>功率：</a:t>
            </a:r>
            <a:endParaRPr kumimoji="1" lang="zh-CN" altLang="en-US" sz="2400" b="1">
              <a:latin typeface="Times New Roman" panose="02020603050405020304" pitchFamily="18" charset="0"/>
              <a:ea typeface="宋体" panose="02010600030101010101" pitchFamily="2" charset="-122"/>
            </a:endParaRPr>
          </a:p>
        </p:txBody>
      </p:sp>
      <p:grpSp>
        <p:nvGrpSpPr>
          <p:cNvPr id="7" name="Group 7">
            <a:extLst>
              <a:ext uri="{FF2B5EF4-FFF2-40B4-BE49-F238E27FC236}">
                <a16:creationId xmlns:a16="http://schemas.microsoft.com/office/drawing/2014/main" id="{C54537EE-BBBD-45F5-89BA-89417F1E0483}"/>
              </a:ext>
            </a:extLst>
          </p:cNvPr>
          <p:cNvGrpSpPr>
            <a:grpSpLocks/>
          </p:cNvGrpSpPr>
          <p:nvPr/>
        </p:nvGrpSpPr>
        <p:grpSpPr bwMode="auto">
          <a:xfrm>
            <a:off x="2606924" y="2624658"/>
            <a:ext cx="3671887" cy="1622425"/>
            <a:chOff x="1610" y="2000"/>
            <a:chExt cx="2540" cy="1176"/>
          </a:xfrm>
        </p:grpSpPr>
        <p:grpSp>
          <p:nvGrpSpPr>
            <p:cNvPr id="8" name="Group 8">
              <a:extLst>
                <a:ext uri="{FF2B5EF4-FFF2-40B4-BE49-F238E27FC236}">
                  <a16:creationId xmlns:a16="http://schemas.microsoft.com/office/drawing/2014/main" id="{9E7C4E74-9E2E-4F76-AEEB-753C5808D898}"/>
                </a:ext>
              </a:extLst>
            </p:cNvPr>
            <p:cNvGrpSpPr>
              <a:grpSpLocks/>
            </p:cNvGrpSpPr>
            <p:nvPr/>
          </p:nvGrpSpPr>
          <p:grpSpPr bwMode="auto">
            <a:xfrm>
              <a:off x="1928" y="2000"/>
              <a:ext cx="2086" cy="756"/>
              <a:chOff x="1751" y="3333"/>
              <a:chExt cx="1632" cy="605"/>
            </a:xfrm>
          </p:grpSpPr>
          <p:sp>
            <p:nvSpPr>
              <p:cNvPr id="14" name="Text Box 9">
                <a:extLst>
                  <a:ext uri="{FF2B5EF4-FFF2-40B4-BE49-F238E27FC236}">
                    <a16:creationId xmlns:a16="http://schemas.microsoft.com/office/drawing/2014/main" id="{0AC83DED-4341-4259-978A-96EB1977AFC9}"/>
                  </a:ext>
                </a:extLst>
              </p:cNvPr>
              <p:cNvSpPr txBox="1">
                <a:spLocks noChangeArrowheads="1"/>
              </p:cNvSpPr>
              <p:nvPr/>
            </p:nvSpPr>
            <p:spPr bwMode="auto">
              <a:xfrm>
                <a:off x="2481" y="3333"/>
                <a:ext cx="227" cy="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kumimoji="1" lang="en-US" altLang="zh-CN" sz="2800" b="1" i="1">
                    <a:latin typeface="Times New Roman" panose="02020603050405020304" pitchFamily="18" charset="0"/>
                    <a:ea typeface="宋体" panose="02010600030101010101" pitchFamily="2" charset="-122"/>
                    <a:sym typeface="Symbol" panose="05050102010706020507" pitchFamily="18" charset="2"/>
                  </a:rPr>
                  <a:t>R</a:t>
                </a:r>
                <a:endParaRPr kumimoji="1" lang="en-US" altLang="zh-CN" sz="2400" b="1">
                  <a:solidFill>
                    <a:srgbClr val="FFFF00"/>
                  </a:solidFill>
                  <a:latin typeface="Times New Roman" panose="02020603050405020304" pitchFamily="18" charset="0"/>
                  <a:ea typeface="仿宋_GB2312" pitchFamily="49" charset="-122"/>
                  <a:sym typeface="Symbol" panose="05050102010706020507" pitchFamily="18" charset="2"/>
                </a:endParaRPr>
              </a:p>
            </p:txBody>
          </p:sp>
          <p:sp>
            <p:nvSpPr>
              <p:cNvPr id="15" name="Rectangle 10">
                <a:extLst>
                  <a:ext uri="{FF2B5EF4-FFF2-40B4-BE49-F238E27FC236}">
                    <a16:creationId xmlns:a16="http://schemas.microsoft.com/office/drawing/2014/main" id="{A866C1DC-CE20-4514-84CB-4489C0D8CD05}"/>
                  </a:ext>
                </a:extLst>
              </p:cNvPr>
              <p:cNvSpPr>
                <a:spLocks noChangeArrowheads="1"/>
              </p:cNvSpPr>
              <p:nvPr/>
            </p:nvSpPr>
            <p:spPr bwMode="auto">
              <a:xfrm>
                <a:off x="2327" y="3702"/>
                <a:ext cx="480" cy="236"/>
              </a:xfrm>
              <a:prstGeom prst="rect">
                <a:avLst/>
              </a:prstGeom>
              <a:solidFill>
                <a:srgbClr val="46ACAE"/>
              </a:solidFill>
              <a:ln>
                <a:noFill/>
              </a:ln>
              <a:extLst>
                <a:ext uri="{91240B29-F687-4F45-9708-019B960494DF}">
                  <a14:hiddenLine xmlns:a14="http://schemas.microsoft.com/office/drawing/2010/main" w="12700" cap="sq">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sp>
            <p:nvSpPr>
              <p:cNvPr id="16" name="Line 11">
                <a:extLst>
                  <a:ext uri="{FF2B5EF4-FFF2-40B4-BE49-F238E27FC236}">
                    <a16:creationId xmlns:a16="http://schemas.microsoft.com/office/drawing/2014/main" id="{B98373B7-4DDC-4FDB-A15F-695CEC65A807}"/>
                  </a:ext>
                </a:extLst>
              </p:cNvPr>
              <p:cNvSpPr>
                <a:spLocks noChangeShapeType="1"/>
              </p:cNvSpPr>
              <p:nvPr/>
            </p:nvSpPr>
            <p:spPr bwMode="auto">
              <a:xfrm flipH="1" flipV="1">
                <a:off x="1751" y="3820"/>
                <a:ext cx="576" cy="0"/>
              </a:xfrm>
              <a:prstGeom prst="line">
                <a:avLst/>
              </a:prstGeom>
              <a:noFill/>
              <a:ln w="38100" cap="sq">
                <a:solidFill>
                  <a:schemeClr val="tx1"/>
                </a:solidFill>
                <a:round/>
                <a:headEnd/>
                <a:tail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 name="Line 12">
                <a:extLst>
                  <a:ext uri="{FF2B5EF4-FFF2-40B4-BE49-F238E27FC236}">
                    <a16:creationId xmlns:a16="http://schemas.microsoft.com/office/drawing/2014/main" id="{A3CE8A9B-920C-4EB7-A920-9F27661B19FC}"/>
                  </a:ext>
                </a:extLst>
              </p:cNvPr>
              <p:cNvSpPr>
                <a:spLocks noChangeShapeType="1"/>
              </p:cNvSpPr>
              <p:nvPr/>
            </p:nvSpPr>
            <p:spPr bwMode="auto">
              <a:xfrm>
                <a:off x="2807" y="3820"/>
                <a:ext cx="576" cy="0"/>
              </a:xfrm>
              <a:prstGeom prst="line">
                <a:avLst/>
              </a:prstGeom>
              <a:noFill/>
              <a:ln w="38100" cap="sq">
                <a:solidFill>
                  <a:schemeClr val="tx1"/>
                </a:solidFill>
                <a:round/>
                <a:headEnd/>
                <a:tail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9" name="Text Box 13">
              <a:extLst>
                <a:ext uri="{FF2B5EF4-FFF2-40B4-BE49-F238E27FC236}">
                  <a16:creationId xmlns:a16="http://schemas.microsoft.com/office/drawing/2014/main" id="{4E75B8F2-56D1-4B24-A710-1732E338A48C}"/>
                </a:ext>
              </a:extLst>
            </p:cNvPr>
            <p:cNvSpPr txBox="1">
              <a:spLocks noChangeArrowheads="1"/>
            </p:cNvSpPr>
            <p:nvPr/>
          </p:nvSpPr>
          <p:spPr bwMode="auto">
            <a:xfrm>
              <a:off x="2744" y="2756"/>
              <a:ext cx="490" cy="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kumimoji="1" lang="en-US" altLang="zh-CN" sz="3200" b="1" i="1">
                  <a:latin typeface="Times New Roman" panose="02020603050405020304" pitchFamily="18" charset="0"/>
                  <a:ea typeface="仿宋_GB2312" pitchFamily="49" charset="-122"/>
                  <a:sym typeface="Symbol" panose="05050102010706020507" pitchFamily="18" charset="2"/>
                </a:rPr>
                <a:t>u</a:t>
              </a:r>
              <a:endParaRPr kumimoji="1" lang="en-US" altLang="zh-CN" sz="2400" b="1">
                <a:solidFill>
                  <a:srgbClr val="FFFF00"/>
                </a:solidFill>
                <a:latin typeface="Times New Roman" panose="02020603050405020304" pitchFamily="18" charset="0"/>
                <a:ea typeface="仿宋_GB2312" pitchFamily="49" charset="-122"/>
                <a:sym typeface="Symbol" panose="05050102010706020507" pitchFamily="18" charset="2"/>
              </a:endParaRPr>
            </a:p>
          </p:txBody>
        </p:sp>
        <p:sp>
          <p:nvSpPr>
            <p:cNvPr id="10" name="AutoShape 14">
              <a:extLst>
                <a:ext uri="{FF2B5EF4-FFF2-40B4-BE49-F238E27FC236}">
                  <a16:creationId xmlns:a16="http://schemas.microsoft.com/office/drawing/2014/main" id="{E10B6D55-A8A6-459A-AC99-92C711B7158D}"/>
                </a:ext>
              </a:extLst>
            </p:cNvPr>
            <p:cNvSpPr>
              <a:spLocks noChangeArrowheads="1"/>
            </p:cNvSpPr>
            <p:nvPr/>
          </p:nvSpPr>
          <p:spPr bwMode="auto">
            <a:xfrm>
              <a:off x="1837" y="2347"/>
              <a:ext cx="499" cy="91"/>
            </a:xfrm>
            <a:prstGeom prst="rightArrow">
              <a:avLst>
                <a:gd name="adj1" fmla="val 50000"/>
                <a:gd name="adj2" fmla="val 137088"/>
              </a:avLst>
            </a:prstGeom>
            <a:solidFill>
              <a:schemeClr val="tx1"/>
            </a:solidFill>
            <a:ln w="9525" algn="ctr">
              <a:solidFill>
                <a:schemeClr val="tx1"/>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sp>
          <p:nvSpPr>
            <p:cNvPr id="11" name="Text Box 15">
              <a:extLst>
                <a:ext uri="{FF2B5EF4-FFF2-40B4-BE49-F238E27FC236}">
                  <a16:creationId xmlns:a16="http://schemas.microsoft.com/office/drawing/2014/main" id="{8F050DF6-9047-4EE4-B7C5-7E90D1A24BA7}"/>
                </a:ext>
              </a:extLst>
            </p:cNvPr>
            <p:cNvSpPr txBox="1">
              <a:spLocks noChangeArrowheads="1"/>
            </p:cNvSpPr>
            <p:nvPr/>
          </p:nvSpPr>
          <p:spPr bwMode="auto">
            <a:xfrm>
              <a:off x="2336" y="2166"/>
              <a:ext cx="363" cy="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kumimoji="1" lang="en-US" altLang="zh-CN" sz="3200" b="1" i="1">
                  <a:latin typeface="Times New Roman" panose="02020603050405020304" pitchFamily="18" charset="0"/>
                  <a:ea typeface="仿宋_GB2312" pitchFamily="49" charset="-122"/>
                  <a:sym typeface="Symbol" panose="05050102010706020507" pitchFamily="18" charset="2"/>
                </a:rPr>
                <a:t>i</a:t>
              </a:r>
              <a:endParaRPr kumimoji="1" lang="en-US" altLang="zh-CN" sz="2400" b="1">
                <a:solidFill>
                  <a:srgbClr val="FFFF00"/>
                </a:solidFill>
                <a:latin typeface="Times New Roman" panose="02020603050405020304" pitchFamily="18" charset="0"/>
                <a:ea typeface="仿宋_GB2312" pitchFamily="49" charset="-122"/>
                <a:sym typeface="Symbol" panose="05050102010706020507" pitchFamily="18" charset="2"/>
              </a:endParaRPr>
            </a:p>
          </p:txBody>
        </p:sp>
        <p:sp>
          <p:nvSpPr>
            <p:cNvPr id="12" name="Text Box 16">
              <a:extLst>
                <a:ext uri="{FF2B5EF4-FFF2-40B4-BE49-F238E27FC236}">
                  <a16:creationId xmlns:a16="http://schemas.microsoft.com/office/drawing/2014/main" id="{B923E85F-6556-465E-A8D1-5977FCBD54D4}"/>
                </a:ext>
              </a:extLst>
            </p:cNvPr>
            <p:cNvSpPr txBox="1">
              <a:spLocks noChangeArrowheads="1"/>
            </p:cNvSpPr>
            <p:nvPr/>
          </p:nvSpPr>
          <p:spPr bwMode="auto">
            <a:xfrm>
              <a:off x="3833" y="2614"/>
              <a:ext cx="317" cy="5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kumimoji="1" lang="en-US" altLang="zh-CN" sz="4000" b="1">
                  <a:solidFill>
                    <a:srgbClr val="CC0000"/>
                  </a:solidFill>
                  <a:latin typeface="Times New Roman" panose="02020603050405020304" pitchFamily="18" charset="0"/>
                  <a:ea typeface="仿宋_GB2312" pitchFamily="49" charset="-122"/>
                  <a:sym typeface="Symbol" panose="05050102010706020507" pitchFamily="18" charset="2"/>
                </a:rPr>
                <a:t>+</a:t>
              </a:r>
              <a:endParaRPr kumimoji="1" lang="en-US" altLang="zh-CN" sz="2400" b="1">
                <a:solidFill>
                  <a:srgbClr val="CC0000"/>
                </a:solidFill>
                <a:latin typeface="Times New Roman" panose="02020603050405020304" pitchFamily="18" charset="0"/>
                <a:ea typeface="仿宋_GB2312" pitchFamily="49" charset="-122"/>
                <a:sym typeface="Symbol" panose="05050102010706020507" pitchFamily="18" charset="2"/>
              </a:endParaRPr>
            </a:p>
          </p:txBody>
        </p:sp>
        <p:sp>
          <p:nvSpPr>
            <p:cNvPr id="13" name="Text Box 17">
              <a:extLst>
                <a:ext uri="{FF2B5EF4-FFF2-40B4-BE49-F238E27FC236}">
                  <a16:creationId xmlns:a16="http://schemas.microsoft.com/office/drawing/2014/main" id="{2AD69D2B-758C-4620-A0AD-129B03FD2076}"/>
                </a:ext>
              </a:extLst>
            </p:cNvPr>
            <p:cNvSpPr txBox="1">
              <a:spLocks noChangeArrowheads="1"/>
            </p:cNvSpPr>
            <p:nvPr/>
          </p:nvSpPr>
          <p:spPr bwMode="auto">
            <a:xfrm>
              <a:off x="1610" y="2615"/>
              <a:ext cx="589" cy="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kumimoji="1" lang="en-US" altLang="zh-CN" sz="4000" b="1">
                  <a:solidFill>
                    <a:srgbClr val="CC0000"/>
                  </a:solidFill>
                  <a:latin typeface="Times New Roman" panose="02020603050405020304" pitchFamily="18" charset="0"/>
                  <a:ea typeface="仿宋_GB2312" pitchFamily="49" charset="-122"/>
                  <a:sym typeface="Symbol" panose="05050102010706020507" pitchFamily="18" charset="2"/>
                </a:rPr>
                <a:t>-</a:t>
              </a:r>
              <a:endParaRPr kumimoji="1" lang="en-US" altLang="zh-CN" sz="2400" b="1">
                <a:solidFill>
                  <a:srgbClr val="CC0000"/>
                </a:solidFill>
                <a:latin typeface="Times New Roman" panose="02020603050405020304" pitchFamily="18" charset="0"/>
                <a:ea typeface="仿宋_GB2312" pitchFamily="49" charset="-122"/>
                <a:sym typeface="Symbol" panose="05050102010706020507" pitchFamily="18" charset="2"/>
              </a:endParaRPr>
            </a:p>
          </p:txBody>
        </p:sp>
      </p:grpSp>
      <p:grpSp>
        <p:nvGrpSpPr>
          <p:cNvPr id="18" name="Group 18">
            <a:extLst>
              <a:ext uri="{FF2B5EF4-FFF2-40B4-BE49-F238E27FC236}">
                <a16:creationId xmlns:a16="http://schemas.microsoft.com/office/drawing/2014/main" id="{BBE842B8-11E5-4382-8616-0383E6182BFF}"/>
              </a:ext>
            </a:extLst>
          </p:cNvPr>
          <p:cNvGrpSpPr>
            <a:grpSpLocks/>
          </p:cNvGrpSpPr>
          <p:nvPr/>
        </p:nvGrpSpPr>
        <p:grpSpPr bwMode="auto">
          <a:xfrm>
            <a:off x="2719126" y="998416"/>
            <a:ext cx="3714750" cy="1622425"/>
            <a:chOff x="567" y="1117"/>
            <a:chExt cx="2340" cy="1022"/>
          </a:xfrm>
        </p:grpSpPr>
        <p:grpSp>
          <p:nvGrpSpPr>
            <p:cNvPr id="19" name="Group 19">
              <a:extLst>
                <a:ext uri="{FF2B5EF4-FFF2-40B4-BE49-F238E27FC236}">
                  <a16:creationId xmlns:a16="http://schemas.microsoft.com/office/drawing/2014/main" id="{C65B2345-9F9E-45B0-820B-C68EDC123DF3}"/>
                </a:ext>
              </a:extLst>
            </p:cNvPr>
            <p:cNvGrpSpPr>
              <a:grpSpLocks/>
            </p:cNvGrpSpPr>
            <p:nvPr/>
          </p:nvGrpSpPr>
          <p:grpSpPr bwMode="auto">
            <a:xfrm>
              <a:off x="805" y="1117"/>
              <a:ext cx="1863" cy="657"/>
              <a:chOff x="1751" y="3333"/>
              <a:chExt cx="1632" cy="605"/>
            </a:xfrm>
          </p:grpSpPr>
          <p:sp>
            <p:nvSpPr>
              <p:cNvPr id="25" name="Text Box 20">
                <a:extLst>
                  <a:ext uri="{FF2B5EF4-FFF2-40B4-BE49-F238E27FC236}">
                    <a16:creationId xmlns:a16="http://schemas.microsoft.com/office/drawing/2014/main" id="{0B6659FA-FA9F-4B58-A655-11DD0CEDA162}"/>
                  </a:ext>
                </a:extLst>
              </p:cNvPr>
              <p:cNvSpPr txBox="1">
                <a:spLocks noChangeArrowheads="1"/>
              </p:cNvSpPr>
              <p:nvPr/>
            </p:nvSpPr>
            <p:spPr bwMode="auto">
              <a:xfrm>
                <a:off x="2479" y="3333"/>
                <a:ext cx="232" cy="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kumimoji="1" lang="en-US" altLang="zh-CN" sz="2800" b="1" i="1">
                    <a:latin typeface="Times New Roman" panose="02020603050405020304" pitchFamily="18" charset="0"/>
                    <a:ea typeface="宋体" panose="02010600030101010101" pitchFamily="2" charset="-122"/>
                    <a:sym typeface="Symbol" panose="05050102010706020507" pitchFamily="18" charset="2"/>
                  </a:rPr>
                  <a:t>R</a:t>
                </a:r>
                <a:endParaRPr kumimoji="1" lang="en-US" altLang="zh-CN" sz="2400" b="1">
                  <a:solidFill>
                    <a:srgbClr val="FFFF00"/>
                  </a:solidFill>
                  <a:latin typeface="Times New Roman" panose="02020603050405020304" pitchFamily="18" charset="0"/>
                  <a:ea typeface="仿宋_GB2312" pitchFamily="49" charset="-122"/>
                  <a:sym typeface="Symbol" panose="05050102010706020507" pitchFamily="18" charset="2"/>
                </a:endParaRPr>
              </a:p>
            </p:txBody>
          </p:sp>
          <p:sp>
            <p:nvSpPr>
              <p:cNvPr id="26" name="Rectangle 21">
                <a:extLst>
                  <a:ext uri="{FF2B5EF4-FFF2-40B4-BE49-F238E27FC236}">
                    <a16:creationId xmlns:a16="http://schemas.microsoft.com/office/drawing/2014/main" id="{AFEEC3CA-7684-4CBE-A600-B59F2CB542D7}"/>
                  </a:ext>
                </a:extLst>
              </p:cNvPr>
              <p:cNvSpPr>
                <a:spLocks noChangeArrowheads="1"/>
              </p:cNvSpPr>
              <p:nvPr/>
            </p:nvSpPr>
            <p:spPr bwMode="auto">
              <a:xfrm>
                <a:off x="2327" y="3702"/>
                <a:ext cx="480" cy="236"/>
              </a:xfrm>
              <a:prstGeom prst="rect">
                <a:avLst/>
              </a:prstGeom>
              <a:solidFill>
                <a:srgbClr val="46ACAE"/>
              </a:solidFill>
              <a:ln>
                <a:noFill/>
              </a:ln>
              <a:extLst>
                <a:ext uri="{91240B29-F687-4F45-9708-019B960494DF}">
                  <a14:hiddenLine xmlns:a14="http://schemas.microsoft.com/office/drawing/2010/main" w="12700" cap="sq">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sp>
            <p:nvSpPr>
              <p:cNvPr id="27" name="Line 22">
                <a:extLst>
                  <a:ext uri="{FF2B5EF4-FFF2-40B4-BE49-F238E27FC236}">
                    <a16:creationId xmlns:a16="http://schemas.microsoft.com/office/drawing/2014/main" id="{CB0A4FC5-EDA3-4EA6-BAAF-A5DCC36636F8}"/>
                  </a:ext>
                </a:extLst>
              </p:cNvPr>
              <p:cNvSpPr>
                <a:spLocks noChangeShapeType="1"/>
              </p:cNvSpPr>
              <p:nvPr/>
            </p:nvSpPr>
            <p:spPr bwMode="auto">
              <a:xfrm flipH="1" flipV="1">
                <a:off x="1751" y="3820"/>
                <a:ext cx="576" cy="0"/>
              </a:xfrm>
              <a:prstGeom prst="line">
                <a:avLst/>
              </a:prstGeom>
              <a:noFill/>
              <a:ln w="38100" cap="sq">
                <a:solidFill>
                  <a:schemeClr val="tx1"/>
                </a:solidFill>
                <a:round/>
                <a:headEnd/>
                <a:tail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 name="Line 23">
                <a:extLst>
                  <a:ext uri="{FF2B5EF4-FFF2-40B4-BE49-F238E27FC236}">
                    <a16:creationId xmlns:a16="http://schemas.microsoft.com/office/drawing/2014/main" id="{5A5B2FD7-C1FB-4657-BD62-E4EF04411F42}"/>
                  </a:ext>
                </a:extLst>
              </p:cNvPr>
              <p:cNvSpPr>
                <a:spLocks noChangeShapeType="1"/>
              </p:cNvSpPr>
              <p:nvPr/>
            </p:nvSpPr>
            <p:spPr bwMode="auto">
              <a:xfrm>
                <a:off x="2807" y="3820"/>
                <a:ext cx="576" cy="0"/>
              </a:xfrm>
              <a:prstGeom prst="line">
                <a:avLst/>
              </a:prstGeom>
              <a:noFill/>
              <a:ln w="38100" cap="sq">
                <a:solidFill>
                  <a:schemeClr val="tx1"/>
                </a:solidFill>
                <a:round/>
                <a:headEnd/>
                <a:tail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20" name="Text Box 24">
              <a:extLst>
                <a:ext uri="{FF2B5EF4-FFF2-40B4-BE49-F238E27FC236}">
                  <a16:creationId xmlns:a16="http://schemas.microsoft.com/office/drawing/2014/main" id="{90929AD5-4388-4A63-844B-1F7F28153243}"/>
                </a:ext>
              </a:extLst>
            </p:cNvPr>
            <p:cNvSpPr txBox="1">
              <a:spLocks noChangeArrowheads="1"/>
            </p:cNvSpPr>
            <p:nvPr/>
          </p:nvSpPr>
          <p:spPr bwMode="auto">
            <a:xfrm>
              <a:off x="1534" y="1774"/>
              <a:ext cx="437"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kumimoji="1" lang="en-US" altLang="zh-CN" sz="3200" b="1" i="1">
                  <a:latin typeface="Times New Roman" panose="02020603050405020304" pitchFamily="18" charset="0"/>
                  <a:ea typeface="仿宋_GB2312" pitchFamily="49" charset="-122"/>
                  <a:sym typeface="Symbol" panose="05050102010706020507" pitchFamily="18" charset="2"/>
                </a:rPr>
                <a:t>u</a:t>
              </a:r>
              <a:endParaRPr kumimoji="1" lang="en-US" altLang="zh-CN" sz="2400" b="1">
                <a:solidFill>
                  <a:srgbClr val="FFFF00"/>
                </a:solidFill>
                <a:latin typeface="Times New Roman" panose="02020603050405020304" pitchFamily="18" charset="0"/>
                <a:ea typeface="仿宋_GB2312" pitchFamily="49" charset="-122"/>
                <a:sym typeface="Symbol" panose="05050102010706020507" pitchFamily="18" charset="2"/>
              </a:endParaRPr>
            </a:p>
          </p:txBody>
        </p:sp>
        <p:sp>
          <p:nvSpPr>
            <p:cNvPr id="21" name="AutoShape 25">
              <a:extLst>
                <a:ext uri="{FF2B5EF4-FFF2-40B4-BE49-F238E27FC236}">
                  <a16:creationId xmlns:a16="http://schemas.microsoft.com/office/drawing/2014/main" id="{ED556AB9-7BAB-4F7E-88AA-139E9401B0AF}"/>
                </a:ext>
              </a:extLst>
            </p:cNvPr>
            <p:cNvSpPr>
              <a:spLocks noChangeArrowheads="1"/>
            </p:cNvSpPr>
            <p:nvPr/>
          </p:nvSpPr>
          <p:spPr bwMode="auto">
            <a:xfrm>
              <a:off x="724" y="1419"/>
              <a:ext cx="445" cy="79"/>
            </a:xfrm>
            <a:prstGeom prst="rightArrow">
              <a:avLst>
                <a:gd name="adj1" fmla="val 50000"/>
                <a:gd name="adj2" fmla="val 140823"/>
              </a:avLst>
            </a:prstGeom>
            <a:solidFill>
              <a:schemeClr val="tx1"/>
            </a:solidFill>
            <a:ln w="9525" algn="ctr">
              <a:solidFill>
                <a:schemeClr val="tx1"/>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sp>
          <p:nvSpPr>
            <p:cNvPr id="22" name="Text Box 26">
              <a:extLst>
                <a:ext uri="{FF2B5EF4-FFF2-40B4-BE49-F238E27FC236}">
                  <a16:creationId xmlns:a16="http://schemas.microsoft.com/office/drawing/2014/main" id="{16D3C178-8074-4E89-8CCF-434ED06FCB38}"/>
                </a:ext>
              </a:extLst>
            </p:cNvPr>
            <p:cNvSpPr txBox="1">
              <a:spLocks noChangeArrowheads="1"/>
            </p:cNvSpPr>
            <p:nvPr/>
          </p:nvSpPr>
          <p:spPr bwMode="auto">
            <a:xfrm>
              <a:off x="1169" y="1261"/>
              <a:ext cx="32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kumimoji="1" lang="en-US" altLang="zh-CN" sz="3200" b="1" i="1">
                  <a:latin typeface="Times New Roman" panose="02020603050405020304" pitchFamily="18" charset="0"/>
                  <a:ea typeface="仿宋_GB2312" pitchFamily="49" charset="-122"/>
                  <a:sym typeface="Symbol" panose="05050102010706020507" pitchFamily="18" charset="2"/>
                </a:rPr>
                <a:t>i</a:t>
              </a:r>
              <a:endParaRPr kumimoji="1" lang="en-US" altLang="zh-CN" sz="2400" b="1">
                <a:solidFill>
                  <a:srgbClr val="FFFF00"/>
                </a:solidFill>
                <a:latin typeface="Times New Roman" panose="02020603050405020304" pitchFamily="18" charset="0"/>
                <a:ea typeface="仿宋_GB2312" pitchFamily="49" charset="-122"/>
                <a:sym typeface="Symbol" panose="05050102010706020507" pitchFamily="18" charset="2"/>
              </a:endParaRPr>
            </a:p>
          </p:txBody>
        </p:sp>
        <p:sp>
          <p:nvSpPr>
            <p:cNvPr id="23" name="Text Box 27">
              <a:extLst>
                <a:ext uri="{FF2B5EF4-FFF2-40B4-BE49-F238E27FC236}">
                  <a16:creationId xmlns:a16="http://schemas.microsoft.com/office/drawing/2014/main" id="{201AF4C2-CB0E-468C-832A-B52C4D7A85B8}"/>
                </a:ext>
              </a:extLst>
            </p:cNvPr>
            <p:cNvSpPr txBox="1">
              <a:spLocks noChangeArrowheads="1"/>
            </p:cNvSpPr>
            <p:nvPr/>
          </p:nvSpPr>
          <p:spPr bwMode="auto">
            <a:xfrm>
              <a:off x="567" y="1616"/>
              <a:ext cx="283"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kumimoji="1" lang="en-US" altLang="zh-CN" sz="4000" b="1">
                  <a:solidFill>
                    <a:srgbClr val="CC0000"/>
                  </a:solidFill>
                  <a:latin typeface="Times New Roman" panose="02020603050405020304" pitchFamily="18" charset="0"/>
                  <a:ea typeface="仿宋_GB2312" pitchFamily="49" charset="-122"/>
                  <a:sym typeface="Symbol" panose="05050102010706020507" pitchFamily="18" charset="2"/>
                </a:rPr>
                <a:t>+</a:t>
              </a:r>
              <a:endParaRPr kumimoji="1" lang="en-US" altLang="zh-CN" sz="2400" b="1">
                <a:solidFill>
                  <a:srgbClr val="CC0000"/>
                </a:solidFill>
                <a:latin typeface="Times New Roman" panose="02020603050405020304" pitchFamily="18" charset="0"/>
                <a:ea typeface="仿宋_GB2312" pitchFamily="49" charset="-122"/>
                <a:sym typeface="Symbol" panose="05050102010706020507" pitchFamily="18" charset="2"/>
              </a:endParaRPr>
            </a:p>
          </p:txBody>
        </p:sp>
        <p:sp>
          <p:nvSpPr>
            <p:cNvPr id="24" name="Text Box 28">
              <a:extLst>
                <a:ext uri="{FF2B5EF4-FFF2-40B4-BE49-F238E27FC236}">
                  <a16:creationId xmlns:a16="http://schemas.microsoft.com/office/drawing/2014/main" id="{4E3BAB06-6EEA-4837-9084-9E8C4E3E244B}"/>
                </a:ext>
              </a:extLst>
            </p:cNvPr>
            <p:cNvSpPr txBox="1">
              <a:spLocks noChangeArrowheads="1"/>
            </p:cNvSpPr>
            <p:nvPr/>
          </p:nvSpPr>
          <p:spPr bwMode="auto">
            <a:xfrm>
              <a:off x="2381" y="1525"/>
              <a:ext cx="526"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kumimoji="1" lang="en-US" altLang="zh-CN" sz="4000" b="1">
                  <a:solidFill>
                    <a:srgbClr val="CC0000"/>
                  </a:solidFill>
                  <a:latin typeface="Times New Roman" panose="02020603050405020304" pitchFamily="18" charset="0"/>
                  <a:ea typeface="仿宋_GB2312" pitchFamily="49" charset="-122"/>
                  <a:sym typeface="Symbol" panose="05050102010706020507" pitchFamily="18" charset="2"/>
                </a:rPr>
                <a:t>-</a:t>
              </a:r>
              <a:endParaRPr kumimoji="1" lang="en-US" altLang="zh-CN" sz="2400" b="1">
                <a:solidFill>
                  <a:srgbClr val="CC0000"/>
                </a:solidFill>
                <a:latin typeface="Times New Roman" panose="02020603050405020304" pitchFamily="18" charset="0"/>
                <a:ea typeface="仿宋_GB2312" pitchFamily="49" charset="-122"/>
                <a:sym typeface="Symbol" panose="05050102010706020507" pitchFamily="18" charset="2"/>
              </a:endParaRPr>
            </a:p>
          </p:txBody>
        </p:sp>
      </p:grpSp>
      <p:sp>
        <p:nvSpPr>
          <p:cNvPr id="29" name="Text Box 29">
            <a:extLst>
              <a:ext uri="{FF2B5EF4-FFF2-40B4-BE49-F238E27FC236}">
                <a16:creationId xmlns:a16="http://schemas.microsoft.com/office/drawing/2014/main" id="{C9CED494-B075-40E7-BB0B-371721D7647F}"/>
              </a:ext>
            </a:extLst>
          </p:cNvPr>
          <p:cNvSpPr txBox="1">
            <a:spLocks noChangeArrowheads="1"/>
          </p:cNvSpPr>
          <p:nvPr/>
        </p:nvSpPr>
        <p:spPr bwMode="auto">
          <a:xfrm>
            <a:off x="2954077" y="4865565"/>
            <a:ext cx="63166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zh-CN" altLang="en-US" sz="2400" b="1">
                <a:latin typeface="Times New Roman" panose="02020603050405020304" pitchFamily="18" charset="0"/>
                <a:ea typeface="仿宋_GB2312" pitchFamily="49" charset="-122"/>
              </a:rPr>
              <a:t>可用功表示。从 </a:t>
            </a:r>
            <a:r>
              <a:rPr kumimoji="1" lang="en-US" altLang="zh-CN" sz="2400" b="1">
                <a:latin typeface="Times New Roman" panose="02020603050405020304" pitchFamily="18" charset="0"/>
                <a:ea typeface="仿宋_GB2312" pitchFamily="49" charset="-122"/>
              </a:rPr>
              <a:t>t </a:t>
            </a:r>
            <a:r>
              <a:rPr kumimoji="1" lang="zh-CN" altLang="en-US" sz="2400" b="1">
                <a:latin typeface="Times New Roman" panose="02020603050405020304" pitchFamily="18" charset="0"/>
                <a:ea typeface="仿宋_GB2312" pitchFamily="49" charset="-122"/>
              </a:rPr>
              <a:t>到</a:t>
            </a:r>
            <a:r>
              <a:rPr kumimoji="1" lang="en-US" altLang="zh-CN" sz="2400" b="1">
                <a:latin typeface="Times New Roman" panose="02020603050405020304" pitchFamily="18" charset="0"/>
                <a:ea typeface="仿宋_GB2312" pitchFamily="49" charset="-122"/>
              </a:rPr>
              <a:t>t</a:t>
            </a:r>
            <a:r>
              <a:rPr kumimoji="1" lang="en-US" altLang="zh-CN" sz="2400" b="1" baseline="-25000">
                <a:latin typeface="Times New Roman" panose="02020603050405020304" pitchFamily="18" charset="0"/>
                <a:ea typeface="仿宋_GB2312" pitchFamily="49" charset="-122"/>
              </a:rPr>
              <a:t>0</a:t>
            </a:r>
            <a:r>
              <a:rPr kumimoji="1" lang="zh-CN" altLang="en-US" sz="2400" b="1">
                <a:latin typeface="Times New Roman" panose="02020603050405020304" pitchFamily="18" charset="0"/>
                <a:ea typeface="仿宋_GB2312" pitchFamily="49" charset="-122"/>
              </a:rPr>
              <a:t>电阻消耗的能量：</a:t>
            </a:r>
          </a:p>
        </p:txBody>
      </p:sp>
      <p:graphicFrame>
        <p:nvGraphicFramePr>
          <p:cNvPr id="30" name="Object 30">
            <a:extLst>
              <a:ext uri="{FF2B5EF4-FFF2-40B4-BE49-F238E27FC236}">
                <a16:creationId xmlns:a16="http://schemas.microsoft.com/office/drawing/2014/main" id="{ACA1AC14-C262-4910-9D15-84955692DDA0}"/>
              </a:ext>
            </a:extLst>
          </p:cNvPr>
          <p:cNvGraphicFramePr>
            <a:graphicFrameLocks noChangeAspect="1"/>
          </p:cNvGraphicFramePr>
          <p:nvPr/>
        </p:nvGraphicFramePr>
        <p:xfrm>
          <a:off x="3438264" y="5314827"/>
          <a:ext cx="3797300" cy="1065213"/>
        </p:xfrm>
        <a:graphic>
          <a:graphicData uri="http://schemas.openxmlformats.org/presentationml/2006/ole">
            <mc:AlternateContent xmlns:mc="http://schemas.openxmlformats.org/markup-compatibility/2006">
              <mc:Choice xmlns:v="urn:schemas-microsoft-com:vml" Requires="v">
                <p:oleObj spid="_x0000_s16390" name="Equation" r:id="rId3" imgW="1358640" imgH="355320" progId="Equation.DSMT4">
                  <p:embed/>
                </p:oleObj>
              </mc:Choice>
              <mc:Fallback>
                <p:oleObj name="Equation" r:id="rId3" imgW="1358640" imgH="355320" progId="Equation.DSMT4">
                  <p:embed/>
                  <p:pic>
                    <p:nvPicPr>
                      <p:cNvPr id="30" name="Object 30">
                        <a:extLst>
                          <a:ext uri="{FF2B5EF4-FFF2-40B4-BE49-F238E27FC236}">
                            <a16:creationId xmlns:a16="http://schemas.microsoft.com/office/drawing/2014/main" id="{ACA1AC14-C262-4910-9D15-84955692DDA0}"/>
                          </a:ext>
                        </a:extLst>
                      </p:cNvPr>
                      <p:cNvPicPr>
                        <a:picLocks noChangeAspect="1" noChangeArrowheads="1"/>
                      </p:cNvPicPr>
                      <p:nvPr/>
                    </p:nvPicPr>
                    <p:blipFill>
                      <a:blip r:embed="rId4"/>
                      <a:srcRect/>
                      <a:stretch>
                        <a:fillRect/>
                      </a:stretch>
                    </p:blipFill>
                    <p:spPr bwMode="auto">
                      <a:xfrm>
                        <a:off x="3438264" y="5314827"/>
                        <a:ext cx="3797300" cy="1065213"/>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1" name="Text Box 31">
            <a:extLst>
              <a:ext uri="{FF2B5EF4-FFF2-40B4-BE49-F238E27FC236}">
                <a16:creationId xmlns:a16="http://schemas.microsoft.com/office/drawing/2014/main" id="{C326D51B-6D36-4AD7-908C-6E34614879E3}"/>
              </a:ext>
            </a:extLst>
          </p:cNvPr>
          <p:cNvSpPr txBox="1">
            <a:spLocks noChangeArrowheads="1"/>
          </p:cNvSpPr>
          <p:nvPr/>
        </p:nvSpPr>
        <p:spPr bwMode="auto">
          <a:xfrm>
            <a:off x="1658676" y="4794127"/>
            <a:ext cx="1295400" cy="523220"/>
          </a:xfrm>
          <a:prstGeom prst="rect">
            <a:avLst/>
          </a:prstGeom>
          <a:noFill/>
          <a:ln w="38100" algn="ctr">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zh-CN" altLang="en-US" sz="2800" b="1">
                <a:latin typeface="Times New Roman" panose="02020603050405020304" pitchFamily="18" charset="0"/>
                <a:ea typeface="宋体" panose="02010600030101010101" pitchFamily="2" charset="-122"/>
              </a:rPr>
              <a:t>能量：</a:t>
            </a:r>
          </a:p>
        </p:txBody>
      </p:sp>
    </p:spTree>
    <p:extLst>
      <p:ext uri="{BB962C8B-B14F-4D97-AF65-F5344CB8AC3E}">
        <p14:creationId xmlns:p14="http://schemas.microsoft.com/office/powerpoint/2010/main" val="2528873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utoUpdateAnimBg="0"/>
      <p:bldP spid="4" grpId="0" build="allAtOnce" autoUpdateAnimBg="0"/>
      <p:bldP spid="5" grpId="0" autoUpdateAnimBg="0"/>
      <p:bldP spid="29" grpId="0" autoUpdateAnimBg="0"/>
      <p:bldP spid="31"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a:extLst>
              <a:ext uri="{FF2B5EF4-FFF2-40B4-BE49-F238E27FC236}">
                <a16:creationId xmlns:a16="http://schemas.microsoft.com/office/drawing/2014/main" id="{95E18238-05C6-4F39-B2D7-70F07D2B6A3F}"/>
              </a:ext>
            </a:extLst>
          </p:cNvPr>
          <p:cNvSpPr txBox="1">
            <a:spLocks noChangeArrowheads="1"/>
          </p:cNvSpPr>
          <p:nvPr/>
        </p:nvSpPr>
        <p:spPr bwMode="auto">
          <a:xfrm>
            <a:off x="1373507" y="408782"/>
            <a:ext cx="4810125" cy="641350"/>
          </a:xfrm>
          <a:prstGeom prst="rect">
            <a:avLst/>
          </a:prstGeom>
          <a:noFill/>
          <a:ln>
            <a:noFill/>
          </a:ln>
          <a:effectLst>
            <a:prstShdw prst="shdw17" dist="17961" dir="2700000">
              <a:srgbClr val="009900"/>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prstDash val="sysDot"/>
                <a:miter lim="800000"/>
                <a:headEnd/>
                <a:tailEnd/>
              </a14:hiddenLine>
            </a:ext>
          </a:extLst>
        </p:spPr>
        <p:txBody>
          <a:bodyPr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kumimoji="1" lang="zh-CN" altLang="en-US" sz="2800" b="1" dirty="0">
                <a:solidFill>
                  <a:schemeClr val="tx2"/>
                </a:solidFill>
                <a:latin typeface="Times New Roman" panose="02020603050405020304" pitchFamily="18" charset="0"/>
                <a:ea typeface="宋体" panose="02010600030101010101" pitchFamily="2" charset="-122"/>
              </a:rPr>
              <a:t> </a:t>
            </a:r>
            <a:r>
              <a:rPr kumimoji="1" lang="en-US" altLang="zh-CN" sz="3600" b="1" dirty="0">
                <a:latin typeface="Times New Roman" panose="02020603050405020304" pitchFamily="18" charset="0"/>
                <a:ea typeface="仿宋_GB2312" pitchFamily="49" charset="-122"/>
              </a:rPr>
              <a:t>7 </a:t>
            </a:r>
            <a:r>
              <a:rPr kumimoji="1" lang="zh-CN" altLang="en-US" sz="3600" b="1" dirty="0">
                <a:latin typeface="Times New Roman" panose="02020603050405020304" pitchFamily="18" charset="0"/>
                <a:ea typeface="仿宋_GB2312" pitchFamily="49" charset="-122"/>
              </a:rPr>
              <a:t>电压源和电流源</a:t>
            </a:r>
          </a:p>
        </p:txBody>
      </p:sp>
      <p:sp>
        <p:nvSpPr>
          <p:cNvPr id="3" name="Text Box 3">
            <a:extLst>
              <a:ext uri="{FF2B5EF4-FFF2-40B4-BE49-F238E27FC236}">
                <a16:creationId xmlns:a16="http://schemas.microsoft.com/office/drawing/2014/main" id="{E0E37D92-23F9-4101-8A9B-F8392EA99DB2}"/>
              </a:ext>
            </a:extLst>
          </p:cNvPr>
          <p:cNvSpPr txBox="1">
            <a:spLocks noChangeArrowheads="1"/>
          </p:cNvSpPr>
          <p:nvPr/>
        </p:nvSpPr>
        <p:spPr bwMode="auto">
          <a:xfrm>
            <a:off x="2358550" y="2377778"/>
            <a:ext cx="8624252" cy="1081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prstDash val="sysDot"/>
                <a:miter lim="800000"/>
                <a:headEnd/>
                <a:tailEnd/>
              </a14:hiddenLine>
            </a:ext>
          </a:extLst>
        </p:spPr>
        <p:txBody>
          <a:bodyPr anchor="ctr"/>
          <a:lstStyle>
            <a:lvl1pPr marL="2476500" indent="-24765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kumimoji="1" lang="zh-CN" altLang="en-US" sz="2400" b="1" dirty="0">
                <a:solidFill>
                  <a:srgbClr val="FFFF00"/>
                </a:solidFill>
                <a:latin typeface="Times New Roman" panose="02020603050405020304" pitchFamily="18" charset="0"/>
                <a:ea typeface="仿宋_GB2312" pitchFamily="49" charset="-122"/>
              </a:rPr>
              <a:t>     </a:t>
            </a:r>
            <a:r>
              <a:rPr kumimoji="1" lang="zh-CN" altLang="en-US" sz="2400" b="1" dirty="0">
                <a:latin typeface="Times New Roman" panose="02020603050405020304" pitchFamily="18" charset="0"/>
                <a:ea typeface="仿宋_GB2312" pitchFamily="49" charset="-122"/>
              </a:rPr>
              <a:t>其两端电压总能保持定值或一定的时间函数，其值与流过</a:t>
            </a:r>
            <a:endParaRPr kumimoji="1" lang="en-US" altLang="zh-CN" sz="2400" b="1" dirty="0">
              <a:latin typeface="Times New Roman" panose="02020603050405020304" pitchFamily="18" charset="0"/>
              <a:ea typeface="仿宋_GB2312" pitchFamily="49" charset="-122"/>
            </a:endParaRPr>
          </a:p>
          <a:p>
            <a:pPr>
              <a:spcBef>
                <a:spcPct val="50000"/>
              </a:spcBef>
            </a:pPr>
            <a:r>
              <a:rPr kumimoji="1" lang="en-US" altLang="zh-CN" sz="2400" b="1" dirty="0">
                <a:latin typeface="Times New Roman" panose="02020603050405020304" pitchFamily="18" charset="0"/>
                <a:ea typeface="仿宋_GB2312" pitchFamily="49" charset="-122"/>
              </a:rPr>
              <a:t>     </a:t>
            </a:r>
            <a:r>
              <a:rPr kumimoji="1" lang="zh-CN" altLang="en-US" sz="2400" b="1" dirty="0">
                <a:latin typeface="Times New Roman" panose="02020603050405020304" pitchFamily="18" charset="0"/>
                <a:ea typeface="仿宋_GB2312" pitchFamily="49" charset="-122"/>
              </a:rPr>
              <a:t>它的电流 </a:t>
            </a:r>
            <a:r>
              <a:rPr kumimoji="1" lang="en-US" altLang="zh-CN" sz="2400" b="1" i="1" dirty="0" err="1">
                <a:latin typeface="Times New Roman" panose="02020603050405020304" pitchFamily="18" charset="0"/>
                <a:ea typeface="仿宋_GB2312" pitchFamily="49" charset="-122"/>
              </a:rPr>
              <a:t>i</a:t>
            </a:r>
            <a:r>
              <a:rPr kumimoji="1" lang="en-US" altLang="zh-CN" sz="2400" b="1" dirty="0">
                <a:latin typeface="Times New Roman" panose="02020603050405020304" pitchFamily="18" charset="0"/>
                <a:ea typeface="仿宋_GB2312" pitchFamily="49" charset="-122"/>
              </a:rPr>
              <a:t> </a:t>
            </a:r>
            <a:r>
              <a:rPr kumimoji="1" lang="zh-CN" altLang="en-US" sz="2400" b="1" dirty="0">
                <a:latin typeface="Times New Roman" panose="02020603050405020304" pitchFamily="18" charset="0"/>
                <a:ea typeface="仿宋_GB2312" pitchFamily="49" charset="-122"/>
              </a:rPr>
              <a:t>无关的元件叫理想电压源。</a:t>
            </a:r>
          </a:p>
        </p:txBody>
      </p:sp>
      <p:sp>
        <p:nvSpPr>
          <p:cNvPr id="4" name="Text Box 4">
            <a:extLst>
              <a:ext uri="{FF2B5EF4-FFF2-40B4-BE49-F238E27FC236}">
                <a16:creationId xmlns:a16="http://schemas.microsoft.com/office/drawing/2014/main" id="{2C5C4334-C183-463B-ADC2-64852C5C4B62}"/>
              </a:ext>
            </a:extLst>
          </p:cNvPr>
          <p:cNvSpPr txBox="1">
            <a:spLocks noChangeArrowheads="1"/>
          </p:cNvSpPr>
          <p:nvPr/>
        </p:nvSpPr>
        <p:spPr bwMode="auto">
          <a:xfrm>
            <a:off x="2135189" y="3717967"/>
            <a:ext cx="1800225" cy="457200"/>
          </a:xfrm>
          <a:prstGeom prst="rect">
            <a:avLst/>
          </a:prstGeom>
          <a:noFill/>
          <a:ln w="3810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buFont typeface="Wingdings" panose="05000000000000000000" pitchFamily="2" charset="2"/>
              <a:buChar char="l"/>
            </a:pPr>
            <a:r>
              <a:rPr kumimoji="1" lang="zh-CN" altLang="en-US" sz="2400" b="1" dirty="0">
                <a:solidFill>
                  <a:srgbClr val="FFFF00"/>
                </a:solidFill>
                <a:latin typeface="Times New Roman" panose="02020603050405020304" pitchFamily="18" charset="0"/>
                <a:ea typeface="仿宋_GB2312" pitchFamily="49" charset="-122"/>
              </a:rPr>
              <a:t> </a:t>
            </a:r>
            <a:r>
              <a:rPr kumimoji="1" lang="zh-CN" altLang="en-US" sz="2400" b="1" dirty="0">
                <a:latin typeface="Times New Roman" panose="02020603050405020304" pitchFamily="18" charset="0"/>
                <a:ea typeface="仿宋_GB2312" pitchFamily="49" charset="-122"/>
              </a:rPr>
              <a:t>电路符号</a:t>
            </a:r>
          </a:p>
        </p:txBody>
      </p:sp>
      <p:sp>
        <p:nvSpPr>
          <p:cNvPr id="5" name="Text Box 5">
            <a:extLst>
              <a:ext uri="{FF2B5EF4-FFF2-40B4-BE49-F238E27FC236}">
                <a16:creationId xmlns:a16="http://schemas.microsoft.com/office/drawing/2014/main" id="{DB92BB26-AC30-47FA-965F-1ADA44105491}"/>
              </a:ext>
            </a:extLst>
          </p:cNvPr>
          <p:cNvSpPr txBox="1">
            <a:spLocks noChangeArrowheads="1"/>
          </p:cNvSpPr>
          <p:nvPr/>
        </p:nvSpPr>
        <p:spPr bwMode="auto">
          <a:xfrm>
            <a:off x="1703389" y="1196976"/>
            <a:ext cx="324008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zh-CN" sz="2800" b="1">
                <a:latin typeface="Times New Roman" panose="02020603050405020304" pitchFamily="18" charset="0"/>
                <a:ea typeface="仿宋_GB2312" pitchFamily="49" charset="-122"/>
                <a:sym typeface="Symbol" panose="05050102010706020507" pitchFamily="18" charset="2"/>
              </a:rPr>
              <a:t>&lt;1&gt;. </a:t>
            </a:r>
            <a:r>
              <a:rPr kumimoji="1" lang="zh-CN" altLang="en-US" sz="2800" b="1">
                <a:latin typeface="Times New Roman" panose="02020603050405020304" pitchFamily="18" charset="0"/>
                <a:ea typeface="仿宋_GB2312" pitchFamily="49" charset="-122"/>
                <a:sym typeface="Symbol" panose="05050102010706020507" pitchFamily="18" charset="2"/>
              </a:rPr>
              <a:t>理想电压源</a:t>
            </a:r>
          </a:p>
        </p:txBody>
      </p:sp>
      <p:sp>
        <p:nvSpPr>
          <p:cNvPr id="6" name="Text Box 6">
            <a:extLst>
              <a:ext uri="{FF2B5EF4-FFF2-40B4-BE49-F238E27FC236}">
                <a16:creationId xmlns:a16="http://schemas.microsoft.com/office/drawing/2014/main" id="{0CBE72E5-31DE-4B1B-9128-73A6CCD90D56}"/>
              </a:ext>
            </a:extLst>
          </p:cNvPr>
          <p:cNvSpPr txBox="1">
            <a:spLocks noChangeArrowheads="1"/>
          </p:cNvSpPr>
          <p:nvPr/>
        </p:nvSpPr>
        <p:spPr bwMode="auto">
          <a:xfrm>
            <a:off x="2135189" y="1844676"/>
            <a:ext cx="1368425" cy="461665"/>
          </a:xfrm>
          <a:prstGeom prst="rect">
            <a:avLst/>
          </a:prstGeom>
          <a:noFill/>
          <a:ln w="38100" algn="ctr">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buClr>
                <a:srgbClr val="FFFF00"/>
              </a:buClr>
              <a:buFont typeface="Wingdings" panose="05000000000000000000" pitchFamily="2" charset="2"/>
              <a:buChar char="l"/>
            </a:pPr>
            <a:r>
              <a:rPr kumimoji="1" lang="zh-CN" altLang="en-US" sz="2400" b="1">
                <a:latin typeface="Times New Roman" panose="02020603050405020304" pitchFamily="18" charset="0"/>
                <a:ea typeface="仿宋_GB2312" pitchFamily="49" charset="-122"/>
                <a:sym typeface="Symbol" panose="05050102010706020507" pitchFamily="18" charset="2"/>
              </a:rPr>
              <a:t> 定义</a:t>
            </a:r>
          </a:p>
        </p:txBody>
      </p:sp>
      <p:sp>
        <p:nvSpPr>
          <p:cNvPr id="7" name="AutoShape 7">
            <a:extLst>
              <a:ext uri="{FF2B5EF4-FFF2-40B4-BE49-F238E27FC236}">
                <a16:creationId xmlns:a16="http://schemas.microsoft.com/office/drawing/2014/main" id="{E48EA7D5-DDB1-4B59-9FD5-419F70018914}"/>
              </a:ext>
            </a:extLst>
          </p:cNvPr>
          <p:cNvSpPr>
            <a:spLocks noChangeArrowheads="1"/>
          </p:cNvSpPr>
          <p:nvPr/>
        </p:nvSpPr>
        <p:spPr bwMode="auto">
          <a:xfrm>
            <a:off x="3935413" y="1989138"/>
            <a:ext cx="1008062" cy="144462"/>
          </a:xfrm>
          <a:prstGeom prst="rightArrow">
            <a:avLst>
              <a:gd name="adj1" fmla="val 50000"/>
              <a:gd name="adj2" fmla="val 174451"/>
            </a:avLst>
          </a:prstGeom>
          <a:solidFill>
            <a:schemeClr val="tx1"/>
          </a:solidFill>
          <a:ln w="9525" algn="ctr">
            <a:solidFill>
              <a:schemeClr val="tx1"/>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grpSp>
        <p:nvGrpSpPr>
          <p:cNvPr id="8" name="Group 8">
            <a:extLst>
              <a:ext uri="{FF2B5EF4-FFF2-40B4-BE49-F238E27FC236}">
                <a16:creationId xmlns:a16="http://schemas.microsoft.com/office/drawing/2014/main" id="{A659523D-5A18-4D5F-8E08-2568D02266D4}"/>
              </a:ext>
            </a:extLst>
          </p:cNvPr>
          <p:cNvGrpSpPr>
            <a:grpSpLocks/>
          </p:cNvGrpSpPr>
          <p:nvPr/>
        </p:nvGrpSpPr>
        <p:grpSpPr bwMode="auto">
          <a:xfrm>
            <a:off x="4404518" y="4120554"/>
            <a:ext cx="3382963" cy="2058987"/>
            <a:chOff x="1610" y="2659"/>
            <a:chExt cx="2131" cy="1297"/>
          </a:xfrm>
        </p:grpSpPr>
        <p:sp>
          <p:nvSpPr>
            <p:cNvPr id="9" name="Text Box 9">
              <a:extLst>
                <a:ext uri="{FF2B5EF4-FFF2-40B4-BE49-F238E27FC236}">
                  <a16:creationId xmlns:a16="http://schemas.microsoft.com/office/drawing/2014/main" id="{7A0EF929-04E6-4E72-AB49-A15F91E952A0}"/>
                </a:ext>
              </a:extLst>
            </p:cNvPr>
            <p:cNvSpPr txBox="1">
              <a:spLocks noChangeArrowheads="1"/>
            </p:cNvSpPr>
            <p:nvPr/>
          </p:nvSpPr>
          <p:spPr bwMode="auto">
            <a:xfrm>
              <a:off x="2200" y="2659"/>
              <a:ext cx="17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zh-CN" sz="2800" b="1" i="1">
                  <a:latin typeface="Times New Roman" panose="02020603050405020304" pitchFamily="18" charset="0"/>
                  <a:ea typeface="宋体" panose="02010600030101010101" pitchFamily="2" charset="-122"/>
                  <a:sym typeface="Symbol" panose="05050102010706020507" pitchFamily="18" charset="2"/>
                </a:rPr>
                <a:t>i</a:t>
              </a:r>
            </a:p>
          </p:txBody>
        </p:sp>
        <p:graphicFrame>
          <p:nvGraphicFramePr>
            <p:cNvPr id="10" name="Object 10">
              <a:extLst>
                <a:ext uri="{FF2B5EF4-FFF2-40B4-BE49-F238E27FC236}">
                  <a16:creationId xmlns:a16="http://schemas.microsoft.com/office/drawing/2014/main" id="{F0484C54-D6EF-468D-8E1D-25182F0FAD45}"/>
                </a:ext>
              </a:extLst>
            </p:cNvPr>
            <p:cNvGraphicFramePr>
              <a:graphicFrameLocks noChangeAspect="1"/>
            </p:cNvGraphicFramePr>
            <p:nvPr/>
          </p:nvGraphicFramePr>
          <p:xfrm>
            <a:off x="2481" y="3566"/>
            <a:ext cx="304" cy="390"/>
          </p:xfrm>
          <a:graphic>
            <a:graphicData uri="http://schemas.openxmlformats.org/presentationml/2006/ole">
              <mc:AlternateContent xmlns:mc="http://schemas.openxmlformats.org/markup-compatibility/2006">
                <mc:Choice xmlns:v="urn:schemas-microsoft-com:vml" Requires="v">
                  <p:oleObj spid="_x0000_s18438" name="Equation" r:id="rId3" imgW="162113" imgH="209731" progId="Equation.DSMT4">
                    <p:embed/>
                  </p:oleObj>
                </mc:Choice>
                <mc:Fallback>
                  <p:oleObj name="Equation" r:id="rId3" imgW="162113" imgH="209731" progId="Equation.DSMT4">
                    <p:embed/>
                    <p:pic>
                      <p:nvPicPr>
                        <p:cNvPr id="10" name="Object 10">
                          <a:extLst>
                            <a:ext uri="{FF2B5EF4-FFF2-40B4-BE49-F238E27FC236}">
                              <a16:creationId xmlns:a16="http://schemas.microsoft.com/office/drawing/2014/main" id="{F0484C54-D6EF-468D-8E1D-25182F0FAD4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81" y="3566"/>
                          <a:ext cx="304" cy="3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 name="Text Box 11">
              <a:extLst>
                <a:ext uri="{FF2B5EF4-FFF2-40B4-BE49-F238E27FC236}">
                  <a16:creationId xmlns:a16="http://schemas.microsoft.com/office/drawing/2014/main" id="{8FE446B2-6B85-464D-9D87-12FAF17A217D}"/>
                </a:ext>
              </a:extLst>
            </p:cNvPr>
            <p:cNvSpPr txBox="1">
              <a:spLocks noChangeArrowheads="1"/>
            </p:cNvSpPr>
            <p:nvPr/>
          </p:nvSpPr>
          <p:spPr bwMode="auto">
            <a:xfrm>
              <a:off x="1927" y="3385"/>
              <a:ext cx="272"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zh-CN" sz="3200" b="1">
                  <a:solidFill>
                    <a:srgbClr val="CC0000"/>
                  </a:solidFill>
                  <a:latin typeface="Times New Roman" panose="02020603050405020304" pitchFamily="18" charset="0"/>
                  <a:ea typeface="宋体" panose="02010600030101010101" pitchFamily="2" charset="-122"/>
                  <a:sym typeface="Symbol" panose="05050102010706020507" pitchFamily="18" charset="2"/>
                </a:rPr>
                <a:t>+</a:t>
              </a:r>
            </a:p>
          </p:txBody>
        </p:sp>
        <p:sp>
          <p:nvSpPr>
            <p:cNvPr id="12" name="Text Box 12">
              <a:extLst>
                <a:ext uri="{FF2B5EF4-FFF2-40B4-BE49-F238E27FC236}">
                  <a16:creationId xmlns:a16="http://schemas.microsoft.com/office/drawing/2014/main" id="{554DE13D-133F-4D37-A6DC-EB560AA4A487}"/>
                </a:ext>
              </a:extLst>
            </p:cNvPr>
            <p:cNvSpPr txBox="1">
              <a:spLocks noChangeArrowheads="1"/>
            </p:cNvSpPr>
            <p:nvPr/>
          </p:nvSpPr>
          <p:spPr bwMode="auto">
            <a:xfrm>
              <a:off x="2970" y="3249"/>
              <a:ext cx="27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kumimoji="1" lang="en-US" altLang="zh-CN" sz="2800" b="1">
                  <a:solidFill>
                    <a:srgbClr val="CC0000"/>
                  </a:solidFill>
                  <a:latin typeface="Times New Roman" panose="02020603050405020304" pitchFamily="18" charset="0"/>
                  <a:ea typeface="宋体" panose="02010600030101010101" pitchFamily="2" charset="-122"/>
                  <a:sym typeface="Symbol" panose="05050102010706020507" pitchFamily="18" charset="2"/>
                </a:rPr>
                <a:t>_</a:t>
              </a:r>
              <a:endParaRPr kumimoji="1" lang="en-US" altLang="zh-CN" sz="2400" b="1">
                <a:solidFill>
                  <a:srgbClr val="CC0000"/>
                </a:solidFill>
                <a:latin typeface="Times New Roman" panose="02020603050405020304" pitchFamily="18" charset="0"/>
                <a:ea typeface="仿宋_GB2312" pitchFamily="49" charset="-122"/>
                <a:sym typeface="Symbol" panose="05050102010706020507" pitchFamily="18" charset="2"/>
              </a:endParaRPr>
            </a:p>
          </p:txBody>
        </p:sp>
        <p:sp>
          <p:nvSpPr>
            <p:cNvPr id="13" name="AutoShape 13">
              <a:extLst>
                <a:ext uri="{FF2B5EF4-FFF2-40B4-BE49-F238E27FC236}">
                  <a16:creationId xmlns:a16="http://schemas.microsoft.com/office/drawing/2014/main" id="{0CEDD208-017E-477D-A18B-CB179475EE36}"/>
                </a:ext>
              </a:extLst>
            </p:cNvPr>
            <p:cNvSpPr>
              <a:spLocks noChangeArrowheads="1"/>
            </p:cNvSpPr>
            <p:nvPr/>
          </p:nvSpPr>
          <p:spPr bwMode="auto">
            <a:xfrm>
              <a:off x="1610" y="3022"/>
              <a:ext cx="680" cy="91"/>
            </a:xfrm>
            <a:prstGeom prst="leftArrow">
              <a:avLst>
                <a:gd name="adj1" fmla="val 50000"/>
                <a:gd name="adj2" fmla="val 186813"/>
              </a:avLst>
            </a:prstGeom>
            <a:solidFill>
              <a:schemeClr val="tx1"/>
            </a:solidFill>
            <a:ln w="9525" algn="ctr">
              <a:solidFill>
                <a:schemeClr val="tx1"/>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grpSp>
          <p:nvGrpSpPr>
            <p:cNvPr id="14" name="Group 14">
              <a:extLst>
                <a:ext uri="{FF2B5EF4-FFF2-40B4-BE49-F238E27FC236}">
                  <a16:creationId xmlns:a16="http://schemas.microsoft.com/office/drawing/2014/main" id="{1F4AC45E-DD5D-4F96-8B2D-A6F962528405}"/>
                </a:ext>
              </a:extLst>
            </p:cNvPr>
            <p:cNvGrpSpPr>
              <a:grpSpLocks/>
            </p:cNvGrpSpPr>
            <p:nvPr/>
          </p:nvGrpSpPr>
          <p:grpSpPr bwMode="auto">
            <a:xfrm>
              <a:off x="1693" y="2985"/>
              <a:ext cx="2048" cy="536"/>
              <a:chOff x="1693" y="2985"/>
              <a:chExt cx="2048" cy="536"/>
            </a:xfrm>
          </p:grpSpPr>
          <p:sp>
            <p:nvSpPr>
              <p:cNvPr id="15" name="Oval 15">
                <a:extLst>
                  <a:ext uri="{FF2B5EF4-FFF2-40B4-BE49-F238E27FC236}">
                    <a16:creationId xmlns:a16="http://schemas.microsoft.com/office/drawing/2014/main" id="{48640422-2551-4A04-9ED5-FF7BCEE691CA}"/>
                  </a:ext>
                </a:extLst>
              </p:cNvPr>
              <p:cNvSpPr>
                <a:spLocks noChangeArrowheads="1"/>
              </p:cNvSpPr>
              <p:nvPr/>
            </p:nvSpPr>
            <p:spPr bwMode="auto">
              <a:xfrm>
                <a:off x="2363" y="2985"/>
                <a:ext cx="547" cy="536"/>
              </a:xfrm>
              <a:prstGeom prst="ellipse">
                <a:avLst/>
              </a:prstGeom>
              <a:solidFill>
                <a:schemeClr val="accent1"/>
              </a:solidFill>
              <a:ln w="50800">
                <a:solidFill>
                  <a:srgbClr val="FF99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sp>
            <p:nvSpPr>
              <p:cNvPr id="16" name="Line 16">
                <a:extLst>
                  <a:ext uri="{FF2B5EF4-FFF2-40B4-BE49-F238E27FC236}">
                    <a16:creationId xmlns:a16="http://schemas.microsoft.com/office/drawing/2014/main" id="{8C1768DE-8B69-4051-AB57-3E01769F6603}"/>
                  </a:ext>
                </a:extLst>
              </p:cNvPr>
              <p:cNvSpPr>
                <a:spLocks noChangeShapeType="1"/>
              </p:cNvSpPr>
              <p:nvPr/>
            </p:nvSpPr>
            <p:spPr bwMode="auto">
              <a:xfrm rot="5400000">
                <a:off x="2717" y="2246"/>
                <a:ext cx="0" cy="2048"/>
              </a:xfrm>
              <a:prstGeom prst="line">
                <a:avLst/>
              </a:prstGeom>
              <a:noFill/>
              <a:ln w="38100">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grpSp>
      </p:grpSp>
    </p:spTree>
    <p:extLst>
      <p:ext uri="{BB962C8B-B14F-4D97-AF65-F5344CB8AC3E}">
        <p14:creationId xmlns:p14="http://schemas.microsoft.com/office/powerpoint/2010/main" val="257440029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7">
            <a:extLst>
              <a:ext uri="{FF2B5EF4-FFF2-40B4-BE49-F238E27FC236}">
                <a16:creationId xmlns:a16="http://schemas.microsoft.com/office/drawing/2014/main" id="{DDADF4DD-3C81-498C-9AC4-09E4C02D03C2}"/>
              </a:ext>
            </a:extLst>
          </p:cNvPr>
          <p:cNvSpPr txBox="1">
            <a:spLocks noChangeArrowheads="1"/>
          </p:cNvSpPr>
          <p:nvPr/>
        </p:nvSpPr>
        <p:spPr bwMode="auto">
          <a:xfrm>
            <a:off x="2110105" y="2137746"/>
            <a:ext cx="5327650" cy="1237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nSpc>
                <a:spcPct val="70000"/>
              </a:lnSpc>
              <a:spcBef>
                <a:spcPct val="50000"/>
              </a:spcBef>
              <a:buFontTx/>
              <a:buAutoNum type="arabicParenBoth"/>
            </a:pPr>
            <a:r>
              <a:rPr kumimoji="1" lang="zh-CN" altLang="en-US" sz="2400" b="1">
                <a:latin typeface="Times New Roman" panose="02020603050405020304" pitchFamily="18" charset="0"/>
                <a:ea typeface="仿宋_GB2312" pitchFamily="49" charset="-122"/>
                <a:sym typeface="Symbol" panose="05050102010706020507" pitchFamily="18" charset="2"/>
              </a:rPr>
              <a:t>   电源两端电压由电源本身决定，</a:t>
            </a:r>
          </a:p>
          <a:p>
            <a:pPr>
              <a:lnSpc>
                <a:spcPct val="70000"/>
              </a:lnSpc>
              <a:spcBef>
                <a:spcPct val="50000"/>
              </a:spcBef>
            </a:pPr>
            <a:r>
              <a:rPr kumimoji="1" lang="zh-CN" altLang="en-US" sz="2400" b="1">
                <a:latin typeface="Times New Roman" panose="02020603050405020304" pitchFamily="18" charset="0"/>
                <a:ea typeface="仿宋_GB2312" pitchFamily="49" charset="-122"/>
                <a:sym typeface="Symbol" panose="05050102010706020507" pitchFamily="18" charset="2"/>
              </a:rPr>
              <a:t>      与外电路无关；与流经它的电流方</a:t>
            </a:r>
          </a:p>
          <a:p>
            <a:pPr>
              <a:lnSpc>
                <a:spcPct val="70000"/>
              </a:lnSpc>
              <a:spcBef>
                <a:spcPct val="50000"/>
              </a:spcBef>
            </a:pPr>
            <a:r>
              <a:rPr kumimoji="1" lang="zh-CN" altLang="en-US" sz="2400" b="1">
                <a:latin typeface="Times New Roman" panose="02020603050405020304" pitchFamily="18" charset="0"/>
                <a:ea typeface="仿宋_GB2312" pitchFamily="49" charset="-122"/>
                <a:sym typeface="Symbol" panose="05050102010706020507" pitchFamily="18" charset="2"/>
              </a:rPr>
              <a:t>      向、大小无关。</a:t>
            </a:r>
          </a:p>
        </p:txBody>
      </p:sp>
      <p:sp>
        <p:nvSpPr>
          <p:cNvPr id="3" name="Text Box 18">
            <a:extLst>
              <a:ext uri="{FF2B5EF4-FFF2-40B4-BE49-F238E27FC236}">
                <a16:creationId xmlns:a16="http://schemas.microsoft.com/office/drawing/2014/main" id="{B85039C2-989A-4840-95C2-E3B5F2C4FC33}"/>
              </a:ext>
            </a:extLst>
          </p:cNvPr>
          <p:cNvSpPr txBox="1">
            <a:spLocks noChangeArrowheads="1"/>
          </p:cNvSpPr>
          <p:nvPr/>
        </p:nvSpPr>
        <p:spPr bwMode="auto">
          <a:xfrm>
            <a:off x="2110105" y="3730945"/>
            <a:ext cx="5003800" cy="7940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nSpc>
                <a:spcPct val="70000"/>
              </a:lnSpc>
              <a:spcBef>
                <a:spcPct val="50000"/>
              </a:spcBef>
              <a:buFontTx/>
              <a:buAutoNum type="arabicParenBoth" startAt="2"/>
            </a:pPr>
            <a:r>
              <a:rPr kumimoji="1" lang="zh-CN" altLang="en-US" sz="2400" b="1">
                <a:latin typeface="Times New Roman" panose="02020603050405020304" pitchFamily="18" charset="0"/>
                <a:ea typeface="仿宋_GB2312" pitchFamily="49" charset="-122"/>
                <a:sym typeface="Symbol" panose="05050102010706020507" pitchFamily="18" charset="2"/>
              </a:rPr>
              <a:t>   通过电压源的电流由电源及外</a:t>
            </a:r>
          </a:p>
          <a:p>
            <a:pPr>
              <a:lnSpc>
                <a:spcPct val="70000"/>
              </a:lnSpc>
              <a:spcBef>
                <a:spcPct val="50000"/>
              </a:spcBef>
            </a:pPr>
            <a:r>
              <a:rPr kumimoji="1" lang="zh-CN" altLang="en-US" sz="2400" b="1">
                <a:latin typeface="Times New Roman" panose="02020603050405020304" pitchFamily="18" charset="0"/>
                <a:ea typeface="仿宋_GB2312" pitchFamily="49" charset="-122"/>
                <a:sym typeface="Symbol" panose="05050102010706020507" pitchFamily="18" charset="2"/>
              </a:rPr>
              <a:t>       电路共同决定。</a:t>
            </a:r>
          </a:p>
        </p:txBody>
      </p:sp>
      <p:sp>
        <p:nvSpPr>
          <p:cNvPr id="4" name="Text Box 19">
            <a:extLst>
              <a:ext uri="{FF2B5EF4-FFF2-40B4-BE49-F238E27FC236}">
                <a16:creationId xmlns:a16="http://schemas.microsoft.com/office/drawing/2014/main" id="{4A604F52-45C4-4C7D-899E-EEFBBFA36FB7}"/>
              </a:ext>
            </a:extLst>
          </p:cNvPr>
          <p:cNvSpPr txBox="1">
            <a:spLocks noChangeArrowheads="1"/>
          </p:cNvSpPr>
          <p:nvPr/>
        </p:nvSpPr>
        <p:spPr bwMode="auto">
          <a:xfrm>
            <a:off x="1438911" y="950268"/>
            <a:ext cx="4905375" cy="461665"/>
          </a:xfrm>
          <a:prstGeom prst="rect">
            <a:avLst/>
          </a:prstGeom>
          <a:noFill/>
          <a:ln w="3810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buClr>
                <a:srgbClr val="FFFF00"/>
              </a:buClr>
              <a:buFont typeface="Wingdings" panose="05000000000000000000" pitchFamily="2" charset="2"/>
              <a:buChar char="l"/>
            </a:pPr>
            <a:r>
              <a:rPr kumimoji="1" lang="zh-CN" altLang="en-US" sz="2400" b="1">
                <a:solidFill>
                  <a:schemeClr val="tx2"/>
                </a:solidFill>
                <a:latin typeface="Times New Roman" panose="02020603050405020304" pitchFamily="18" charset="0"/>
                <a:ea typeface="宋体" panose="02010600030101010101" pitchFamily="2" charset="-122"/>
                <a:sym typeface="Symbol" panose="05050102010706020507" pitchFamily="18" charset="2"/>
              </a:rPr>
              <a:t>  </a:t>
            </a:r>
            <a:r>
              <a:rPr kumimoji="1" lang="zh-CN" altLang="en-US" sz="2400" b="1">
                <a:latin typeface="Times New Roman" panose="02020603050405020304" pitchFamily="18" charset="0"/>
                <a:ea typeface="仿宋_GB2312" pitchFamily="49" charset="-122"/>
                <a:sym typeface="Symbol" panose="05050102010706020507" pitchFamily="18" charset="2"/>
              </a:rPr>
              <a:t>理想电压源的电压、电流关系</a:t>
            </a:r>
          </a:p>
        </p:txBody>
      </p:sp>
      <p:grpSp>
        <p:nvGrpSpPr>
          <p:cNvPr id="5" name="Group 20">
            <a:extLst>
              <a:ext uri="{FF2B5EF4-FFF2-40B4-BE49-F238E27FC236}">
                <a16:creationId xmlns:a16="http://schemas.microsoft.com/office/drawing/2014/main" id="{E8B4A2C4-5733-4CB4-B253-B8257694C507}"/>
              </a:ext>
            </a:extLst>
          </p:cNvPr>
          <p:cNvGrpSpPr>
            <a:grpSpLocks/>
          </p:cNvGrpSpPr>
          <p:nvPr/>
        </p:nvGrpSpPr>
        <p:grpSpPr bwMode="auto">
          <a:xfrm>
            <a:off x="7510780" y="1999933"/>
            <a:ext cx="2954338" cy="2449512"/>
            <a:chOff x="3651" y="391"/>
            <a:chExt cx="1861" cy="1543"/>
          </a:xfrm>
        </p:grpSpPr>
        <p:sp>
          <p:nvSpPr>
            <p:cNvPr id="6" name="Line 21">
              <a:extLst>
                <a:ext uri="{FF2B5EF4-FFF2-40B4-BE49-F238E27FC236}">
                  <a16:creationId xmlns:a16="http://schemas.microsoft.com/office/drawing/2014/main" id="{1AB9829A-BAAA-4BCC-978A-E79D30A54A11}"/>
                </a:ext>
              </a:extLst>
            </p:cNvPr>
            <p:cNvSpPr>
              <a:spLocks noChangeShapeType="1"/>
            </p:cNvSpPr>
            <p:nvPr/>
          </p:nvSpPr>
          <p:spPr bwMode="auto">
            <a:xfrm>
              <a:off x="3651" y="1525"/>
              <a:ext cx="1542"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zh-CN" altLang="en-US"/>
            </a:p>
          </p:txBody>
        </p:sp>
        <p:sp>
          <p:nvSpPr>
            <p:cNvPr id="7" name="Line 22">
              <a:extLst>
                <a:ext uri="{FF2B5EF4-FFF2-40B4-BE49-F238E27FC236}">
                  <a16:creationId xmlns:a16="http://schemas.microsoft.com/office/drawing/2014/main" id="{75E36EFD-7DD1-4841-BD53-B065FBC88E42}"/>
                </a:ext>
              </a:extLst>
            </p:cNvPr>
            <p:cNvSpPr>
              <a:spLocks noChangeShapeType="1"/>
            </p:cNvSpPr>
            <p:nvPr/>
          </p:nvSpPr>
          <p:spPr bwMode="auto">
            <a:xfrm>
              <a:off x="4332" y="527"/>
              <a:ext cx="0" cy="1407"/>
            </a:xfrm>
            <a:prstGeom prst="line">
              <a:avLst/>
            </a:prstGeom>
            <a:noFill/>
            <a:ln w="38100">
              <a:solidFill>
                <a:schemeClr val="tx1"/>
              </a:solidFill>
              <a:round/>
              <a:headEnd type="triangle" w="med" len="me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8" name="Line 23">
              <a:extLst>
                <a:ext uri="{FF2B5EF4-FFF2-40B4-BE49-F238E27FC236}">
                  <a16:creationId xmlns:a16="http://schemas.microsoft.com/office/drawing/2014/main" id="{0CE6507C-7C9C-482A-A10D-A5911B3E5B18}"/>
                </a:ext>
              </a:extLst>
            </p:cNvPr>
            <p:cNvSpPr>
              <a:spLocks noChangeShapeType="1"/>
            </p:cNvSpPr>
            <p:nvPr/>
          </p:nvSpPr>
          <p:spPr bwMode="auto">
            <a:xfrm flipV="1">
              <a:off x="3696" y="1117"/>
              <a:ext cx="1315"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9" name="Text Box 24">
              <a:extLst>
                <a:ext uri="{FF2B5EF4-FFF2-40B4-BE49-F238E27FC236}">
                  <a16:creationId xmlns:a16="http://schemas.microsoft.com/office/drawing/2014/main" id="{4BD5D7B9-96F1-4EAB-BB28-A65FCEF0D0A1}"/>
                </a:ext>
              </a:extLst>
            </p:cNvPr>
            <p:cNvSpPr txBox="1">
              <a:spLocks noChangeArrowheads="1"/>
            </p:cNvSpPr>
            <p:nvPr/>
          </p:nvSpPr>
          <p:spPr bwMode="auto">
            <a:xfrm>
              <a:off x="4377" y="391"/>
              <a:ext cx="27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zh-CN" sz="2800" b="1" i="1">
                  <a:latin typeface="Times New Roman" panose="02020603050405020304" pitchFamily="18" charset="0"/>
                  <a:ea typeface="仿宋_GB2312" pitchFamily="49" charset="-122"/>
                  <a:sym typeface="Symbol" panose="05050102010706020507" pitchFamily="18" charset="2"/>
                </a:rPr>
                <a:t>u</a:t>
              </a:r>
            </a:p>
          </p:txBody>
        </p:sp>
        <p:sp>
          <p:nvSpPr>
            <p:cNvPr id="10" name="Text Box 25">
              <a:extLst>
                <a:ext uri="{FF2B5EF4-FFF2-40B4-BE49-F238E27FC236}">
                  <a16:creationId xmlns:a16="http://schemas.microsoft.com/office/drawing/2014/main" id="{460022F7-614C-4E89-9C30-7EB95F9E816C}"/>
                </a:ext>
              </a:extLst>
            </p:cNvPr>
            <p:cNvSpPr txBox="1">
              <a:spLocks noChangeArrowheads="1"/>
            </p:cNvSpPr>
            <p:nvPr/>
          </p:nvSpPr>
          <p:spPr bwMode="auto">
            <a:xfrm>
              <a:off x="5239" y="1389"/>
              <a:ext cx="27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zh-CN" sz="2800" b="1" i="1">
                  <a:latin typeface="Times New Roman" panose="02020603050405020304" pitchFamily="18" charset="0"/>
                  <a:ea typeface="仿宋_GB2312" pitchFamily="49" charset="-122"/>
                  <a:sym typeface="Symbol" panose="05050102010706020507" pitchFamily="18" charset="2"/>
                </a:rPr>
                <a:t>i</a:t>
              </a:r>
            </a:p>
          </p:txBody>
        </p:sp>
        <p:graphicFrame>
          <p:nvGraphicFramePr>
            <p:cNvPr id="11" name="Object 26">
              <a:extLst>
                <a:ext uri="{FF2B5EF4-FFF2-40B4-BE49-F238E27FC236}">
                  <a16:creationId xmlns:a16="http://schemas.microsoft.com/office/drawing/2014/main" id="{FD9F2E49-1C17-4A6B-9554-100E2A601ABC}"/>
                </a:ext>
              </a:extLst>
            </p:cNvPr>
            <p:cNvGraphicFramePr>
              <a:graphicFrameLocks noChangeAspect="1"/>
            </p:cNvGraphicFramePr>
            <p:nvPr/>
          </p:nvGraphicFramePr>
          <p:xfrm>
            <a:off x="4395" y="799"/>
            <a:ext cx="507" cy="338"/>
          </p:xfrm>
          <a:graphic>
            <a:graphicData uri="http://schemas.openxmlformats.org/presentationml/2006/ole">
              <mc:AlternateContent xmlns:mc="http://schemas.openxmlformats.org/markup-compatibility/2006">
                <mc:Choice xmlns:v="urn:schemas-microsoft-com:vml" Requires="v">
                  <p:oleObj spid="_x0000_s19462" name="Equation" r:id="rId3" imgW="323805" imgH="209731" progId="Equation.DSMT4">
                    <p:embed/>
                  </p:oleObj>
                </mc:Choice>
                <mc:Fallback>
                  <p:oleObj name="Equation" r:id="rId3" imgW="323805" imgH="209731" progId="Equation.DSMT4">
                    <p:embed/>
                    <p:pic>
                      <p:nvPicPr>
                        <p:cNvPr id="11" name="Object 26">
                          <a:extLst>
                            <a:ext uri="{FF2B5EF4-FFF2-40B4-BE49-F238E27FC236}">
                              <a16:creationId xmlns:a16="http://schemas.microsoft.com/office/drawing/2014/main" id="{FD9F2E49-1C17-4A6B-9554-100E2A601AB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95" y="799"/>
                          <a:ext cx="507" cy="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extLst>
      <p:ext uri="{BB962C8B-B14F-4D97-AF65-F5344CB8AC3E}">
        <p14:creationId xmlns:p14="http://schemas.microsoft.com/office/powerpoint/2010/main" val="382417208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3">
            <a:extLst>
              <a:ext uri="{FF2B5EF4-FFF2-40B4-BE49-F238E27FC236}">
                <a16:creationId xmlns:a16="http://schemas.microsoft.com/office/drawing/2014/main" id="{6EE98863-26A4-4280-A288-2ECD836713A1}"/>
              </a:ext>
            </a:extLst>
          </p:cNvPr>
          <p:cNvGrpSpPr>
            <a:grpSpLocks/>
          </p:cNvGrpSpPr>
          <p:nvPr/>
        </p:nvGrpSpPr>
        <p:grpSpPr bwMode="auto">
          <a:xfrm>
            <a:off x="1919288" y="1485901"/>
            <a:ext cx="2520950" cy="2447925"/>
            <a:chOff x="249" y="2296"/>
            <a:chExt cx="1588" cy="1542"/>
          </a:xfrm>
        </p:grpSpPr>
        <p:sp>
          <p:nvSpPr>
            <p:cNvPr id="4" name="Oval 4">
              <a:extLst>
                <a:ext uri="{FF2B5EF4-FFF2-40B4-BE49-F238E27FC236}">
                  <a16:creationId xmlns:a16="http://schemas.microsoft.com/office/drawing/2014/main" id="{F05BBBCB-D4AE-49ED-84BE-777C20C4AADD}"/>
                </a:ext>
              </a:extLst>
            </p:cNvPr>
            <p:cNvSpPr>
              <a:spLocks noChangeArrowheads="1"/>
            </p:cNvSpPr>
            <p:nvPr/>
          </p:nvSpPr>
          <p:spPr bwMode="auto">
            <a:xfrm>
              <a:off x="249" y="3022"/>
              <a:ext cx="453" cy="453"/>
            </a:xfrm>
            <a:prstGeom prst="ellipse">
              <a:avLst/>
            </a:prstGeom>
            <a:solidFill>
              <a:schemeClr val="accent1"/>
            </a:solidFill>
            <a:ln w="50800" algn="ctr">
              <a:solidFill>
                <a:srgbClr val="FFCC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sp>
          <p:nvSpPr>
            <p:cNvPr id="5" name="Rectangle 5">
              <a:extLst>
                <a:ext uri="{FF2B5EF4-FFF2-40B4-BE49-F238E27FC236}">
                  <a16:creationId xmlns:a16="http://schemas.microsoft.com/office/drawing/2014/main" id="{F6512BE3-3806-45C2-BBF8-894008DD3B40}"/>
                </a:ext>
              </a:extLst>
            </p:cNvPr>
            <p:cNvSpPr>
              <a:spLocks noChangeArrowheads="1"/>
            </p:cNvSpPr>
            <p:nvPr/>
          </p:nvSpPr>
          <p:spPr bwMode="auto">
            <a:xfrm>
              <a:off x="476" y="2704"/>
              <a:ext cx="998" cy="1134"/>
            </a:xfrm>
            <a:prstGeom prst="rect">
              <a:avLst/>
            </a:prstGeom>
            <a:noFill/>
            <a:ln w="38100" algn="ctr">
              <a:solidFill>
                <a:srgbClr val="FFCC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sp>
          <p:nvSpPr>
            <p:cNvPr id="6" name="Rectangle 6">
              <a:extLst>
                <a:ext uri="{FF2B5EF4-FFF2-40B4-BE49-F238E27FC236}">
                  <a16:creationId xmlns:a16="http://schemas.microsoft.com/office/drawing/2014/main" id="{3382D198-D745-4712-B15A-555F41C02390}"/>
                </a:ext>
              </a:extLst>
            </p:cNvPr>
            <p:cNvSpPr>
              <a:spLocks noChangeArrowheads="1"/>
            </p:cNvSpPr>
            <p:nvPr/>
          </p:nvSpPr>
          <p:spPr bwMode="auto">
            <a:xfrm>
              <a:off x="1383" y="3022"/>
              <a:ext cx="182" cy="453"/>
            </a:xfrm>
            <a:prstGeom prst="rect">
              <a:avLst/>
            </a:prstGeom>
            <a:solidFill>
              <a:srgbClr val="FFCC00"/>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sp>
          <p:nvSpPr>
            <p:cNvPr id="7" name="AutoShape 7">
              <a:extLst>
                <a:ext uri="{FF2B5EF4-FFF2-40B4-BE49-F238E27FC236}">
                  <a16:creationId xmlns:a16="http://schemas.microsoft.com/office/drawing/2014/main" id="{BAC85252-89A8-4F2E-83C3-0604ECDB6120}"/>
                </a:ext>
              </a:extLst>
            </p:cNvPr>
            <p:cNvSpPr>
              <a:spLocks noChangeArrowheads="1"/>
            </p:cNvSpPr>
            <p:nvPr/>
          </p:nvSpPr>
          <p:spPr bwMode="auto">
            <a:xfrm>
              <a:off x="748" y="2568"/>
              <a:ext cx="499" cy="91"/>
            </a:xfrm>
            <a:prstGeom prst="rightArrow">
              <a:avLst>
                <a:gd name="adj1" fmla="val 50000"/>
                <a:gd name="adj2" fmla="val 137088"/>
              </a:avLst>
            </a:prstGeom>
            <a:solidFill>
              <a:schemeClr val="tx1"/>
            </a:solidFill>
            <a:ln w="9525" algn="ctr">
              <a:solidFill>
                <a:schemeClr val="tx1"/>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sp>
          <p:nvSpPr>
            <p:cNvPr id="8" name="Text Box 8">
              <a:extLst>
                <a:ext uri="{FF2B5EF4-FFF2-40B4-BE49-F238E27FC236}">
                  <a16:creationId xmlns:a16="http://schemas.microsoft.com/office/drawing/2014/main" id="{24BB0648-501F-4775-9C39-10504D68E135}"/>
                </a:ext>
              </a:extLst>
            </p:cNvPr>
            <p:cNvSpPr txBox="1">
              <a:spLocks noChangeArrowheads="1"/>
            </p:cNvSpPr>
            <p:nvPr/>
          </p:nvSpPr>
          <p:spPr bwMode="auto">
            <a:xfrm>
              <a:off x="1565" y="3022"/>
              <a:ext cx="27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zh-CN" sz="2800" b="1" i="1">
                  <a:latin typeface="Times New Roman" panose="02020603050405020304" pitchFamily="18" charset="0"/>
                  <a:ea typeface="仿宋_GB2312" pitchFamily="49" charset="-122"/>
                  <a:sym typeface="Symbol" panose="05050102010706020507" pitchFamily="18" charset="2"/>
                </a:rPr>
                <a:t>R</a:t>
              </a:r>
            </a:p>
          </p:txBody>
        </p:sp>
        <p:sp>
          <p:nvSpPr>
            <p:cNvPr id="9" name="Text Box 9">
              <a:extLst>
                <a:ext uri="{FF2B5EF4-FFF2-40B4-BE49-F238E27FC236}">
                  <a16:creationId xmlns:a16="http://schemas.microsoft.com/office/drawing/2014/main" id="{A65CE9BF-3C89-440E-AFC5-B695BF8BDA94}"/>
                </a:ext>
              </a:extLst>
            </p:cNvPr>
            <p:cNvSpPr txBox="1">
              <a:spLocks noChangeArrowheads="1"/>
            </p:cNvSpPr>
            <p:nvPr/>
          </p:nvSpPr>
          <p:spPr bwMode="auto">
            <a:xfrm>
              <a:off x="1247" y="2296"/>
              <a:ext cx="27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zh-CN" sz="2800" b="1" i="1">
                  <a:latin typeface="Times New Roman" panose="02020603050405020304" pitchFamily="18" charset="0"/>
                  <a:ea typeface="仿宋_GB2312" pitchFamily="49" charset="-122"/>
                  <a:sym typeface="Symbol" panose="05050102010706020507" pitchFamily="18" charset="2"/>
                </a:rPr>
                <a:t>i</a:t>
              </a:r>
            </a:p>
          </p:txBody>
        </p:sp>
        <p:sp>
          <p:nvSpPr>
            <p:cNvPr id="10" name="Text Box 10">
              <a:extLst>
                <a:ext uri="{FF2B5EF4-FFF2-40B4-BE49-F238E27FC236}">
                  <a16:creationId xmlns:a16="http://schemas.microsoft.com/office/drawing/2014/main" id="{58C0AED6-CB70-4787-8812-258BB95E1EE7}"/>
                </a:ext>
              </a:extLst>
            </p:cNvPr>
            <p:cNvSpPr txBox="1">
              <a:spLocks noChangeArrowheads="1"/>
            </p:cNvSpPr>
            <p:nvPr/>
          </p:nvSpPr>
          <p:spPr bwMode="auto">
            <a:xfrm>
              <a:off x="612" y="3385"/>
              <a:ext cx="273"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zh-CN" sz="3200" b="1" i="1">
                  <a:latin typeface="Times New Roman" panose="02020603050405020304" pitchFamily="18" charset="0"/>
                  <a:ea typeface="仿宋_GB2312" pitchFamily="49" charset="-122"/>
                  <a:sym typeface="Symbol" panose="05050102010706020507" pitchFamily="18" charset="2"/>
                </a:rPr>
                <a:t>-</a:t>
              </a:r>
            </a:p>
          </p:txBody>
        </p:sp>
        <p:sp>
          <p:nvSpPr>
            <p:cNvPr id="11" name="Text Box 11">
              <a:extLst>
                <a:ext uri="{FF2B5EF4-FFF2-40B4-BE49-F238E27FC236}">
                  <a16:creationId xmlns:a16="http://schemas.microsoft.com/office/drawing/2014/main" id="{8D0890F2-082B-48EC-A875-64972214012A}"/>
                </a:ext>
              </a:extLst>
            </p:cNvPr>
            <p:cNvSpPr txBox="1">
              <a:spLocks noChangeArrowheads="1"/>
            </p:cNvSpPr>
            <p:nvPr/>
          </p:nvSpPr>
          <p:spPr bwMode="auto">
            <a:xfrm>
              <a:off x="612" y="2750"/>
              <a:ext cx="272"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zh-CN" sz="3200" b="1" i="1">
                  <a:latin typeface="Times New Roman" panose="02020603050405020304" pitchFamily="18" charset="0"/>
                  <a:ea typeface="仿宋_GB2312" pitchFamily="49" charset="-122"/>
                  <a:sym typeface="Symbol" panose="05050102010706020507" pitchFamily="18" charset="2"/>
                </a:rPr>
                <a:t>+</a:t>
              </a:r>
            </a:p>
          </p:txBody>
        </p:sp>
        <p:graphicFrame>
          <p:nvGraphicFramePr>
            <p:cNvPr id="12" name="Object 12">
              <a:extLst>
                <a:ext uri="{FF2B5EF4-FFF2-40B4-BE49-F238E27FC236}">
                  <a16:creationId xmlns:a16="http://schemas.microsoft.com/office/drawing/2014/main" id="{44CC7CD8-8BC8-4931-BE2E-DA3A3B18A0EA}"/>
                </a:ext>
              </a:extLst>
            </p:cNvPr>
            <p:cNvGraphicFramePr>
              <a:graphicFrameLocks noChangeAspect="1"/>
            </p:cNvGraphicFramePr>
            <p:nvPr/>
          </p:nvGraphicFramePr>
          <p:xfrm>
            <a:off x="748" y="3113"/>
            <a:ext cx="325" cy="390"/>
          </p:xfrm>
          <a:graphic>
            <a:graphicData uri="http://schemas.openxmlformats.org/presentationml/2006/ole">
              <mc:AlternateContent xmlns:mc="http://schemas.openxmlformats.org/markup-compatibility/2006">
                <mc:Choice xmlns:v="urn:schemas-microsoft-com:vml" Requires="v">
                  <p:oleObj spid="_x0000_s20498" name="Equation" r:id="rId3" imgW="171377" imgH="209731" progId="Equation.3">
                    <p:embed/>
                  </p:oleObj>
                </mc:Choice>
                <mc:Fallback>
                  <p:oleObj name="Equation" r:id="rId3" imgW="171377" imgH="209731" progId="Equation.3">
                    <p:embed/>
                    <p:pic>
                      <p:nvPicPr>
                        <p:cNvPr id="12" name="Object 12">
                          <a:extLst>
                            <a:ext uri="{FF2B5EF4-FFF2-40B4-BE49-F238E27FC236}">
                              <a16:creationId xmlns:a16="http://schemas.microsoft.com/office/drawing/2014/main" id="{44CC7CD8-8BC8-4931-BE2E-DA3A3B18A0E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8" y="3113"/>
                          <a:ext cx="325" cy="3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14" name="Object 14">
            <a:extLst>
              <a:ext uri="{FF2B5EF4-FFF2-40B4-BE49-F238E27FC236}">
                <a16:creationId xmlns:a16="http://schemas.microsoft.com/office/drawing/2014/main" id="{1F52BECE-D5BD-4C07-B9BD-C64DA2530B9C}"/>
              </a:ext>
            </a:extLst>
          </p:cNvPr>
          <p:cNvGraphicFramePr>
            <a:graphicFrameLocks noChangeAspect="1"/>
          </p:cNvGraphicFramePr>
          <p:nvPr/>
        </p:nvGraphicFramePr>
        <p:xfrm>
          <a:off x="6753164" y="2024064"/>
          <a:ext cx="1473200" cy="614362"/>
        </p:xfrm>
        <a:graphic>
          <a:graphicData uri="http://schemas.openxmlformats.org/presentationml/2006/ole">
            <mc:AlternateContent xmlns:mc="http://schemas.openxmlformats.org/markup-compatibility/2006">
              <mc:Choice xmlns:v="urn:schemas-microsoft-com:vml" Requires="v">
                <p:oleObj spid="_x0000_s20499" name="Equation" r:id="rId5" imgW="583920" imgH="228600" progId="Equation.DSMT4">
                  <p:embed/>
                </p:oleObj>
              </mc:Choice>
              <mc:Fallback>
                <p:oleObj name="Equation" r:id="rId5" imgW="583920" imgH="228600" progId="Equation.DSMT4">
                  <p:embed/>
                  <p:pic>
                    <p:nvPicPr>
                      <p:cNvPr id="14" name="Object 14">
                        <a:extLst>
                          <a:ext uri="{FF2B5EF4-FFF2-40B4-BE49-F238E27FC236}">
                            <a16:creationId xmlns:a16="http://schemas.microsoft.com/office/drawing/2014/main" id="{1F52BECE-D5BD-4C07-B9BD-C64DA2530B9C}"/>
                          </a:ext>
                        </a:extLst>
                      </p:cNvPr>
                      <p:cNvPicPr>
                        <a:picLocks noChangeAspect="1" noChangeArrowheads="1"/>
                      </p:cNvPicPr>
                      <p:nvPr/>
                    </p:nvPicPr>
                    <p:blipFill>
                      <a:blip r:embed="rId6"/>
                      <a:srcRect/>
                      <a:stretch>
                        <a:fillRect/>
                      </a:stretch>
                    </p:blipFill>
                    <p:spPr bwMode="auto">
                      <a:xfrm>
                        <a:off x="6753164" y="2024064"/>
                        <a:ext cx="1473200" cy="614362"/>
                      </a:xfrm>
                      <a:prstGeom prst="rect">
                        <a:avLst/>
                      </a:prstGeom>
                      <a:noFill/>
                      <a:ln>
                        <a:noFill/>
                      </a:ln>
                      <a:effectLst/>
                    </p:spPr>
                  </p:pic>
                </p:oleObj>
              </mc:Fallback>
            </mc:AlternateContent>
          </a:graphicData>
        </a:graphic>
      </p:graphicFrame>
      <p:sp>
        <p:nvSpPr>
          <p:cNvPr id="15" name="AutoShape 15">
            <a:extLst>
              <a:ext uri="{FF2B5EF4-FFF2-40B4-BE49-F238E27FC236}">
                <a16:creationId xmlns:a16="http://schemas.microsoft.com/office/drawing/2014/main" id="{B0DD2143-EEFC-4737-AD2F-A3D8F19206E6}"/>
              </a:ext>
            </a:extLst>
          </p:cNvPr>
          <p:cNvSpPr>
            <a:spLocks noChangeArrowheads="1"/>
          </p:cNvSpPr>
          <p:nvPr/>
        </p:nvSpPr>
        <p:spPr bwMode="auto">
          <a:xfrm rot="20120516">
            <a:off x="5612576" y="2438806"/>
            <a:ext cx="865188" cy="144462"/>
          </a:xfrm>
          <a:prstGeom prst="rightArrow">
            <a:avLst>
              <a:gd name="adj1" fmla="val 50000"/>
              <a:gd name="adj2" fmla="val 149726"/>
            </a:avLst>
          </a:prstGeom>
          <a:solidFill>
            <a:srgbClr val="FF3300"/>
          </a:solidFill>
          <a:ln w="9525" algn="ctr">
            <a:solidFill>
              <a:srgbClr val="FF3300"/>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sp>
        <p:nvSpPr>
          <p:cNvPr id="16" name="AutoShape 16">
            <a:extLst>
              <a:ext uri="{FF2B5EF4-FFF2-40B4-BE49-F238E27FC236}">
                <a16:creationId xmlns:a16="http://schemas.microsoft.com/office/drawing/2014/main" id="{1728ED2F-A0C2-4184-AD92-670253339222}"/>
              </a:ext>
            </a:extLst>
          </p:cNvPr>
          <p:cNvSpPr>
            <a:spLocks noChangeArrowheads="1"/>
          </p:cNvSpPr>
          <p:nvPr/>
        </p:nvSpPr>
        <p:spPr bwMode="auto">
          <a:xfrm>
            <a:off x="5675315" y="2852738"/>
            <a:ext cx="865187" cy="144462"/>
          </a:xfrm>
          <a:prstGeom prst="rightArrow">
            <a:avLst>
              <a:gd name="adj1" fmla="val 50000"/>
              <a:gd name="adj2" fmla="val 149726"/>
            </a:avLst>
          </a:prstGeom>
          <a:solidFill>
            <a:srgbClr val="FF3300"/>
          </a:solidFill>
          <a:ln w="9525" algn="ctr">
            <a:solidFill>
              <a:srgbClr val="FF3300"/>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sp>
        <p:nvSpPr>
          <p:cNvPr id="17" name="AutoShape 17">
            <a:extLst>
              <a:ext uri="{FF2B5EF4-FFF2-40B4-BE49-F238E27FC236}">
                <a16:creationId xmlns:a16="http://schemas.microsoft.com/office/drawing/2014/main" id="{5D617D7D-1769-49E9-A811-9BDB53E18DBC}"/>
              </a:ext>
            </a:extLst>
          </p:cNvPr>
          <p:cNvSpPr>
            <a:spLocks noChangeArrowheads="1"/>
          </p:cNvSpPr>
          <p:nvPr/>
        </p:nvSpPr>
        <p:spPr bwMode="auto">
          <a:xfrm rot="1602674">
            <a:off x="5631251" y="3285332"/>
            <a:ext cx="865188" cy="144463"/>
          </a:xfrm>
          <a:prstGeom prst="rightArrow">
            <a:avLst>
              <a:gd name="adj1" fmla="val 50000"/>
              <a:gd name="adj2" fmla="val 149725"/>
            </a:avLst>
          </a:prstGeom>
          <a:solidFill>
            <a:srgbClr val="FF3300"/>
          </a:solidFill>
          <a:ln w="9525" algn="ctr">
            <a:solidFill>
              <a:srgbClr val="FF3300"/>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graphicFrame>
        <p:nvGraphicFramePr>
          <p:cNvPr id="18" name="Object 18">
            <a:extLst>
              <a:ext uri="{FF2B5EF4-FFF2-40B4-BE49-F238E27FC236}">
                <a16:creationId xmlns:a16="http://schemas.microsoft.com/office/drawing/2014/main" id="{A63BD590-8D3F-41DC-9A30-88991D0D53D0}"/>
              </a:ext>
            </a:extLst>
          </p:cNvPr>
          <p:cNvGraphicFramePr>
            <a:graphicFrameLocks noChangeAspect="1"/>
          </p:cNvGraphicFramePr>
          <p:nvPr/>
        </p:nvGraphicFramePr>
        <p:xfrm>
          <a:off x="6753164" y="2722565"/>
          <a:ext cx="2447925" cy="514350"/>
        </p:xfrm>
        <a:graphic>
          <a:graphicData uri="http://schemas.openxmlformats.org/presentationml/2006/ole">
            <mc:AlternateContent xmlns:mc="http://schemas.openxmlformats.org/markup-compatibility/2006">
              <mc:Choice xmlns:v="urn:schemas-microsoft-com:vml" Requires="v">
                <p:oleObj spid="_x0000_s20500" name="Equation" r:id="rId7" imgW="942782" imgH="180977" progId="Equation.3">
                  <p:embed/>
                </p:oleObj>
              </mc:Choice>
              <mc:Fallback>
                <p:oleObj name="Equation" r:id="rId7" imgW="942782" imgH="180977" progId="Equation.3">
                  <p:embed/>
                  <p:pic>
                    <p:nvPicPr>
                      <p:cNvPr id="18" name="Object 18">
                        <a:extLst>
                          <a:ext uri="{FF2B5EF4-FFF2-40B4-BE49-F238E27FC236}">
                            <a16:creationId xmlns:a16="http://schemas.microsoft.com/office/drawing/2014/main" id="{A63BD590-8D3F-41DC-9A30-88991D0D53D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753164" y="2722565"/>
                        <a:ext cx="2447925" cy="514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 name="Object 19">
            <a:extLst>
              <a:ext uri="{FF2B5EF4-FFF2-40B4-BE49-F238E27FC236}">
                <a16:creationId xmlns:a16="http://schemas.microsoft.com/office/drawing/2014/main" id="{C1DBCB79-16C6-474F-9E5A-7C25301760B4}"/>
              </a:ext>
            </a:extLst>
          </p:cNvPr>
          <p:cNvGraphicFramePr>
            <a:graphicFrameLocks noChangeAspect="1"/>
          </p:cNvGraphicFramePr>
          <p:nvPr/>
        </p:nvGraphicFramePr>
        <p:xfrm>
          <a:off x="6753164" y="3377617"/>
          <a:ext cx="2520950" cy="477837"/>
        </p:xfrm>
        <a:graphic>
          <a:graphicData uri="http://schemas.openxmlformats.org/presentationml/2006/ole">
            <mc:AlternateContent xmlns:mc="http://schemas.openxmlformats.org/markup-compatibility/2006">
              <mc:Choice xmlns:v="urn:schemas-microsoft-com:vml" Requires="v">
                <p:oleObj spid="_x0000_s20501" name="Equation" r:id="rId9" imgW="904885" imgH="180977" progId="Equation.3">
                  <p:embed/>
                </p:oleObj>
              </mc:Choice>
              <mc:Fallback>
                <p:oleObj name="Equation" r:id="rId9" imgW="904885" imgH="180977" progId="Equation.3">
                  <p:embed/>
                  <p:pic>
                    <p:nvPicPr>
                      <p:cNvPr id="19" name="Object 19">
                        <a:extLst>
                          <a:ext uri="{FF2B5EF4-FFF2-40B4-BE49-F238E27FC236}">
                            <a16:creationId xmlns:a16="http://schemas.microsoft.com/office/drawing/2014/main" id="{C1DBCB79-16C6-474F-9E5A-7C25301760B4}"/>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753164" y="3377617"/>
                        <a:ext cx="2520950" cy="4778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 name="Text Box 20">
            <a:extLst>
              <a:ext uri="{FF2B5EF4-FFF2-40B4-BE49-F238E27FC236}">
                <a16:creationId xmlns:a16="http://schemas.microsoft.com/office/drawing/2014/main" id="{2DE8CB20-2927-4D16-89B1-8C7790B758E8}"/>
              </a:ext>
            </a:extLst>
          </p:cNvPr>
          <p:cNvSpPr txBox="1">
            <a:spLocks noChangeArrowheads="1"/>
          </p:cNvSpPr>
          <p:nvPr/>
        </p:nvSpPr>
        <p:spPr bwMode="auto">
          <a:xfrm>
            <a:off x="7801708" y="3933826"/>
            <a:ext cx="2798762" cy="519113"/>
          </a:xfrm>
          <a:prstGeom prst="rect">
            <a:avLst/>
          </a:prstGeom>
          <a:solidFill>
            <a:schemeClr val="bg1"/>
          </a:solidFill>
          <a:ln>
            <a:noFill/>
          </a:ln>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zh-CN" altLang="en-US" sz="2800" b="1" dirty="0">
                <a:solidFill>
                  <a:srgbClr val="C00000"/>
                </a:solidFill>
                <a:latin typeface="Times New Roman" panose="02020603050405020304" pitchFamily="18" charset="0"/>
                <a:ea typeface="宋体" panose="02010600030101010101" pitchFamily="2" charset="-122"/>
                <a:sym typeface="Symbol" panose="05050102010706020507" pitchFamily="18" charset="2"/>
              </a:rPr>
              <a:t>电压源不能短路！</a:t>
            </a:r>
          </a:p>
        </p:txBody>
      </p:sp>
    </p:spTree>
    <p:extLst>
      <p:ext uri="{BB962C8B-B14F-4D97-AF65-F5344CB8AC3E}">
        <p14:creationId xmlns:p14="http://schemas.microsoft.com/office/powerpoint/2010/main" val="6225383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14"/>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16"/>
                                        </p:tgtEl>
                                        <p:attrNameLst>
                                          <p:attrName>style.visibility</p:attrName>
                                        </p:attrNameLst>
                                      </p:cBhvr>
                                      <p:to>
                                        <p:strVal val="visible"/>
                                      </p:to>
                                    </p:set>
                                  </p:childTnLst>
                                </p:cTn>
                              </p:par>
                            </p:childTnLst>
                          </p:cTn>
                        </p:par>
                        <p:par>
                          <p:cTn id="14" fill="hold">
                            <p:stCondLst>
                              <p:cond delay="0"/>
                            </p:stCondLst>
                            <p:childTnLst>
                              <p:par>
                                <p:cTn id="15" presetID="1" presetClass="entr" presetSubtype="0" fill="hold" nodeType="after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childTnLst>
                          </p:cTn>
                        </p:par>
                        <p:par>
                          <p:cTn id="21" fill="hold">
                            <p:stCondLst>
                              <p:cond delay="0"/>
                            </p:stCondLst>
                            <p:childTnLst>
                              <p:par>
                                <p:cTn id="22" presetID="1" presetClass="entr" presetSubtype="0" fill="hold" nodeType="afterEffect">
                                  <p:stCondLst>
                                    <p:cond delay="0"/>
                                  </p:stCondLst>
                                  <p:childTnLst>
                                    <p:set>
                                      <p:cBhvr>
                                        <p:cTn id="23" dur="1" fill="hold">
                                          <p:stCondLst>
                                            <p:cond delay="0"/>
                                          </p:stCondLst>
                                        </p:cTn>
                                        <p:tgtEl>
                                          <p:spTgt spid="19"/>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7" grpId="0" animBg="1"/>
      <p:bldP spid="20"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a:extLst>
              <a:ext uri="{FF2B5EF4-FFF2-40B4-BE49-F238E27FC236}">
                <a16:creationId xmlns:a16="http://schemas.microsoft.com/office/drawing/2014/main" id="{C307FF38-F4BD-45E2-8589-8F8597E904DD}"/>
              </a:ext>
            </a:extLst>
          </p:cNvPr>
          <p:cNvSpPr txBox="1">
            <a:spLocks noChangeArrowheads="1"/>
          </p:cNvSpPr>
          <p:nvPr/>
        </p:nvSpPr>
        <p:spPr bwMode="auto">
          <a:xfrm>
            <a:off x="2135189" y="350193"/>
            <a:ext cx="2447925" cy="461665"/>
          </a:xfrm>
          <a:prstGeom prst="rect">
            <a:avLst/>
          </a:prstGeom>
          <a:noFill/>
          <a:ln w="3810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buClr>
                <a:srgbClr val="FFFF00"/>
              </a:buClr>
              <a:buFont typeface="Wingdings" panose="05000000000000000000" pitchFamily="2" charset="2"/>
              <a:buChar char="l"/>
            </a:pPr>
            <a:r>
              <a:rPr kumimoji="1" lang="zh-CN" altLang="en-US" sz="2400" b="1">
                <a:latin typeface="Times New Roman" panose="02020603050405020304" pitchFamily="18" charset="0"/>
                <a:ea typeface="仿宋_GB2312" pitchFamily="49" charset="-122"/>
                <a:sym typeface="Symbol" panose="05050102010706020507" pitchFamily="18" charset="2"/>
              </a:rPr>
              <a:t>电压源的功率</a:t>
            </a:r>
          </a:p>
        </p:txBody>
      </p:sp>
      <p:sp>
        <p:nvSpPr>
          <p:cNvPr id="3" name="Text Box 3">
            <a:extLst>
              <a:ext uri="{FF2B5EF4-FFF2-40B4-BE49-F238E27FC236}">
                <a16:creationId xmlns:a16="http://schemas.microsoft.com/office/drawing/2014/main" id="{7EC3A502-6BE2-42A3-9A67-BA5AE8AC4773}"/>
              </a:ext>
            </a:extLst>
          </p:cNvPr>
          <p:cNvSpPr txBox="1">
            <a:spLocks noChangeArrowheads="1"/>
          </p:cNvSpPr>
          <p:nvPr/>
        </p:nvSpPr>
        <p:spPr bwMode="auto">
          <a:xfrm>
            <a:off x="6350001" y="4177833"/>
            <a:ext cx="43561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zh-CN" altLang="en-US" sz="2400" b="1" dirty="0">
                <a:latin typeface="Times New Roman" panose="02020603050405020304" pitchFamily="18" charset="0"/>
                <a:ea typeface="仿宋_GB2312" pitchFamily="49" charset="-122"/>
                <a:sym typeface="Symbol" panose="05050102010706020507" pitchFamily="18" charset="2"/>
              </a:rPr>
              <a:t>电场力做功 ， 电源吸收功率。</a:t>
            </a:r>
          </a:p>
        </p:txBody>
      </p:sp>
      <p:sp>
        <p:nvSpPr>
          <p:cNvPr id="4" name="Text Box 4">
            <a:extLst>
              <a:ext uri="{FF2B5EF4-FFF2-40B4-BE49-F238E27FC236}">
                <a16:creationId xmlns:a16="http://schemas.microsoft.com/office/drawing/2014/main" id="{BE660D26-9F89-42A6-96C4-7527751FC751}"/>
              </a:ext>
            </a:extLst>
          </p:cNvPr>
          <p:cNvSpPr txBox="1">
            <a:spLocks noChangeArrowheads="1"/>
          </p:cNvSpPr>
          <p:nvPr/>
        </p:nvSpPr>
        <p:spPr bwMode="auto">
          <a:xfrm>
            <a:off x="4224021" y="1043951"/>
            <a:ext cx="55451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kumimoji="1" lang="zh-CN" altLang="en-US" sz="2400" b="1" dirty="0">
                <a:latin typeface="Times New Roman" panose="02020603050405020304" pitchFamily="18" charset="0"/>
                <a:ea typeface="仿宋_GB2312" pitchFamily="49" charset="-122"/>
                <a:sym typeface="MT Extra" panose="05050102010205020202" pitchFamily="18" charset="2"/>
              </a:rPr>
              <a:t>（</a:t>
            </a:r>
            <a:r>
              <a:rPr kumimoji="1" lang="en-US" altLang="zh-CN" sz="2400" b="1" dirty="0">
                <a:latin typeface="Times New Roman" panose="02020603050405020304" pitchFamily="18" charset="0"/>
                <a:ea typeface="仿宋_GB2312" pitchFamily="49" charset="-122"/>
                <a:sym typeface="MT Extra" panose="05050102010205020202" pitchFamily="18" charset="2"/>
              </a:rPr>
              <a:t>1</a:t>
            </a:r>
            <a:r>
              <a:rPr kumimoji="1" lang="zh-CN" altLang="en-US" sz="2400" b="1" dirty="0">
                <a:latin typeface="Times New Roman" panose="02020603050405020304" pitchFamily="18" charset="0"/>
                <a:ea typeface="仿宋_GB2312" pitchFamily="49" charset="-122"/>
                <a:sym typeface="MT Extra" panose="05050102010205020202" pitchFamily="18" charset="2"/>
              </a:rPr>
              <a:t>）</a:t>
            </a:r>
            <a:r>
              <a:rPr kumimoji="1" lang="zh-CN" altLang="en-US" sz="2400" b="1" dirty="0">
                <a:latin typeface="Times New Roman" panose="02020603050405020304" pitchFamily="18" charset="0"/>
                <a:ea typeface="宋体" panose="02010600030101010101" pitchFamily="2" charset="-122"/>
                <a:sym typeface="MT Extra" panose="05050102010205020202" pitchFamily="18" charset="2"/>
              </a:rPr>
              <a:t>  </a:t>
            </a:r>
            <a:r>
              <a:rPr kumimoji="1" lang="zh-CN" altLang="en-US" sz="2400" b="1" dirty="0">
                <a:latin typeface="Times New Roman" panose="02020603050405020304" pitchFamily="18" charset="0"/>
                <a:ea typeface="仿宋_GB2312" pitchFamily="49" charset="-122"/>
                <a:sym typeface="Symbol" panose="05050102010706020507" pitchFamily="18" charset="2"/>
              </a:rPr>
              <a:t>电压、电流的方向非关联；</a:t>
            </a:r>
            <a:r>
              <a:rPr kumimoji="1" lang="zh-CN" altLang="en-US" sz="2400" b="1" dirty="0">
                <a:solidFill>
                  <a:schemeClr val="tx2"/>
                </a:solidFill>
                <a:latin typeface="Times New Roman" panose="02020603050405020304" pitchFamily="18" charset="0"/>
                <a:ea typeface="宋体" panose="02010600030101010101" pitchFamily="2" charset="-122"/>
                <a:sym typeface="Symbol" panose="05050102010706020507" pitchFamily="18" charset="2"/>
              </a:rPr>
              <a:t>　　　　　　　　　　　　　　　</a:t>
            </a:r>
          </a:p>
        </p:txBody>
      </p:sp>
      <p:sp>
        <p:nvSpPr>
          <p:cNvPr id="5" name="Rectangle 5">
            <a:extLst>
              <a:ext uri="{FF2B5EF4-FFF2-40B4-BE49-F238E27FC236}">
                <a16:creationId xmlns:a16="http://schemas.microsoft.com/office/drawing/2014/main" id="{7DCD5337-B5BC-4BC5-A2DE-A80B02ADFE45}"/>
              </a:ext>
            </a:extLst>
          </p:cNvPr>
          <p:cNvSpPr>
            <a:spLocks noChangeArrowheads="1"/>
          </p:cNvSpPr>
          <p:nvPr/>
        </p:nvSpPr>
        <p:spPr bwMode="auto">
          <a:xfrm>
            <a:off x="4886408" y="4177833"/>
            <a:ext cx="173156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zh-CN" altLang="en-US" sz="2400" b="1" dirty="0">
                <a:solidFill>
                  <a:srgbClr val="CC0000"/>
                </a:solidFill>
                <a:latin typeface="Times New Roman" panose="02020603050405020304" pitchFamily="18" charset="0"/>
                <a:ea typeface="宋体" panose="02010600030101010101" pitchFamily="2" charset="-122"/>
                <a:sym typeface="Symbol" panose="05050102010706020507" pitchFamily="18" charset="2"/>
              </a:rPr>
              <a:t>物理意义：</a:t>
            </a:r>
          </a:p>
        </p:txBody>
      </p:sp>
      <p:sp>
        <p:nvSpPr>
          <p:cNvPr id="6" name="Line 6">
            <a:extLst>
              <a:ext uri="{FF2B5EF4-FFF2-40B4-BE49-F238E27FC236}">
                <a16:creationId xmlns:a16="http://schemas.microsoft.com/office/drawing/2014/main" id="{24DC2BF8-D490-49BE-8EC4-AF7D35C0F98C}"/>
              </a:ext>
            </a:extLst>
          </p:cNvPr>
          <p:cNvSpPr>
            <a:spLocks noChangeShapeType="1"/>
          </p:cNvSpPr>
          <p:nvPr/>
        </p:nvSpPr>
        <p:spPr bwMode="auto">
          <a:xfrm>
            <a:off x="3216275" y="1341438"/>
            <a:ext cx="458788"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grpSp>
        <p:nvGrpSpPr>
          <p:cNvPr id="7" name="Group 7">
            <a:extLst>
              <a:ext uri="{FF2B5EF4-FFF2-40B4-BE49-F238E27FC236}">
                <a16:creationId xmlns:a16="http://schemas.microsoft.com/office/drawing/2014/main" id="{539658F3-A6F7-4FAF-8B36-6196DE1D2C57}"/>
              </a:ext>
            </a:extLst>
          </p:cNvPr>
          <p:cNvGrpSpPr>
            <a:grpSpLocks/>
          </p:cNvGrpSpPr>
          <p:nvPr/>
        </p:nvGrpSpPr>
        <p:grpSpPr bwMode="auto">
          <a:xfrm>
            <a:off x="1919289" y="1052513"/>
            <a:ext cx="2090737" cy="2459038"/>
            <a:chOff x="249" y="663"/>
            <a:chExt cx="1317" cy="1549"/>
          </a:xfrm>
        </p:grpSpPr>
        <p:sp>
          <p:nvSpPr>
            <p:cNvPr id="8" name="Oval 8">
              <a:extLst>
                <a:ext uri="{FF2B5EF4-FFF2-40B4-BE49-F238E27FC236}">
                  <a16:creationId xmlns:a16="http://schemas.microsoft.com/office/drawing/2014/main" id="{AE178AD9-8331-4AA9-A841-4C74F9858956}"/>
                </a:ext>
              </a:extLst>
            </p:cNvPr>
            <p:cNvSpPr>
              <a:spLocks noChangeArrowheads="1"/>
            </p:cNvSpPr>
            <p:nvPr/>
          </p:nvSpPr>
          <p:spPr bwMode="auto">
            <a:xfrm rot="10800000">
              <a:off x="605" y="1430"/>
              <a:ext cx="283" cy="327"/>
            </a:xfrm>
            <a:prstGeom prst="ellipse">
              <a:avLst/>
            </a:prstGeom>
            <a:solidFill>
              <a:schemeClr val="accent1"/>
            </a:solidFill>
            <a:ln w="57150">
              <a:solidFill>
                <a:srgbClr val="FFCC00"/>
              </a:solidFill>
              <a:round/>
              <a:headEnd/>
              <a:tailEnd/>
            </a:ln>
          </p:spPr>
          <p:txBody>
            <a:bodyPr wrap="squar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sp>
          <p:nvSpPr>
            <p:cNvPr id="9" name="Text Box 9">
              <a:extLst>
                <a:ext uri="{FF2B5EF4-FFF2-40B4-BE49-F238E27FC236}">
                  <a16:creationId xmlns:a16="http://schemas.microsoft.com/office/drawing/2014/main" id="{3DF9EBA4-E424-4101-8D25-53270ED9F51E}"/>
                </a:ext>
              </a:extLst>
            </p:cNvPr>
            <p:cNvSpPr txBox="1">
              <a:spLocks noChangeArrowheads="1"/>
            </p:cNvSpPr>
            <p:nvPr/>
          </p:nvSpPr>
          <p:spPr bwMode="auto">
            <a:xfrm rot="10800000">
              <a:off x="505" y="1115"/>
              <a:ext cx="262"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zh-CN" sz="3200" b="1" i="1">
                  <a:latin typeface="Times New Roman" panose="02020603050405020304" pitchFamily="18" charset="0"/>
                  <a:ea typeface="宋体" panose="02010600030101010101" pitchFamily="2" charset="-122"/>
                  <a:sym typeface="Symbol" panose="05050102010706020507" pitchFamily="18" charset="2"/>
                </a:rPr>
                <a:t>+</a:t>
              </a:r>
            </a:p>
          </p:txBody>
        </p:sp>
        <p:sp>
          <p:nvSpPr>
            <p:cNvPr id="10" name="Text Box 10">
              <a:extLst>
                <a:ext uri="{FF2B5EF4-FFF2-40B4-BE49-F238E27FC236}">
                  <a16:creationId xmlns:a16="http://schemas.microsoft.com/office/drawing/2014/main" id="{A889B695-590C-46AE-B69F-D62BA083D907}"/>
                </a:ext>
              </a:extLst>
            </p:cNvPr>
            <p:cNvSpPr txBox="1">
              <a:spLocks noChangeArrowheads="1"/>
            </p:cNvSpPr>
            <p:nvPr/>
          </p:nvSpPr>
          <p:spPr bwMode="auto">
            <a:xfrm>
              <a:off x="533" y="1664"/>
              <a:ext cx="196"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zh-CN" sz="3200" b="1" i="1">
                  <a:latin typeface="Times New Roman" panose="02020603050405020304" pitchFamily="18" charset="0"/>
                  <a:ea typeface="宋体" panose="02010600030101010101" pitchFamily="2" charset="-122"/>
                  <a:sym typeface="Symbol" panose="05050102010706020507" pitchFamily="18" charset="2"/>
                </a:rPr>
                <a:t>_</a:t>
              </a:r>
            </a:p>
          </p:txBody>
        </p:sp>
        <p:sp>
          <p:nvSpPr>
            <p:cNvPr id="11" name="Text Box 11">
              <a:extLst>
                <a:ext uri="{FF2B5EF4-FFF2-40B4-BE49-F238E27FC236}">
                  <a16:creationId xmlns:a16="http://schemas.microsoft.com/office/drawing/2014/main" id="{58EEE893-4554-44CE-9945-466DFD1B9285}"/>
                </a:ext>
              </a:extLst>
            </p:cNvPr>
            <p:cNvSpPr txBox="1">
              <a:spLocks noChangeArrowheads="1"/>
            </p:cNvSpPr>
            <p:nvPr/>
          </p:nvSpPr>
          <p:spPr bwMode="auto">
            <a:xfrm>
              <a:off x="839" y="663"/>
              <a:ext cx="17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zh-CN" sz="2800" b="1" i="1">
                  <a:latin typeface="Times New Roman" panose="02020603050405020304" pitchFamily="18" charset="0"/>
                  <a:ea typeface="宋体" panose="02010600030101010101" pitchFamily="2" charset="-122"/>
                  <a:sym typeface="Symbol" panose="05050102010706020507" pitchFamily="18" charset="2"/>
                </a:rPr>
                <a:t>i</a:t>
              </a:r>
            </a:p>
          </p:txBody>
        </p:sp>
        <p:sp>
          <p:nvSpPr>
            <p:cNvPr id="12" name="Oval 12">
              <a:extLst>
                <a:ext uri="{FF2B5EF4-FFF2-40B4-BE49-F238E27FC236}">
                  <a16:creationId xmlns:a16="http://schemas.microsoft.com/office/drawing/2014/main" id="{C45D1A52-DE4A-438E-B590-23A5B9D24458}"/>
                </a:ext>
              </a:extLst>
            </p:cNvPr>
            <p:cNvSpPr>
              <a:spLocks noChangeArrowheads="1"/>
            </p:cNvSpPr>
            <p:nvPr/>
          </p:nvSpPr>
          <p:spPr bwMode="auto">
            <a:xfrm rot="10800000">
              <a:off x="1332" y="2113"/>
              <a:ext cx="94" cy="99"/>
            </a:xfrm>
            <a:prstGeom prst="ellipse">
              <a:avLst/>
            </a:prstGeom>
            <a:noFill/>
            <a:ln w="38100">
              <a:solidFill>
                <a:srgbClr val="FFCC00"/>
              </a:solidFill>
              <a:round/>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sp>
          <p:nvSpPr>
            <p:cNvPr id="13" name="Line 13">
              <a:extLst>
                <a:ext uri="{FF2B5EF4-FFF2-40B4-BE49-F238E27FC236}">
                  <a16:creationId xmlns:a16="http://schemas.microsoft.com/office/drawing/2014/main" id="{2E6A26E4-8D5F-43AC-9447-20F889AC086D}"/>
                </a:ext>
              </a:extLst>
            </p:cNvPr>
            <p:cNvSpPr>
              <a:spLocks noChangeShapeType="1"/>
            </p:cNvSpPr>
            <p:nvPr/>
          </p:nvSpPr>
          <p:spPr bwMode="auto">
            <a:xfrm rot="5400000">
              <a:off x="1060" y="1837"/>
              <a:ext cx="0" cy="64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4" name="Oval 14">
              <a:extLst>
                <a:ext uri="{FF2B5EF4-FFF2-40B4-BE49-F238E27FC236}">
                  <a16:creationId xmlns:a16="http://schemas.microsoft.com/office/drawing/2014/main" id="{085CDC70-5641-4D02-B830-18CDAFB2D1A8}"/>
                </a:ext>
              </a:extLst>
            </p:cNvPr>
            <p:cNvSpPr>
              <a:spLocks noChangeArrowheads="1"/>
            </p:cNvSpPr>
            <p:nvPr/>
          </p:nvSpPr>
          <p:spPr bwMode="auto">
            <a:xfrm rot="10800000">
              <a:off x="1356" y="923"/>
              <a:ext cx="70" cy="99"/>
            </a:xfrm>
            <a:prstGeom prst="ellipse">
              <a:avLst/>
            </a:prstGeom>
            <a:noFill/>
            <a:ln w="38100">
              <a:solidFill>
                <a:srgbClr val="FFCC00"/>
              </a:solidFill>
              <a:round/>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sp>
          <p:nvSpPr>
            <p:cNvPr id="15" name="Line 15">
              <a:extLst>
                <a:ext uri="{FF2B5EF4-FFF2-40B4-BE49-F238E27FC236}">
                  <a16:creationId xmlns:a16="http://schemas.microsoft.com/office/drawing/2014/main" id="{AFC0E569-2510-45C4-8C92-793079336D5C}"/>
                </a:ext>
              </a:extLst>
            </p:cNvPr>
            <p:cNvSpPr>
              <a:spLocks noChangeShapeType="1"/>
            </p:cNvSpPr>
            <p:nvPr/>
          </p:nvSpPr>
          <p:spPr bwMode="auto">
            <a:xfrm rot="5400000">
              <a:off x="1060" y="662"/>
              <a:ext cx="0" cy="64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6" name="Text Box 16">
              <a:extLst>
                <a:ext uri="{FF2B5EF4-FFF2-40B4-BE49-F238E27FC236}">
                  <a16:creationId xmlns:a16="http://schemas.microsoft.com/office/drawing/2014/main" id="{4C51055B-07A5-45D7-A81F-F43DDF33F34E}"/>
                </a:ext>
              </a:extLst>
            </p:cNvPr>
            <p:cNvSpPr txBox="1">
              <a:spLocks noChangeArrowheads="1"/>
            </p:cNvSpPr>
            <p:nvPr/>
          </p:nvSpPr>
          <p:spPr bwMode="auto">
            <a:xfrm>
              <a:off x="1318" y="1386"/>
              <a:ext cx="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zh-CN" sz="2800" b="1" i="1">
                  <a:latin typeface="Times New Roman" panose="02020603050405020304" pitchFamily="18" charset="0"/>
                  <a:ea typeface="宋体" panose="02010600030101010101" pitchFamily="2" charset="-122"/>
                  <a:sym typeface="Symbol" panose="05050102010706020507" pitchFamily="18" charset="2"/>
                </a:rPr>
                <a:t>u</a:t>
              </a:r>
            </a:p>
          </p:txBody>
        </p:sp>
        <p:sp>
          <p:nvSpPr>
            <p:cNvPr id="17" name="Text Box 17">
              <a:extLst>
                <a:ext uri="{FF2B5EF4-FFF2-40B4-BE49-F238E27FC236}">
                  <a16:creationId xmlns:a16="http://schemas.microsoft.com/office/drawing/2014/main" id="{33F845BB-12AF-44EC-9028-BF0EF1299082}"/>
                </a:ext>
              </a:extLst>
            </p:cNvPr>
            <p:cNvSpPr txBox="1">
              <a:spLocks noChangeArrowheads="1"/>
            </p:cNvSpPr>
            <p:nvPr/>
          </p:nvSpPr>
          <p:spPr bwMode="auto">
            <a:xfrm rot="10800000">
              <a:off x="1304" y="957"/>
              <a:ext cx="262"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zh-CN" sz="3200" b="1" i="1" dirty="0">
                  <a:latin typeface="Times New Roman" panose="02020603050405020304" pitchFamily="18" charset="0"/>
                  <a:ea typeface="宋体" panose="02010600030101010101" pitchFamily="2" charset="-122"/>
                  <a:sym typeface="Symbol" panose="05050102010706020507" pitchFamily="18" charset="2"/>
                </a:rPr>
                <a:t>+</a:t>
              </a:r>
            </a:p>
          </p:txBody>
        </p:sp>
        <p:sp>
          <p:nvSpPr>
            <p:cNvPr id="18" name="Text Box 18">
              <a:extLst>
                <a:ext uri="{FF2B5EF4-FFF2-40B4-BE49-F238E27FC236}">
                  <a16:creationId xmlns:a16="http://schemas.microsoft.com/office/drawing/2014/main" id="{709F22C9-8580-4136-AA6D-E98B465319EA}"/>
                </a:ext>
              </a:extLst>
            </p:cNvPr>
            <p:cNvSpPr txBox="1">
              <a:spLocks noChangeArrowheads="1"/>
            </p:cNvSpPr>
            <p:nvPr/>
          </p:nvSpPr>
          <p:spPr bwMode="auto">
            <a:xfrm>
              <a:off x="1343" y="1726"/>
              <a:ext cx="196"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zh-CN" sz="3200" b="1" i="1">
                  <a:latin typeface="Times New Roman" panose="02020603050405020304" pitchFamily="18" charset="0"/>
                  <a:ea typeface="宋体" panose="02010600030101010101" pitchFamily="2" charset="-122"/>
                  <a:sym typeface="Symbol" panose="05050102010706020507" pitchFamily="18" charset="2"/>
                </a:rPr>
                <a:t>_</a:t>
              </a:r>
            </a:p>
          </p:txBody>
        </p:sp>
        <p:sp>
          <p:nvSpPr>
            <p:cNvPr id="19" name="Line 19">
              <a:extLst>
                <a:ext uri="{FF2B5EF4-FFF2-40B4-BE49-F238E27FC236}">
                  <a16:creationId xmlns:a16="http://schemas.microsoft.com/office/drawing/2014/main" id="{FF2EB978-8199-4F84-AB66-EFDDF21D345F}"/>
                </a:ext>
              </a:extLst>
            </p:cNvPr>
            <p:cNvSpPr>
              <a:spLocks noChangeShapeType="1"/>
            </p:cNvSpPr>
            <p:nvPr/>
          </p:nvSpPr>
          <p:spPr bwMode="auto">
            <a:xfrm rot="10800000">
              <a:off x="740" y="982"/>
              <a:ext cx="0" cy="1175"/>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graphicFrame>
          <p:nvGraphicFramePr>
            <p:cNvPr id="20" name="Object 20">
              <a:extLst>
                <a:ext uri="{FF2B5EF4-FFF2-40B4-BE49-F238E27FC236}">
                  <a16:creationId xmlns:a16="http://schemas.microsoft.com/office/drawing/2014/main" id="{0F2F5794-84B9-4129-9989-5B276C90A386}"/>
                </a:ext>
              </a:extLst>
            </p:cNvPr>
            <p:cNvGraphicFramePr>
              <a:graphicFrameLocks noChangeAspect="1"/>
            </p:cNvGraphicFramePr>
            <p:nvPr/>
          </p:nvGraphicFramePr>
          <p:xfrm>
            <a:off x="249" y="1434"/>
            <a:ext cx="302" cy="362"/>
          </p:xfrm>
          <a:graphic>
            <a:graphicData uri="http://schemas.openxmlformats.org/presentationml/2006/ole">
              <mc:AlternateContent xmlns:mc="http://schemas.openxmlformats.org/markup-compatibility/2006">
                <mc:Choice xmlns:v="urn:schemas-microsoft-com:vml" Requires="v">
                  <p:oleObj spid="_x0000_s21518" name="Equation" r:id="rId3" imgW="171377" imgH="209731" progId="Equation.3">
                    <p:embed/>
                  </p:oleObj>
                </mc:Choice>
                <mc:Fallback>
                  <p:oleObj name="Equation" r:id="rId3" imgW="171377" imgH="209731" progId="Equation.3">
                    <p:embed/>
                    <p:pic>
                      <p:nvPicPr>
                        <p:cNvPr id="20" name="Object 20">
                          <a:extLst>
                            <a:ext uri="{FF2B5EF4-FFF2-40B4-BE49-F238E27FC236}">
                              <a16:creationId xmlns:a16="http://schemas.microsoft.com/office/drawing/2014/main" id="{0F2F5794-84B9-4129-9989-5B276C90A38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9" y="1434"/>
                          <a:ext cx="302" cy="3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21" name="Line 21">
            <a:extLst>
              <a:ext uri="{FF2B5EF4-FFF2-40B4-BE49-F238E27FC236}">
                <a16:creationId xmlns:a16="http://schemas.microsoft.com/office/drawing/2014/main" id="{11910A94-3236-450C-A353-E3A19D911B36}"/>
              </a:ext>
            </a:extLst>
          </p:cNvPr>
          <p:cNvSpPr>
            <a:spLocks noChangeShapeType="1"/>
          </p:cNvSpPr>
          <p:nvPr/>
        </p:nvSpPr>
        <p:spPr bwMode="auto">
          <a:xfrm>
            <a:off x="3216275" y="4149725"/>
            <a:ext cx="458788" cy="0"/>
          </a:xfrm>
          <a:prstGeom prst="line">
            <a:avLst/>
          </a:prstGeom>
          <a:noFill/>
          <a:ln w="38100">
            <a:solidFill>
              <a:schemeClr val="tx1"/>
            </a:solidFill>
            <a:round/>
            <a:headEnd type="triangle" w="med" len="med"/>
            <a:tailEnd/>
          </a:ln>
          <a:extLst>
            <a:ext uri="{909E8E84-426E-40DD-AFC4-6F175D3DCCD1}">
              <a14:hiddenFill xmlns:a14="http://schemas.microsoft.com/office/drawing/2010/main">
                <a:noFill/>
              </a14:hiddenFill>
            </a:ext>
          </a:extLst>
        </p:spPr>
        <p:txBody>
          <a:bodyPr anchor="ctr">
            <a:spAutoFit/>
          </a:bodyPr>
          <a:lstStyle/>
          <a:p>
            <a:endParaRPr lang="zh-CN" altLang="en-US"/>
          </a:p>
        </p:txBody>
      </p:sp>
      <p:grpSp>
        <p:nvGrpSpPr>
          <p:cNvPr id="22" name="Group 22">
            <a:extLst>
              <a:ext uri="{FF2B5EF4-FFF2-40B4-BE49-F238E27FC236}">
                <a16:creationId xmlns:a16="http://schemas.microsoft.com/office/drawing/2014/main" id="{F8288267-A1CB-42B4-BA7C-E778EA6FD4ED}"/>
              </a:ext>
            </a:extLst>
          </p:cNvPr>
          <p:cNvGrpSpPr>
            <a:grpSpLocks/>
          </p:cNvGrpSpPr>
          <p:nvPr/>
        </p:nvGrpSpPr>
        <p:grpSpPr bwMode="auto">
          <a:xfrm>
            <a:off x="1919289" y="3789364"/>
            <a:ext cx="2090737" cy="2420938"/>
            <a:chOff x="249" y="2387"/>
            <a:chExt cx="1317" cy="1525"/>
          </a:xfrm>
        </p:grpSpPr>
        <p:sp>
          <p:nvSpPr>
            <p:cNvPr id="23" name="Oval 23">
              <a:extLst>
                <a:ext uri="{FF2B5EF4-FFF2-40B4-BE49-F238E27FC236}">
                  <a16:creationId xmlns:a16="http://schemas.microsoft.com/office/drawing/2014/main" id="{2622BE05-0D2C-41A5-8582-ADBF2E2EFD7F}"/>
                </a:ext>
              </a:extLst>
            </p:cNvPr>
            <p:cNvSpPr>
              <a:spLocks noChangeArrowheads="1"/>
            </p:cNvSpPr>
            <p:nvPr/>
          </p:nvSpPr>
          <p:spPr bwMode="auto">
            <a:xfrm rot="10800000">
              <a:off x="593" y="3154"/>
              <a:ext cx="302" cy="327"/>
            </a:xfrm>
            <a:prstGeom prst="ellipse">
              <a:avLst/>
            </a:prstGeom>
            <a:solidFill>
              <a:schemeClr val="accent1"/>
            </a:solidFill>
            <a:ln w="57150">
              <a:solidFill>
                <a:srgbClr val="FFCC00"/>
              </a:solidFill>
              <a:round/>
              <a:headEnd/>
              <a:tailEnd/>
            </a:ln>
          </p:spPr>
          <p:txBody>
            <a:bodyPr wrap="squar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sp>
          <p:nvSpPr>
            <p:cNvPr id="24" name="Text Box 24">
              <a:extLst>
                <a:ext uri="{FF2B5EF4-FFF2-40B4-BE49-F238E27FC236}">
                  <a16:creationId xmlns:a16="http://schemas.microsoft.com/office/drawing/2014/main" id="{1CAE39F2-DD14-449E-895F-0948AF5CC2B9}"/>
                </a:ext>
              </a:extLst>
            </p:cNvPr>
            <p:cNvSpPr txBox="1">
              <a:spLocks noChangeArrowheads="1"/>
            </p:cNvSpPr>
            <p:nvPr/>
          </p:nvSpPr>
          <p:spPr bwMode="auto">
            <a:xfrm rot="10800000">
              <a:off x="505" y="2839"/>
              <a:ext cx="262"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zh-CN" sz="3200" b="1" i="1">
                  <a:latin typeface="Times New Roman" panose="02020603050405020304" pitchFamily="18" charset="0"/>
                  <a:ea typeface="宋体" panose="02010600030101010101" pitchFamily="2" charset="-122"/>
                  <a:sym typeface="Symbol" panose="05050102010706020507" pitchFamily="18" charset="2"/>
                </a:rPr>
                <a:t>+</a:t>
              </a:r>
            </a:p>
          </p:txBody>
        </p:sp>
        <p:sp>
          <p:nvSpPr>
            <p:cNvPr id="25" name="Text Box 25">
              <a:extLst>
                <a:ext uri="{FF2B5EF4-FFF2-40B4-BE49-F238E27FC236}">
                  <a16:creationId xmlns:a16="http://schemas.microsoft.com/office/drawing/2014/main" id="{8E76410C-2AF4-41F4-BC46-166DE9704E5C}"/>
                </a:ext>
              </a:extLst>
            </p:cNvPr>
            <p:cNvSpPr txBox="1">
              <a:spLocks noChangeArrowheads="1"/>
            </p:cNvSpPr>
            <p:nvPr/>
          </p:nvSpPr>
          <p:spPr bwMode="auto">
            <a:xfrm>
              <a:off x="533" y="3388"/>
              <a:ext cx="196"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zh-CN" sz="3200" b="1" i="1" dirty="0">
                  <a:latin typeface="Times New Roman" panose="02020603050405020304" pitchFamily="18" charset="0"/>
                  <a:ea typeface="宋体" panose="02010600030101010101" pitchFamily="2" charset="-122"/>
                  <a:sym typeface="Symbol" panose="05050102010706020507" pitchFamily="18" charset="2"/>
                </a:rPr>
                <a:t>_</a:t>
              </a:r>
            </a:p>
          </p:txBody>
        </p:sp>
        <p:sp>
          <p:nvSpPr>
            <p:cNvPr id="26" name="Text Box 26">
              <a:extLst>
                <a:ext uri="{FF2B5EF4-FFF2-40B4-BE49-F238E27FC236}">
                  <a16:creationId xmlns:a16="http://schemas.microsoft.com/office/drawing/2014/main" id="{9E16B196-B421-4EFA-82FC-237F22944B87}"/>
                </a:ext>
              </a:extLst>
            </p:cNvPr>
            <p:cNvSpPr txBox="1">
              <a:spLocks noChangeArrowheads="1"/>
            </p:cNvSpPr>
            <p:nvPr/>
          </p:nvSpPr>
          <p:spPr bwMode="auto">
            <a:xfrm>
              <a:off x="839" y="2387"/>
              <a:ext cx="17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zh-CN" sz="2800" b="1" i="1">
                  <a:latin typeface="Times New Roman" panose="02020603050405020304" pitchFamily="18" charset="0"/>
                  <a:ea typeface="宋体" panose="02010600030101010101" pitchFamily="2" charset="-122"/>
                  <a:sym typeface="Symbol" panose="05050102010706020507" pitchFamily="18" charset="2"/>
                </a:rPr>
                <a:t>i</a:t>
              </a:r>
            </a:p>
          </p:txBody>
        </p:sp>
        <p:sp>
          <p:nvSpPr>
            <p:cNvPr id="27" name="Oval 27">
              <a:extLst>
                <a:ext uri="{FF2B5EF4-FFF2-40B4-BE49-F238E27FC236}">
                  <a16:creationId xmlns:a16="http://schemas.microsoft.com/office/drawing/2014/main" id="{63DEE5FE-B3DC-400A-8B9A-A79B5F113E36}"/>
                </a:ext>
              </a:extLst>
            </p:cNvPr>
            <p:cNvSpPr>
              <a:spLocks noChangeArrowheads="1"/>
            </p:cNvSpPr>
            <p:nvPr/>
          </p:nvSpPr>
          <p:spPr bwMode="auto">
            <a:xfrm rot="10800000">
              <a:off x="1332" y="3815"/>
              <a:ext cx="94" cy="97"/>
            </a:xfrm>
            <a:prstGeom prst="ellipse">
              <a:avLst/>
            </a:prstGeom>
            <a:noFill/>
            <a:ln w="38100">
              <a:solidFill>
                <a:srgbClr val="FFCC00"/>
              </a:solidFill>
              <a:round/>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sp>
          <p:nvSpPr>
            <p:cNvPr id="28" name="Line 28">
              <a:extLst>
                <a:ext uri="{FF2B5EF4-FFF2-40B4-BE49-F238E27FC236}">
                  <a16:creationId xmlns:a16="http://schemas.microsoft.com/office/drawing/2014/main" id="{07B2DF17-4DF4-4776-A02A-A19ECE84D822}"/>
                </a:ext>
              </a:extLst>
            </p:cNvPr>
            <p:cNvSpPr>
              <a:spLocks noChangeShapeType="1"/>
            </p:cNvSpPr>
            <p:nvPr/>
          </p:nvSpPr>
          <p:spPr bwMode="auto">
            <a:xfrm rot="5400000">
              <a:off x="1060" y="3561"/>
              <a:ext cx="0" cy="64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29" name="Oval 29">
              <a:extLst>
                <a:ext uri="{FF2B5EF4-FFF2-40B4-BE49-F238E27FC236}">
                  <a16:creationId xmlns:a16="http://schemas.microsoft.com/office/drawing/2014/main" id="{62B6E7B9-7123-4BB6-A7AA-70155A990358}"/>
                </a:ext>
              </a:extLst>
            </p:cNvPr>
            <p:cNvSpPr>
              <a:spLocks noChangeArrowheads="1"/>
            </p:cNvSpPr>
            <p:nvPr/>
          </p:nvSpPr>
          <p:spPr bwMode="auto">
            <a:xfrm rot="10800000">
              <a:off x="1332" y="2652"/>
              <a:ext cx="94" cy="91"/>
            </a:xfrm>
            <a:prstGeom prst="ellipse">
              <a:avLst/>
            </a:prstGeom>
            <a:noFill/>
            <a:ln w="38100">
              <a:solidFill>
                <a:srgbClr val="FFCC00"/>
              </a:solidFill>
              <a:round/>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sp>
          <p:nvSpPr>
            <p:cNvPr id="30" name="Line 30">
              <a:extLst>
                <a:ext uri="{FF2B5EF4-FFF2-40B4-BE49-F238E27FC236}">
                  <a16:creationId xmlns:a16="http://schemas.microsoft.com/office/drawing/2014/main" id="{D6A64180-606E-4A1B-A879-D88AB100F6F7}"/>
                </a:ext>
              </a:extLst>
            </p:cNvPr>
            <p:cNvSpPr>
              <a:spLocks noChangeShapeType="1"/>
            </p:cNvSpPr>
            <p:nvPr/>
          </p:nvSpPr>
          <p:spPr bwMode="auto">
            <a:xfrm rot="5400000">
              <a:off x="1060" y="2386"/>
              <a:ext cx="0" cy="64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31" name="Text Box 31">
              <a:extLst>
                <a:ext uri="{FF2B5EF4-FFF2-40B4-BE49-F238E27FC236}">
                  <a16:creationId xmlns:a16="http://schemas.microsoft.com/office/drawing/2014/main" id="{CDABF535-8514-41E8-BD52-91A05B6166EE}"/>
                </a:ext>
              </a:extLst>
            </p:cNvPr>
            <p:cNvSpPr txBox="1">
              <a:spLocks noChangeArrowheads="1"/>
            </p:cNvSpPr>
            <p:nvPr/>
          </p:nvSpPr>
          <p:spPr bwMode="auto">
            <a:xfrm>
              <a:off x="1318" y="3110"/>
              <a:ext cx="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zh-CN" sz="2800" b="1" i="1">
                  <a:latin typeface="Times New Roman" panose="02020603050405020304" pitchFamily="18" charset="0"/>
                  <a:ea typeface="宋体" panose="02010600030101010101" pitchFamily="2" charset="-122"/>
                  <a:sym typeface="Symbol" panose="05050102010706020507" pitchFamily="18" charset="2"/>
                </a:rPr>
                <a:t>u</a:t>
              </a:r>
            </a:p>
          </p:txBody>
        </p:sp>
        <p:sp>
          <p:nvSpPr>
            <p:cNvPr id="32" name="Text Box 32">
              <a:extLst>
                <a:ext uri="{FF2B5EF4-FFF2-40B4-BE49-F238E27FC236}">
                  <a16:creationId xmlns:a16="http://schemas.microsoft.com/office/drawing/2014/main" id="{CF2435E3-82DE-40DF-8FE0-901A14CA990A}"/>
                </a:ext>
              </a:extLst>
            </p:cNvPr>
            <p:cNvSpPr txBox="1">
              <a:spLocks noChangeArrowheads="1"/>
            </p:cNvSpPr>
            <p:nvPr/>
          </p:nvSpPr>
          <p:spPr bwMode="auto">
            <a:xfrm rot="10800000">
              <a:off x="1304" y="2681"/>
              <a:ext cx="262"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zh-CN" sz="3200" b="1" i="1">
                  <a:latin typeface="Times New Roman" panose="02020603050405020304" pitchFamily="18" charset="0"/>
                  <a:ea typeface="宋体" panose="02010600030101010101" pitchFamily="2" charset="-122"/>
                  <a:sym typeface="Symbol" panose="05050102010706020507" pitchFamily="18" charset="2"/>
                </a:rPr>
                <a:t>+</a:t>
              </a:r>
            </a:p>
          </p:txBody>
        </p:sp>
        <p:sp>
          <p:nvSpPr>
            <p:cNvPr id="33" name="Text Box 33">
              <a:extLst>
                <a:ext uri="{FF2B5EF4-FFF2-40B4-BE49-F238E27FC236}">
                  <a16:creationId xmlns:a16="http://schemas.microsoft.com/office/drawing/2014/main" id="{092084B8-C0A4-4474-B09E-9ED535D96F66}"/>
                </a:ext>
              </a:extLst>
            </p:cNvPr>
            <p:cNvSpPr txBox="1">
              <a:spLocks noChangeArrowheads="1"/>
            </p:cNvSpPr>
            <p:nvPr/>
          </p:nvSpPr>
          <p:spPr bwMode="auto">
            <a:xfrm>
              <a:off x="1343" y="3450"/>
              <a:ext cx="196"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zh-CN" sz="3200" b="1" i="1">
                  <a:latin typeface="Times New Roman" panose="02020603050405020304" pitchFamily="18" charset="0"/>
                  <a:ea typeface="宋体" panose="02010600030101010101" pitchFamily="2" charset="-122"/>
                  <a:sym typeface="Symbol" panose="05050102010706020507" pitchFamily="18" charset="2"/>
                </a:rPr>
                <a:t>_</a:t>
              </a:r>
            </a:p>
          </p:txBody>
        </p:sp>
        <p:sp>
          <p:nvSpPr>
            <p:cNvPr id="34" name="Line 34">
              <a:extLst>
                <a:ext uri="{FF2B5EF4-FFF2-40B4-BE49-F238E27FC236}">
                  <a16:creationId xmlns:a16="http://schemas.microsoft.com/office/drawing/2014/main" id="{E9FE91B5-E7BA-498B-AC8C-A39B773993A2}"/>
                </a:ext>
              </a:extLst>
            </p:cNvPr>
            <p:cNvSpPr>
              <a:spLocks noChangeShapeType="1"/>
            </p:cNvSpPr>
            <p:nvPr/>
          </p:nvSpPr>
          <p:spPr bwMode="auto">
            <a:xfrm rot="10800000">
              <a:off x="740" y="2706"/>
              <a:ext cx="0" cy="1175"/>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graphicFrame>
          <p:nvGraphicFramePr>
            <p:cNvPr id="35" name="Object 35">
              <a:extLst>
                <a:ext uri="{FF2B5EF4-FFF2-40B4-BE49-F238E27FC236}">
                  <a16:creationId xmlns:a16="http://schemas.microsoft.com/office/drawing/2014/main" id="{14F2A5B2-7F0C-44AB-9953-BD734CDD48C1}"/>
                </a:ext>
              </a:extLst>
            </p:cNvPr>
            <p:cNvGraphicFramePr>
              <a:graphicFrameLocks noChangeAspect="1"/>
            </p:cNvGraphicFramePr>
            <p:nvPr/>
          </p:nvGraphicFramePr>
          <p:xfrm>
            <a:off x="249" y="3158"/>
            <a:ext cx="302" cy="362"/>
          </p:xfrm>
          <a:graphic>
            <a:graphicData uri="http://schemas.openxmlformats.org/presentationml/2006/ole">
              <mc:AlternateContent xmlns:mc="http://schemas.openxmlformats.org/markup-compatibility/2006">
                <mc:Choice xmlns:v="urn:schemas-microsoft-com:vml" Requires="v">
                  <p:oleObj spid="_x0000_s21519" name="Equation" r:id="rId5" imgW="171377" imgH="209731" progId="Equation.3">
                    <p:embed/>
                  </p:oleObj>
                </mc:Choice>
                <mc:Fallback>
                  <p:oleObj name="Equation" r:id="rId5" imgW="171377" imgH="209731" progId="Equation.3">
                    <p:embed/>
                    <p:pic>
                      <p:nvPicPr>
                        <p:cNvPr id="35" name="Object 35">
                          <a:extLst>
                            <a:ext uri="{FF2B5EF4-FFF2-40B4-BE49-F238E27FC236}">
                              <a16:creationId xmlns:a16="http://schemas.microsoft.com/office/drawing/2014/main" id="{14F2A5B2-7F0C-44AB-9953-BD734CDD48C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9" y="3158"/>
                          <a:ext cx="302" cy="3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37" name="Object 37">
            <a:extLst>
              <a:ext uri="{FF2B5EF4-FFF2-40B4-BE49-F238E27FC236}">
                <a16:creationId xmlns:a16="http://schemas.microsoft.com/office/drawing/2014/main" id="{438C6B4C-94C6-4637-AE46-B59F9079B4E6}"/>
              </a:ext>
            </a:extLst>
          </p:cNvPr>
          <p:cNvGraphicFramePr>
            <a:graphicFrameLocks noChangeAspect="1"/>
          </p:cNvGraphicFramePr>
          <p:nvPr/>
        </p:nvGraphicFramePr>
        <p:xfrm>
          <a:off x="4829177" y="313060"/>
          <a:ext cx="1411287" cy="619125"/>
        </p:xfrm>
        <a:graphic>
          <a:graphicData uri="http://schemas.openxmlformats.org/presentationml/2006/ole">
            <mc:AlternateContent xmlns:mc="http://schemas.openxmlformats.org/markup-compatibility/2006">
              <mc:Choice xmlns:v="urn:schemas-microsoft-com:vml" Requires="v">
                <p:oleObj spid="_x0000_s21520" name="Equation" r:id="rId7" imgW="504866" imgH="209731" progId="Equation.3">
                  <p:embed/>
                </p:oleObj>
              </mc:Choice>
              <mc:Fallback>
                <p:oleObj name="Equation" r:id="rId7" imgW="504866" imgH="209731" progId="Equation.3">
                  <p:embed/>
                  <p:pic>
                    <p:nvPicPr>
                      <p:cNvPr id="37" name="Object 37">
                        <a:extLst>
                          <a:ext uri="{FF2B5EF4-FFF2-40B4-BE49-F238E27FC236}">
                            <a16:creationId xmlns:a16="http://schemas.microsoft.com/office/drawing/2014/main" id="{438C6B4C-94C6-4637-AE46-B59F9079B4E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829177" y="313060"/>
                        <a:ext cx="1411287" cy="619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8" name="Text Box 38">
            <a:extLst>
              <a:ext uri="{FF2B5EF4-FFF2-40B4-BE49-F238E27FC236}">
                <a16:creationId xmlns:a16="http://schemas.microsoft.com/office/drawing/2014/main" id="{2FB71A9E-3AAE-4B60-BC1F-4540E5E8B3C8}"/>
              </a:ext>
            </a:extLst>
          </p:cNvPr>
          <p:cNvSpPr txBox="1">
            <a:spLocks noChangeArrowheads="1"/>
          </p:cNvSpPr>
          <p:nvPr/>
        </p:nvSpPr>
        <p:spPr bwMode="auto">
          <a:xfrm>
            <a:off x="6350001" y="1588911"/>
            <a:ext cx="4856479"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kumimoji="1" lang="zh-CN" altLang="en-US" sz="2400" b="1" dirty="0">
                <a:latin typeface="Times New Roman" panose="02020603050405020304" pitchFamily="18" charset="0"/>
                <a:ea typeface="仿宋_GB2312" pitchFamily="49" charset="-122"/>
                <a:sym typeface="Symbol" panose="05050102010706020507" pitchFamily="18" charset="2"/>
              </a:rPr>
              <a:t>电流（正电荷 ）由低电位向高电位移动，外力克服电场力作功电源发出功率</a:t>
            </a:r>
            <a:r>
              <a:rPr kumimoji="1" lang="zh-CN" altLang="en-US" sz="2400" b="1" dirty="0">
                <a:solidFill>
                  <a:srgbClr val="FFFF00"/>
                </a:solidFill>
                <a:latin typeface="Times New Roman" panose="02020603050405020304" pitchFamily="18" charset="0"/>
                <a:ea typeface="仿宋_GB2312" pitchFamily="49" charset="-122"/>
                <a:sym typeface="Symbol" panose="05050102010706020507" pitchFamily="18" charset="2"/>
              </a:rPr>
              <a:t>。</a:t>
            </a:r>
            <a:r>
              <a:rPr kumimoji="1" lang="zh-CN" altLang="en-US" sz="2400" b="1" dirty="0">
                <a:solidFill>
                  <a:schemeClr val="tx2"/>
                </a:solidFill>
                <a:latin typeface="Times New Roman" panose="02020603050405020304" pitchFamily="18" charset="0"/>
                <a:ea typeface="宋体" panose="02010600030101010101" pitchFamily="2" charset="-122"/>
                <a:sym typeface="Symbol" panose="05050102010706020507" pitchFamily="18" charset="2"/>
              </a:rPr>
              <a:t>　　　　　　　　　　　　　　　　　</a:t>
            </a:r>
          </a:p>
        </p:txBody>
      </p:sp>
      <p:sp>
        <p:nvSpPr>
          <p:cNvPr id="41" name="Text Box 41">
            <a:extLst>
              <a:ext uri="{FF2B5EF4-FFF2-40B4-BE49-F238E27FC236}">
                <a16:creationId xmlns:a16="http://schemas.microsoft.com/office/drawing/2014/main" id="{26D51C66-F36E-4B09-B4D4-BFE4B9DB90DE}"/>
              </a:ext>
            </a:extLst>
          </p:cNvPr>
          <p:cNvSpPr txBox="1">
            <a:spLocks noChangeArrowheads="1"/>
          </p:cNvSpPr>
          <p:nvPr/>
        </p:nvSpPr>
        <p:spPr bwMode="auto">
          <a:xfrm>
            <a:off x="6240464" y="2885480"/>
            <a:ext cx="3384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zh-CN" altLang="en-US" sz="2400" b="1" dirty="0">
                <a:latin typeface="Times New Roman" panose="02020603050405020304" pitchFamily="18" charset="0"/>
                <a:ea typeface="宋体" panose="02010600030101010101" pitchFamily="2" charset="-122"/>
                <a:sym typeface="Symbol" panose="05050102010706020507" pitchFamily="18" charset="2"/>
              </a:rPr>
              <a:t>发出功率，起电源作用</a:t>
            </a:r>
          </a:p>
        </p:txBody>
      </p:sp>
      <p:sp>
        <p:nvSpPr>
          <p:cNvPr id="42" name="Text Box 42">
            <a:extLst>
              <a:ext uri="{FF2B5EF4-FFF2-40B4-BE49-F238E27FC236}">
                <a16:creationId xmlns:a16="http://schemas.microsoft.com/office/drawing/2014/main" id="{C111021D-BA65-4544-8C53-CB0F8DE78650}"/>
              </a:ext>
            </a:extLst>
          </p:cNvPr>
          <p:cNvSpPr txBox="1">
            <a:spLocks noChangeArrowheads="1"/>
          </p:cNvSpPr>
          <p:nvPr/>
        </p:nvSpPr>
        <p:spPr bwMode="auto">
          <a:xfrm>
            <a:off x="4295776" y="3636556"/>
            <a:ext cx="51847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kumimoji="1" lang="zh-CN" altLang="en-US" sz="2400" b="1" dirty="0">
                <a:latin typeface="Times New Roman" panose="02020603050405020304" pitchFamily="18" charset="0"/>
                <a:ea typeface="仿宋_GB2312" pitchFamily="49" charset="-122"/>
                <a:sym typeface="MT Extra" panose="05050102010205020202" pitchFamily="18" charset="2"/>
              </a:rPr>
              <a:t>（</a:t>
            </a:r>
            <a:r>
              <a:rPr kumimoji="1" lang="en-US" altLang="zh-CN" sz="2400" b="1" dirty="0">
                <a:latin typeface="Times New Roman" panose="02020603050405020304" pitchFamily="18" charset="0"/>
                <a:ea typeface="仿宋_GB2312" pitchFamily="49" charset="-122"/>
                <a:sym typeface="MT Extra" panose="05050102010205020202" pitchFamily="18" charset="2"/>
              </a:rPr>
              <a:t>2</a:t>
            </a:r>
            <a:r>
              <a:rPr kumimoji="1" lang="zh-CN" altLang="en-US" sz="2400" b="1" dirty="0">
                <a:latin typeface="Times New Roman" panose="02020603050405020304" pitchFamily="18" charset="0"/>
                <a:ea typeface="仿宋_GB2312" pitchFamily="49" charset="-122"/>
                <a:sym typeface="MT Extra" panose="05050102010205020202" pitchFamily="18" charset="2"/>
              </a:rPr>
              <a:t>）</a:t>
            </a:r>
            <a:r>
              <a:rPr kumimoji="1" lang="zh-CN" altLang="en-US" sz="2400" b="1" dirty="0">
                <a:latin typeface="Times New Roman" panose="02020603050405020304" pitchFamily="18" charset="0"/>
                <a:ea typeface="宋体" panose="02010600030101010101" pitchFamily="2" charset="-122"/>
                <a:sym typeface="MT Extra" panose="05050102010205020202" pitchFamily="18" charset="2"/>
              </a:rPr>
              <a:t>  </a:t>
            </a:r>
            <a:r>
              <a:rPr kumimoji="1" lang="zh-CN" altLang="en-US" sz="2400" b="1" dirty="0">
                <a:latin typeface="Times New Roman" panose="02020603050405020304" pitchFamily="18" charset="0"/>
                <a:ea typeface="仿宋_GB2312" pitchFamily="49" charset="-122"/>
                <a:sym typeface="Symbol" panose="05050102010706020507" pitchFamily="18" charset="2"/>
              </a:rPr>
              <a:t>电压、电流的方向关联；</a:t>
            </a:r>
            <a:r>
              <a:rPr kumimoji="1" lang="zh-CN" altLang="en-US" sz="2400" b="1" dirty="0">
                <a:solidFill>
                  <a:schemeClr val="tx2"/>
                </a:solidFill>
                <a:latin typeface="Times New Roman" panose="02020603050405020304" pitchFamily="18" charset="0"/>
                <a:ea typeface="宋体" panose="02010600030101010101" pitchFamily="2" charset="-122"/>
                <a:sym typeface="Symbol" panose="05050102010706020507" pitchFamily="18" charset="2"/>
              </a:rPr>
              <a:t>　　　　　　　　　　　　　　　</a:t>
            </a:r>
          </a:p>
        </p:txBody>
      </p:sp>
      <p:sp>
        <p:nvSpPr>
          <p:cNvPr id="43" name="Rectangle 43">
            <a:extLst>
              <a:ext uri="{FF2B5EF4-FFF2-40B4-BE49-F238E27FC236}">
                <a16:creationId xmlns:a16="http://schemas.microsoft.com/office/drawing/2014/main" id="{8E475D69-117C-49C6-8EFA-43C7C0A6D9EE}"/>
              </a:ext>
            </a:extLst>
          </p:cNvPr>
          <p:cNvSpPr>
            <a:spLocks noChangeArrowheads="1"/>
          </p:cNvSpPr>
          <p:nvPr/>
        </p:nvSpPr>
        <p:spPr bwMode="auto">
          <a:xfrm>
            <a:off x="4829177" y="1610811"/>
            <a:ext cx="173156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zh-CN" altLang="en-US" sz="2400" b="1" dirty="0">
                <a:solidFill>
                  <a:srgbClr val="CC0000"/>
                </a:solidFill>
                <a:latin typeface="Times New Roman" panose="02020603050405020304" pitchFamily="18" charset="0"/>
                <a:ea typeface="宋体" panose="02010600030101010101" pitchFamily="2" charset="-122"/>
                <a:sym typeface="Symbol" panose="05050102010706020507" pitchFamily="18" charset="2"/>
              </a:rPr>
              <a:t>物理意义：</a:t>
            </a:r>
          </a:p>
        </p:txBody>
      </p:sp>
      <p:sp>
        <p:nvSpPr>
          <p:cNvPr id="46" name="Text Box 46">
            <a:extLst>
              <a:ext uri="{FF2B5EF4-FFF2-40B4-BE49-F238E27FC236}">
                <a16:creationId xmlns:a16="http://schemas.microsoft.com/office/drawing/2014/main" id="{DE461BF2-98CF-4FAC-8B4E-B597E9E0B393}"/>
              </a:ext>
            </a:extLst>
          </p:cNvPr>
          <p:cNvSpPr txBox="1">
            <a:spLocks noChangeArrowheads="1"/>
          </p:cNvSpPr>
          <p:nvPr/>
        </p:nvSpPr>
        <p:spPr bwMode="auto">
          <a:xfrm>
            <a:off x="6350001" y="4850374"/>
            <a:ext cx="2952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kumimoji="1" lang="zh-CN" altLang="en-US" sz="2400" b="1" dirty="0">
                <a:latin typeface="Times New Roman" panose="02020603050405020304" pitchFamily="18" charset="0"/>
                <a:ea typeface="宋体" panose="02010600030101010101" pitchFamily="2" charset="-122"/>
                <a:sym typeface="Symbol" panose="05050102010706020507" pitchFamily="18" charset="2"/>
              </a:rPr>
              <a:t>吸收功率，充当负载</a:t>
            </a:r>
            <a:endParaRPr kumimoji="1" lang="zh-CN" altLang="en-US" sz="2400" b="1" dirty="0">
              <a:latin typeface="Times New Roman" panose="02020603050405020304" pitchFamily="18" charset="0"/>
              <a:ea typeface="仿宋_GB2312" pitchFamily="49" charset="-122"/>
              <a:sym typeface="Symbol" panose="05050102010706020507" pitchFamily="18" charset="2"/>
            </a:endParaRPr>
          </a:p>
        </p:txBody>
      </p:sp>
    </p:spTree>
    <p:extLst>
      <p:ext uri="{BB962C8B-B14F-4D97-AF65-F5344CB8AC3E}">
        <p14:creationId xmlns:p14="http://schemas.microsoft.com/office/powerpoint/2010/main" val="1893006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8"/>
                                        </p:tgtEl>
                                        <p:attrNameLst>
                                          <p:attrName>style.visibility</p:attrName>
                                        </p:attrNameLst>
                                      </p:cBhvr>
                                      <p:to>
                                        <p:strVal val="visible"/>
                                      </p:to>
                                    </p:set>
                                  </p:childTnLst>
                                </p:cTn>
                              </p:par>
                            </p:childTnLst>
                          </p:cTn>
                        </p:par>
                        <p:par>
                          <p:cTn id="13" fill="hold">
                            <p:stCondLst>
                              <p:cond delay="0"/>
                            </p:stCondLst>
                            <p:childTnLst>
                              <p:par>
                                <p:cTn id="14" presetID="23" presetClass="entr" presetSubtype="16" fill="hold" grpId="0" nodeType="afterEffect">
                                  <p:stCondLst>
                                    <p:cond delay="0"/>
                                  </p:stCondLst>
                                  <p:childTnLst>
                                    <p:set>
                                      <p:cBhvr>
                                        <p:cTn id="15" dur="1" fill="hold">
                                          <p:stCondLst>
                                            <p:cond delay="0"/>
                                          </p:stCondLst>
                                        </p:cTn>
                                        <p:tgtEl>
                                          <p:spTgt spid="41"/>
                                        </p:tgtEl>
                                        <p:attrNameLst>
                                          <p:attrName>style.visibility</p:attrName>
                                        </p:attrNameLst>
                                      </p:cBhvr>
                                      <p:to>
                                        <p:strVal val="visible"/>
                                      </p:to>
                                    </p:set>
                                    <p:anim calcmode="lin" valueType="num">
                                      <p:cBhvr>
                                        <p:cTn id="16" dur="500" fill="hold"/>
                                        <p:tgtEl>
                                          <p:spTgt spid="41"/>
                                        </p:tgtEl>
                                        <p:attrNameLst>
                                          <p:attrName>ppt_w</p:attrName>
                                        </p:attrNameLst>
                                      </p:cBhvr>
                                      <p:tavLst>
                                        <p:tav tm="0">
                                          <p:val>
                                            <p:fltVal val="0"/>
                                          </p:val>
                                        </p:tav>
                                        <p:tav tm="100000">
                                          <p:val>
                                            <p:strVal val="#ppt_w"/>
                                          </p:val>
                                        </p:tav>
                                      </p:tavLst>
                                    </p:anim>
                                    <p:anim calcmode="lin" valueType="num">
                                      <p:cBhvr>
                                        <p:cTn id="17" dur="500" fill="hold"/>
                                        <p:tgtEl>
                                          <p:spTgt spid="41"/>
                                        </p:tgtEl>
                                        <p:attrNameLst>
                                          <p:attrName>ppt_h</p:attrName>
                                        </p:attrNameLst>
                                      </p:cBhvr>
                                      <p:tavLst>
                                        <p:tav tm="0">
                                          <p:val>
                                            <p:fltVal val="0"/>
                                          </p:val>
                                        </p:tav>
                                        <p:tav tm="100000">
                                          <p:val>
                                            <p:strVal val="#ppt_h"/>
                                          </p:val>
                                        </p:tav>
                                      </p:tavLst>
                                    </p:anim>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22"/>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42"/>
                                        </p:tgtEl>
                                        <p:attrNameLst>
                                          <p:attrName>style.visibility</p:attrName>
                                        </p:attrNameLst>
                                      </p:cBhvr>
                                      <p:to>
                                        <p:strVal val="visible"/>
                                      </p:to>
                                    </p:set>
                                  </p:childTnLst>
                                </p:cTn>
                              </p:par>
                            </p:childTnLst>
                          </p:cTn>
                        </p:par>
                        <p:par>
                          <p:cTn id="24" fill="hold">
                            <p:stCondLst>
                              <p:cond delay="0"/>
                            </p:stCondLst>
                            <p:childTnLst>
                              <p:par>
                                <p:cTn id="25" presetID="1" presetClass="entr" presetSubtype="0" fill="hold" grpId="0" nodeType="after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childTnLst>
                                </p:cTn>
                              </p:par>
                            </p:childTnLst>
                          </p:cTn>
                        </p:par>
                        <p:par>
                          <p:cTn id="31" fill="hold">
                            <p:stCondLst>
                              <p:cond delay="0"/>
                            </p:stCondLst>
                            <p:childTnLst>
                              <p:par>
                                <p:cTn id="32" presetID="1" presetClass="entr" presetSubtype="0" fill="hold" grpId="0" nodeType="afterEffect">
                                  <p:stCondLst>
                                    <p:cond delay="0"/>
                                  </p:stCondLst>
                                  <p:childTnLst>
                                    <p:set>
                                      <p:cBhvr>
                                        <p:cTn id="33" dur="1" fill="hold">
                                          <p:stCondLst>
                                            <p:cond delay="0"/>
                                          </p:stCondLst>
                                        </p:cTn>
                                        <p:tgtEl>
                                          <p:spTgt spid="3"/>
                                        </p:tgtEl>
                                        <p:attrNameLst>
                                          <p:attrName>style.visibility</p:attrName>
                                        </p:attrNameLst>
                                      </p:cBhvr>
                                      <p:to>
                                        <p:strVal val="visible"/>
                                      </p:to>
                                    </p:set>
                                  </p:childTnLst>
                                </p:cTn>
                              </p:par>
                            </p:childTnLst>
                          </p:cTn>
                        </p:par>
                        <p:par>
                          <p:cTn id="34" fill="hold">
                            <p:stCondLst>
                              <p:cond delay="0"/>
                            </p:stCondLst>
                            <p:childTnLst>
                              <p:par>
                                <p:cTn id="35" presetID="1" presetClass="entr" presetSubtype="0" fill="hold" grpId="0" nodeType="afterEffect">
                                  <p:stCondLst>
                                    <p:cond delay="0"/>
                                  </p:stCondLst>
                                  <p:childTnLst>
                                    <p:set>
                                      <p:cBhvr>
                                        <p:cTn id="36" dur="1" fill="hold">
                                          <p:stCondLst>
                                            <p:cond delay="0"/>
                                          </p:stCondLst>
                                        </p:cTn>
                                        <p:tgtEl>
                                          <p:spTgt spid="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utoUpdateAnimBg="0"/>
      <p:bldP spid="4" grpId="0" autoUpdateAnimBg="0"/>
      <p:bldP spid="5" grpId="0"/>
      <p:bldP spid="21" grpId="0" animBg="1"/>
      <p:bldP spid="38" grpId="0" autoUpdateAnimBg="0"/>
      <p:bldP spid="41" grpId="0"/>
      <p:bldP spid="42" grpId="0" autoUpdateAnimBg="0"/>
      <p:bldP spid="43" grpId="0"/>
      <p:bldP spid="4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a:extLst>
              <a:ext uri="{FF2B5EF4-FFF2-40B4-BE49-F238E27FC236}">
                <a16:creationId xmlns:a16="http://schemas.microsoft.com/office/drawing/2014/main" id="{47A7D456-A0CF-468A-B40B-0769B83FCBB7}"/>
              </a:ext>
            </a:extLst>
          </p:cNvPr>
          <p:cNvGrpSpPr>
            <a:grpSpLocks/>
          </p:cNvGrpSpPr>
          <p:nvPr/>
        </p:nvGrpSpPr>
        <p:grpSpPr bwMode="auto">
          <a:xfrm>
            <a:off x="3214469" y="2114897"/>
            <a:ext cx="6332537" cy="3711575"/>
            <a:chOff x="1003" y="1162"/>
            <a:chExt cx="3989" cy="2338"/>
          </a:xfrm>
        </p:grpSpPr>
        <p:sp>
          <p:nvSpPr>
            <p:cNvPr id="3" name="Oval 5">
              <a:extLst>
                <a:ext uri="{FF2B5EF4-FFF2-40B4-BE49-F238E27FC236}">
                  <a16:creationId xmlns:a16="http://schemas.microsoft.com/office/drawing/2014/main" id="{82ED1B0F-500F-4B80-ACF2-346AFA5E6D86}"/>
                </a:ext>
              </a:extLst>
            </p:cNvPr>
            <p:cNvSpPr>
              <a:spLocks noChangeArrowheads="1"/>
            </p:cNvSpPr>
            <p:nvPr/>
          </p:nvSpPr>
          <p:spPr bwMode="gray">
            <a:xfrm>
              <a:off x="1488" y="2665"/>
              <a:ext cx="3504" cy="835"/>
            </a:xfrm>
            <a:prstGeom prst="ellipse">
              <a:avLst/>
            </a:prstGeom>
            <a:gradFill rotWithShape="1">
              <a:gsLst>
                <a:gs pos="0">
                  <a:srgbClr val="292929">
                    <a:alpha val="70000"/>
                  </a:srgbClr>
                </a:gs>
                <a:gs pos="100000">
                  <a:srgbClr val="131313">
                    <a:alpha val="0"/>
                  </a:srgbClr>
                </a:gs>
              </a:gsLst>
              <a:lin ang="2700000" scaled="1"/>
            </a:gradFill>
            <a:ln>
              <a:noFill/>
            </a:ln>
            <a:effectLst/>
            <a:extLst>
              <a:ext uri="{91240B29-F687-4F45-9708-019B960494DF}">
                <a14:hiddenLine xmlns:a14="http://schemas.microsoft.com/office/drawing/2010/main" w="3175">
                  <a:solidFill>
                    <a:schemeClr val="tx1"/>
                  </a:solidFill>
                  <a:round/>
                  <a:headEnd/>
                  <a:tailEnd type="none" w="sm" len="sm"/>
                </a14:hiddenLine>
              </a:ext>
              <a:ext uri="{AF507438-7753-43E0-B8FC-AC1667EBCBE1}">
                <a14:hiddenEffects xmlns:a14="http://schemas.microsoft.com/office/drawing/2010/main">
                  <a:effectLst>
                    <a:outerShdw dist="71842" dir="2700000" algn="ctr" rotWithShape="0">
                      <a:schemeClr val="bg2"/>
                    </a:outerShdw>
                  </a:effectLst>
                </a14:hiddenEffects>
              </a:ext>
            </a:extLst>
          </p:spPr>
          <p:txBody>
            <a:bodyPr vert="eaVert" wrap="none" lIns="92075" tIns="46038" rIns="92075" bIns="46038"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sp>
          <p:nvSpPr>
            <p:cNvPr id="4" name="Oval 6">
              <a:extLst>
                <a:ext uri="{FF2B5EF4-FFF2-40B4-BE49-F238E27FC236}">
                  <a16:creationId xmlns:a16="http://schemas.microsoft.com/office/drawing/2014/main" id="{76EE4FE8-E3E3-462A-AC0D-58E47F3C8BF8}"/>
                </a:ext>
              </a:extLst>
            </p:cNvPr>
            <p:cNvSpPr>
              <a:spLocks noChangeArrowheads="1"/>
            </p:cNvSpPr>
            <p:nvPr/>
          </p:nvSpPr>
          <p:spPr bwMode="gray">
            <a:xfrm rot="-998297">
              <a:off x="1054" y="1335"/>
              <a:ext cx="3582" cy="1900"/>
            </a:xfrm>
            <a:prstGeom prst="ellipse">
              <a:avLst/>
            </a:prstGeom>
            <a:gradFill rotWithShape="0">
              <a:gsLst>
                <a:gs pos="0">
                  <a:schemeClr val="bg2">
                    <a:gamma/>
                    <a:shade val="39216"/>
                    <a:invGamma/>
                  </a:schemeClr>
                </a:gs>
                <a:gs pos="50000">
                  <a:schemeClr val="bg2"/>
                </a:gs>
                <a:gs pos="100000">
                  <a:schemeClr val="bg2">
                    <a:gamma/>
                    <a:shade val="39216"/>
                    <a:invGamma/>
                  </a:schemeClr>
                </a:gs>
              </a:gsLst>
              <a:lin ang="0" scaled="1"/>
            </a:gradFill>
            <a:ln>
              <a:noFill/>
            </a:ln>
            <a:effectLst/>
            <a:extLst>
              <a:ext uri="{91240B29-F687-4F45-9708-019B960494DF}">
                <a14:hiddenLine xmlns:a14="http://schemas.microsoft.com/office/drawing/2010/main" w="12700">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zh-CN" altLang="en-US">
                <a:ea typeface="宋体" panose="02010600030101010101" pitchFamily="2" charset="-122"/>
              </a:endParaRPr>
            </a:p>
          </p:txBody>
        </p:sp>
        <p:sp>
          <p:nvSpPr>
            <p:cNvPr id="5" name="Oval 7">
              <a:extLst>
                <a:ext uri="{FF2B5EF4-FFF2-40B4-BE49-F238E27FC236}">
                  <a16:creationId xmlns:a16="http://schemas.microsoft.com/office/drawing/2014/main" id="{4CC60C89-6BF9-41F8-9283-46D0A2F95EA1}"/>
                </a:ext>
              </a:extLst>
            </p:cNvPr>
            <p:cNvSpPr>
              <a:spLocks noChangeArrowheads="1"/>
            </p:cNvSpPr>
            <p:nvPr/>
          </p:nvSpPr>
          <p:spPr bwMode="gray">
            <a:xfrm rot="-998297">
              <a:off x="1066" y="1232"/>
              <a:ext cx="3505" cy="1841"/>
            </a:xfrm>
            <a:prstGeom prst="ellipse">
              <a:avLst/>
            </a:prstGeom>
            <a:gradFill rotWithShape="1">
              <a:gsLst>
                <a:gs pos="0">
                  <a:srgbClr val="2791BB"/>
                </a:gs>
                <a:gs pos="100000">
                  <a:srgbClr val="000000"/>
                </a:gs>
              </a:gsLst>
              <a:lin ang="2700000" scaled="1"/>
            </a:gradFill>
            <a:ln>
              <a:noFill/>
            </a:ln>
            <a:effectLst/>
            <a:extLst>
              <a:ext uri="{91240B29-F687-4F45-9708-019B960494DF}">
                <a14:hiddenLine xmlns:a14="http://schemas.microsoft.com/office/drawing/2010/main" w="12700">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sp>
          <p:nvSpPr>
            <p:cNvPr id="6" name="Arc 8">
              <a:extLst>
                <a:ext uri="{FF2B5EF4-FFF2-40B4-BE49-F238E27FC236}">
                  <a16:creationId xmlns:a16="http://schemas.microsoft.com/office/drawing/2014/main" id="{4B0B2216-F4A5-4F52-8845-6F8D7CF31204}"/>
                </a:ext>
              </a:extLst>
            </p:cNvPr>
            <p:cNvSpPr>
              <a:spLocks/>
            </p:cNvSpPr>
            <p:nvPr/>
          </p:nvSpPr>
          <p:spPr bwMode="gray">
            <a:xfrm rot="-998297">
              <a:off x="2740" y="1162"/>
              <a:ext cx="1795" cy="1239"/>
            </a:xfrm>
            <a:custGeom>
              <a:avLst/>
              <a:gdLst>
                <a:gd name="G0" fmla="+- 0 0 0"/>
                <a:gd name="G1" fmla="+- 17105 0 0"/>
                <a:gd name="G2" fmla="+- 21600 0 0"/>
                <a:gd name="T0" fmla="*/ 13190 w 21600"/>
                <a:gd name="T1" fmla="*/ 0 h 29046"/>
                <a:gd name="T2" fmla="*/ 17999 w 21600"/>
                <a:gd name="T3" fmla="*/ 29046 h 29046"/>
                <a:gd name="T4" fmla="*/ 0 w 21600"/>
                <a:gd name="T5" fmla="*/ 17105 h 29046"/>
              </a:gdLst>
              <a:ahLst/>
              <a:cxnLst>
                <a:cxn ang="0">
                  <a:pos x="T0" y="T1"/>
                </a:cxn>
                <a:cxn ang="0">
                  <a:pos x="T2" y="T3"/>
                </a:cxn>
                <a:cxn ang="0">
                  <a:pos x="T4" y="T5"/>
                </a:cxn>
              </a:cxnLst>
              <a:rect l="0" t="0" r="r" b="b"/>
              <a:pathLst>
                <a:path w="21600" h="29046" fill="none" extrusionOk="0">
                  <a:moveTo>
                    <a:pt x="13190" y="-1"/>
                  </a:moveTo>
                  <a:cubicBezTo>
                    <a:pt x="18493" y="4089"/>
                    <a:pt x="21600" y="10407"/>
                    <a:pt x="21600" y="17105"/>
                  </a:cubicBezTo>
                  <a:cubicBezTo>
                    <a:pt x="21600" y="21352"/>
                    <a:pt x="20347" y="25506"/>
                    <a:pt x="17999" y="29046"/>
                  </a:cubicBezTo>
                </a:path>
                <a:path w="21600" h="29046" stroke="0" extrusionOk="0">
                  <a:moveTo>
                    <a:pt x="13190" y="-1"/>
                  </a:moveTo>
                  <a:cubicBezTo>
                    <a:pt x="18493" y="4089"/>
                    <a:pt x="21600" y="10407"/>
                    <a:pt x="21600" y="17105"/>
                  </a:cubicBezTo>
                  <a:cubicBezTo>
                    <a:pt x="21600" y="21352"/>
                    <a:pt x="20347" y="25506"/>
                    <a:pt x="17999" y="29046"/>
                  </a:cubicBezTo>
                  <a:lnTo>
                    <a:pt x="0" y="17105"/>
                  </a:lnTo>
                  <a:close/>
                </a:path>
              </a:pathLst>
            </a:custGeom>
            <a:gradFill rotWithShape="1">
              <a:gsLst>
                <a:gs pos="0">
                  <a:schemeClr val="hlink"/>
                </a:gs>
                <a:gs pos="100000">
                  <a:schemeClr val="hlink">
                    <a:gamma/>
                    <a:tint val="66667"/>
                    <a:invGamma/>
                  </a:schemeClr>
                </a:gs>
              </a:gsLst>
              <a:lin ang="2700000" scaled="1"/>
            </a:gradFill>
            <a:ln>
              <a:noFill/>
            </a:ln>
            <a:effectLst/>
            <a:extLst>
              <a:ext uri="{91240B29-F687-4F45-9708-019B960494DF}">
                <a14:hiddenLine xmlns:a14="http://schemas.microsoft.com/office/drawing/2010/main" w="12700">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zh-CN" altLang="en-US"/>
            </a:p>
          </p:txBody>
        </p:sp>
        <p:sp>
          <p:nvSpPr>
            <p:cNvPr id="7" name="Arc 9">
              <a:extLst>
                <a:ext uri="{FF2B5EF4-FFF2-40B4-BE49-F238E27FC236}">
                  <a16:creationId xmlns:a16="http://schemas.microsoft.com/office/drawing/2014/main" id="{06286395-6A25-4C80-8674-AE43A07BEFB8}"/>
                </a:ext>
              </a:extLst>
            </p:cNvPr>
            <p:cNvSpPr>
              <a:spLocks/>
            </p:cNvSpPr>
            <p:nvPr/>
          </p:nvSpPr>
          <p:spPr bwMode="gray">
            <a:xfrm rot="20601703" flipH="1">
              <a:off x="1221" y="2343"/>
              <a:ext cx="2067" cy="930"/>
            </a:xfrm>
            <a:custGeom>
              <a:avLst/>
              <a:gdLst>
                <a:gd name="G0" fmla="+- 3659 0 0"/>
                <a:gd name="G1" fmla="+- 0 0 0"/>
                <a:gd name="G2" fmla="+- 21600 0 0"/>
                <a:gd name="T0" fmla="*/ 25114 w 25114"/>
                <a:gd name="T1" fmla="*/ 2497 h 21600"/>
                <a:gd name="T2" fmla="*/ 0 w 25114"/>
                <a:gd name="T3" fmla="*/ 21288 h 21600"/>
                <a:gd name="T4" fmla="*/ 3659 w 25114"/>
                <a:gd name="T5" fmla="*/ 0 h 21600"/>
              </a:gdLst>
              <a:ahLst/>
              <a:cxnLst>
                <a:cxn ang="0">
                  <a:pos x="T0" y="T1"/>
                </a:cxn>
                <a:cxn ang="0">
                  <a:pos x="T2" y="T3"/>
                </a:cxn>
                <a:cxn ang="0">
                  <a:pos x="T4" y="T5"/>
                </a:cxn>
              </a:cxnLst>
              <a:rect l="0" t="0" r="r" b="b"/>
              <a:pathLst>
                <a:path w="25114" h="21600" fill="none" extrusionOk="0">
                  <a:moveTo>
                    <a:pt x="25114" y="2497"/>
                  </a:moveTo>
                  <a:cubicBezTo>
                    <a:pt x="23846" y="13386"/>
                    <a:pt x="14622" y="21599"/>
                    <a:pt x="3659" y="21600"/>
                  </a:cubicBezTo>
                  <a:cubicBezTo>
                    <a:pt x="2432" y="21600"/>
                    <a:pt x="1208" y="21495"/>
                    <a:pt x="0" y="21287"/>
                  </a:cubicBezTo>
                </a:path>
                <a:path w="25114" h="21600" stroke="0" extrusionOk="0">
                  <a:moveTo>
                    <a:pt x="25114" y="2497"/>
                  </a:moveTo>
                  <a:cubicBezTo>
                    <a:pt x="23846" y="13386"/>
                    <a:pt x="14622" y="21599"/>
                    <a:pt x="3659" y="21600"/>
                  </a:cubicBezTo>
                  <a:cubicBezTo>
                    <a:pt x="2432" y="21600"/>
                    <a:pt x="1208" y="21495"/>
                    <a:pt x="0" y="21287"/>
                  </a:cubicBezTo>
                  <a:lnTo>
                    <a:pt x="3659" y="0"/>
                  </a:lnTo>
                  <a:close/>
                </a:path>
              </a:pathLst>
            </a:custGeom>
            <a:gradFill rotWithShape="1">
              <a:gsLst>
                <a:gs pos="0">
                  <a:schemeClr val="accent1"/>
                </a:gs>
                <a:gs pos="100000">
                  <a:schemeClr val="accent1">
                    <a:gamma/>
                    <a:shade val="60784"/>
                    <a:invGamma/>
                  </a:schemeClr>
                </a:gs>
              </a:gsLst>
              <a:lin ang="2700000" scaled="1"/>
            </a:gradFill>
            <a:ln>
              <a:noFill/>
            </a:ln>
            <a:effectLst/>
            <a:extLst>
              <a:ext uri="{91240B29-F687-4F45-9708-019B960494DF}">
                <a14:hiddenLine xmlns:a14="http://schemas.microsoft.com/office/drawing/2010/main" w="12700">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zh-CN" altLang="en-US"/>
            </a:p>
          </p:txBody>
        </p:sp>
        <p:sp>
          <p:nvSpPr>
            <p:cNvPr id="8" name="Arc 10">
              <a:extLst>
                <a:ext uri="{FF2B5EF4-FFF2-40B4-BE49-F238E27FC236}">
                  <a16:creationId xmlns:a16="http://schemas.microsoft.com/office/drawing/2014/main" id="{C392E0F6-BC05-46A4-9258-A1D12640DBEE}"/>
                </a:ext>
              </a:extLst>
            </p:cNvPr>
            <p:cNvSpPr>
              <a:spLocks/>
            </p:cNvSpPr>
            <p:nvPr/>
          </p:nvSpPr>
          <p:spPr bwMode="gray">
            <a:xfrm rot="-998297">
              <a:off x="1811" y="1214"/>
              <a:ext cx="1974" cy="893"/>
            </a:xfrm>
            <a:custGeom>
              <a:avLst/>
              <a:gdLst>
                <a:gd name="G0" fmla="+- 10427 0 0"/>
                <a:gd name="G1" fmla="+- 21600 0 0"/>
                <a:gd name="G2" fmla="+- 21600 0 0"/>
                <a:gd name="T0" fmla="*/ 0 w 23826"/>
                <a:gd name="T1" fmla="*/ 2683 h 21600"/>
                <a:gd name="T2" fmla="*/ 23826 w 23826"/>
                <a:gd name="T3" fmla="*/ 4658 h 21600"/>
                <a:gd name="T4" fmla="*/ 10427 w 23826"/>
                <a:gd name="T5" fmla="*/ 21600 h 21600"/>
              </a:gdLst>
              <a:ahLst/>
              <a:cxnLst>
                <a:cxn ang="0">
                  <a:pos x="T0" y="T1"/>
                </a:cxn>
                <a:cxn ang="0">
                  <a:pos x="T2" y="T3"/>
                </a:cxn>
                <a:cxn ang="0">
                  <a:pos x="T4" y="T5"/>
                </a:cxn>
              </a:cxnLst>
              <a:rect l="0" t="0" r="r" b="b"/>
              <a:pathLst>
                <a:path w="23826" h="21600" fill="none" extrusionOk="0">
                  <a:moveTo>
                    <a:pt x="0" y="2683"/>
                  </a:moveTo>
                  <a:cubicBezTo>
                    <a:pt x="3193" y="923"/>
                    <a:pt x="6780" y="-1"/>
                    <a:pt x="10427" y="0"/>
                  </a:cubicBezTo>
                  <a:cubicBezTo>
                    <a:pt x="15290" y="0"/>
                    <a:pt x="20011" y="1641"/>
                    <a:pt x="23825" y="4658"/>
                  </a:cubicBezTo>
                </a:path>
                <a:path w="23826" h="21600" stroke="0" extrusionOk="0">
                  <a:moveTo>
                    <a:pt x="0" y="2683"/>
                  </a:moveTo>
                  <a:cubicBezTo>
                    <a:pt x="3193" y="923"/>
                    <a:pt x="6780" y="-1"/>
                    <a:pt x="10427" y="0"/>
                  </a:cubicBezTo>
                  <a:cubicBezTo>
                    <a:pt x="15290" y="0"/>
                    <a:pt x="20011" y="1641"/>
                    <a:pt x="23825" y="4658"/>
                  </a:cubicBezTo>
                  <a:lnTo>
                    <a:pt x="10427" y="21600"/>
                  </a:lnTo>
                  <a:close/>
                </a:path>
              </a:pathLst>
            </a:custGeom>
            <a:gradFill rotWithShape="1">
              <a:gsLst>
                <a:gs pos="0">
                  <a:schemeClr val="tx2"/>
                </a:gs>
                <a:gs pos="100000">
                  <a:schemeClr val="tx2">
                    <a:gamma/>
                    <a:shade val="52549"/>
                    <a:invGamma/>
                  </a:schemeClr>
                </a:gs>
              </a:gsLst>
              <a:lin ang="2700000" scaled="1"/>
            </a:gradFill>
            <a:ln>
              <a:noFill/>
            </a:ln>
            <a:effectLst/>
            <a:extLst>
              <a:ext uri="{91240B29-F687-4F45-9708-019B960494DF}">
                <a14:hiddenLine xmlns:a14="http://schemas.microsoft.com/office/drawing/2010/main" w="12700">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zh-CN" altLang="en-US"/>
            </a:p>
          </p:txBody>
        </p:sp>
        <p:sp>
          <p:nvSpPr>
            <p:cNvPr id="9" name="Arc 11">
              <a:extLst>
                <a:ext uri="{FF2B5EF4-FFF2-40B4-BE49-F238E27FC236}">
                  <a16:creationId xmlns:a16="http://schemas.microsoft.com/office/drawing/2014/main" id="{A6AD6B90-6A9D-40D7-8F92-964D107199A0}"/>
                </a:ext>
              </a:extLst>
            </p:cNvPr>
            <p:cNvSpPr>
              <a:spLocks/>
            </p:cNvSpPr>
            <p:nvPr/>
          </p:nvSpPr>
          <p:spPr bwMode="gray">
            <a:xfrm rot="20601703" flipH="1">
              <a:off x="1003" y="1546"/>
              <a:ext cx="1795" cy="1330"/>
            </a:xfrm>
            <a:custGeom>
              <a:avLst/>
              <a:gdLst>
                <a:gd name="G0" fmla="+- 0 0 0"/>
                <a:gd name="G1" fmla="+- 20162 0 0"/>
                <a:gd name="G2" fmla="+- 21600 0 0"/>
                <a:gd name="T0" fmla="*/ 7749 w 21600"/>
                <a:gd name="T1" fmla="*/ 0 h 30685"/>
                <a:gd name="T2" fmla="*/ 18863 w 21600"/>
                <a:gd name="T3" fmla="*/ 30685 h 30685"/>
                <a:gd name="T4" fmla="*/ 0 w 21600"/>
                <a:gd name="T5" fmla="*/ 20162 h 30685"/>
              </a:gdLst>
              <a:ahLst/>
              <a:cxnLst>
                <a:cxn ang="0">
                  <a:pos x="T0" y="T1"/>
                </a:cxn>
                <a:cxn ang="0">
                  <a:pos x="T2" y="T3"/>
                </a:cxn>
                <a:cxn ang="0">
                  <a:pos x="T4" y="T5"/>
                </a:cxn>
              </a:cxnLst>
              <a:rect l="0" t="0" r="r" b="b"/>
              <a:pathLst>
                <a:path w="21600" h="30685" fill="none" extrusionOk="0">
                  <a:moveTo>
                    <a:pt x="7749" y="-1"/>
                  </a:moveTo>
                  <a:cubicBezTo>
                    <a:pt x="16093" y="3206"/>
                    <a:pt x="21600" y="11222"/>
                    <a:pt x="21600" y="20162"/>
                  </a:cubicBezTo>
                  <a:cubicBezTo>
                    <a:pt x="21600" y="23845"/>
                    <a:pt x="20657" y="27468"/>
                    <a:pt x="18863" y="30685"/>
                  </a:cubicBezTo>
                </a:path>
                <a:path w="21600" h="30685" stroke="0" extrusionOk="0">
                  <a:moveTo>
                    <a:pt x="7749" y="-1"/>
                  </a:moveTo>
                  <a:cubicBezTo>
                    <a:pt x="16093" y="3206"/>
                    <a:pt x="21600" y="11222"/>
                    <a:pt x="21600" y="20162"/>
                  </a:cubicBezTo>
                  <a:cubicBezTo>
                    <a:pt x="21600" y="23845"/>
                    <a:pt x="20657" y="27468"/>
                    <a:pt x="18863" y="30685"/>
                  </a:cubicBezTo>
                  <a:lnTo>
                    <a:pt x="0" y="20162"/>
                  </a:lnTo>
                  <a:close/>
                </a:path>
              </a:pathLst>
            </a:custGeom>
            <a:gradFill rotWithShape="1">
              <a:gsLst>
                <a:gs pos="0">
                  <a:schemeClr val="accent2"/>
                </a:gs>
                <a:gs pos="100000">
                  <a:schemeClr val="accent2">
                    <a:gamma/>
                    <a:shade val="54510"/>
                    <a:invGamma/>
                  </a:schemeClr>
                </a:gs>
              </a:gsLst>
              <a:lin ang="2700000" scaled="1"/>
            </a:gradFill>
            <a:ln>
              <a:noFill/>
            </a:ln>
            <a:effectLst/>
            <a:extLst>
              <a:ext uri="{91240B29-F687-4F45-9708-019B960494DF}">
                <a14:hiddenLine xmlns:a14="http://schemas.microsoft.com/office/drawing/2010/main" w="12700">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zh-CN" altLang="en-US"/>
            </a:p>
          </p:txBody>
        </p:sp>
        <p:sp>
          <p:nvSpPr>
            <p:cNvPr id="10" name="Oval 12">
              <a:extLst>
                <a:ext uri="{FF2B5EF4-FFF2-40B4-BE49-F238E27FC236}">
                  <a16:creationId xmlns:a16="http://schemas.microsoft.com/office/drawing/2014/main" id="{23F64D99-E483-4142-9A41-3CB86430815B}"/>
                </a:ext>
              </a:extLst>
            </p:cNvPr>
            <p:cNvSpPr>
              <a:spLocks noChangeArrowheads="1"/>
            </p:cNvSpPr>
            <p:nvPr/>
          </p:nvSpPr>
          <p:spPr bwMode="gray">
            <a:xfrm rot="-998297">
              <a:off x="1987" y="1682"/>
              <a:ext cx="1698" cy="844"/>
            </a:xfrm>
            <a:prstGeom prst="ellipse">
              <a:avLst/>
            </a:prstGeom>
            <a:gradFill rotWithShape="0">
              <a:gsLst>
                <a:gs pos="0">
                  <a:schemeClr val="bg2"/>
                </a:gs>
                <a:gs pos="50000">
                  <a:schemeClr val="bg2">
                    <a:gamma/>
                    <a:tint val="24314"/>
                    <a:invGamma/>
                  </a:schemeClr>
                </a:gs>
                <a:gs pos="100000">
                  <a:schemeClr val="bg2"/>
                </a:gs>
              </a:gsLst>
              <a:lin ang="0" scaled="1"/>
            </a:gradFill>
            <a:ln>
              <a:noFill/>
            </a:ln>
            <a:effectLst/>
            <a:extLst>
              <a:ext uri="{91240B29-F687-4F45-9708-019B960494DF}">
                <a14:hiddenLine xmlns:a14="http://schemas.microsoft.com/office/drawing/2010/main" w="12700">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zh-CN" altLang="en-US">
                <a:ea typeface="宋体" panose="02010600030101010101" pitchFamily="2" charset="-122"/>
              </a:endParaRPr>
            </a:p>
          </p:txBody>
        </p:sp>
        <p:sp>
          <p:nvSpPr>
            <p:cNvPr id="11" name="Text Box 13">
              <a:extLst>
                <a:ext uri="{FF2B5EF4-FFF2-40B4-BE49-F238E27FC236}">
                  <a16:creationId xmlns:a16="http://schemas.microsoft.com/office/drawing/2014/main" id="{CFFA45B2-684A-409B-9079-BB54F882930E}"/>
                </a:ext>
              </a:extLst>
            </p:cNvPr>
            <p:cNvSpPr txBox="1">
              <a:spLocks noChangeArrowheads="1"/>
            </p:cNvSpPr>
            <p:nvPr/>
          </p:nvSpPr>
          <p:spPr bwMode="gray">
            <a:xfrm>
              <a:off x="1161" y="2104"/>
              <a:ext cx="896"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zh-CN" altLang="en-US" sz="2400" b="1" dirty="0">
                  <a:solidFill>
                    <a:schemeClr val="bg1"/>
                  </a:solidFill>
                  <a:latin typeface="Verdana" panose="020B0604030504040204" pitchFamily="34" charset="0"/>
                  <a:ea typeface="宋体" panose="02010600030101010101" pitchFamily="2" charset="-122"/>
                </a:rPr>
                <a:t>期末考试</a:t>
              </a:r>
              <a:endParaRPr lang="en-US" altLang="zh-CN" sz="2400" b="1" dirty="0">
                <a:solidFill>
                  <a:srgbClr val="FFFFFF"/>
                </a:solidFill>
                <a:latin typeface="Verdana" panose="020B0604030504040204" pitchFamily="34" charset="0"/>
                <a:ea typeface="宋体" panose="02010600030101010101" pitchFamily="2" charset="-122"/>
              </a:endParaRPr>
            </a:p>
          </p:txBody>
        </p:sp>
        <p:sp>
          <p:nvSpPr>
            <p:cNvPr id="12" name="Text Box 14">
              <a:extLst>
                <a:ext uri="{FF2B5EF4-FFF2-40B4-BE49-F238E27FC236}">
                  <a16:creationId xmlns:a16="http://schemas.microsoft.com/office/drawing/2014/main" id="{48A6F224-CDCF-42E8-A5B9-4A5B10367B3E}"/>
                </a:ext>
              </a:extLst>
            </p:cNvPr>
            <p:cNvSpPr txBox="1">
              <a:spLocks noChangeArrowheads="1"/>
            </p:cNvSpPr>
            <p:nvPr/>
          </p:nvSpPr>
          <p:spPr bwMode="gray">
            <a:xfrm>
              <a:off x="2326" y="1346"/>
              <a:ext cx="896"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zh-CN" altLang="en-US" sz="2400" b="1" dirty="0">
                  <a:solidFill>
                    <a:schemeClr val="bg1"/>
                  </a:solidFill>
                  <a:latin typeface="Verdana" panose="020B0604030504040204" pitchFamily="34" charset="0"/>
                  <a:ea typeface="宋体" panose="02010600030101010101" pitchFamily="2" charset="-122"/>
                </a:rPr>
                <a:t>期中考试</a:t>
              </a:r>
              <a:endParaRPr lang="zh-CN" altLang="en-US" b="1" dirty="0">
                <a:solidFill>
                  <a:schemeClr val="bg1"/>
                </a:solidFill>
                <a:latin typeface="Verdana" panose="020B0604030504040204" pitchFamily="34" charset="0"/>
                <a:ea typeface="宋体" panose="02010600030101010101" pitchFamily="2" charset="-122"/>
              </a:endParaRPr>
            </a:p>
          </p:txBody>
        </p:sp>
        <p:sp>
          <p:nvSpPr>
            <p:cNvPr id="13" name="Text Box 15">
              <a:extLst>
                <a:ext uri="{FF2B5EF4-FFF2-40B4-BE49-F238E27FC236}">
                  <a16:creationId xmlns:a16="http://schemas.microsoft.com/office/drawing/2014/main" id="{377F1A49-1F33-4C34-B719-90D5C1B4237F}"/>
                </a:ext>
              </a:extLst>
            </p:cNvPr>
            <p:cNvSpPr txBox="1">
              <a:spLocks noChangeArrowheads="1"/>
            </p:cNvSpPr>
            <p:nvPr/>
          </p:nvSpPr>
          <p:spPr bwMode="gray">
            <a:xfrm>
              <a:off x="3661" y="1526"/>
              <a:ext cx="506"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zh-CN" altLang="en-US" sz="2400" b="1" dirty="0">
                  <a:solidFill>
                    <a:schemeClr val="bg1"/>
                  </a:solidFill>
                  <a:latin typeface="Verdana" panose="020B0604030504040204" pitchFamily="34" charset="0"/>
                  <a:ea typeface="宋体" panose="02010600030101010101" pitchFamily="2" charset="-122"/>
                </a:rPr>
                <a:t>作业</a:t>
              </a:r>
              <a:endParaRPr lang="zh-CN" altLang="en-US" b="1" dirty="0">
                <a:solidFill>
                  <a:srgbClr val="FFFFFF"/>
                </a:solidFill>
                <a:latin typeface="Verdana" panose="020B0604030504040204" pitchFamily="34" charset="0"/>
                <a:ea typeface="宋体" panose="02010600030101010101" pitchFamily="2" charset="-122"/>
              </a:endParaRPr>
            </a:p>
          </p:txBody>
        </p:sp>
        <p:sp>
          <p:nvSpPr>
            <p:cNvPr id="14" name="Freeform 16">
              <a:extLst>
                <a:ext uri="{FF2B5EF4-FFF2-40B4-BE49-F238E27FC236}">
                  <a16:creationId xmlns:a16="http://schemas.microsoft.com/office/drawing/2014/main" id="{96D378E3-8DF0-4129-84FD-A0214B9C8A80}"/>
                </a:ext>
              </a:extLst>
            </p:cNvPr>
            <p:cNvSpPr>
              <a:spLocks/>
            </p:cNvSpPr>
            <p:nvPr/>
          </p:nvSpPr>
          <p:spPr bwMode="gray">
            <a:xfrm>
              <a:off x="3571" y="2134"/>
              <a:ext cx="1117" cy="233"/>
            </a:xfrm>
            <a:custGeom>
              <a:avLst/>
              <a:gdLst>
                <a:gd name="T0" fmla="*/ 21 w 1117"/>
                <a:gd name="T1" fmla="*/ 888 h 1119"/>
                <a:gd name="T2" fmla="*/ 1117 w 1117"/>
                <a:gd name="T3" fmla="*/ 0 h 1119"/>
                <a:gd name="T4" fmla="*/ 1093 w 1117"/>
                <a:gd name="T5" fmla="*/ 256 h 1119"/>
                <a:gd name="T6" fmla="*/ 717 w 1117"/>
                <a:gd name="T7" fmla="*/ 704 h 1119"/>
                <a:gd name="T8" fmla="*/ 17 w 1117"/>
                <a:gd name="T9" fmla="*/ 1119 h 1119"/>
                <a:gd name="T10" fmla="*/ 21 w 1117"/>
                <a:gd name="T11" fmla="*/ 888 h 1119"/>
              </a:gdLst>
              <a:ahLst/>
              <a:cxnLst>
                <a:cxn ang="0">
                  <a:pos x="T0" y="T1"/>
                </a:cxn>
                <a:cxn ang="0">
                  <a:pos x="T2" y="T3"/>
                </a:cxn>
                <a:cxn ang="0">
                  <a:pos x="T4" y="T5"/>
                </a:cxn>
                <a:cxn ang="0">
                  <a:pos x="T6" y="T7"/>
                </a:cxn>
                <a:cxn ang="0">
                  <a:pos x="T8" y="T9"/>
                </a:cxn>
                <a:cxn ang="0">
                  <a:pos x="T10" y="T11"/>
                </a:cxn>
              </a:cxnLst>
              <a:rect l="0" t="0" r="r" b="b"/>
              <a:pathLst>
                <a:path w="1117" h="1119">
                  <a:moveTo>
                    <a:pt x="21" y="888"/>
                  </a:moveTo>
                  <a:lnTo>
                    <a:pt x="1117" y="0"/>
                  </a:lnTo>
                  <a:lnTo>
                    <a:pt x="1093" y="256"/>
                  </a:lnTo>
                  <a:cubicBezTo>
                    <a:pt x="1026" y="373"/>
                    <a:pt x="896" y="560"/>
                    <a:pt x="717" y="704"/>
                  </a:cubicBezTo>
                  <a:cubicBezTo>
                    <a:pt x="538" y="848"/>
                    <a:pt x="133" y="1088"/>
                    <a:pt x="17" y="1119"/>
                  </a:cubicBezTo>
                  <a:cubicBezTo>
                    <a:pt x="0" y="1037"/>
                    <a:pt x="21" y="888"/>
                    <a:pt x="21" y="888"/>
                  </a:cubicBezTo>
                  <a:close/>
                </a:path>
              </a:pathLst>
            </a:custGeom>
            <a:gradFill rotWithShape="0">
              <a:gsLst>
                <a:gs pos="0">
                  <a:schemeClr val="folHlink">
                    <a:gamma/>
                    <a:shade val="60784"/>
                    <a:invGamma/>
                  </a:schemeClr>
                </a:gs>
                <a:gs pos="100000">
                  <a:schemeClr val="folHlink"/>
                </a:gs>
              </a:gsLst>
              <a:lin ang="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defRPr/>
              </a:pPr>
              <a:endParaRPr lang="zh-CN" altLang="en-US"/>
            </a:p>
          </p:txBody>
        </p:sp>
        <p:sp>
          <p:nvSpPr>
            <p:cNvPr id="15" name="Arc 17">
              <a:extLst>
                <a:ext uri="{FF2B5EF4-FFF2-40B4-BE49-F238E27FC236}">
                  <a16:creationId xmlns:a16="http://schemas.microsoft.com/office/drawing/2014/main" id="{E5861C2C-1B5D-4210-A021-22D6CFFF9D26}"/>
                </a:ext>
              </a:extLst>
            </p:cNvPr>
            <p:cNvSpPr>
              <a:spLocks/>
            </p:cNvSpPr>
            <p:nvPr/>
          </p:nvSpPr>
          <p:spPr bwMode="gray">
            <a:xfrm rot="-1060795">
              <a:off x="2981" y="1749"/>
              <a:ext cx="1719" cy="1171"/>
            </a:xfrm>
            <a:custGeom>
              <a:avLst/>
              <a:gdLst>
                <a:gd name="G0" fmla="+- 0 0 0"/>
                <a:gd name="G1" fmla="+- 0 0 0"/>
                <a:gd name="G2" fmla="+- 21600 0 0"/>
                <a:gd name="T0" fmla="*/ 18016 w 18016"/>
                <a:gd name="T1" fmla="*/ 11915 h 21282"/>
                <a:gd name="T2" fmla="*/ 3695 w 18016"/>
                <a:gd name="T3" fmla="*/ 21282 h 21282"/>
                <a:gd name="T4" fmla="*/ 0 w 18016"/>
                <a:gd name="T5" fmla="*/ 0 h 21282"/>
              </a:gdLst>
              <a:ahLst/>
              <a:cxnLst>
                <a:cxn ang="0">
                  <a:pos x="T0" y="T1"/>
                </a:cxn>
                <a:cxn ang="0">
                  <a:pos x="T2" y="T3"/>
                </a:cxn>
                <a:cxn ang="0">
                  <a:pos x="T4" y="T5"/>
                </a:cxn>
              </a:cxnLst>
              <a:rect l="0" t="0" r="r" b="b"/>
              <a:pathLst>
                <a:path w="18016" h="21282" fill="none" extrusionOk="0">
                  <a:moveTo>
                    <a:pt x="18016" y="11915"/>
                  </a:moveTo>
                  <a:cubicBezTo>
                    <a:pt x="14735" y="16875"/>
                    <a:pt x="9554" y="20264"/>
                    <a:pt x="3694" y="21281"/>
                  </a:cubicBezTo>
                </a:path>
                <a:path w="18016" h="21282" stroke="0" extrusionOk="0">
                  <a:moveTo>
                    <a:pt x="18016" y="11915"/>
                  </a:moveTo>
                  <a:cubicBezTo>
                    <a:pt x="14735" y="16875"/>
                    <a:pt x="9554" y="20264"/>
                    <a:pt x="3694" y="21281"/>
                  </a:cubicBezTo>
                  <a:lnTo>
                    <a:pt x="0" y="0"/>
                  </a:lnTo>
                  <a:close/>
                </a:path>
              </a:pathLst>
            </a:custGeom>
            <a:gradFill rotWithShape="1">
              <a:gsLst>
                <a:gs pos="0">
                  <a:schemeClr val="folHlink"/>
                </a:gs>
                <a:gs pos="100000">
                  <a:schemeClr val="folHlink">
                    <a:gamma/>
                    <a:shade val="46275"/>
                    <a:invGamma/>
                  </a:schemeClr>
                </a:gs>
              </a:gsLst>
              <a:lin ang="0" scaled="1"/>
            </a:gradFill>
            <a:ln>
              <a:noFill/>
            </a:ln>
            <a:effectLst/>
            <a:extLst>
              <a:ext uri="{91240B29-F687-4F45-9708-019B960494DF}">
                <a14:hiddenLine xmlns:a14="http://schemas.microsoft.com/office/drawing/2010/main" w="12700">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zh-CN" altLang="en-US"/>
            </a:p>
          </p:txBody>
        </p:sp>
        <p:sp>
          <p:nvSpPr>
            <p:cNvPr id="16" name="Freeform 18">
              <a:extLst>
                <a:ext uri="{FF2B5EF4-FFF2-40B4-BE49-F238E27FC236}">
                  <a16:creationId xmlns:a16="http://schemas.microsoft.com/office/drawing/2014/main" id="{730335BA-EA0B-4B0C-A6D0-356D2AEA08DF}"/>
                </a:ext>
              </a:extLst>
            </p:cNvPr>
            <p:cNvSpPr>
              <a:spLocks/>
            </p:cNvSpPr>
            <p:nvPr/>
          </p:nvSpPr>
          <p:spPr bwMode="gray">
            <a:xfrm>
              <a:off x="3026" y="2434"/>
              <a:ext cx="582" cy="233"/>
            </a:xfrm>
            <a:custGeom>
              <a:avLst/>
              <a:gdLst>
                <a:gd name="T0" fmla="*/ 582 w 582"/>
                <a:gd name="T1" fmla="*/ 572 h 826"/>
                <a:gd name="T2" fmla="*/ 562 w 582"/>
                <a:gd name="T3" fmla="*/ 826 h 826"/>
                <a:gd name="T4" fmla="*/ 0 w 582"/>
                <a:gd name="T5" fmla="*/ 42 h 826"/>
                <a:gd name="T6" fmla="*/ 90 w 582"/>
                <a:gd name="T7" fmla="*/ 0 h 826"/>
                <a:gd name="T8" fmla="*/ 582 w 582"/>
                <a:gd name="T9" fmla="*/ 572 h 826"/>
              </a:gdLst>
              <a:ahLst/>
              <a:cxnLst>
                <a:cxn ang="0">
                  <a:pos x="T0" y="T1"/>
                </a:cxn>
                <a:cxn ang="0">
                  <a:pos x="T2" y="T3"/>
                </a:cxn>
                <a:cxn ang="0">
                  <a:pos x="T4" y="T5"/>
                </a:cxn>
                <a:cxn ang="0">
                  <a:pos x="T6" y="T7"/>
                </a:cxn>
                <a:cxn ang="0">
                  <a:pos x="T8" y="T9"/>
                </a:cxn>
              </a:cxnLst>
              <a:rect l="0" t="0" r="r" b="b"/>
              <a:pathLst>
                <a:path w="582" h="826">
                  <a:moveTo>
                    <a:pt x="582" y="572"/>
                  </a:moveTo>
                  <a:lnTo>
                    <a:pt x="562" y="826"/>
                  </a:lnTo>
                  <a:lnTo>
                    <a:pt x="0" y="42"/>
                  </a:lnTo>
                  <a:lnTo>
                    <a:pt x="90" y="0"/>
                  </a:lnTo>
                  <a:lnTo>
                    <a:pt x="582" y="572"/>
                  </a:lnTo>
                  <a:close/>
                </a:path>
              </a:pathLst>
            </a:custGeom>
            <a:gradFill rotWithShape="1">
              <a:gsLst>
                <a:gs pos="0">
                  <a:schemeClr val="folHlink"/>
                </a:gs>
                <a:gs pos="100000">
                  <a:schemeClr val="folHlink">
                    <a:gamma/>
                    <a:shade val="46275"/>
                    <a:invGamma/>
                  </a:schemeClr>
                </a:gs>
              </a:gsLst>
              <a:lin ang="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defRPr/>
              </a:pPr>
              <a:endParaRPr lang="zh-CN" altLang="en-US"/>
            </a:p>
          </p:txBody>
        </p:sp>
        <p:sp>
          <p:nvSpPr>
            <p:cNvPr id="17" name="Text Box 19">
              <a:extLst>
                <a:ext uri="{FF2B5EF4-FFF2-40B4-BE49-F238E27FC236}">
                  <a16:creationId xmlns:a16="http://schemas.microsoft.com/office/drawing/2014/main" id="{2F1E187A-8927-4AE5-A4E7-043722B4CEAE}"/>
                </a:ext>
              </a:extLst>
            </p:cNvPr>
            <p:cNvSpPr txBox="1">
              <a:spLocks noChangeArrowheads="1"/>
            </p:cNvSpPr>
            <p:nvPr/>
          </p:nvSpPr>
          <p:spPr bwMode="gray">
            <a:xfrm>
              <a:off x="3220" y="2341"/>
              <a:ext cx="1091"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zh-CN" altLang="en-US" sz="2400" b="1" dirty="0">
                  <a:solidFill>
                    <a:schemeClr val="bg1"/>
                  </a:solidFill>
                  <a:latin typeface="Verdana" panose="020B0604030504040204" pitchFamily="34" charset="0"/>
                  <a:ea typeface="宋体" panose="02010600030101010101" pitchFamily="2" charset="-122"/>
                </a:rPr>
                <a:t>最后的成绩</a:t>
              </a:r>
            </a:p>
          </p:txBody>
        </p:sp>
        <p:sp>
          <p:nvSpPr>
            <p:cNvPr id="18" name="Text Box 20">
              <a:extLst>
                <a:ext uri="{FF2B5EF4-FFF2-40B4-BE49-F238E27FC236}">
                  <a16:creationId xmlns:a16="http://schemas.microsoft.com/office/drawing/2014/main" id="{E8696885-4A04-4AEA-8FB3-53CA11D7926D}"/>
                </a:ext>
              </a:extLst>
            </p:cNvPr>
            <p:cNvSpPr txBox="1">
              <a:spLocks noChangeArrowheads="1"/>
            </p:cNvSpPr>
            <p:nvPr/>
          </p:nvSpPr>
          <p:spPr bwMode="gray">
            <a:xfrm>
              <a:off x="2096" y="2728"/>
              <a:ext cx="506"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zh-CN" altLang="en-US" sz="2400" b="1" dirty="0">
                  <a:solidFill>
                    <a:schemeClr val="bg1"/>
                  </a:solidFill>
                  <a:latin typeface="Verdana" panose="020B0604030504040204" pitchFamily="34" charset="0"/>
                  <a:ea typeface="宋体" panose="02010600030101010101" pitchFamily="2" charset="-122"/>
                </a:rPr>
                <a:t>考勤</a:t>
              </a:r>
              <a:endParaRPr lang="zh-CN" altLang="en-US" sz="2400" b="1" dirty="0">
                <a:solidFill>
                  <a:srgbClr val="FFFFFF"/>
                </a:solidFill>
                <a:latin typeface="Verdana" panose="020B0604030504040204" pitchFamily="34" charset="0"/>
                <a:ea typeface="宋体" panose="02010600030101010101" pitchFamily="2" charset="-122"/>
              </a:endParaRPr>
            </a:p>
          </p:txBody>
        </p:sp>
        <p:sp>
          <p:nvSpPr>
            <p:cNvPr id="19" name="Freeform 21">
              <a:extLst>
                <a:ext uri="{FF2B5EF4-FFF2-40B4-BE49-F238E27FC236}">
                  <a16:creationId xmlns:a16="http://schemas.microsoft.com/office/drawing/2014/main" id="{AA8B7340-DEEE-41F7-BF6E-F45847240D8A}"/>
                </a:ext>
              </a:extLst>
            </p:cNvPr>
            <p:cNvSpPr>
              <a:spLocks/>
            </p:cNvSpPr>
            <p:nvPr/>
          </p:nvSpPr>
          <p:spPr bwMode="gray">
            <a:xfrm>
              <a:off x="2928" y="2476"/>
              <a:ext cx="528" cy="698"/>
            </a:xfrm>
            <a:custGeom>
              <a:avLst/>
              <a:gdLst>
                <a:gd name="T0" fmla="*/ 0 w 528"/>
                <a:gd name="T1" fmla="*/ 34 h 698"/>
                <a:gd name="T2" fmla="*/ 248 w 528"/>
                <a:gd name="T3" fmla="*/ 546 h 698"/>
                <a:gd name="T4" fmla="*/ 256 w 528"/>
                <a:gd name="T5" fmla="*/ 698 h 698"/>
                <a:gd name="T6" fmla="*/ 435 w 528"/>
                <a:gd name="T7" fmla="*/ 642 h 698"/>
                <a:gd name="T8" fmla="*/ 528 w 528"/>
                <a:gd name="T9" fmla="*/ 594 h 698"/>
                <a:gd name="T10" fmla="*/ 119 w 528"/>
                <a:gd name="T11" fmla="*/ 0 h 698"/>
                <a:gd name="T12" fmla="*/ 0 w 528"/>
                <a:gd name="T13" fmla="*/ 34 h 69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28" h="698">
                  <a:moveTo>
                    <a:pt x="0" y="34"/>
                  </a:moveTo>
                  <a:lnTo>
                    <a:pt x="248" y="546"/>
                  </a:lnTo>
                  <a:lnTo>
                    <a:pt x="256" y="698"/>
                  </a:lnTo>
                  <a:lnTo>
                    <a:pt x="435" y="642"/>
                  </a:lnTo>
                  <a:lnTo>
                    <a:pt x="528" y="594"/>
                  </a:lnTo>
                  <a:lnTo>
                    <a:pt x="119" y="0"/>
                  </a:lnTo>
                  <a:lnTo>
                    <a:pt x="0" y="34"/>
                  </a:lnTo>
                  <a:close/>
                </a:path>
              </a:pathLst>
            </a:custGeom>
            <a:solidFill>
              <a:schemeClr val="hlink">
                <a:alpha val="49019"/>
              </a:schemeClr>
            </a:soli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 name="Oval 22">
              <a:extLst>
                <a:ext uri="{FF2B5EF4-FFF2-40B4-BE49-F238E27FC236}">
                  <a16:creationId xmlns:a16="http://schemas.microsoft.com/office/drawing/2014/main" id="{098D396F-ED48-43D3-92DE-531B4FC0A9E7}"/>
                </a:ext>
              </a:extLst>
            </p:cNvPr>
            <p:cNvSpPr>
              <a:spLocks noChangeArrowheads="1"/>
            </p:cNvSpPr>
            <p:nvPr/>
          </p:nvSpPr>
          <p:spPr bwMode="gray">
            <a:xfrm rot="-998297">
              <a:off x="2052" y="1840"/>
              <a:ext cx="1630" cy="701"/>
            </a:xfrm>
            <a:prstGeom prst="ellipse">
              <a:avLst/>
            </a:prstGeom>
            <a:solidFill>
              <a:srgbClr val="FFFFFF"/>
            </a:solidFill>
            <a:ln>
              <a:noFill/>
            </a:ln>
            <a:effectLst/>
            <a:extLst>
              <a:ext uri="{91240B29-F687-4F45-9708-019B960494DF}">
                <a14:hiddenLine xmlns:a14="http://schemas.microsoft.com/office/drawing/2010/main" w="12700">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grpSp>
      <p:sp>
        <p:nvSpPr>
          <p:cNvPr id="21" name="Rectangle 23">
            <a:extLst>
              <a:ext uri="{FF2B5EF4-FFF2-40B4-BE49-F238E27FC236}">
                <a16:creationId xmlns:a16="http://schemas.microsoft.com/office/drawing/2014/main" id="{B6E25818-55AB-4BD4-9077-D5A4E11C9583}"/>
              </a:ext>
            </a:extLst>
          </p:cNvPr>
          <p:cNvSpPr>
            <a:spLocks noChangeArrowheads="1"/>
          </p:cNvSpPr>
          <p:nvPr/>
        </p:nvSpPr>
        <p:spPr bwMode="gray">
          <a:xfrm>
            <a:off x="1815307" y="915920"/>
            <a:ext cx="5699125" cy="563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zh-CN" altLang="en-US" sz="4400" b="1" dirty="0">
                <a:solidFill>
                  <a:srgbClr val="444638"/>
                </a:solidFill>
                <a:latin typeface="Times New Roman" panose="02020603050405020304" pitchFamily="18" charset="0"/>
                <a:ea typeface="宋体" panose="02010600030101010101" pitchFamily="2" charset="-122"/>
              </a:rPr>
              <a:t>考试成绩计算</a:t>
            </a:r>
          </a:p>
        </p:txBody>
      </p:sp>
    </p:spTree>
    <p:extLst>
      <p:ext uri="{BB962C8B-B14F-4D97-AF65-F5344CB8AC3E}">
        <p14:creationId xmlns:p14="http://schemas.microsoft.com/office/powerpoint/2010/main" val="304094115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3">
            <a:extLst>
              <a:ext uri="{FF2B5EF4-FFF2-40B4-BE49-F238E27FC236}">
                <a16:creationId xmlns:a16="http://schemas.microsoft.com/office/drawing/2014/main" id="{A71FC60B-1EC3-4518-9DCA-A6B951F94A81}"/>
              </a:ext>
            </a:extLst>
          </p:cNvPr>
          <p:cNvGrpSpPr>
            <a:grpSpLocks/>
          </p:cNvGrpSpPr>
          <p:nvPr/>
        </p:nvGrpSpPr>
        <p:grpSpPr bwMode="auto">
          <a:xfrm>
            <a:off x="1450976" y="1303735"/>
            <a:ext cx="3889375" cy="3040063"/>
            <a:chOff x="158" y="527"/>
            <a:chExt cx="2450" cy="1915"/>
          </a:xfrm>
        </p:grpSpPr>
        <p:graphicFrame>
          <p:nvGraphicFramePr>
            <p:cNvPr id="4" name="Object 4">
              <a:extLst>
                <a:ext uri="{FF2B5EF4-FFF2-40B4-BE49-F238E27FC236}">
                  <a16:creationId xmlns:a16="http://schemas.microsoft.com/office/drawing/2014/main" id="{3A30B44A-C5C7-429E-94D7-B90F3B5BA9EA}"/>
                </a:ext>
              </a:extLst>
            </p:cNvPr>
            <p:cNvGraphicFramePr>
              <a:graphicFrameLocks noChangeAspect="1"/>
            </p:cNvGraphicFramePr>
            <p:nvPr/>
          </p:nvGraphicFramePr>
          <p:xfrm>
            <a:off x="1066" y="527"/>
            <a:ext cx="635" cy="222"/>
          </p:xfrm>
          <a:graphic>
            <a:graphicData uri="http://schemas.openxmlformats.org/presentationml/2006/ole">
              <mc:AlternateContent xmlns:mc="http://schemas.openxmlformats.org/markup-compatibility/2006">
                <mc:Choice xmlns:v="urn:schemas-microsoft-com:vml" Requires="v">
                  <p:oleObj spid="_x0000_s22558" name="Equation" r:id="rId3" imgW="485918" imgH="161949" progId="Equation.3">
                    <p:embed/>
                  </p:oleObj>
                </mc:Choice>
                <mc:Fallback>
                  <p:oleObj name="Equation" r:id="rId3" imgW="485918" imgH="161949" progId="Equation.3">
                    <p:embed/>
                    <p:pic>
                      <p:nvPicPr>
                        <p:cNvPr id="4" name="Object 4">
                          <a:extLst>
                            <a:ext uri="{FF2B5EF4-FFF2-40B4-BE49-F238E27FC236}">
                              <a16:creationId xmlns:a16="http://schemas.microsoft.com/office/drawing/2014/main" id="{3A30B44A-C5C7-429E-94D7-B90F3B5BA9E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 y="527"/>
                          <a:ext cx="635" cy="22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 name="Oval 5">
              <a:extLst>
                <a:ext uri="{FF2B5EF4-FFF2-40B4-BE49-F238E27FC236}">
                  <a16:creationId xmlns:a16="http://schemas.microsoft.com/office/drawing/2014/main" id="{ABAADCB2-70A9-422B-BD72-23AB6C7B4E0C}"/>
                </a:ext>
              </a:extLst>
            </p:cNvPr>
            <p:cNvSpPr>
              <a:spLocks noChangeArrowheads="1"/>
            </p:cNvSpPr>
            <p:nvPr/>
          </p:nvSpPr>
          <p:spPr bwMode="auto">
            <a:xfrm rot="10800000">
              <a:off x="571" y="1339"/>
              <a:ext cx="328" cy="327"/>
            </a:xfrm>
            <a:prstGeom prst="ellipse">
              <a:avLst/>
            </a:prstGeom>
            <a:solidFill>
              <a:schemeClr val="accent1"/>
            </a:solidFill>
            <a:ln w="57150">
              <a:solidFill>
                <a:srgbClr val="FFCC00"/>
              </a:solidFill>
              <a:round/>
              <a:headEnd/>
              <a:tailEnd/>
            </a:ln>
          </p:spPr>
          <p:txBody>
            <a:bodyPr wrap="squar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sp>
          <p:nvSpPr>
            <p:cNvPr id="6" name="Text Box 6">
              <a:extLst>
                <a:ext uri="{FF2B5EF4-FFF2-40B4-BE49-F238E27FC236}">
                  <a16:creationId xmlns:a16="http://schemas.microsoft.com/office/drawing/2014/main" id="{3F0F48CF-439F-4E25-B62C-4CDDC5A89ADC}"/>
                </a:ext>
              </a:extLst>
            </p:cNvPr>
            <p:cNvSpPr txBox="1">
              <a:spLocks noChangeArrowheads="1"/>
            </p:cNvSpPr>
            <p:nvPr/>
          </p:nvSpPr>
          <p:spPr bwMode="auto">
            <a:xfrm rot="10800000">
              <a:off x="505" y="1024"/>
              <a:ext cx="262"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zh-CN" sz="3200" b="1" i="1">
                  <a:latin typeface="Times New Roman" panose="02020603050405020304" pitchFamily="18" charset="0"/>
                  <a:ea typeface="宋体" panose="02010600030101010101" pitchFamily="2" charset="-122"/>
                  <a:sym typeface="Symbol" panose="05050102010706020507" pitchFamily="18" charset="2"/>
                </a:rPr>
                <a:t>+</a:t>
              </a:r>
            </a:p>
          </p:txBody>
        </p:sp>
        <p:sp>
          <p:nvSpPr>
            <p:cNvPr id="7" name="Text Box 7">
              <a:extLst>
                <a:ext uri="{FF2B5EF4-FFF2-40B4-BE49-F238E27FC236}">
                  <a16:creationId xmlns:a16="http://schemas.microsoft.com/office/drawing/2014/main" id="{2DF29D70-0FFC-4A86-A0CC-A5AFE90E8B56}"/>
                </a:ext>
              </a:extLst>
            </p:cNvPr>
            <p:cNvSpPr txBox="1">
              <a:spLocks noChangeArrowheads="1"/>
            </p:cNvSpPr>
            <p:nvPr/>
          </p:nvSpPr>
          <p:spPr bwMode="auto">
            <a:xfrm>
              <a:off x="533" y="1573"/>
              <a:ext cx="196"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zh-CN" sz="3200" b="1" i="1">
                  <a:latin typeface="Times New Roman" panose="02020603050405020304" pitchFamily="18" charset="0"/>
                  <a:ea typeface="宋体" panose="02010600030101010101" pitchFamily="2" charset="-122"/>
                  <a:sym typeface="Symbol" panose="05050102010706020507" pitchFamily="18" charset="2"/>
                </a:rPr>
                <a:t>_</a:t>
              </a:r>
            </a:p>
          </p:txBody>
        </p:sp>
        <p:sp>
          <p:nvSpPr>
            <p:cNvPr id="8" name="Text Box 8">
              <a:extLst>
                <a:ext uri="{FF2B5EF4-FFF2-40B4-BE49-F238E27FC236}">
                  <a16:creationId xmlns:a16="http://schemas.microsoft.com/office/drawing/2014/main" id="{C6DA5959-631F-4C68-BD88-6793A57B7575}"/>
                </a:ext>
              </a:extLst>
            </p:cNvPr>
            <p:cNvSpPr txBox="1">
              <a:spLocks noChangeArrowheads="1"/>
            </p:cNvSpPr>
            <p:nvPr/>
          </p:nvSpPr>
          <p:spPr bwMode="auto">
            <a:xfrm>
              <a:off x="1474" y="2115"/>
              <a:ext cx="17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zh-CN" sz="2800" b="1" i="1">
                  <a:latin typeface="Times New Roman" panose="02020603050405020304" pitchFamily="18" charset="0"/>
                  <a:ea typeface="宋体" panose="02010600030101010101" pitchFamily="2" charset="-122"/>
                  <a:sym typeface="Symbol" panose="05050102010706020507" pitchFamily="18" charset="2"/>
                </a:rPr>
                <a:t>i</a:t>
              </a:r>
            </a:p>
          </p:txBody>
        </p:sp>
        <p:sp>
          <p:nvSpPr>
            <p:cNvPr id="9" name="Line 9">
              <a:extLst>
                <a:ext uri="{FF2B5EF4-FFF2-40B4-BE49-F238E27FC236}">
                  <a16:creationId xmlns:a16="http://schemas.microsoft.com/office/drawing/2014/main" id="{14746312-65C5-4162-9DD4-90F933DCF891}"/>
                </a:ext>
              </a:extLst>
            </p:cNvPr>
            <p:cNvSpPr>
              <a:spLocks noChangeShapeType="1"/>
            </p:cNvSpPr>
            <p:nvPr/>
          </p:nvSpPr>
          <p:spPr bwMode="auto">
            <a:xfrm rot="5400000">
              <a:off x="1060" y="1746"/>
              <a:ext cx="0" cy="64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0" name="Line 10">
              <a:extLst>
                <a:ext uri="{FF2B5EF4-FFF2-40B4-BE49-F238E27FC236}">
                  <a16:creationId xmlns:a16="http://schemas.microsoft.com/office/drawing/2014/main" id="{91FDF21A-FD77-45AC-932F-1BBE07C5B47F}"/>
                </a:ext>
              </a:extLst>
            </p:cNvPr>
            <p:cNvSpPr>
              <a:spLocks noChangeShapeType="1"/>
            </p:cNvSpPr>
            <p:nvPr/>
          </p:nvSpPr>
          <p:spPr bwMode="auto">
            <a:xfrm rot="5400000">
              <a:off x="1060" y="571"/>
              <a:ext cx="0" cy="64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1" name="Text Box 11">
              <a:extLst>
                <a:ext uri="{FF2B5EF4-FFF2-40B4-BE49-F238E27FC236}">
                  <a16:creationId xmlns:a16="http://schemas.microsoft.com/office/drawing/2014/main" id="{7CEB91FB-CDA6-4E5D-A442-8C0CEC2F5FBB}"/>
                </a:ext>
              </a:extLst>
            </p:cNvPr>
            <p:cNvSpPr txBox="1">
              <a:spLocks noChangeArrowheads="1"/>
            </p:cNvSpPr>
            <p:nvPr/>
          </p:nvSpPr>
          <p:spPr bwMode="auto">
            <a:xfrm rot="10800000">
              <a:off x="1519" y="890"/>
              <a:ext cx="263"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zh-CN" sz="3200" b="1" i="1">
                  <a:latin typeface="Times New Roman" panose="02020603050405020304" pitchFamily="18" charset="0"/>
                  <a:ea typeface="宋体" panose="02010600030101010101" pitchFamily="2" charset="-122"/>
                  <a:sym typeface="Symbol" panose="05050102010706020507" pitchFamily="18" charset="2"/>
                </a:rPr>
                <a:t>+</a:t>
              </a:r>
            </a:p>
          </p:txBody>
        </p:sp>
        <p:sp>
          <p:nvSpPr>
            <p:cNvPr id="12" name="Text Box 12">
              <a:extLst>
                <a:ext uri="{FF2B5EF4-FFF2-40B4-BE49-F238E27FC236}">
                  <a16:creationId xmlns:a16="http://schemas.microsoft.com/office/drawing/2014/main" id="{28DE52AE-1B93-49B6-98B9-DF022580AC6B}"/>
                </a:ext>
              </a:extLst>
            </p:cNvPr>
            <p:cNvSpPr txBox="1">
              <a:spLocks noChangeArrowheads="1"/>
            </p:cNvSpPr>
            <p:nvPr/>
          </p:nvSpPr>
          <p:spPr bwMode="auto">
            <a:xfrm>
              <a:off x="975" y="709"/>
              <a:ext cx="196"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zh-CN" sz="3200" b="1" i="1">
                  <a:latin typeface="Times New Roman" panose="02020603050405020304" pitchFamily="18" charset="0"/>
                  <a:ea typeface="宋体" panose="02010600030101010101" pitchFamily="2" charset="-122"/>
                  <a:sym typeface="Symbol" panose="05050102010706020507" pitchFamily="18" charset="2"/>
                </a:rPr>
                <a:t>_</a:t>
              </a:r>
            </a:p>
          </p:txBody>
        </p:sp>
        <p:sp>
          <p:nvSpPr>
            <p:cNvPr id="13" name="Line 13">
              <a:extLst>
                <a:ext uri="{FF2B5EF4-FFF2-40B4-BE49-F238E27FC236}">
                  <a16:creationId xmlns:a16="http://schemas.microsoft.com/office/drawing/2014/main" id="{B1D4178E-FFFE-4AF1-B2E4-6A962A32097A}"/>
                </a:ext>
              </a:extLst>
            </p:cNvPr>
            <p:cNvSpPr>
              <a:spLocks noChangeShapeType="1"/>
            </p:cNvSpPr>
            <p:nvPr/>
          </p:nvSpPr>
          <p:spPr bwMode="auto">
            <a:xfrm rot="10800000">
              <a:off x="740" y="891"/>
              <a:ext cx="0" cy="1175"/>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graphicFrame>
          <p:nvGraphicFramePr>
            <p:cNvPr id="14" name="Object 14">
              <a:extLst>
                <a:ext uri="{FF2B5EF4-FFF2-40B4-BE49-F238E27FC236}">
                  <a16:creationId xmlns:a16="http://schemas.microsoft.com/office/drawing/2014/main" id="{727F018E-ABDB-429E-8EE4-16E36DCF2C56}"/>
                </a:ext>
              </a:extLst>
            </p:cNvPr>
            <p:cNvGraphicFramePr>
              <a:graphicFrameLocks noChangeAspect="1"/>
            </p:cNvGraphicFramePr>
            <p:nvPr/>
          </p:nvGraphicFramePr>
          <p:xfrm>
            <a:off x="1222" y="880"/>
            <a:ext cx="282" cy="362"/>
          </p:xfrm>
          <a:graphic>
            <a:graphicData uri="http://schemas.openxmlformats.org/presentationml/2006/ole">
              <mc:AlternateContent xmlns:mc="http://schemas.openxmlformats.org/markup-compatibility/2006">
                <mc:Choice xmlns:v="urn:schemas-microsoft-com:vml" Requires="v">
                  <p:oleObj spid="_x0000_s22559" name="Equation" r:id="rId5" imgW="162113" imgH="209731" progId="Equation.DSMT4">
                    <p:embed/>
                  </p:oleObj>
                </mc:Choice>
                <mc:Fallback>
                  <p:oleObj name="Equation" r:id="rId5" imgW="162113" imgH="209731" progId="Equation.DSMT4">
                    <p:embed/>
                    <p:pic>
                      <p:nvPicPr>
                        <p:cNvPr id="14" name="Object 14">
                          <a:extLst>
                            <a:ext uri="{FF2B5EF4-FFF2-40B4-BE49-F238E27FC236}">
                              <a16:creationId xmlns:a16="http://schemas.microsoft.com/office/drawing/2014/main" id="{727F018E-ABDB-429E-8EE4-16E36DCF2C5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22" y="880"/>
                          <a:ext cx="282" cy="3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 name="Oval 15">
              <a:extLst>
                <a:ext uri="{FF2B5EF4-FFF2-40B4-BE49-F238E27FC236}">
                  <a16:creationId xmlns:a16="http://schemas.microsoft.com/office/drawing/2014/main" id="{58C076FD-DCAB-4569-B001-4A8B572A533E}"/>
                </a:ext>
              </a:extLst>
            </p:cNvPr>
            <p:cNvSpPr>
              <a:spLocks noChangeArrowheads="1"/>
            </p:cNvSpPr>
            <p:nvPr/>
          </p:nvSpPr>
          <p:spPr bwMode="auto">
            <a:xfrm rot="10800000">
              <a:off x="1771" y="1334"/>
              <a:ext cx="328" cy="327"/>
            </a:xfrm>
            <a:prstGeom prst="ellipse">
              <a:avLst/>
            </a:prstGeom>
            <a:solidFill>
              <a:schemeClr val="accent1"/>
            </a:solidFill>
            <a:ln w="57150">
              <a:solidFill>
                <a:srgbClr val="FFCC00"/>
              </a:solidFill>
              <a:round/>
              <a:headEnd/>
              <a:tailEnd/>
            </a:ln>
          </p:spPr>
          <p:txBody>
            <a:bodyPr wrap="squar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sp>
          <p:nvSpPr>
            <p:cNvPr id="16" name="Text Box 16">
              <a:extLst>
                <a:ext uri="{FF2B5EF4-FFF2-40B4-BE49-F238E27FC236}">
                  <a16:creationId xmlns:a16="http://schemas.microsoft.com/office/drawing/2014/main" id="{006BB89E-B183-483B-8DD7-E50333392829}"/>
                </a:ext>
              </a:extLst>
            </p:cNvPr>
            <p:cNvSpPr txBox="1">
              <a:spLocks noChangeArrowheads="1"/>
            </p:cNvSpPr>
            <p:nvPr/>
          </p:nvSpPr>
          <p:spPr bwMode="auto">
            <a:xfrm rot="10800000">
              <a:off x="2064" y="981"/>
              <a:ext cx="262"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zh-CN" sz="3200" b="1" i="1">
                  <a:latin typeface="Times New Roman" panose="02020603050405020304" pitchFamily="18" charset="0"/>
                  <a:ea typeface="宋体" panose="02010600030101010101" pitchFamily="2" charset="-122"/>
                  <a:sym typeface="Symbol" panose="05050102010706020507" pitchFamily="18" charset="2"/>
                </a:rPr>
                <a:t>+</a:t>
              </a:r>
            </a:p>
          </p:txBody>
        </p:sp>
        <p:sp>
          <p:nvSpPr>
            <p:cNvPr id="17" name="Text Box 17">
              <a:extLst>
                <a:ext uri="{FF2B5EF4-FFF2-40B4-BE49-F238E27FC236}">
                  <a16:creationId xmlns:a16="http://schemas.microsoft.com/office/drawing/2014/main" id="{DEE59AE9-1997-4D16-88CB-6091A53BE40A}"/>
                </a:ext>
              </a:extLst>
            </p:cNvPr>
            <p:cNvSpPr txBox="1">
              <a:spLocks noChangeArrowheads="1"/>
            </p:cNvSpPr>
            <p:nvPr/>
          </p:nvSpPr>
          <p:spPr bwMode="auto">
            <a:xfrm>
              <a:off x="2064" y="1570"/>
              <a:ext cx="196"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zh-CN" sz="3200" b="1" i="1">
                  <a:latin typeface="Times New Roman" panose="02020603050405020304" pitchFamily="18" charset="0"/>
                  <a:ea typeface="宋体" panose="02010600030101010101" pitchFamily="2" charset="-122"/>
                  <a:sym typeface="Symbol" panose="05050102010706020507" pitchFamily="18" charset="2"/>
                </a:rPr>
                <a:t>_</a:t>
              </a:r>
            </a:p>
          </p:txBody>
        </p:sp>
        <p:sp>
          <p:nvSpPr>
            <p:cNvPr id="18" name="Line 18">
              <a:extLst>
                <a:ext uri="{FF2B5EF4-FFF2-40B4-BE49-F238E27FC236}">
                  <a16:creationId xmlns:a16="http://schemas.microsoft.com/office/drawing/2014/main" id="{D56B5A1C-6BBD-4F9B-8DB1-0DE98BE9D65F}"/>
                </a:ext>
              </a:extLst>
            </p:cNvPr>
            <p:cNvSpPr>
              <a:spLocks noChangeShapeType="1"/>
            </p:cNvSpPr>
            <p:nvPr/>
          </p:nvSpPr>
          <p:spPr bwMode="auto">
            <a:xfrm rot="5400000">
              <a:off x="1630" y="1748"/>
              <a:ext cx="3" cy="64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9" name="Line 19">
              <a:extLst>
                <a:ext uri="{FF2B5EF4-FFF2-40B4-BE49-F238E27FC236}">
                  <a16:creationId xmlns:a16="http://schemas.microsoft.com/office/drawing/2014/main" id="{1451976E-7999-4BB3-8F35-4C88187E2DEB}"/>
                </a:ext>
              </a:extLst>
            </p:cNvPr>
            <p:cNvSpPr>
              <a:spLocks noChangeShapeType="1"/>
            </p:cNvSpPr>
            <p:nvPr/>
          </p:nvSpPr>
          <p:spPr bwMode="auto">
            <a:xfrm rot="16200000" flipV="1">
              <a:off x="1631" y="571"/>
              <a:ext cx="1" cy="64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20" name="Line 20">
              <a:extLst>
                <a:ext uri="{FF2B5EF4-FFF2-40B4-BE49-F238E27FC236}">
                  <a16:creationId xmlns:a16="http://schemas.microsoft.com/office/drawing/2014/main" id="{BD31CF48-627D-4A9C-9F50-0249E03B2D17}"/>
                </a:ext>
              </a:extLst>
            </p:cNvPr>
            <p:cNvSpPr>
              <a:spLocks noChangeShapeType="1"/>
            </p:cNvSpPr>
            <p:nvPr/>
          </p:nvSpPr>
          <p:spPr bwMode="auto">
            <a:xfrm rot="10800000">
              <a:off x="1944" y="891"/>
              <a:ext cx="0" cy="1175"/>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21" name="Rectangle 21">
              <a:extLst>
                <a:ext uri="{FF2B5EF4-FFF2-40B4-BE49-F238E27FC236}">
                  <a16:creationId xmlns:a16="http://schemas.microsoft.com/office/drawing/2014/main" id="{75734563-C82B-4C21-8DE9-BCA9C6024935}"/>
                </a:ext>
              </a:extLst>
            </p:cNvPr>
            <p:cNvSpPr>
              <a:spLocks noChangeArrowheads="1"/>
            </p:cNvSpPr>
            <p:nvPr/>
          </p:nvSpPr>
          <p:spPr bwMode="auto">
            <a:xfrm>
              <a:off x="1156" y="800"/>
              <a:ext cx="409" cy="181"/>
            </a:xfrm>
            <a:prstGeom prst="rect">
              <a:avLst/>
            </a:prstGeom>
            <a:solidFill>
              <a:srgbClr val="FF9900"/>
            </a:solidFill>
            <a:ln w="9525" algn="ctr">
              <a:solidFill>
                <a:srgbClr val="FF9900"/>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kumimoji="1" lang="zh-CN" altLang="en-US" sz="2400" b="1">
                <a:solidFill>
                  <a:srgbClr val="FF9900"/>
                </a:solidFill>
                <a:latin typeface="Times New Roman" panose="02020603050405020304" pitchFamily="18" charset="0"/>
                <a:ea typeface="仿宋_GB2312" pitchFamily="49" charset="-122"/>
                <a:sym typeface="Symbol" panose="05050102010706020507" pitchFamily="18" charset="2"/>
              </a:endParaRPr>
            </a:p>
          </p:txBody>
        </p:sp>
        <p:sp>
          <p:nvSpPr>
            <p:cNvPr id="22" name="Text Box 22">
              <a:extLst>
                <a:ext uri="{FF2B5EF4-FFF2-40B4-BE49-F238E27FC236}">
                  <a16:creationId xmlns:a16="http://schemas.microsoft.com/office/drawing/2014/main" id="{1D84F032-A2BA-4055-B9C9-A35174A5B40B}"/>
                </a:ext>
              </a:extLst>
            </p:cNvPr>
            <p:cNvSpPr txBox="1">
              <a:spLocks noChangeArrowheads="1"/>
            </p:cNvSpPr>
            <p:nvPr/>
          </p:nvSpPr>
          <p:spPr bwMode="auto">
            <a:xfrm>
              <a:off x="2064" y="1344"/>
              <a:ext cx="5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zh-CN" sz="2400" b="1">
                  <a:latin typeface="Times New Roman" panose="02020603050405020304" pitchFamily="18" charset="0"/>
                  <a:ea typeface="仿宋_GB2312" pitchFamily="49" charset="-122"/>
                  <a:sym typeface="Symbol" panose="05050102010706020507" pitchFamily="18" charset="2"/>
                </a:rPr>
                <a:t>10V</a:t>
              </a:r>
            </a:p>
          </p:txBody>
        </p:sp>
        <p:sp>
          <p:nvSpPr>
            <p:cNvPr id="23" name="Text Box 23">
              <a:extLst>
                <a:ext uri="{FF2B5EF4-FFF2-40B4-BE49-F238E27FC236}">
                  <a16:creationId xmlns:a16="http://schemas.microsoft.com/office/drawing/2014/main" id="{3C0A99F5-6714-4213-8175-05D87445DA43}"/>
                </a:ext>
              </a:extLst>
            </p:cNvPr>
            <p:cNvSpPr txBox="1">
              <a:spLocks noChangeArrowheads="1"/>
            </p:cNvSpPr>
            <p:nvPr/>
          </p:nvSpPr>
          <p:spPr bwMode="auto">
            <a:xfrm>
              <a:off x="158" y="1344"/>
              <a:ext cx="43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zh-CN" sz="2400" b="1">
                  <a:latin typeface="Times New Roman" panose="02020603050405020304" pitchFamily="18" charset="0"/>
                  <a:ea typeface="仿宋_GB2312" pitchFamily="49" charset="-122"/>
                  <a:sym typeface="Symbol" panose="05050102010706020507" pitchFamily="18" charset="2"/>
                </a:rPr>
                <a:t>5V</a:t>
              </a:r>
            </a:p>
          </p:txBody>
        </p:sp>
        <p:sp>
          <p:nvSpPr>
            <p:cNvPr id="24" name="AutoShape 24">
              <a:extLst>
                <a:ext uri="{FF2B5EF4-FFF2-40B4-BE49-F238E27FC236}">
                  <a16:creationId xmlns:a16="http://schemas.microsoft.com/office/drawing/2014/main" id="{88A1D705-1A46-4E8A-99AC-FB4C4D53C1CC}"/>
                </a:ext>
              </a:extLst>
            </p:cNvPr>
            <p:cNvSpPr>
              <a:spLocks noChangeArrowheads="1"/>
            </p:cNvSpPr>
            <p:nvPr/>
          </p:nvSpPr>
          <p:spPr bwMode="auto">
            <a:xfrm>
              <a:off x="884" y="2115"/>
              <a:ext cx="545" cy="90"/>
            </a:xfrm>
            <a:prstGeom prst="rightArrow">
              <a:avLst>
                <a:gd name="adj1" fmla="val 50000"/>
                <a:gd name="adj2" fmla="val 151389"/>
              </a:avLst>
            </a:prstGeom>
            <a:solidFill>
              <a:schemeClr val="tx1"/>
            </a:solidFill>
            <a:ln w="9525" algn="ctr">
              <a:solidFill>
                <a:schemeClr val="tx1"/>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grpSp>
      <p:sp>
        <p:nvSpPr>
          <p:cNvPr id="25" name="Text Box 25">
            <a:extLst>
              <a:ext uri="{FF2B5EF4-FFF2-40B4-BE49-F238E27FC236}">
                <a16:creationId xmlns:a16="http://schemas.microsoft.com/office/drawing/2014/main" id="{659B09A0-51EF-41BC-85CB-2E3695904516}"/>
              </a:ext>
            </a:extLst>
          </p:cNvPr>
          <p:cNvSpPr txBox="1">
            <a:spLocks noChangeArrowheads="1"/>
          </p:cNvSpPr>
          <p:nvPr/>
        </p:nvSpPr>
        <p:spPr bwMode="auto">
          <a:xfrm>
            <a:off x="1049338" y="612220"/>
            <a:ext cx="44656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zh-CN" altLang="en-US" sz="2400" b="1" dirty="0">
                <a:latin typeface="Times New Roman" panose="02020603050405020304" pitchFamily="18" charset="0"/>
                <a:ea typeface="仿宋_GB2312" pitchFamily="49" charset="-122"/>
                <a:sym typeface="Symbol" panose="05050102010706020507" pitchFamily="18" charset="2"/>
              </a:rPr>
              <a:t>计算图示电路各元件的功率</a:t>
            </a:r>
          </a:p>
        </p:txBody>
      </p:sp>
      <p:sp>
        <p:nvSpPr>
          <p:cNvPr id="26" name="Text Box 26">
            <a:extLst>
              <a:ext uri="{FF2B5EF4-FFF2-40B4-BE49-F238E27FC236}">
                <a16:creationId xmlns:a16="http://schemas.microsoft.com/office/drawing/2014/main" id="{C4AE0483-A80F-4792-828D-6AB555376A5C}"/>
              </a:ext>
            </a:extLst>
          </p:cNvPr>
          <p:cNvSpPr txBox="1">
            <a:spLocks noChangeArrowheads="1"/>
          </p:cNvSpPr>
          <p:nvPr/>
        </p:nvSpPr>
        <p:spPr bwMode="auto">
          <a:xfrm>
            <a:off x="5649120" y="1333104"/>
            <a:ext cx="647700" cy="519112"/>
          </a:xfrm>
          <a:prstGeom prst="rect">
            <a:avLst/>
          </a:prstGeom>
          <a:solidFill>
            <a:schemeClr val="bg1"/>
          </a:solidFill>
          <a:ln>
            <a:noFill/>
          </a:ln>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zh-CN" altLang="en-US" sz="2800" b="1" dirty="0">
                <a:latin typeface="Times New Roman" panose="02020603050405020304" pitchFamily="18" charset="0"/>
                <a:ea typeface="宋体" panose="02010600030101010101" pitchFamily="2" charset="-122"/>
                <a:sym typeface="Symbol" panose="05050102010706020507" pitchFamily="18" charset="2"/>
              </a:rPr>
              <a:t>解</a:t>
            </a:r>
          </a:p>
        </p:txBody>
      </p:sp>
      <p:graphicFrame>
        <p:nvGraphicFramePr>
          <p:cNvPr id="27" name="Object 27">
            <a:extLst>
              <a:ext uri="{FF2B5EF4-FFF2-40B4-BE49-F238E27FC236}">
                <a16:creationId xmlns:a16="http://schemas.microsoft.com/office/drawing/2014/main" id="{7025549E-C00F-45E5-9512-8561697B83A6}"/>
              </a:ext>
            </a:extLst>
          </p:cNvPr>
          <p:cNvGraphicFramePr>
            <a:graphicFrameLocks noChangeAspect="1"/>
          </p:cNvGraphicFramePr>
          <p:nvPr/>
        </p:nvGraphicFramePr>
        <p:xfrm>
          <a:off x="6396831" y="1261649"/>
          <a:ext cx="2994025" cy="612775"/>
        </p:xfrm>
        <a:graphic>
          <a:graphicData uri="http://schemas.openxmlformats.org/presentationml/2006/ole">
            <mc:AlternateContent xmlns:mc="http://schemas.openxmlformats.org/markup-compatibility/2006">
              <mc:Choice xmlns:v="urn:schemas-microsoft-com:vml" Requires="v">
                <p:oleObj spid="_x0000_s22560" name="Equation" r:id="rId7" imgW="1095210" imgH="209731" progId="Equation.DSMT4">
                  <p:embed/>
                </p:oleObj>
              </mc:Choice>
              <mc:Fallback>
                <p:oleObj name="Equation" r:id="rId7" imgW="1095210" imgH="209731" progId="Equation.DSMT4">
                  <p:embed/>
                  <p:pic>
                    <p:nvPicPr>
                      <p:cNvPr id="27" name="Object 27">
                        <a:extLst>
                          <a:ext uri="{FF2B5EF4-FFF2-40B4-BE49-F238E27FC236}">
                            <a16:creationId xmlns:a16="http://schemas.microsoft.com/office/drawing/2014/main" id="{7025549E-C00F-45E5-9512-8561697B83A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396831" y="1261649"/>
                        <a:ext cx="2994025" cy="612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 name="Object 28">
            <a:extLst>
              <a:ext uri="{FF2B5EF4-FFF2-40B4-BE49-F238E27FC236}">
                <a16:creationId xmlns:a16="http://schemas.microsoft.com/office/drawing/2014/main" id="{14DF036F-2143-4ACC-8107-6A56A82E80D6}"/>
              </a:ext>
            </a:extLst>
          </p:cNvPr>
          <p:cNvGraphicFramePr>
            <a:graphicFrameLocks noChangeAspect="1"/>
          </p:cNvGraphicFramePr>
          <p:nvPr/>
        </p:nvGraphicFramePr>
        <p:xfrm>
          <a:off x="6396831" y="1910936"/>
          <a:ext cx="3313113" cy="971550"/>
        </p:xfrm>
        <a:graphic>
          <a:graphicData uri="http://schemas.openxmlformats.org/presentationml/2006/ole">
            <mc:AlternateContent xmlns:mc="http://schemas.openxmlformats.org/markup-compatibility/2006">
              <mc:Choice xmlns:v="urn:schemas-microsoft-com:vml" Requires="v">
                <p:oleObj spid="_x0000_s22561" name="Equation" r:id="rId9" imgW="1152476" imgH="323898" progId="Equation.DSMT4">
                  <p:embed/>
                </p:oleObj>
              </mc:Choice>
              <mc:Fallback>
                <p:oleObj name="Equation" r:id="rId9" imgW="1152476" imgH="323898" progId="Equation.DSMT4">
                  <p:embed/>
                  <p:pic>
                    <p:nvPicPr>
                      <p:cNvPr id="28" name="Object 28">
                        <a:extLst>
                          <a:ext uri="{FF2B5EF4-FFF2-40B4-BE49-F238E27FC236}">
                            <a16:creationId xmlns:a16="http://schemas.microsoft.com/office/drawing/2014/main" id="{14DF036F-2143-4ACC-8107-6A56A82E80D6}"/>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396831" y="1910936"/>
                        <a:ext cx="3313113" cy="971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9" name="Object 29">
            <a:extLst>
              <a:ext uri="{FF2B5EF4-FFF2-40B4-BE49-F238E27FC236}">
                <a16:creationId xmlns:a16="http://schemas.microsoft.com/office/drawing/2014/main" id="{1EFEEDD3-30F2-4C07-B1A2-7A85A62F8D7C}"/>
              </a:ext>
            </a:extLst>
          </p:cNvPr>
          <p:cNvGraphicFramePr>
            <a:graphicFrameLocks noChangeAspect="1"/>
          </p:cNvGraphicFramePr>
          <p:nvPr/>
        </p:nvGraphicFramePr>
        <p:xfrm>
          <a:off x="6412058" y="4454109"/>
          <a:ext cx="3914775" cy="723900"/>
        </p:xfrm>
        <a:graphic>
          <a:graphicData uri="http://schemas.openxmlformats.org/presentationml/2006/ole">
            <mc:AlternateContent xmlns:mc="http://schemas.openxmlformats.org/markup-compatibility/2006">
              <mc:Choice xmlns:v="urn:schemas-microsoft-com:vml" Requires="v">
                <p:oleObj spid="_x0000_s22562" name="Equation" r:id="rId11" imgW="1285956" imgH="219033" progId="Equation.DSMT4">
                  <p:embed/>
                </p:oleObj>
              </mc:Choice>
              <mc:Fallback>
                <p:oleObj name="Equation" r:id="rId11" imgW="1285956" imgH="219033" progId="Equation.DSMT4">
                  <p:embed/>
                  <p:pic>
                    <p:nvPicPr>
                      <p:cNvPr id="29" name="Object 29">
                        <a:extLst>
                          <a:ext uri="{FF2B5EF4-FFF2-40B4-BE49-F238E27FC236}">
                            <a16:creationId xmlns:a16="http://schemas.microsoft.com/office/drawing/2014/main" id="{1EFEEDD3-30F2-4C07-B1A2-7A85A62F8D7C}"/>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412058" y="4454109"/>
                        <a:ext cx="3914775" cy="723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 name="Object 30">
            <a:extLst>
              <a:ext uri="{FF2B5EF4-FFF2-40B4-BE49-F238E27FC236}">
                <a16:creationId xmlns:a16="http://schemas.microsoft.com/office/drawing/2014/main" id="{707F9530-15BE-48F1-AB6B-5253EC917DD6}"/>
              </a:ext>
            </a:extLst>
          </p:cNvPr>
          <p:cNvGraphicFramePr>
            <a:graphicFrameLocks noChangeAspect="1"/>
          </p:cNvGraphicFramePr>
          <p:nvPr/>
        </p:nvGraphicFramePr>
        <p:xfrm>
          <a:off x="6412058" y="2918998"/>
          <a:ext cx="4179887" cy="638175"/>
        </p:xfrm>
        <a:graphic>
          <a:graphicData uri="http://schemas.openxmlformats.org/presentationml/2006/ole">
            <mc:AlternateContent xmlns:mc="http://schemas.openxmlformats.org/markup-compatibility/2006">
              <mc:Choice xmlns:v="urn:schemas-microsoft-com:vml" Requires="v">
                <p:oleObj spid="_x0000_s22563" name="Equation" r:id="rId13" imgW="1476281" imgH="209731" progId="Equation.DSMT4">
                  <p:embed/>
                </p:oleObj>
              </mc:Choice>
              <mc:Fallback>
                <p:oleObj name="Equation" r:id="rId13" imgW="1476281" imgH="209731" progId="Equation.DSMT4">
                  <p:embed/>
                  <p:pic>
                    <p:nvPicPr>
                      <p:cNvPr id="30" name="Object 30">
                        <a:extLst>
                          <a:ext uri="{FF2B5EF4-FFF2-40B4-BE49-F238E27FC236}">
                            <a16:creationId xmlns:a16="http://schemas.microsoft.com/office/drawing/2014/main" id="{707F9530-15BE-48F1-AB6B-5253EC917DD6}"/>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412058" y="2918998"/>
                        <a:ext cx="4179887" cy="638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 name="Object 31">
            <a:extLst>
              <a:ext uri="{FF2B5EF4-FFF2-40B4-BE49-F238E27FC236}">
                <a16:creationId xmlns:a16="http://schemas.microsoft.com/office/drawing/2014/main" id="{0C0AA758-675C-4426-9139-103D97EE7A25}"/>
              </a:ext>
            </a:extLst>
          </p:cNvPr>
          <p:cNvGraphicFramePr>
            <a:graphicFrameLocks noChangeAspect="1"/>
          </p:cNvGraphicFramePr>
          <p:nvPr/>
        </p:nvGraphicFramePr>
        <p:xfrm>
          <a:off x="6412058" y="3762358"/>
          <a:ext cx="3521075" cy="609600"/>
        </p:xfrm>
        <a:graphic>
          <a:graphicData uri="http://schemas.openxmlformats.org/presentationml/2006/ole">
            <mc:AlternateContent xmlns:mc="http://schemas.openxmlformats.org/markup-compatibility/2006">
              <mc:Choice xmlns:v="urn:schemas-microsoft-com:vml" Requires="v">
                <p:oleObj spid="_x0000_s22564" name="Equation" r:id="rId15" imgW="1304905" imgH="209731" progId="Equation.DSMT4">
                  <p:embed/>
                </p:oleObj>
              </mc:Choice>
              <mc:Fallback>
                <p:oleObj name="Equation" r:id="rId15" imgW="1304905" imgH="209731" progId="Equation.DSMT4">
                  <p:embed/>
                  <p:pic>
                    <p:nvPicPr>
                      <p:cNvPr id="31" name="Object 31">
                        <a:extLst>
                          <a:ext uri="{FF2B5EF4-FFF2-40B4-BE49-F238E27FC236}">
                            <a16:creationId xmlns:a16="http://schemas.microsoft.com/office/drawing/2014/main" id="{0C0AA758-675C-4426-9139-103D97EE7A25}"/>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412058" y="3762358"/>
                        <a:ext cx="3521075"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2" name="Text Box 32">
            <a:extLst>
              <a:ext uri="{FF2B5EF4-FFF2-40B4-BE49-F238E27FC236}">
                <a16:creationId xmlns:a16="http://schemas.microsoft.com/office/drawing/2014/main" id="{05B196C7-025E-413D-9ECB-81F9778FB790}"/>
              </a:ext>
            </a:extLst>
          </p:cNvPr>
          <p:cNvSpPr txBox="1">
            <a:spLocks noChangeArrowheads="1"/>
          </p:cNvSpPr>
          <p:nvPr/>
        </p:nvSpPr>
        <p:spPr bwMode="auto">
          <a:xfrm>
            <a:off x="10431967" y="3006312"/>
            <a:ext cx="9350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zh-CN" altLang="en-US" sz="2400" b="1" dirty="0">
                <a:solidFill>
                  <a:srgbClr val="CC0000"/>
                </a:solidFill>
                <a:latin typeface="Times New Roman" panose="02020603050405020304" pitchFamily="18" charset="0"/>
                <a:ea typeface="仿宋_GB2312" pitchFamily="49" charset="-122"/>
                <a:sym typeface="Symbol" panose="05050102010706020507" pitchFamily="18" charset="2"/>
              </a:rPr>
              <a:t>发出</a:t>
            </a:r>
          </a:p>
        </p:txBody>
      </p:sp>
      <p:sp>
        <p:nvSpPr>
          <p:cNvPr id="33" name="Text Box 33">
            <a:extLst>
              <a:ext uri="{FF2B5EF4-FFF2-40B4-BE49-F238E27FC236}">
                <a16:creationId xmlns:a16="http://schemas.microsoft.com/office/drawing/2014/main" id="{FD12BA9E-0324-4BD6-BD3B-8DE261B2EEFD}"/>
              </a:ext>
            </a:extLst>
          </p:cNvPr>
          <p:cNvSpPr txBox="1">
            <a:spLocks noChangeArrowheads="1"/>
          </p:cNvSpPr>
          <p:nvPr/>
        </p:nvSpPr>
        <p:spPr bwMode="auto">
          <a:xfrm>
            <a:off x="10431966" y="3843717"/>
            <a:ext cx="9350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zh-CN" altLang="en-US" sz="2400" b="1" dirty="0">
                <a:solidFill>
                  <a:srgbClr val="CC0000"/>
                </a:solidFill>
                <a:latin typeface="Times New Roman" panose="02020603050405020304" pitchFamily="18" charset="0"/>
                <a:ea typeface="仿宋_GB2312" pitchFamily="49" charset="-122"/>
                <a:sym typeface="Symbol" panose="05050102010706020507" pitchFamily="18" charset="2"/>
              </a:rPr>
              <a:t>吸收</a:t>
            </a:r>
          </a:p>
        </p:txBody>
      </p:sp>
      <p:sp>
        <p:nvSpPr>
          <p:cNvPr id="34" name="Text Box 34">
            <a:extLst>
              <a:ext uri="{FF2B5EF4-FFF2-40B4-BE49-F238E27FC236}">
                <a16:creationId xmlns:a16="http://schemas.microsoft.com/office/drawing/2014/main" id="{3DE6F667-58D0-4213-A799-9F130A035F67}"/>
              </a:ext>
            </a:extLst>
          </p:cNvPr>
          <p:cNvSpPr txBox="1">
            <a:spLocks noChangeArrowheads="1"/>
          </p:cNvSpPr>
          <p:nvPr/>
        </p:nvSpPr>
        <p:spPr bwMode="auto">
          <a:xfrm>
            <a:off x="10431965" y="4633498"/>
            <a:ext cx="9350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zh-CN" altLang="en-US" sz="2400" b="1" dirty="0">
                <a:solidFill>
                  <a:srgbClr val="CC0000"/>
                </a:solidFill>
                <a:latin typeface="Times New Roman" panose="02020603050405020304" pitchFamily="18" charset="0"/>
                <a:ea typeface="仿宋_GB2312" pitchFamily="49" charset="-122"/>
                <a:sym typeface="Symbol" panose="05050102010706020507" pitchFamily="18" charset="2"/>
              </a:rPr>
              <a:t>吸收</a:t>
            </a:r>
          </a:p>
        </p:txBody>
      </p:sp>
      <p:sp>
        <p:nvSpPr>
          <p:cNvPr id="35" name="Text Box 35">
            <a:extLst>
              <a:ext uri="{FF2B5EF4-FFF2-40B4-BE49-F238E27FC236}">
                <a16:creationId xmlns:a16="http://schemas.microsoft.com/office/drawing/2014/main" id="{19529C84-F01B-4516-9939-B68F9167F8EF}"/>
              </a:ext>
            </a:extLst>
          </p:cNvPr>
          <p:cNvSpPr txBox="1">
            <a:spLocks noChangeArrowheads="1"/>
          </p:cNvSpPr>
          <p:nvPr/>
        </p:nvSpPr>
        <p:spPr bwMode="auto">
          <a:xfrm>
            <a:off x="3820320" y="5470129"/>
            <a:ext cx="4537075" cy="528638"/>
          </a:xfrm>
          <a:prstGeom prst="rect">
            <a:avLst/>
          </a:prstGeom>
          <a:solidFill>
            <a:schemeClr val="bg1"/>
          </a:solidFill>
          <a:ln w="9525" algn="ctr">
            <a:solidFill>
              <a:srgbClr val="000000"/>
            </a:solidFill>
            <a:miter lim="800000"/>
            <a:headEnd/>
            <a:tailEnd/>
          </a:ln>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zh-CN" altLang="en-US" sz="2800" b="1" dirty="0">
                <a:solidFill>
                  <a:srgbClr val="C00000"/>
                </a:solidFill>
                <a:latin typeface="Times New Roman" panose="02020603050405020304" pitchFamily="18" charset="0"/>
                <a:ea typeface="仿宋_GB2312" pitchFamily="49" charset="-122"/>
                <a:sym typeface="Symbol" panose="05050102010706020507" pitchFamily="18" charset="2"/>
              </a:rPr>
              <a:t>满足</a:t>
            </a:r>
            <a:r>
              <a:rPr kumimoji="1" lang="zh-CN" altLang="en-US" sz="2800" b="1" dirty="0">
                <a:solidFill>
                  <a:srgbClr val="C00000"/>
                </a:solidFill>
                <a:latin typeface="Times New Roman" panose="02020603050405020304" pitchFamily="18" charset="0"/>
                <a:ea typeface="仿宋_GB2312" pitchFamily="49" charset="-122"/>
                <a:sym typeface="Wingdings" panose="05000000000000000000" pitchFamily="2" charset="2"/>
              </a:rPr>
              <a:t>：</a:t>
            </a:r>
            <a:r>
              <a:rPr kumimoji="1" lang="en-US" altLang="zh-CN" sz="2800" b="1" i="1" dirty="0">
                <a:solidFill>
                  <a:srgbClr val="C00000"/>
                </a:solidFill>
                <a:latin typeface="Times New Roman" panose="02020603050405020304" pitchFamily="18" charset="0"/>
                <a:ea typeface="仿宋_GB2312" pitchFamily="49" charset="-122"/>
                <a:sym typeface="Wingdings" panose="05000000000000000000" pitchFamily="2" charset="2"/>
              </a:rPr>
              <a:t>P</a:t>
            </a:r>
            <a:r>
              <a:rPr kumimoji="1" lang="zh-CN" altLang="en-US" sz="2800" b="1" dirty="0">
                <a:solidFill>
                  <a:srgbClr val="C00000"/>
                </a:solidFill>
                <a:latin typeface="Times New Roman" panose="02020603050405020304" pitchFamily="18" charset="0"/>
                <a:ea typeface="仿宋_GB2312" pitchFamily="49" charset="-122"/>
                <a:sym typeface="Wingdings" panose="05000000000000000000" pitchFamily="2" charset="2"/>
              </a:rPr>
              <a:t>（发）＝</a:t>
            </a:r>
            <a:r>
              <a:rPr kumimoji="1" lang="en-US" altLang="zh-CN" sz="2800" b="1" i="1" dirty="0">
                <a:solidFill>
                  <a:srgbClr val="C00000"/>
                </a:solidFill>
                <a:latin typeface="Times New Roman" panose="02020603050405020304" pitchFamily="18" charset="0"/>
                <a:ea typeface="仿宋_GB2312" pitchFamily="49" charset="-122"/>
                <a:sym typeface="Wingdings" panose="05000000000000000000" pitchFamily="2" charset="2"/>
              </a:rPr>
              <a:t>P</a:t>
            </a:r>
            <a:r>
              <a:rPr kumimoji="1" lang="zh-CN" altLang="en-US" sz="2800" b="1" dirty="0">
                <a:solidFill>
                  <a:srgbClr val="C00000"/>
                </a:solidFill>
                <a:latin typeface="Times New Roman" panose="02020603050405020304" pitchFamily="18" charset="0"/>
                <a:ea typeface="仿宋_GB2312" pitchFamily="49" charset="-122"/>
                <a:sym typeface="Wingdings" panose="05000000000000000000" pitchFamily="2" charset="2"/>
              </a:rPr>
              <a:t>（吸）</a:t>
            </a:r>
            <a:endParaRPr kumimoji="1" lang="zh-CN" altLang="en-US" sz="2800" b="1" dirty="0">
              <a:solidFill>
                <a:srgbClr val="C00000"/>
              </a:solidFill>
              <a:latin typeface="Times New Roman" panose="02020603050405020304" pitchFamily="18" charset="0"/>
              <a:ea typeface="仿宋_GB2312" pitchFamily="49" charset="-122"/>
              <a:sym typeface="Symbol" panose="05050102010706020507" pitchFamily="18" charset="2"/>
            </a:endParaRPr>
          </a:p>
        </p:txBody>
      </p:sp>
    </p:spTree>
    <p:extLst>
      <p:ext uri="{BB962C8B-B14F-4D97-AF65-F5344CB8AC3E}">
        <p14:creationId xmlns:p14="http://schemas.microsoft.com/office/powerpoint/2010/main" val="1052183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32" grpId="0"/>
      <p:bldP spid="33" grpId="0"/>
      <p:bldP spid="34" grpId="0"/>
      <p:bldP spid="35"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a:extLst>
              <a:ext uri="{FF2B5EF4-FFF2-40B4-BE49-F238E27FC236}">
                <a16:creationId xmlns:a16="http://schemas.microsoft.com/office/drawing/2014/main" id="{A36AED5B-1F90-4338-BEF2-D5512730B157}"/>
              </a:ext>
            </a:extLst>
          </p:cNvPr>
          <p:cNvSpPr txBox="1">
            <a:spLocks noChangeArrowheads="1"/>
          </p:cNvSpPr>
          <p:nvPr/>
        </p:nvSpPr>
        <p:spPr bwMode="auto">
          <a:xfrm>
            <a:off x="4514058" y="5073541"/>
            <a:ext cx="6408737" cy="978729"/>
          </a:xfrm>
          <a:prstGeom prst="rect">
            <a:avLst/>
          </a:prstGeom>
          <a:solidFill>
            <a:srgbClr val="008000"/>
          </a:solidFill>
          <a:ln>
            <a:noFill/>
          </a:ln>
          <a:extLst>
            <a:ext uri="{91240B29-F687-4F45-9708-019B960494DF}">
              <a14:hiddenLine xmlns:a14="http://schemas.microsoft.com/office/drawing/2010/main" w="19050">
                <a:solidFill>
                  <a:srgbClr val="000000"/>
                </a:solidFill>
                <a:miter lim="800000"/>
                <a:headEnd/>
                <a:tailEnd/>
              </a14:hiddenLine>
            </a:ext>
          </a:extLst>
        </p:spPr>
        <p:txBody>
          <a:bodyPr anchor="ctr">
            <a:spAutoFit/>
          </a:bodyPr>
          <a:lstStyle>
            <a:lvl1pPr marL="285750" indent="-28575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a:lnSpc>
                <a:spcPct val="120000"/>
              </a:lnSpc>
              <a:spcBef>
                <a:spcPct val="50000"/>
              </a:spcBef>
              <a:buClr>
                <a:srgbClr val="FFFF00"/>
              </a:buClr>
              <a:buFont typeface="Times New Roman" panose="02020603050405020304" pitchFamily="18" charset="0"/>
              <a:buNone/>
            </a:pPr>
            <a:r>
              <a:rPr kumimoji="1" lang="zh-CN" altLang="en-US" sz="2400" b="1" dirty="0">
                <a:solidFill>
                  <a:srgbClr val="FFFF00"/>
                </a:solidFill>
                <a:latin typeface="Times New Roman" panose="02020603050405020304" pitchFamily="18" charset="0"/>
                <a:ea typeface="宋体" panose="02010600030101010101" pitchFamily="2" charset="-122"/>
              </a:rPr>
              <a:t>    实际电压源也不允许短路。因其内阻小，若短路，电流很大，可能烧毁电源。</a:t>
            </a:r>
          </a:p>
        </p:txBody>
      </p:sp>
      <p:grpSp>
        <p:nvGrpSpPr>
          <p:cNvPr id="3" name="Group 3">
            <a:extLst>
              <a:ext uri="{FF2B5EF4-FFF2-40B4-BE49-F238E27FC236}">
                <a16:creationId xmlns:a16="http://schemas.microsoft.com/office/drawing/2014/main" id="{9F235969-BEEC-4394-9F19-948F5977182F}"/>
              </a:ext>
            </a:extLst>
          </p:cNvPr>
          <p:cNvGrpSpPr>
            <a:grpSpLocks/>
          </p:cNvGrpSpPr>
          <p:nvPr/>
        </p:nvGrpSpPr>
        <p:grpSpPr bwMode="auto">
          <a:xfrm>
            <a:off x="5572126" y="1795575"/>
            <a:ext cx="3384550" cy="2138362"/>
            <a:chOff x="2426" y="1071"/>
            <a:chExt cx="2132" cy="1347"/>
          </a:xfrm>
        </p:grpSpPr>
        <p:sp>
          <p:nvSpPr>
            <p:cNvPr id="4" name="Line 4">
              <a:extLst>
                <a:ext uri="{FF2B5EF4-FFF2-40B4-BE49-F238E27FC236}">
                  <a16:creationId xmlns:a16="http://schemas.microsoft.com/office/drawing/2014/main" id="{4E1F2C78-E6A6-49F9-88B3-88BFD3A31184}"/>
                </a:ext>
              </a:extLst>
            </p:cNvPr>
            <p:cNvSpPr>
              <a:spLocks noChangeShapeType="1"/>
            </p:cNvSpPr>
            <p:nvPr/>
          </p:nvSpPr>
          <p:spPr bwMode="auto">
            <a:xfrm>
              <a:off x="2861" y="1608"/>
              <a:ext cx="1694" cy="130"/>
            </a:xfrm>
            <a:prstGeom prst="line">
              <a:avLst/>
            </a:prstGeom>
            <a:noFill/>
            <a:ln w="57150">
              <a:solidFill>
                <a:srgbClr val="FF3300"/>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5" name="Text Box 5">
              <a:extLst>
                <a:ext uri="{FF2B5EF4-FFF2-40B4-BE49-F238E27FC236}">
                  <a16:creationId xmlns:a16="http://schemas.microsoft.com/office/drawing/2014/main" id="{792EDE0B-AE12-4C2A-B3F3-07E877480270}"/>
                </a:ext>
              </a:extLst>
            </p:cNvPr>
            <p:cNvSpPr txBox="1">
              <a:spLocks noChangeArrowheads="1"/>
            </p:cNvSpPr>
            <p:nvPr/>
          </p:nvSpPr>
          <p:spPr bwMode="auto">
            <a:xfrm>
              <a:off x="3862" y="1233"/>
              <a:ext cx="326"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zh-CN" sz="3200" b="1" i="1">
                  <a:latin typeface="Times New Roman" panose="02020603050405020304" pitchFamily="18" charset="0"/>
                  <a:ea typeface="宋体" panose="02010600030101010101" pitchFamily="2" charset="-122"/>
                  <a:sym typeface="Symbol" panose="05050102010706020507" pitchFamily="18" charset="2"/>
                </a:rPr>
                <a:t>u</a:t>
              </a:r>
              <a:r>
                <a:rPr kumimoji="1" lang="en-US" altLang="zh-CN" sz="3200" b="1" i="1" baseline="-25000">
                  <a:latin typeface="Times New Roman" panose="02020603050405020304" pitchFamily="18" charset="0"/>
                  <a:ea typeface="宋体" panose="02010600030101010101" pitchFamily="2" charset="-122"/>
                  <a:sym typeface="Symbol" panose="05050102010706020507" pitchFamily="18" charset="2"/>
                </a:rPr>
                <a:t>s</a:t>
              </a:r>
              <a:endParaRPr kumimoji="1" lang="en-US" altLang="zh-CN" sz="3200" b="1" i="1">
                <a:latin typeface="Times New Roman" panose="02020603050405020304" pitchFamily="18" charset="0"/>
                <a:ea typeface="宋体" panose="02010600030101010101" pitchFamily="2" charset="-122"/>
                <a:sym typeface="Symbol" panose="05050102010706020507" pitchFamily="18" charset="2"/>
              </a:endParaRPr>
            </a:p>
          </p:txBody>
        </p:sp>
        <p:sp>
          <p:nvSpPr>
            <p:cNvPr id="6" name="Line 6">
              <a:extLst>
                <a:ext uri="{FF2B5EF4-FFF2-40B4-BE49-F238E27FC236}">
                  <a16:creationId xmlns:a16="http://schemas.microsoft.com/office/drawing/2014/main" id="{A4DACBA8-C4D1-43C5-858C-E0459B54AF3F}"/>
                </a:ext>
              </a:extLst>
            </p:cNvPr>
            <p:cNvSpPr>
              <a:spLocks noChangeShapeType="1"/>
            </p:cNvSpPr>
            <p:nvPr/>
          </p:nvSpPr>
          <p:spPr bwMode="auto">
            <a:xfrm>
              <a:off x="2426" y="2091"/>
              <a:ext cx="2132" cy="0"/>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7" name="Line 7">
              <a:extLst>
                <a:ext uri="{FF2B5EF4-FFF2-40B4-BE49-F238E27FC236}">
                  <a16:creationId xmlns:a16="http://schemas.microsoft.com/office/drawing/2014/main" id="{265F104A-B097-421C-9989-BFE1121FCD15}"/>
                </a:ext>
              </a:extLst>
            </p:cNvPr>
            <p:cNvSpPr>
              <a:spLocks noChangeShapeType="1"/>
            </p:cNvSpPr>
            <p:nvPr/>
          </p:nvSpPr>
          <p:spPr bwMode="auto">
            <a:xfrm flipV="1">
              <a:off x="3285" y="1262"/>
              <a:ext cx="0" cy="1141"/>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8" name="Text Box 8">
              <a:extLst>
                <a:ext uri="{FF2B5EF4-FFF2-40B4-BE49-F238E27FC236}">
                  <a16:creationId xmlns:a16="http://schemas.microsoft.com/office/drawing/2014/main" id="{9C21516C-6340-4F61-A589-491E43F43264}"/>
                </a:ext>
              </a:extLst>
            </p:cNvPr>
            <p:cNvSpPr txBox="1">
              <a:spLocks noChangeArrowheads="1"/>
            </p:cNvSpPr>
            <p:nvPr/>
          </p:nvSpPr>
          <p:spPr bwMode="auto">
            <a:xfrm>
              <a:off x="2925" y="1071"/>
              <a:ext cx="258"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zh-CN" sz="3200" b="1" i="1">
                  <a:latin typeface="Times New Roman" panose="02020603050405020304" pitchFamily="18" charset="0"/>
                  <a:ea typeface="宋体" panose="02010600030101010101" pitchFamily="2" charset="-122"/>
                  <a:sym typeface="Symbol" panose="05050102010706020507" pitchFamily="18" charset="2"/>
                </a:rPr>
                <a:t>u</a:t>
              </a:r>
            </a:p>
          </p:txBody>
        </p:sp>
        <p:sp>
          <p:nvSpPr>
            <p:cNvPr id="9" name="Text Box 9">
              <a:extLst>
                <a:ext uri="{FF2B5EF4-FFF2-40B4-BE49-F238E27FC236}">
                  <a16:creationId xmlns:a16="http://schemas.microsoft.com/office/drawing/2014/main" id="{5C8841A0-0AEE-4780-AB0D-82A20440C9B6}"/>
                </a:ext>
              </a:extLst>
            </p:cNvPr>
            <p:cNvSpPr txBox="1">
              <a:spLocks noChangeArrowheads="1"/>
            </p:cNvSpPr>
            <p:nvPr/>
          </p:nvSpPr>
          <p:spPr bwMode="auto">
            <a:xfrm>
              <a:off x="4322" y="2053"/>
              <a:ext cx="187"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zh-CN" sz="3200" b="1" i="1">
                  <a:latin typeface="Times New Roman" panose="02020603050405020304" pitchFamily="18" charset="0"/>
                  <a:ea typeface="宋体" panose="02010600030101010101" pitchFamily="2" charset="-122"/>
                  <a:sym typeface="Symbol" panose="05050102010706020507" pitchFamily="18" charset="2"/>
                </a:rPr>
                <a:t>i</a:t>
              </a:r>
            </a:p>
          </p:txBody>
        </p:sp>
        <p:sp>
          <p:nvSpPr>
            <p:cNvPr id="10" name="Text Box 10">
              <a:extLst>
                <a:ext uri="{FF2B5EF4-FFF2-40B4-BE49-F238E27FC236}">
                  <a16:creationId xmlns:a16="http://schemas.microsoft.com/office/drawing/2014/main" id="{F4A17251-AD07-4E74-9E3D-D22DC9750DC4}"/>
                </a:ext>
              </a:extLst>
            </p:cNvPr>
            <p:cNvSpPr txBox="1">
              <a:spLocks noChangeArrowheads="1"/>
            </p:cNvSpPr>
            <p:nvPr/>
          </p:nvSpPr>
          <p:spPr bwMode="auto">
            <a:xfrm>
              <a:off x="2969" y="2091"/>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zh-CN" sz="2400" b="1" i="1">
                  <a:latin typeface="Times New Roman" panose="02020603050405020304" pitchFamily="18" charset="0"/>
                  <a:ea typeface="宋体" panose="02010600030101010101" pitchFamily="2" charset="-122"/>
                  <a:sym typeface="Symbol" panose="05050102010706020507" pitchFamily="18" charset="2"/>
                </a:rPr>
                <a:t>O</a:t>
              </a:r>
            </a:p>
          </p:txBody>
        </p:sp>
        <p:sp>
          <p:nvSpPr>
            <p:cNvPr id="11" name="Line 11">
              <a:extLst>
                <a:ext uri="{FF2B5EF4-FFF2-40B4-BE49-F238E27FC236}">
                  <a16:creationId xmlns:a16="http://schemas.microsoft.com/office/drawing/2014/main" id="{F3E1E22B-2A6D-47BC-B9EA-AE9B1737EEA6}"/>
                </a:ext>
              </a:extLst>
            </p:cNvPr>
            <p:cNvSpPr>
              <a:spLocks noChangeShapeType="1"/>
            </p:cNvSpPr>
            <p:nvPr/>
          </p:nvSpPr>
          <p:spPr bwMode="auto">
            <a:xfrm flipH="1">
              <a:off x="3311" y="1450"/>
              <a:ext cx="467" cy="15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2" name="Text Box 12">
            <a:extLst>
              <a:ext uri="{FF2B5EF4-FFF2-40B4-BE49-F238E27FC236}">
                <a16:creationId xmlns:a16="http://schemas.microsoft.com/office/drawing/2014/main" id="{E16C03FE-1EEE-4E5F-B14B-357971EC82C8}"/>
              </a:ext>
            </a:extLst>
          </p:cNvPr>
          <p:cNvSpPr txBox="1">
            <a:spLocks noChangeArrowheads="1"/>
          </p:cNvSpPr>
          <p:nvPr/>
        </p:nvSpPr>
        <p:spPr bwMode="auto">
          <a:xfrm>
            <a:off x="1865248" y="381299"/>
            <a:ext cx="2114681" cy="461665"/>
          </a:xfrm>
          <a:prstGeom prst="rect">
            <a:avLst/>
          </a:prstGeom>
          <a:noFill/>
          <a:ln w="3810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buClr>
                <a:srgbClr val="FFFF00"/>
              </a:buClr>
              <a:buFont typeface="Wingdings" panose="05000000000000000000" pitchFamily="2" charset="2"/>
              <a:buChar char="l"/>
            </a:pPr>
            <a:r>
              <a:rPr kumimoji="1" lang="zh-CN" altLang="en-US" sz="2400" b="1">
                <a:solidFill>
                  <a:schemeClr val="tx2"/>
                </a:solidFill>
                <a:latin typeface="Times New Roman" panose="02020603050405020304" pitchFamily="18" charset="0"/>
                <a:ea typeface="宋体" panose="02010600030101010101" pitchFamily="2" charset="-122"/>
              </a:rPr>
              <a:t>  </a:t>
            </a:r>
            <a:r>
              <a:rPr kumimoji="1" lang="zh-CN" altLang="zh-CN" sz="2400" b="1">
                <a:latin typeface="Times New Roman" panose="02020603050405020304" pitchFamily="18" charset="0"/>
                <a:ea typeface="仿宋_GB2312" pitchFamily="49" charset="-122"/>
              </a:rPr>
              <a:t>实际电压源</a:t>
            </a:r>
            <a:endParaRPr kumimoji="1" lang="zh-CN" altLang="en-US" sz="2400" b="1">
              <a:latin typeface="Times New Roman" panose="02020603050405020304" pitchFamily="18" charset="0"/>
              <a:ea typeface="仿宋_GB2312" pitchFamily="49" charset="-122"/>
            </a:endParaRPr>
          </a:p>
        </p:txBody>
      </p:sp>
      <p:grpSp>
        <p:nvGrpSpPr>
          <p:cNvPr id="13" name="Group 13">
            <a:extLst>
              <a:ext uri="{FF2B5EF4-FFF2-40B4-BE49-F238E27FC236}">
                <a16:creationId xmlns:a16="http://schemas.microsoft.com/office/drawing/2014/main" id="{6EE7CFC9-0B7F-4BEF-AADB-A298F60017D0}"/>
              </a:ext>
            </a:extLst>
          </p:cNvPr>
          <p:cNvGrpSpPr>
            <a:grpSpLocks/>
          </p:cNvGrpSpPr>
          <p:nvPr/>
        </p:nvGrpSpPr>
        <p:grpSpPr bwMode="auto">
          <a:xfrm>
            <a:off x="1919289" y="981075"/>
            <a:ext cx="2111375" cy="3236913"/>
            <a:chOff x="249" y="618"/>
            <a:chExt cx="1330" cy="2039"/>
          </a:xfrm>
        </p:grpSpPr>
        <p:sp>
          <p:nvSpPr>
            <p:cNvPr id="14" name="Text Box 14">
              <a:extLst>
                <a:ext uri="{FF2B5EF4-FFF2-40B4-BE49-F238E27FC236}">
                  <a16:creationId xmlns:a16="http://schemas.microsoft.com/office/drawing/2014/main" id="{3D872941-51D2-48CA-9E77-4D6E7D4BCCAD}"/>
                </a:ext>
              </a:extLst>
            </p:cNvPr>
            <p:cNvSpPr txBox="1">
              <a:spLocks noChangeArrowheads="1"/>
            </p:cNvSpPr>
            <p:nvPr/>
          </p:nvSpPr>
          <p:spPr bwMode="auto">
            <a:xfrm>
              <a:off x="703" y="618"/>
              <a:ext cx="17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zh-CN" sz="2800" b="1" i="1">
                  <a:latin typeface="Times New Roman" panose="02020603050405020304" pitchFamily="18" charset="0"/>
                  <a:ea typeface="宋体" panose="02010600030101010101" pitchFamily="2" charset="-122"/>
                  <a:sym typeface="Symbol" panose="05050102010706020507" pitchFamily="18" charset="2"/>
                </a:rPr>
                <a:t>i</a:t>
              </a:r>
            </a:p>
          </p:txBody>
        </p:sp>
        <p:grpSp>
          <p:nvGrpSpPr>
            <p:cNvPr id="15" name="Group 15">
              <a:extLst>
                <a:ext uri="{FF2B5EF4-FFF2-40B4-BE49-F238E27FC236}">
                  <a16:creationId xmlns:a16="http://schemas.microsoft.com/office/drawing/2014/main" id="{74E5E423-5193-44D4-9511-888EBE570E62}"/>
                </a:ext>
              </a:extLst>
            </p:cNvPr>
            <p:cNvGrpSpPr>
              <a:grpSpLocks/>
            </p:cNvGrpSpPr>
            <p:nvPr/>
          </p:nvGrpSpPr>
          <p:grpSpPr bwMode="auto">
            <a:xfrm>
              <a:off x="249" y="799"/>
              <a:ext cx="1330" cy="1858"/>
              <a:chOff x="249" y="799"/>
              <a:chExt cx="1330" cy="1858"/>
            </a:xfrm>
          </p:grpSpPr>
          <p:sp>
            <p:nvSpPr>
              <p:cNvPr id="16" name="Oval 16">
                <a:extLst>
                  <a:ext uri="{FF2B5EF4-FFF2-40B4-BE49-F238E27FC236}">
                    <a16:creationId xmlns:a16="http://schemas.microsoft.com/office/drawing/2014/main" id="{FF2FDBAE-1C5D-4540-A61E-BA7D233A5773}"/>
                  </a:ext>
                </a:extLst>
              </p:cNvPr>
              <p:cNvSpPr>
                <a:spLocks noChangeArrowheads="1"/>
              </p:cNvSpPr>
              <p:nvPr/>
            </p:nvSpPr>
            <p:spPr bwMode="auto">
              <a:xfrm rot="10800000">
                <a:off x="584" y="1442"/>
                <a:ext cx="328" cy="327"/>
              </a:xfrm>
              <a:prstGeom prst="ellipse">
                <a:avLst/>
              </a:prstGeom>
              <a:solidFill>
                <a:schemeClr val="accent1"/>
              </a:solidFill>
              <a:ln w="57150">
                <a:solidFill>
                  <a:srgbClr val="FFCC00"/>
                </a:solidFill>
                <a:round/>
                <a:headEnd/>
                <a:tailEnd/>
              </a:ln>
            </p:spPr>
            <p:txBody>
              <a:bodyPr wrap="squar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sp>
            <p:nvSpPr>
              <p:cNvPr id="17" name="Text Box 17">
                <a:extLst>
                  <a:ext uri="{FF2B5EF4-FFF2-40B4-BE49-F238E27FC236}">
                    <a16:creationId xmlns:a16="http://schemas.microsoft.com/office/drawing/2014/main" id="{EC497F11-16A3-4350-A9D0-1B49D63A8E11}"/>
                  </a:ext>
                </a:extLst>
              </p:cNvPr>
              <p:cNvSpPr txBox="1">
                <a:spLocks noChangeArrowheads="1"/>
              </p:cNvSpPr>
              <p:nvPr/>
            </p:nvSpPr>
            <p:spPr bwMode="auto">
              <a:xfrm rot="10800000">
                <a:off x="505" y="1115"/>
                <a:ext cx="262"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zh-CN" sz="3200" b="1" i="1">
                    <a:latin typeface="Times New Roman" panose="02020603050405020304" pitchFamily="18" charset="0"/>
                    <a:ea typeface="宋体" panose="02010600030101010101" pitchFamily="2" charset="-122"/>
                    <a:sym typeface="Symbol" panose="05050102010706020507" pitchFamily="18" charset="2"/>
                  </a:rPr>
                  <a:t>+</a:t>
                </a:r>
              </a:p>
            </p:txBody>
          </p:sp>
          <p:sp>
            <p:nvSpPr>
              <p:cNvPr id="18" name="Text Box 18">
                <a:extLst>
                  <a:ext uri="{FF2B5EF4-FFF2-40B4-BE49-F238E27FC236}">
                    <a16:creationId xmlns:a16="http://schemas.microsoft.com/office/drawing/2014/main" id="{094114E7-915C-4381-AE23-95B65D2512C9}"/>
                  </a:ext>
                </a:extLst>
              </p:cNvPr>
              <p:cNvSpPr txBox="1">
                <a:spLocks noChangeArrowheads="1"/>
              </p:cNvSpPr>
              <p:nvPr/>
            </p:nvSpPr>
            <p:spPr bwMode="auto">
              <a:xfrm>
                <a:off x="533" y="1664"/>
                <a:ext cx="196"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zh-CN" sz="3200" b="1" i="1">
                    <a:latin typeface="Times New Roman" panose="02020603050405020304" pitchFamily="18" charset="0"/>
                    <a:ea typeface="宋体" panose="02010600030101010101" pitchFamily="2" charset="-122"/>
                    <a:sym typeface="Symbol" panose="05050102010706020507" pitchFamily="18" charset="2"/>
                  </a:rPr>
                  <a:t>_</a:t>
                </a:r>
              </a:p>
            </p:txBody>
          </p:sp>
          <p:sp>
            <p:nvSpPr>
              <p:cNvPr id="19" name="Oval 19">
                <a:extLst>
                  <a:ext uri="{FF2B5EF4-FFF2-40B4-BE49-F238E27FC236}">
                    <a16:creationId xmlns:a16="http://schemas.microsoft.com/office/drawing/2014/main" id="{76CBAA0F-84ED-468D-92F9-14B2DF25C7D4}"/>
                  </a:ext>
                </a:extLst>
              </p:cNvPr>
              <p:cNvSpPr>
                <a:spLocks noChangeArrowheads="1"/>
              </p:cNvSpPr>
              <p:nvPr/>
            </p:nvSpPr>
            <p:spPr bwMode="auto">
              <a:xfrm rot="10800000">
                <a:off x="1332" y="2581"/>
                <a:ext cx="97" cy="76"/>
              </a:xfrm>
              <a:prstGeom prst="ellipse">
                <a:avLst/>
              </a:prstGeom>
              <a:noFill/>
              <a:ln w="38100">
                <a:solidFill>
                  <a:srgbClr val="FFCC00"/>
                </a:solidFill>
                <a:round/>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sp>
            <p:nvSpPr>
              <p:cNvPr id="20" name="Line 20">
                <a:extLst>
                  <a:ext uri="{FF2B5EF4-FFF2-40B4-BE49-F238E27FC236}">
                    <a16:creationId xmlns:a16="http://schemas.microsoft.com/office/drawing/2014/main" id="{3AE9843E-0D9B-415E-9A88-5360ECCFDFA5}"/>
                  </a:ext>
                </a:extLst>
              </p:cNvPr>
              <p:cNvSpPr>
                <a:spLocks noChangeShapeType="1"/>
              </p:cNvSpPr>
              <p:nvPr/>
            </p:nvSpPr>
            <p:spPr bwMode="auto">
              <a:xfrm rot="5400000">
                <a:off x="1060" y="2305"/>
                <a:ext cx="0" cy="64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21" name="Oval 21">
                <a:extLst>
                  <a:ext uri="{FF2B5EF4-FFF2-40B4-BE49-F238E27FC236}">
                    <a16:creationId xmlns:a16="http://schemas.microsoft.com/office/drawing/2014/main" id="{9DE24623-86C4-4E8A-9D87-B9D8164856DB}"/>
                  </a:ext>
                </a:extLst>
              </p:cNvPr>
              <p:cNvSpPr>
                <a:spLocks noChangeArrowheads="1"/>
              </p:cNvSpPr>
              <p:nvPr/>
            </p:nvSpPr>
            <p:spPr bwMode="auto">
              <a:xfrm rot="10800000">
                <a:off x="1332" y="940"/>
                <a:ext cx="97" cy="91"/>
              </a:xfrm>
              <a:prstGeom prst="ellipse">
                <a:avLst/>
              </a:prstGeom>
              <a:noFill/>
              <a:ln w="38100">
                <a:solidFill>
                  <a:srgbClr val="FFCC00"/>
                </a:solidFill>
                <a:round/>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sp>
            <p:nvSpPr>
              <p:cNvPr id="22" name="Line 22">
                <a:extLst>
                  <a:ext uri="{FF2B5EF4-FFF2-40B4-BE49-F238E27FC236}">
                    <a16:creationId xmlns:a16="http://schemas.microsoft.com/office/drawing/2014/main" id="{9BF693C7-9FBF-4681-82DE-9C9593ADFC47}"/>
                  </a:ext>
                </a:extLst>
              </p:cNvPr>
              <p:cNvSpPr>
                <a:spLocks noChangeShapeType="1"/>
              </p:cNvSpPr>
              <p:nvPr/>
            </p:nvSpPr>
            <p:spPr bwMode="auto">
              <a:xfrm rot="5400000">
                <a:off x="1060" y="662"/>
                <a:ext cx="0" cy="64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23" name="Text Box 23">
                <a:extLst>
                  <a:ext uri="{FF2B5EF4-FFF2-40B4-BE49-F238E27FC236}">
                    <a16:creationId xmlns:a16="http://schemas.microsoft.com/office/drawing/2014/main" id="{1204F946-1416-4110-AE79-E16CEBB46AA0}"/>
                  </a:ext>
                </a:extLst>
              </p:cNvPr>
              <p:cNvSpPr txBox="1">
                <a:spLocks noChangeArrowheads="1"/>
              </p:cNvSpPr>
              <p:nvPr/>
            </p:nvSpPr>
            <p:spPr bwMode="auto">
              <a:xfrm>
                <a:off x="1338" y="1616"/>
                <a:ext cx="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zh-CN" sz="2800" b="1" i="1">
                    <a:latin typeface="Times New Roman" panose="02020603050405020304" pitchFamily="18" charset="0"/>
                    <a:ea typeface="宋体" panose="02010600030101010101" pitchFamily="2" charset="-122"/>
                    <a:sym typeface="Symbol" panose="05050102010706020507" pitchFamily="18" charset="2"/>
                  </a:rPr>
                  <a:t>u</a:t>
                </a:r>
              </a:p>
            </p:txBody>
          </p:sp>
          <p:sp>
            <p:nvSpPr>
              <p:cNvPr id="24" name="Text Box 24">
                <a:extLst>
                  <a:ext uri="{FF2B5EF4-FFF2-40B4-BE49-F238E27FC236}">
                    <a16:creationId xmlns:a16="http://schemas.microsoft.com/office/drawing/2014/main" id="{14B936C7-1FDA-4012-A24A-EF724F9ABFA2}"/>
                  </a:ext>
                </a:extLst>
              </p:cNvPr>
              <p:cNvSpPr txBox="1">
                <a:spLocks noChangeArrowheads="1"/>
              </p:cNvSpPr>
              <p:nvPr/>
            </p:nvSpPr>
            <p:spPr bwMode="auto">
              <a:xfrm rot="10800000">
                <a:off x="1304" y="957"/>
                <a:ext cx="262"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zh-CN" sz="3200" b="1" i="1" dirty="0">
                    <a:latin typeface="Times New Roman" panose="02020603050405020304" pitchFamily="18" charset="0"/>
                    <a:ea typeface="宋体" panose="02010600030101010101" pitchFamily="2" charset="-122"/>
                    <a:sym typeface="Symbol" panose="05050102010706020507" pitchFamily="18" charset="2"/>
                  </a:rPr>
                  <a:t>+</a:t>
                </a:r>
              </a:p>
            </p:txBody>
          </p:sp>
          <p:sp>
            <p:nvSpPr>
              <p:cNvPr id="25" name="Text Box 25">
                <a:extLst>
                  <a:ext uri="{FF2B5EF4-FFF2-40B4-BE49-F238E27FC236}">
                    <a16:creationId xmlns:a16="http://schemas.microsoft.com/office/drawing/2014/main" id="{8B746194-96AE-4FD6-85ED-9F2B2FA11C5D}"/>
                  </a:ext>
                </a:extLst>
              </p:cNvPr>
              <p:cNvSpPr txBox="1">
                <a:spLocks noChangeArrowheads="1"/>
              </p:cNvSpPr>
              <p:nvPr/>
            </p:nvSpPr>
            <p:spPr bwMode="auto">
              <a:xfrm>
                <a:off x="1338" y="2160"/>
                <a:ext cx="196"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zh-CN" sz="3200" b="1" i="1">
                    <a:latin typeface="Times New Roman" panose="02020603050405020304" pitchFamily="18" charset="0"/>
                    <a:ea typeface="宋体" panose="02010600030101010101" pitchFamily="2" charset="-122"/>
                    <a:sym typeface="Symbol" panose="05050102010706020507" pitchFamily="18" charset="2"/>
                  </a:rPr>
                  <a:t>_</a:t>
                </a:r>
              </a:p>
            </p:txBody>
          </p:sp>
          <p:sp>
            <p:nvSpPr>
              <p:cNvPr id="26" name="Line 26">
                <a:extLst>
                  <a:ext uri="{FF2B5EF4-FFF2-40B4-BE49-F238E27FC236}">
                    <a16:creationId xmlns:a16="http://schemas.microsoft.com/office/drawing/2014/main" id="{D6FCB6E8-EAC8-4374-960D-12972665D5E1}"/>
                  </a:ext>
                </a:extLst>
              </p:cNvPr>
              <p:cNvSpPr>
                <a:spLocks noChangeShapeType="1"/>
              </p:cNvSpPr>
              <p:nvPr/>
            </p:nvSpPr>
            <p:spPr bwMode="auto">
              <a:xfrm rot="10800000">
                <a:off x="740" y="982"/>
                <a:ext cx="8" cy="1632"/>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graphicFrame>
            <p:nvGraphicFramePr>
              <p:cNvPr id="27" name="Object 27">
                <a:extLst>
                  <a:ext uri="{FF2B5EF4-FFF2-40B4-BE49-F238E27FC236}">
                    <a16:creationId xmlns:a16="http://schemas.microsoft.com/office/drawing/2014/main" id="{55C89DDB-296B-497E-9D8D-3513B5E956DC}"/>
                  </a:ext>
                </a:extLst>
              </p:cNvPr>
              <p:cNvGraphicFramePr>
                <a:graphicFrameLocks noChangeAspect="1"/>
              </p:cNvGraphicFramePr>
              <p:nvPr/>
            </p:nvGraphicFramePr>
            <p:xfrm>
              <a:off x="249" y="1434"/>
              <a:ext cx="340" cy="408"/>
            </p:xfrm>
            <a:graphic>
              <a:graphicData uri="http://schemas.openxmlformats.org/presentationml/2006/ole">
                <mc:AlternateContent xmlns:mc="http://schemas.openxmlformats.org/markup-compatibility/2006">
                  <mc:Choice xmlns:v="urn:schemas-microsoft-com:vml" Requires="v">
                    <p:oleObj spid="_x0000_s23570" name="Equation" r:id="rId3" imgW="171377" imgH="209731" progId="Equation.3">
                      <p:embed/>
                    </p:oleObj>
                  </mc:Choice>
                  <mc:Fallback>
                    <p:oleObj name="Equation" r:id="rId3" imgW="171377" imgH="209731" progId="Equation.3">
                      <p:embed/>
                      <p:pic>
                        <p:nvPicPr>
                          <p:cNvPr id="27" name="Object 27">
                            <a:extLst>
                              <a:ext uri="{FF2B5EF4-FFF2-40B4-BE49-F238E27FC236}">
                                <a16:creationId xmlns:a16="http://schemas.microsoft.com/office/drawing/2014/main" id="{55C89DDB-296B-497E-9D8D-3513B5E956D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9" y="1434"/>
                            <a:ext cx="340" cy="4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8" name="Rectangle 28">
                <a:extLst>
                  <a:ext uri="{FF2B5EF4-FFF2-40B4-BE49-F238E27FC236}">
                    <a16:creationId xmlns:a16="http://schemas.microsoft.com/office/drawing/2014/main" id="{0530AD1F-7840-4853-A9FD-8BAC3C6E4EA4}"/>
                  </a:ext>
                </a:extLst>
              </p:cNvPr>
              <p:cNvSpPr>
                <a:spLocks noChangeArrowheads="1"/>
              </p:cNvSpPr>
              <p:nvPr/>
            </p:nvSpPr>
            <p:spPr bwMode="auto">
              <a:xfrm>
                <a:off x="657" y="2115"/>
                <a:ext cx="182" cy="363"/>
              </a:xfrm>
              <a:prstGeom prst="rect">
                <a:avLst/>
              </a:prstGeom>
              <a:solidFill>
                <a:srgbClr val="46ACAE"/>
              </a:solidFill>
              <a:ln w="9525" algn="ctr">
                <a:solidFill>
                  <a:srgbClr val="FF9900"/>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graphicFrame>
            <p:nvGraphicFramePr>
              <p:cNvPr id="29" name="Object 29">
                <a:extLst>
                  <a:ext uri="{FF2B5EF4-FFF2-40B4-BE49-F238E27FC236}">
                    <a16:creationId xmlns:a16="http://schemas.microsoft.com/office/drawing/2014/main" id="{1866981D-5B3D-4439-84F3-591D7DBA22FE}"/>
                  </a:ext>
                </a:extLst>
              </p:cNvPr>
              <p:cNvGraphicFramePr>
                <a:graphicFrameLocks noChangeAspect="1"/>
              </p:cNvGraphicFramePr>
              <p:nvPr/>
            </p:nvGraphicFramePr>
            <p:xfrm>
              <a:off x="295" y="2115"/>
              <a:ext cx="302" cy="362"/>
            </p:xfrm>
            <a:graphic>
              <a:graphicData uri="http://schemas.openxmlformats.org/presentationml/2006/ole">
                <mc:AlternateContent xmlns:mc="http://schemas.openxmlformats.org/markup-compatibility/2006">
                  <mc:Choice xmlns:v="urn:schemas-microsoft-com:vml" Requires="v">
                    <p:oleObj spid="_x0000_s23571" name="Equation" r:id="rId5" imgW="171377" imgH="209731" progId="Equation.DSMT4">
                      <p:embed/>
                    </p:oleObj>
                  </mc:Choice>
                  <mc:Fallback>
                    <p:oleObj name="Equation" r:id="rId5" imgW="171377" imgH="209731" progId="Equation.DSMT4">
                      <p:embed/>
                      <p:pic>
                        <p:nvPicPr>
                          <p:cNvPr id="29" name="Object 29">
                            <a:extLst>
                              <a:ext uri="{FF2B5EF4-FFF2-40B4-BE49-F238E27FC236}">
                                <a16:creationId xmlns:a16="http://schemas.microsoft.com/office/drawing/2014/main" id="{1866981D-5B3D-4439-84F3-591D7DBA22F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5" y="2115"/>
                            <a:ext cx="302" cy="3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 name="AutoShape 30">
                <a:extLst>
                  <a:ext uri="{FF2B5EF4-FFF2-40B4-BE49-F238E27FC236}">
                    <a16:creationId xmlns:a16="http://schemas.microsoft.com/office/drawing/2014/main" id="{7094757B-5958-46B9-8837-B3F940CD854C}"/>
                  </a:ext>
                </a:extLst>
              </p:cNvPr>
              <p:cNvSpPr>
                <a:spLocks noChangeArrowheads="1"/>
              </p:cNvSpPr>
              <p:nvPr/>
            </p:nvSpPr>
            <p:spPr bwMode="auto">
              <a:xfrm>
                <a:off x="975" y="799"/>
                <a:ext cx="499" cy="91"/>
              </a:xfrm>
              <a:prstGeom prst="rightArrow">
                <a:avLst>
                  <a:gd name="adj1" fmla="val 50000"/>
                  <a:gd name="adj2" fmla="val 137088"/>
                </a:avLst>
              </a:prstGeom>
              <a:solidFill>
                <a:schemeClr val="tx1"/>
              </a:solidFill>
              <a:ln w="9525" algn="ctr">
                <a:solidFill>
                  <a:srgbClr val="FFFFFF"/>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grpSp>
      </p:grpSp>
      <p:sp>
        <p:nvSpPr>
          <p:cNvPr id="31" name="AutoShape 31" descr="羊皮纸">
            <a:extLst>
              <a:ext uri="{FF2B5EF4-FFF2-40B4-BE49-F238E27FC236}">
                <a16:creationId xmlns:a16="http://schemas.microsoft.com/office/drawing/2014/main" id="{4339B323-5C22-4B41-94A5-F7BC30306981}"/>
              </a:ext>
            </a:extLst>
          </p:cNvPr>
          <p:cNvSpPr>
            <a:spLocks noChangeArrowheads="1"/>
          </p:cNvSpPr>
          <p:nvPr/>
        </p:nvSpPr>
        <p:spPr bwMode="auto">
          <a:xfrm>
            <a:off x="1152209" y="4410868"/>
            <a:ext cx="1800225" cy="576262"/>
          </a:xfrm>
          <a:prstGeom prst="wedgeRoundRectCallout">
            <a:avLst>
              <a:gd name="adj1" fmla="val 26191"/>
              <a:gd name="adj2" fmla="val -118871"/>
              <a:gd name="adj3" fmla="val 16667"/>
            </a:avLst>
          </a:prstGeom>
          <a:blipFill dpi="0" rotWithShape="1">
            <a:blip r:embed="rId7"/>
            <a:srcRect/>
            <a:tile tx="0" ty="0" sx="100000" sy="100000" flip="none" algn="tl"/>
          </a:blipFill>
          <a:ln w="9525" algn="ctr">
            <a:solidFill>
              <a:schemeClr val="tx1"/>
            </a:solidFill>
            <a:miter lim="800000"/>
            <a:headEnd/>
            <a:tailEnd/>
          </a:ln>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kumimoji="1" lang="zh-CN" altLang="en-US" sz="2400" b="1">
                <a:latin typeface="Times New Roman" panose="02020603050405020304" pitchFamily="18" charset="0"/>
                <a:ea typeface="仿宋_GB2312" pitchFamily="49" charset="-122"/>
                <a:sym typeface="Symbol" panose="05050102010706020507" pitchFamily="18" charset="2"/>
              </a:rPr>
              <a:t>考虑内阻</a:t>
            </a:r>
          </a:p>
        </p:txBody>
      </p:sp>
      <p:sp>
        <p:nvSpPr>
          <p:cNvPr id="32" name="Text Box 32">
            <a:extLst>
              <a:ext uri="{FF2B5EF4-FFF2-40B4-BE49-F238E27FC236}">
                <a16:creationId xmlns:a16="http://schemas.microsoft.com/office/drawing/2014/main" id="{92CF0272-E14F-4A07-89D4-358CDF84C0A5}"/>
              </a:ext>
            </a:extLst>
          </p:cNvPr>
          <p:cNvSpPr txBox="1">
            <a:spLocks noChangeArrowheads="1"/>
          </p:cNvSpPr>
          <p:nvPr/>
        </p:nvSpPr>
        <p:spPr bwMode="auto">
          <a:xfrm>
            <a:off x="4481513" y="752475"/>
            <a:ext cx="15843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zh-CN" altLang="en-US" sz="2400" b="1" dirty="0">
                <a:solidFill>
                  <a:srgbClr val="CC0000"/>
                </a:solidFill>
                <a:latin typeface="Times New Roman" panose="02020603050405020304" pitchFamily="18" charset="0"/>
                <a:ea typeface="宋体" panose="02010600030101010101" pitchFamily="2" charset="-122"/>
                <a:sym typeface="Symbol" panose="05050102010706020507" pitchFamily="18" charset="2"/>
              </a:rPr>
              <a:t>伏安特性</a:t>
            </a:r>
          </a:p>
        </p:txBody>
      </p:sp>
      <p:graphicFrame>
        <p:nvGraphicFramePr>
          <p:cNvPr id="33" name="Object 33">
            <a:extLst>
              <a:ext uri="{FF2B5EF4-FFF2-40B4-BE49-F238E27FC236}">
                <a16:creationId xmlns:a16="http://schemas.microsoft.com/office/drawing/2014/main" id="{4FBACF00-CCE0-4388-9BEB-D3C7042BED3E}"/>
              </a:ext>
            </a:extLst>
          </p:cNvPr>
          <p:cNvGraphicFramePr>
            <a:graphicFrameLocks noChangeAspect="1"/>
          </p:cNvGraphicFramePr>
          <p:nvPr/>
        </p:nvGraphicFramePr>
        <p:xfrm>
          <a:off x="5568951" y="1154113"/>
          <a:ext cx="2447925" cy="687387"/>
        </p:xfrm>
        <a:graphic>
          <a:graphicData uri="http://schemas.openxmlformats.org/presentationml/2006/ole">
            <mc:AlternateContent xmlns:mc="http://schemas.openxmlformats.org/markup-compatibility/2006">
              <mc:Choice xmlns:v="urn:schemas-microsoft-com:vml" Requires="v">
                <p:oleObj spid="_x0000_s23572" name="Equation" r:id="rId8" imgW="790775" imgH="209731" progId="Equation.3">
                  <p:embed/>
                </p:oleObj>
              </mc:Choice>
              <mc:Fallback>
                <p:oleObj name="Equation" r:id="rId8" imgW="790775" imgH="209731" progId="Equation.3">
                  <p:embed/>
                  <p:pic>
                    <p:nvPicPr>
                      <p:cNvPr id="33" name="Object 33">
                        <a:extLst>
                          <a:ext uri="{FF2B5EF4-FFF2-40B4-BE49-F238E27FC236}">
                            <a16:creationId xmlns:a16="http://schemas.microsoft.com/office/drawing/2014/main" id="{4FBACF00-CCE0-4388-9BEB-D3C7042BED3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568951" y="1154113"/>
                        <a:ext cx="2447925" cy="6873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4" name="Text Box 34">
            <a:extLst>
              <a:ext uri="{FF2B5EF4-FFF2-40B4-BE49-F238E27FC236}">
                <a16:creationId xmlns:a16="http://schemas.microsoft.com/office/drawing/2014/main" id="{88D82B59-EE51-45C0-8745-31A3577F9B03}"/>
              </a:ext>
            </a:extLst>
          </p:cNvPr>
          <p:cNvSpPr txBox="1">
            <a:spLocks noChangeArrowheads="1"/>
          </p:cNvSpPr>
          <p:nvPr/>
        </p:nvSpPr>
        <p:spPr bwMode="auto">
          <a:xfrm>
            <a:off x="5499895" y="4219576"/>
            <a:ext cx="35290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zh-CN" altLang="en-US" sz="2400" b="1" dirty="0">
                <a:solidFill>
                  <a:srgbClr val="CC0000"/>
                </a:solidFill>
                <a:latin typeface="Times New Roman" panose="02020603050405020304" pitchFamily="18" charset="0"/>
                <a:ea typeface="仿宋_GB2312" pitchFamily="49" charset="-122"/>
                <a:sym typeface="Symbol" panose="05050102010706020507" pitchFamily="18" charset="2"/>
              </a:rPr>
              <a:t>一个好的电压源要求</a:t>
            </a:r>
          </a:p>
        </p:txBody>
      </p:sp>
      <p:graphicFrame>
        <p:nvGraphicFramePr>
          <p:cNvPr id="35" name="Object 35">
            <a:extLst>
              <a:ext uri="{FF2B5EF4-FFF2-40B4-BE49-F238E27FC236}">
                <a16:creationId xmlns:a16="http://schemas.microsoft.com/office/drawing/2014/main" id="{2670F605-A559-41E0-8C2F-1497DF20F201}"/>
              </a:ext>
            </a:extLst>
          </p:cNvPr>
          <p:cNvGraphicFramePr>
            <a:graphicFrameLocks noChangeAspect="1"/>
          </p:cNvGraphicFramePr>
          <p:nvPr/>
        </p:nvGraphicFramePr>
        <p:xfrm>
          <a:off x="8878889" y="4149726"/>
          <a:ext cx="1400175" cy="614363"/>
        </p:xfrm>
        <a:graphic>
          <a:graphicData uri="http://schemas.openxmlformats.org/presentationml/2006/ole">
            <mc:AlternateContent xmlns:mc="http://schemas.openxmlformats.org/markup-compatibility/2006">
              <mc:Choice xmlns:v="urn:schemas-microsoft-com:vml" Requires="v">
                <p:oleObj spid="_x0000_s23573" name="Equation" r:id="rId10" imgW="504866" imgH="209731" progId="Equation.3">
                  <p:embed/>
                </p:oleObj>
              </mc:Choice>
              <mc:Fallback>
                <p:oleObj name="Equation" r:id="rId10" imgW="504866" imgH="209731" progId="Equation.3">
                  <p:embed/>
                  <p:pic>
                    <p:nvPicPr>
                      <p:cNvPr id="35" name="Object 35">
                        <a:extLst>
                          <a:ext uri="{FF2B5EF4-FFF2-40B4-BE49-F238E27FC236}">
                            <a16:creationId xmlns:a16="http://schemas.microsoft.com/office/drawing/2014/main" id="{2670F605-A559-41E0-8C2F-1497DF20F201}"/>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878889" y="4149726"/>
                        <a:ext cx="1400175" cy="6143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4023654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2" grpId="0"/>
      <p:bldP spid="34"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a:extLst>
              <a:ext uri="{FF2B5EF4-FFF2-40B4-BE49-F238E27FC236}">
                <a16:creationId xmlns:a16="http://schemas.microsoft.com/office/drawing/2014/main" id="{967C0362-B8E4-498B-B7F2-EE74554049A1}"/>
              </a:ext>
            </a:extLst>
          </p:cNvPr>
          <p:cNvSpPr txBox="1">
            <a:spLocks noChangeArrowheads="1"/>
          </p:cNvSpPr>
          <p:nvPr/>
        </p:nvSpPr>
        <p:spPr bwMode="auto">
          <a:xfrm>
            <a:off x="4249739" y="1006539"/>
            <a:ext cx="6744809" cy="981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prstDash val="sysDot"/>
                <a:miter lim="800000"/>
                <a:headEnd/>
                <a:tailEnd/>
              </a14:hiddenLine>
            </a:ext>
          </a:extLst>
        </p:spPr>
        <p:txBody>
          <a:bodyPr anchor="ctr"/>
          <a:lstStyle>
            <a:lvl1pPr marL="2476500" indent="-24765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kumimoji="1" lang="zh-CN" altLang="en-US" sz="2400" b="1" dirty="0">
                <a:latin typeface="Times New Roman" panose="02020603050405020304" pitchFamily="18" charset="0"/>
                <a:ea typeface="仿宋_GB2312" pitchFamily="49" charset="-122"/>
              </a:rPr>
              <a:t>其输出电流总能保持定值或一定的时间函数，其</a:t>
            </a:r>
            <a:endParaRPr kumimoji="1" lang="en-US" altLang="zh-CN" sz="2400" b="1" dirty="0">
              <a:latin typeface="Times New Roman" panose="02020603050405020304" pitchFamily="18" charset="0"/>
              <a:ea typeface="仿宋_GB2312" pitchFamily="49" charset="-122"/>
            </a:endParaRPr>
          </a:p>
          <a:p>
            <a:r>
              <a:rPr kumimoji="1" lang="zh-CN" altLang="en-US" sz="2400" b="1" dirty="0">
                <a:latin typeface="Times New Roman" panose="02020603050405020304" pitchFamily="18" charset="0"/>
                <a:ea typeface="仿宋_GB2312" pitchFamily="49" charset="-122"/>
              </a:rPr>
              <a:t>值与它的两端电压</a:t>
            </a:r>
            <a:r>
              <a:rPr kumimoji="1" lang="en-US" altLang="zh-CN" sz="2800" b="1" i="1" dirty="0">
                <a:latin typeface="Times New Roman" panose="02020603050405020304" pitchFamily="18" charset="0"/>
                <a:ea typeface="仿宋_GB2312" pitchFamily="49" charset="-122"/>
              </a:rPr>
              <a:t>u </a:t>
            </a:r>
            <a:r>
              <a:rPr kumimoji="1" lang="zh-CN" altLang="en-US" sz="2400" b="1" dirty="0">
                <a:latin typeface="Times New Roman" panose="02020603050405020304" pitchFamily="18" charset="0"/>
                <a:ea typeface="仿宋_GB2312" pitchFamily="49" charset="-122"/>
              </a:rPr>
              <a:t>无关的元件叫理想电流源。</a:t>
            </a:r>
          </a:p>
        </p:txBody>
      </p:sp>
      <p:sp>
        <p:nvSpPr>
          <p:cNvPr id="3" name="Text Box 3">
            <a:extLst>
              <a:ext uri="{FF2B5EF4-FFF2-40B4-BE49-F238E27FC236}">
                <a16:creationId xmlns:a16="http://schemas.microsoft.com/office/drawing/2014/main" id="{24BD22C4-D509-4AF4-8FC6-0194E74FE7F9}"/>
              </a:ext>
            </a:extLst>
          </p:cNvPr>
          <p:cNvSpPr txBox="1">
            <a:spLocks noChangeArrowheads="1"/>
          </p:cNvSpPr>
          <p:nvPr/>
        </p:nvSpPr>
        <p:spPr bwMode="auto">
          <a:xfrm>
            <a:off x="2449514" y="2339773"/>
            <a:ext cx="1800225" cy="457200"/>
          </a:xfrm>
          <a:prstGeom prst="rect">
            <a:avLst/>
          </a:prstGeom>
          <a:noFill/>
          <a:ln w="3810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buFont typeface="Wingdings" panose="05000000000000000000" pitchFamily="2" charset="2"/>
              <a:buChar char="l"/>
            </a:pPr>
            <a:r>
              <a:rPr kumimoji="1" lang="zh-CN" altLang="en-US" sz="2400" b="1" dirty="0">
                <a:solidFill>
                  <a:srgbClr val="FFFF00"/>
                </a:solidFill>
                <a:latin typeface="Times New Roman" panose="02020603050405020304" pitchFamily="18" charset="0"/>
                <a:ea typeface="仿宋_GB2312" pitchFamily="49" charset="-122"/>
              </a:rPr>
              <a:t> </a:t>
            </a:r>
            <a:r>
              <a:rPr kumimoji="1" lang="zh-CN" altLang="en-US" sz="2400" b="1" dirty="0">
                <a:latin typeface="Times New Roman" panose="02020603050405020304" pitchFamily="18" charset="0"/>
                <a:ea typeface="仿宋_GB2312" pitchFamily="49" charset="-122"/>
              </a:rPr>
              <a:t>电路符号</a:t>
            </a:r>
          </a:p>
        </p:txBody>
      </p:sp>
      <p:sp>
        <p:nvSpPr>
          <p:cNvPr id="4" name="Text Box 4">
            <a:extLst>
              <a:ext uri="{FF2B5EF4-FFF2-40B4-BE49-F238E27FC236}">
                <a16:creationId xmlns:a16="http://schemas.microsoft.com/office/drawing/2014/main" id="{A81DD395-295E-4336-A4BC-F44426D00D2A}"/>
              </a:ext>
            </a:extLst>
          </p:cNvPr>
          <p:cNvSpPr txBox="1">
            <a:spLocks noChangeArrowheads="1"/>
          </p:cNvSpPr>
          <p:nvPr/>
        </p:nvSpPr>
        <p:spPr bwMode="auto">
          <a:xfrm>
            <a:off x="1512094" y="396400"/>
            <a:ext cx="309721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zh-CN" sz="2800" b="1" dirty="0">
                <a:latin typeface="Times New Roman" panose="02020603050405020304" pitchFamily="18" charset="0"/>
                <a:ea typeface="仿宋_GB2312" pitchFamily="49" charset="-122"/>
                <a:sym typeface="Symbol" panose="05050102010706020507" pitchFamily="18" charset="2"/>
              </a:rPr>
              <a:t>&lt;2&gt;. </a:t>
            </a:r>
            <a:r>
              <a:rPr kumimoji="1" lang="zh-CN" altLang="en-US" sz="2800" b="1" dirty="0">
                <a:latin typeface="Times New Roman" panose="02020603050405020304" pitchFamily="18" charset="0"/>
                <a:ea typeface="仿宋_GB2312" pitchFamily="49" charset="-122"/>
                <a:sym typeface="Symbol" panose="05050102010706020507" pitchFamily="18" charset="2"/>
              </a:rPr>
              <a:t>理想电流源</a:t>
            </a:r>
          </a:p>
        </p:txBody>
      </p:sp>
      <p:sp>
        <p:nvSpPr>
          <p:cNvPr id="5" name="Text Box 5">
            <a:extLst>
              <a:ext uri="{FF2B5EF4-FFF2-40B4-BE49-F238E27FC236}">
                <a16:creationId xmlns:a16="http://schemas.microsoft.com/office/drawing/2014/main" id="{97EBD110-6D14-48FA-8251-614115F9BE44}"/>
              </a:ext>
            </a:extLst>
          </p:cNvPr>
          <p:cNvSpPr txBox="1">
            <a:spLocks noChangeArrowheads="1"/>
          </p:cNvSpPr>
          <p:nvPr/>
        </p:nvSpPr>
        <p:spPr bwMode="auto">
          <a:xfrm>
            <a:off x="2449514" y="1104400"/>
            <a:ext cx="1368425" cy="461665"/>
          </a:xfrm>
          <a:prstGeom prst="rect">
            <a:avLst/>
          </a:prstGeom>
          <a:noFill/>
          <a:ln w="38100" algn="ctr">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buClr>
                <a:srgbClr val="FFFF00"/>
              </a:buClr>
              <a:buFont typeface="Wingdings" panose="05000000000000000000" pitchFamily="2" charset="2"/>
              <a:buChar char="l"/>
            </a:pPr>
            <a:r>
              <a:rPr kumimoji="1" lang="zh-CN" altLang="en-US" sz="2400" b="1" dirty="0">
                <a:latin typeface="Times New Roman" panose="02020603050405020304" pitchFamily="18" charset="0"/>
                <a:ea typeface="仿宋_GB2312" pitchFamily="49" charset="-122"/>
                <a:sym typeface="Symbol" panose="05050102010706020507" pitchFamily="18" charset="2"/>
              </a:rPr>
              <a:t> 定义</a:t>
            </a:r>
          </a:p>
        </p:txBody>
      </p:sp>
      <p:grpSp>
        <p:nvGrpSpPr>
          <p:cNvPr id="7" name="Group 7">
            <a:extLst>
              <a:ext uri="{FF2B5EF4-FFF2-40B4-BE49-F238E27FC236}">
                <a16:creationId xmlns:a16="http://schemas.microsoft.com/office/drawing/2014/main" id="{191CFEBF-77FF-44E9-BF7D-67E07A5A9F94}"/>
              </a:ext>
            </a:extLst>
          </p:cNvPr>
          <p:cNvGrpSpPr>
            <a:grpSpLocks/>
          </p:cNvGrpSpPr>
          <p:nvPr/>
        </p:nvGrpSpPr>
        <p:grpSpPr bwMode="auto">
          <a:xfrm>
            <a:off x="5192237" y="1981518"/>
            <a:ext cx="3382962" cy="1887537"/>
            <a:chOff x="1973" y="1616"/>
            <a:chExt cx="2131" cy="1189"/>
          </a:xfrm>
        </p:grpSpPr>
        <p:sp>
          <p:nvSpPr>
            <p:cNvPr id="8" name="Line 8">
              <a:extLst>
                <a:ext uri="{FF2B5EF4-FFF2-40B4-BE49-F238E27FC236}">
                  <a16:creationId xmlns:a16="http://schemas.microsoft.com/office/drawing/2014/main" id="{3C454D4D-3EBA-45F0-8AC8-A99115419B86}"/>
                </a:ext>
              </a:extLst>
            </p:cNvPr>
            <p:cNvSpPr>
              <a:spLocks noChangeShapeType="1"/>
            </p:cNvSpPr>
            <p:nvPr/>
          </p:nvSpPr>
          <p:spPr bwMode="auto">
            <a:xfrm rot="5400000">
              <a:off x="3080" y="1248"/>
              <a:ext cx="0" cy="2048"/>
            </a:xfrm>
            <a:prstGeom prst="line">
              <a:avLst/>
            </a:prstGeom>
            <a:noFill/>
            <a:ln w="38100">
              <a:solidFill>
                <a:srgbClr val="000000"/>
              </a:solidFill>
              <a:round/>
              <a:headEnd type="oval" w="med" len="med"/>
              <a:tailEnd type="oval"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9" name="Oval 9">
              <a:extLst>
                <a:ext uri="{FF2B5EF4-FFF2-40B4-BE49-F238E27FC236}">
                  <a16:creationId xmlns:a16="http://schemas.microsoft.com/office/drawing/2014/main" id="{336A9610-776B-4F19-97C3-8B3505EF0F72}"/>
                </a:ext>
              </a:extLst>
            </p:cNvPr>
            <p:cNvSpPr>
              <a:spLocks noChangeArrowheads="1"/>
            </p:cNvSpPr>
            <p:nvPr/>
          </p:nvSpPr>
          <p:spPr bwMode="auto">
            <a:xfrm>
              <a:off x="2726" y="1987"/>
              <a:ext cx="547" cy="536"/>
            </a:xfrm>
            <a:prstGeom prst="ellipse">
              <a:avLst/>
            </a:prstGeom>
            <a:solidFill>
              <a:schemeClr val="accent1"/>
            </a:solidFill>
            <a:ln w="50800">
              <a:solidFill>
                <a:srgbClr val="FF99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sp>
          <p:nvSpPr>
            <p:cNvPr id="10" name="Text Box 10">
              <a:extLst>
                <a:ext uri="{FF2B5EF4-FFF2-40B4-BE49-F238E27FC236}">
                  <a16:creationId xmlns:a16="http://schemas.microsoft.com/office/drawing/2014/main" id="{7BA1F7DB-4386-4DA3-9F8E-C99325475F58}"/>
                </a:ext>
              </a:extLst>
            </p:cNvPr>
            <p:cNvSpPr txBox="1">
              <a:spLocks noChangeArrowheads="1"/>
            </p:cNvSpPr>
            <p:nvPr/>
          </p:nvSpPr>
          <p:spPr bwMode="auto">
            <a:xfrm>
              <a:off x="2880" y="2478"/>
              <a:ext cx="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zh-CN" sz="2800" b="1" i="1">
                  <a:latin typeface="Times New Roman" panose="02020603050405020304" pitchFamily="18" charset="0"/>
                  <a:ea typeface="宋体" panose="02010600030101010101" pitchFamily="2" charset="-122"/>
                  <a:sym typeface="Symbol" panose="05050102010706020507" pitchFamily="18" charset="2"/>
                </a:rPr>
                <a:t>u</a:t>
              </a:r>
            </a:p>
          </p:txBody>
        </p:sp>
        <p:graphicFrame>
          <p:nvGraphicFramePr>
            <p:cNvPr id="11" name="Object 11">
              <a:extLst>
                <a:ext uri="{FF2B5EF4-FFF2-40B4-BE49-F238E27FC236}">
                  <a16:creationId xmlns:a16="http://schemas.microsoft.com/office/drawing/2014/main" id="{39629A1F-5EF4-426A-B3A1-5DE20725280A}"/>
                </a:ext>
              </a:extLst>
            </p:cNvPr>
            <p:cNvGraphicFramePr>
              <a:graphicFrameLocks noChangeAspect="1"/>
            </p:cNvGraphicFramePr>
            <p:nvPr/>
          </p:nvGraphicFramePr>
          <p:xfrm>
            <a:off x="2619" y="1616"/>
            <a:ext cx="238" cy="390"/>
          </p:xfrm>
          <a:graphic>
            <a:graphicData uri="http://schemas.openxmlformats.org/presentationml/2006/ole">
              <mc:AlternateContent xmlns:mc="http://schemas.openxmlformats.org/markup-compatibility/2006">
                <mc:Choice xmlns:v="urn:schemas-microsoft-com:vml" Requires="v">
                  <p:oleObj spid="_x0000_s24586" name="Equation" r:id="rId3" imgW="123795" imgH="209731" progId="Equation.DSMT4">
                    <p:embed/>
                  </p:oleObj>
                </mc:Choice>
                <mc:Fallback>
                  <p:oleObj name="Equation" r:id="rId3" imgW="123795" imgH="209731" progId="Equation.DSMT4">
                    <p:embed/>
                    <p:pic>
                      <p:nvPicPr>
                        <p:cNvPr id="11" name="Object 11">
                          <a:extLst>
                            <a:ext uri="{FF2B5EF4-FFF2-40B4-BE49-F238E27FC236}">
                              <a16:creationId xmlns:a16="http://schemas.microsoft.com/office/drawing/2014/main" id="{39629A1F-5EF4-426A-B3A1-5DE20725280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19" y="1616"/>
                          <a:ext cx="238" cy="3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 name="Text Box 12">
              <a:extLst>
                <a:ext uri="{FF2B5EF4-FFF2-40B4-BE49-F238E27FC236}">
                  <a16:creationId xmlns:a16="http://schemas.microsoft.com/office/drawing/2014/main" id="{E9C33875-F145-4D59-8AFD-4D21F3826F9A}"/>
                </a:ext>
              </a:extLst>
            </p:cNvPr>
            <p:cNvSpPr txBox="1">
              <a:spLocks noChangeArrowheads="1"/>
            </p:cNvSpPr>
            <p:nvPr/>
          </p:nvSpPr>
          <p:spPr bwMode="auto">
            <a:xfrm>
              <a:off x="2290" y="2387"/>
              <a:ext cx="272"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zh-CN" sz="3200" b="1">
                  <a:solidFill>
                    <a:srgbClr val="CC0000"/>
                  </a:solidFill>
                  <a:latin typeface="Times New Roman" panose="02020603050405020304" pitchFamily="18" charset="0"/>
                  <a:ea typeface="宋体" panose="02010600030101010101" pitchFamily="2" charset="-122"/>
                  <a:sym typeface="Symbol" panose="05050102010706020507" pitchFamily="18" charset="2"/>
                </a:rPr>
                <a:t>+</a:t>
              </a:r>
            </a:p>
          </p:txBody>
        </p:sp>
        <p:sp>
          <p:nvSpPr>
            <p:cNvPr id="13" name="Text Box 13">
              <a:extLst>
                <a:ext uri="{FF2B5EF4-FFF2-40B4-BE49-F238E27FC236}">
                  <a16:creationId xmlns:a16="http://schemas.microsoft.com/office/drawing/2014/main" id="{30C2E980-8817-4C81-B2B1-698E69E242E3}"/>
                </a:ext>
              </a:extLst>
            </p:cNvPr>
            <p:cNvSpPr txBox="1">
              <a:spLocks noChangeArrowheads="1"/>
            </p:cNvSpPr>
            <p:nvPr/>
          </p:nvSpPr>
          <p:spPr bwMode="auto">
            <a:xfrm>
              <a:off x="3333" y="2251"/>
              <a:ext cx="27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kumimoji="1" lang="en-US" altLang="zh-CN" sz="2800" b="1">
                  <a:solidFill>
                    <a:srgbClr val="CC0000"/>
                  </a:solidFill>
                  <a:latin typeface="Times New Roman" panose="02020603050405020304" pitchFamily="18" charset="0"/>
                  <a:ea typeface="宋体" panose="02010600030101010101" pitchFamily="2" charset="-122"/>
                  <a:sym typeface="Symbol" panose="05050102010706020507" pitchFamily="18" charset="2"/>
                </a:rPr>
                <a:t>_</a:t>
              </a:r>
              <a:endParaRPr kumimoji="1" lang="en-US" altLang="zh-CN" sz="2400" b="1">
                <a:solidFill>
                  <a:srgbClr val="CC0000"/>
                </a:solidFill>
                <a:latin typeface="Times New Roman" panose="02020603050405020304" pitchFamily="18" charset="0"/>
                <a:ea typeface="仿宋_GB2312" pitchFamily="49" charset="-122"/>
                <a:sym typeface="Symbol" panose="05050102010706020507" pitchFamily="18" charset="2"/>
              </a:endParaRPr>
            </a:p>
          </p:txBody>
        </p:sp>
        <p:sp>
          <p:nvSpPr>
            <p:cNvPr id="14" name="AutoShape 14">
              <a:extLst>
                <a:ext uri="{FF2B5EF4-FFF2-40B4-BE49-F238E27FC236}">
                  <a16:creationId xmlns:a16="http://schemas.microsoft.com/office/drawing/2014/main" id="{5388BA6C-E9E9-4F24-9928-DB290611798A}"/>
                </a:ext>
              </a:extLst>
            </p:cNvPr>
            <p:cNvSpPr>
              <a:spLocks noChangeArrowheads="1"/>
            </p:cNvSpPr>
            <p:nvPr/>
          </p:nvSpPr>
          <p:spPr bwMode="auto">
            <a:xfrm>
              <a:off x="1973" y="2024"/>
              <a:ext cx="680" cy="91"/>
            </a:xfrm>
            <a:prstGeom prst="leftArrow">
              <a:avLst>
                <a:gd name="adj1" fmla="val 50000"/>
                <a:gd name="adj2" fmla="val 186813"/>
              </a:avLst>
            </a:prstGeom>
            <a:solidFill>
              <a:schemeClr val="tx1"/>
            </a:solidFill>
            <a:ln w="9525" algn="ctr">
              <a:solidFill>
                <a:schemeClr val="tx1"/>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sp>
          <p:nvSpPr>
            <p:cNvPr id="15" name="Line 15">
              <a:extLst>
                <a:ext uri="{FF2B5EF4-FFF2-40B4-BE49-F238E27FC236}">
                  <a16:creationId xmlns:a16="http://schemas.microsoft.com/office/drawing/2014/main" id="{52871663-C2B1-4E99-ABD0-F29D3B530228}"/>
                </a:ext>
              </a:extLst>
            </p:cNvPr>
            <p:cNvSpPr>
              <a:spLocks noChangeShapeType="1"/>
            </p:cNvSpPr>
            <p:nvPr/>
          </p:nvSpPr>
          <p:spPr bwMode="auto">
            <a:xfrm>
              <a:off x="3016" y="1979"/>
              <a:ext cx="0" cy="544"/>
            </a:xfrm>
            <a:prstGeom prst="line">
              <a:avLst/>
            </a:prstGeom>
            <a:noFill/>
            <a:ln w="57150">
              <a:solidFill>
                <a:srgbClr val="FF99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grpSp>
      <p:sp>
        <p:nvSpPr>
          <p:cNvPr id="16" name="Text Box 16">
            <a:extLst>
              <a:ext uri="{FF2B5EF4-FFF2-40B4-BE49-F238E27FC236}">
                <a16:creationId xmlns:a16="http://schemas.microsoft.com/office/drawing/2014/main" id="{E312D36E-8120-4AD8-88AA-370324517238}"/>
              </a:ext>
            </a:extLst>
          </p:cNvPr>
          <p:cNvSpPr txBox="1">
            <a:spLocks noChangeArrowheads="1"/>
          </p:cNvSpPr>
          <p:nvPr/>
        </p:nvSpPr>
        <p:spPr bwMode="auto">
          <a:xfrm>
            <a:off x="2449514" y="4810350"/>
            <a:ext cx="63373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kumimoji="1" lang="en-US" altLang="zh-CN" sz="2400" b="1" dirty="0">
                <a:latin typeface="Times New Roman" panose="02020603050405020304" pitchFamily="18" charset="0"/>
                <a:ea typeface="仿宋_GB2312" pitchFamily="49" charset="-122"/>
                <a:sym typeface="Symbol" panose="05050102010706020507" pitchFamily="18" charset="2"/>
              </a:rPr>
              <a:t>(1)   </a:t>
            </a:r>
            <a:r>
              <a:rPr kumimoji="1" lang="zh-CN" altLang="en-US" sz="2400" b="1" dirty="0">
                <a:latin typeface="Times New Roman" panose="02020603050405020304" pitchFamily="18" charset="0"/>
                <a:ea typeface="仿宋_GB2312" pitchFamily="49" charset="-122"/>
                <a:sym typeface="Symbol" panose="05050102010706020507" pitchFamily="18" charset="2"/>
              </a:rPr>
              <a:t>电流源的输出电流由电源本身决定，与外电路无关；与它两端电压方向、大小无关</a:t>
            </a:r>
          </a:p>
        </p:txBody>
      </p:sp>
      <p:sp>
        <p:nvSpPr>
          <p:cNvPr id="17" name="Text Box 17">
            <a:extLst>
              <a:ext uri="{FF2B5EF4-FFF2-40B4-BE49-F238E27FC236}">
                <a16:creationId xmlns:a16="http://schemas.microsoft.com/office/drawing/2014/main" id="{6A122135-C3CC-46FD-965D-362638F4BF6D}"/>
              </a:ext>
            </a:extLst>
          </p:cNvPr>
          <p:cNvSpPr txBox="1">
            <a:spLocks noChangeArrowheads="1"/>
          </p:cNvSpPr>
          <p:nvPr/>
        </p:nvSpPr>
        <p:spPr bwMode="auto">
          <a:xfrm>
            <a:off x="2449514" y="5914708"/>
            <a:ext cx="7200900" cy="347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nSpc>
                <a:spcPct val="70000"/>
              </a:lnSpc>
              <a:spcBef>
                <a:spcPct val="50000"/>
              </a:spcBef>
              <a:buFontTx/>
              <a:buAutoNum type="arabicParenBoth" startAt="2"/>
            </a:pPr>
            <a:r>
              <a:rPr kumimoji="1" lang="zh-CN" altLang="en-US" sz="2400" b="1">
                <a:latin typeface="Times New Roman" panose="02020603050405020304" pitchFamily="18" charset="0"/>
                <a:ea typeface="仿宋_GB2312" pitchFamily="49" charset="-122"/>
                <a:sym typeface="Symbol" panose="05050102010706020507" pitchFamily="18" charset="2"/>
              </a:rPr>
              <a:t>   电流源两端的电压由电源及外电路共同决定</a:t>
            </a:r>
          </a:p>
        </p:txBody>
      </p:sp>
      <p:sp>
        <p:nvSpPr>
          <p:cNvPr id="18" name="Text Box 18">
            <a:extLst>
              <a:ext uri="{FF2B5EF4-FFF2-40B4-BE49-F238E27FC236}">
                <a16:creationId xmlns:a16="http://schemas.microsoft.com/office/drawing/2014/main" id="{F7578DBC-52E0-4326-A756-E433DBC5304F}"/>
              </a:ext>
            </a:extLst>
          </p:cNvPr>
          <p:cNvSpPr txBox="1">
            <a:spLocks noChangeArrowheads="1"/>
          </p:cNvSpPr>
          <p:nvPr/>
        </p:nvSpPr>
        <p:spPr bwMode="auto">
          <a:xfrm>
            <a:off x="2449514" y="3906293"/>
            <a:ext cx="4589718" cy="461665"/>
          </a:xfrm>
          <a:prstGeom prst="rect">
            <a:avLst/>
          </a:prstGeom>
          <a:noFill/>
          <a:ln w="3810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buClr>
                <a:srgbClr val="FFFF00"/>
              </a:buClr>
              <a:buFont typeface="Wingdings" panose="05000000000000000000" pitchFamily="2" charset="2"/>
              <a:buChar char="l"/>
            </a:pPr>
            <a:r>
              <a:rPr kumimoji="1" lang="zh-CN" altLang="en-US" sz="2400" b="1" dirty="0">
                <a:solidFill>
                  <a:schemeClr val="tx2"/>
                </a:solidFill>
                <a:latin typeface="Times New Roman" panose="02020603050405020304" pitchFamily="18" charset="0"/>
                <a:ea typeface="宋体" panose="02010600030101010101" pitchFamily="2" charset="-122"/>
                <a:sym typeface="Symbol" panose="05050102010706020507" pitchFamily="18" charset="2"/>
              </a:rPr>
              <a:t>  </a:t>
            </a:r>
            <a:r>
              <a:rPr kumimoji="1" lang="zh-CN" altLang="en-US" sz="2400" b="1" dirty="0">
                <a:latin typeface="Times New Roman" panose="02020603050405020304" pitchFamily="18" charset="0"/>
                <a:ea typeface="仿宋_GB2312" pitchFamily="49" charset="-122"/>
                <a:sym typeface="Symbol" panose="05050102010706020507" pitchFamily="18" charset="2"/>
              </a:rPr>
              <a:t>理想电流源的电压、电流关系</a:t>
            </a:r>
          </a:p>
        </p:txBody>
      </p:sp>
      <p:grpSp>
        <p:nvGrpSpPr>
          <p:cNvPr id="19" name="Group 19">
            <a:extLst>
              <a:ext uri="{FF2B5EF4-FFF2-40B4-BE49-F238E27FC236}">
                <a16:creationId xmlns:a16="http://schemas.microsoft.com/office/drawing/2014/main" id="{334A3220-8CAC-4BB1-9434-F103CC0B300A}"/>
              </a:ext>
            </a:extLst>
          </p:cNvPr>
          <p:cNvGrpSpPr>
            <a:grpSpLocks/>
          </p:cNvGrpSpPr>
          <p:nvPr/>
        </p:nvGrpSpPr>
        <p:grpSpPr bwMode="auto">
          <a:xfrm>
            <a:off x="9028750" y="3135789"/>
            <a:ext cx="2206625" cy="2952750"/>
            <a:chOff x="4150" y="2024"/>
            <a:chExt cx="1390" cy="1860"/>
          </a:xfrm>
        </p:grpSpPr>
        <p:sp>
          <p:nvSpPr>
            <p:cNvPr id="20" name="Line 20">
              <a:extLst>
                <a:ext uri="{FF2B5EF4-FFF2-40B4-BE49-F238E27FC236}">
                  <a16:creationId xmlns:a16="http://schemas.microsoft.com/office/drawing/2014/main" id="{65B1AE23-6044-41B4-B1CF-39DEF8D5293E}"/>
                </a:ext>
              </a:extLst>
            </p:cNvPr>
            <p:cNvSpPr>
              <a:spLocks noChangeShapeType="1"/>
            </p:cNvSpPr>
            <p:nvPr/>
          </p:nvSpPr>
          <p:spPr bwMode="auto">
            <a:xfrm flipV="1">
              <a:off x="4150" y="3126"/>
              <a:ext cx="1239"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zh-CN" altLang="en-US"/>
            </a:p>
          </p:txBody>
        </p:sp>
        <p:sp>
          <p:nvSpPr>
            <p:cNvPr id="21" name="Line 21">
              <a:extLst>
                <a:ext uri="{FF2B5EF4-FFF2-40B4-BE49-F238E27FC236}">
                  <a16:creationId xmlns:a16="http://schemas.microsoft.com/office/drawing/2014/main" id="{C442D3CB-86D9-47A5-BC78-CEF8269C8EE4}"/>
                </a:ext>
              </a:extLst>
            </p:cNvPr>
            <p:cNvSpPr>
              <a:spLocks noChangeShapeType="1"/>
            </p:cNvSpPr>
            <p:nvPr/>
          </p:nvSpPr>
          <p:spPr bwMode="auto">
            <a:xfrm flipH="1">
              <a:off x="4558" y="2230"/>
              <a:ext cx="0" cy="1586"/>
            </a:xfrm>
            <a:prstGeom prst="line">
              <a:avLst/>
            </a:prstGeom>
            <a:noFill/>
            <a:ln w="38100">
              <a:solidFill>
                <a:schemeClr val="tx1"/>
              </a:solidFill>
              <a:round/>
              <a:headEnd type="triangle" w="med" len="me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22" name="Line 22">
              <a:extLst>
                <a:ext uri="{FF2B5EF4-FFF2-40B4-BE49-F238E27FC236}">
                  <a16:creationId xmlns:a16="http://schemas.microsoft.com/office/drawing/2014/main" id="{77A11243-30E1-478A-8C58-BD6FB1D04CB9}"/>
                </a:ext>
              </a:extLst>
            </p:cNvPr>
            <p:cNvSpPr>
              <a:spLocks noChangeShapeType="1"/>
            </p:cNvSpPr>
            <p:nvPr/>
          </p:nvSpPr>
          <p:spPr bwMode="auto">
            <a:xfrm>
              <a:off x="5041" y="2437"/>
              <a:ext cx="1" cy="1447"/>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23" name="Text Box 23">
              <a:extLst>
                <a:ext uri="{FF2B5EF4-FFF2-40B4-BE49-F238E27FC236}">
                  <a16:creationId xmlns:a16="http://schemas.microsoft.com/office/drawing/2014/main" id="{79F685C8-D326-4A22-A3C3-696F3407F612}"/>
                </a:ext>
              </a:extLst>
            </p:cNvPr>
            <p:cNvSpPr txBox="1">
              <a:spLocks noChangeArrowheads="1"/>
            </p:cNvSpPr>
            <p:nvPr/>
          </p:nvSpPr>
          <p:spPr bwMode="auto">
            <a:xfrm>
              <a:off x="4578" y="2024"/>
              <a:ext cx="298"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zh-CN" sz="2800" b="1" i="1">
                  <a:latin typeface="Times New Roman" panose="02020603050405020304" pitchFamily="18" charset="0"/>
                  <a:ea typeface="仿宋_GB2312" pitchFamily="49" charset="-122"/>
                  <a:sym typeface="Symbol" panose="05050102010706020507" pitchFamily="18" charset="2"/>
                </a:rPr>
                <a:t>u</a:t>
              </a:r>
            </a:p>
          </p:txBody>
        </p:sp>
        <p:sp>
          <p:nvSpPr>
            <p:cNvPr id="24" name="Text Box 24">
              <a:extLst>
                <a:ext uri="{FF2B5EF4-FFF2-40B4-BE49-F238E27FC236}">
                  <a16:creationId xmlns:a16="http://schemas.microsoft.com/office/drawing/2014/main" id="{865CE9F9-C8F4-4010-926A-A1B403CD3FAB}"/>
                </a:ext>
              </a:extLst>
            </p:cNvPr>
            <p:cNvSpPr txBox="1">
              <a:spLocks noChangeArrowheads="1"/>
            </p:cNvSpPr>
            <p:nvPr/>
          </p:nvSpPr>
          <p:spPr bwMode="auto">
            <a:xfrm>
              <a:off x="5241" y="3058"/>
              <a:ext cx="299"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zh-CN" sz="2800" b="1" i="1">
                  <a:latin typeface="Times New Roman" panose="02020603050405020304" pitchFamily="18" charset="0"/>
                  <a:ea typeface="仿宋_GB2312" pitchFamily="49" charset="-122"/>
                  <a:sym typeface="Symbol" panose="05050102010706020507" pitchFamily="18" charset="2"/>
                </a:rPr>
                <a:t>i</a:t>
              </a:r>
            </a:p>
          </p:txBody>
        </p:sp>
        <p:graphicFrame>
          <p:nvGraphicFramePr>
            <p:cNvPr id="25" name="Object 25">
              <a:extLst>
                <a:ext uri="{FF2B5EF4-FFF2-40B4-BE49-F238E27FC236}">
                  <a16:creationId xmlns:a16="http://schemas.microsoft.com/office/drawing/2014/main" id="{964F43F6-A881-43F6-BD10-E047DBAFF1E8}"/>
                </a:ext>
              </a:extLst>
            </p:cNvPr>
            <p:cNvGraphicFramePr>
              <a:graphicFrameLocks noChangeAspect="1"/>
            </p:cNvGraphicFramePr>
            <p:nvPr/>
          </p:nvGraphicFramePr>
          <p:xfrm>
            <a:off x="5108" y="2230"/>
            <a:ext cx="430" cy="447"/>
          </p:xfrm>
          <a:graphic>
            <a:graphicData uri="http://schemas.openxmlformats.org/presentationml/2006/ole">
              <mc:AlternateContent xmlns:mc="http://schemas.openxmlformats.org/markup-compatibility/2006">
                <mc:Choice xmlns:v="urn:schemas-microsoft-com:vml" Requires="v">
                  <p:oleObj spid="_x0000_s24587" name="Equation" r:id="rId5" imgW="285908" imgH="209731" progId="Equation.DSMT4">
                    <p:embed/>
                  </p:oleObj>
                </mc:Choice>
                <mc:Fallback>
                  <p:oleObj name="Equation" r:id="rId5" imgW="285908" imgH="209731" progId="Equation.DSMT4">
                    <p:embed/>
                    <p:pic>
                      <p:nvPicPr>
                        <p:cNvPr id="25" name="Object 25">
                          <a:extLst>
                            <a:ext uri="{FF2B5EF4-FFF2-40B4-BE49-F238E27FC236}">
                              <a16:creationId xmlns:a16="http://schemas.microsoft.com/office/drawing/2014/main" id="{964F43F6-A881-43F6-BD10-E047DBAFF1E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08" y="2230"/>
                          <a:ext cx="430" cy="44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extLst>
      <p:ext uri="{BB962C8B-B14F-4D97-AF65-F5344CB8AC3E}">
        <p14:creationId xmlns:p14="http://schemas.microsoft.com/office/powerpoint/2010/main" val="49512830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4">
            <a:extLst>
              <a:ext uri="{FF2B5EF4-FFF2-40B4-BE49-F238E27FC236}">
                <a16:creationId xmlns:a16="http://schemas.microsoft.com/office/drawing/2014/main" id="{2ABA5F2B-D4C2-491A-8EC1-13643BAC74FD}"/>
              </a:ext>
            </a:extLst>
          </p:cNvPr>
          <p:cNvSpPr>
            <a:spLocks noChangeArrowheads="1"/>
          </p:cNvSpPr>
          <p:nvPr/>
        </p:nvSpPr>
        <p:spPr bwMode="auto">
          <a:xfrm rot="-772628">
            <a:off x="5492115" y="1564958"/>
            <a:ext cx="865188" cy="144462"/>
          </a:xfrm>
          <a:prstGeom prst="rightArrow">
            <a:avLst>
              <a:gd name="adj1" fmla="val 50000"/>
              <a:gd name="adj2" fmla="val 149726"/>
            </a:avLst>
          </a:prstGeom>
          <a:solidFill>
            <a:srgbClr val="FF3300"/>
          </a:solidFill>
          <a:ln w="9525" algn="ctr">
            <a:solidFill>
              <a:srgbClr val="FF3300"/>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sp>
        <p:nvSpPr>
          <p:cNvPr id="5" name="AutoShape 5">
            <a:extLst>
              <a:ext uri="{FF2B5EF4-FFF2-40B4-BE49-F238E27FC236}">
                <a16:creationId xmlns:a16="http://schemas.microsoft.com/office/drawing/2014/main" id="{256AF886-E6F6-488D-876A-6EA93D57D5C4}"/>
              </a:ext>
            </a:extLst>
          </p:cNvPr>
          <p:cNvSpPr>
            <a:spLocks noChangeArrowheads="1"/>
          </p:cNvSpPr>
          <p:nvPr/>
        </p:nvSpPr>
        <p:spPr bwMode="auto">
          <a:xfrm>
            <a:off x="5492115" y="2366806"/>
            <a:ext cx="865188" cy="144463"/>
          </a:xfrm>
          <a:prstGeom prst="rightArrow">
            <a:avLst>
              <a:gd name="adj1" fmla="val 50000"/>
              <a:gd name="adj2" fmla="val 149725"/>
            </a:avLst>
          </a:prstGeom>
          <a:solidFill>
            <a:srgbClr val="FF3300"/>
          </a:solidFill>
          <a:ln w="9525" algn="ctr">
            <a:solidFill>
              <a:srgbClr val="FF3300"/>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sp>
        <p:nvSpPr>
          <p:cNvPr id="6" name="AutoShape 6">
            <a:extLst>
              <a:ext uri="{FF2B5EF4-FFF2-40B4-BE49-F238E27FC236}">
                <a16:creationId xmlns:a16="http://schemas.microsoft.com/office/drawing/2014/main" id="{B0B2898A-4188-443D-98A8-34492AAAC066}"/>
              </a:ext>
            </a:extLst>
          </p:cNvPr>
          <p:cNvSpPr>
            <a:spLocks noChangeArrowheads="1"/>
          </p:cNvSpPr>
          <p:nvPr/>
        </p:nvSpPr>
        <p:spPr bwMode="auto">
          <a:xfrm rot="1047492">
            <a:off x="5487831" y="3119005"/>
            <a:ext cx="865188" cy="144463"/>
          </a:xfrm>
          <a:prstGeom prst="rightArrow">
            <a:avLst>
              <a:gd name="adj1" fmla="val 50000"/>
              <a:gd name="adj2" fmla="val 149725"/>
            </a:avLst>
          </a:prstGeom>
          <a:solidFill>
            <a:srgbClr val="FF3300"/>
          </a:solidFill>
          <a:ln w="9525" algn="ctr">
            <a:solidFill>
              <a:srgbClr val="FF3300"/>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graphicFrame>
        <p:nvGraphicFramePr>
          <p:cNvPr id="7" name="Object 7">
            <a:extLst>
              <a:ext uri="{FF2B5EF4-FFF2-40B4-BE49-F238E27FC236}">
                <a16:creationId xmlns:a16="http://schemas.microsoft.com/office/drawing/2014/main" id="{88C97D36-006F-4782-8B7F-F646EA17148C}"/>
              </a:ext>
            </a:extLst>
          </p:cNvPr>
          <p:cNvGraphicFramePr>
            <a:graphicFrameLocks noChangeAspect="1"/>
          </p:cNvGraphicFramePr>
          <p:nvPr/>
        </p:nvGraphicFramePr>
        <p:xfrm>
          <a:off x="6537484" y="2064227"/>
          <a:ext cx="2936875" cy="625475"/>
        </p:xfrm>
        <a:graphic>
          <a:graphicData uri="http://schemas.openxmlformats.org/presentationml/2006/ole">
            <mc:AlternateContent xmlns:mc="http://schemas.openxmlformats.org/markup-compatibility/2006">
              <mc:Choice xmlns:v="urn:schemas-microsoft-com:vml" Requires="v">
                <p:oleObj spid="_x0000_s25618" name="Equation" r:id="rId3" imgW="933518" imgH="180977" progId="Equation.3">
                  <p:embed/>
                </p:oleObj>
              </mc:Choice>
              <mc:Fallback>
                <p:oleObj name="Equation" r:id="rId3" imgW="933518" imgH="180977" progId="Equation.3">
                  <p:embed/>
                  <p:pic>
                    <p:nvPicPr>
                      <p:cNvPr id="7" name="Object 7">
                        <a:extLst>
                          <a:ext uri="{FF2B5EF4-FFF2-40B4-BE49-F238E27FC236}">
                            <a16:creationId xmlns:a16="http://schemas.microsoft.com/office/drawing/2014/main" id="{88C97D36-006F-4782-8B7F-F646EA17148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37484" y="2064227"/>
                        <a:ext cx="2936875" cy="625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 name="Object 8">
            <a:extLst>
              <a:ext uri="{FF2B5EF4-FFF2-40B4-BE49-F238E27FC236}">
                <a16:creationId xmlns:a16="http://schemas.microsoft.com/office/drawing/2014/main" id="{1CA0BD9B-5A8E-4C2A-9C0C-0A57EDCFBE27}"/>
              </a:ext>
            </a:extLst>
          </p:cNvPr>
          <p:cNvGraphicFramePr>
            <a:graphicFrameLocks noChangeAspect="1"/>
          </p:cNvGraphicFramePr>
          <p:nvPr/>
        </p:nvGraphicFramePr>
        <p:xfrm>
          <a:off x="6537484" y="2997226"/>
          <a:ext cx="2967038" cy="527050"/>
        </p:xfrm>
        <a:graphic>
          <a:graphicData uri="http://schemas.openxmlformats.org/presentationml/2006/ole">
            <mc:AlternateContent xmlns:mc="http://schemas.openxmlformats.org/markup-compatibility/2006">
              <mc:Choice xmlns:v="urn:schemas-microsoft-com:vml" Requires="v">
                <p:oleObj spid="_x0000_s25619" name="Equation" r:id="rId5" imgW="971415" imgH="180977" progId="Equation.3">
                  <p:embed/>
                </p:oleObj>
              </mc:Choice>
              <mc:Fallback>
                <p:oleObj name="Equation" r:id="rId5" imgW="971415" imgH="180977" progId="Equation.3">
                  <p:embed/>
                  <p:pic>
                    <p:nvPicPr>
                      <p:cNvPr id="8" name="Object 8">
                        <a:extLst>
                          <a:ext uri="{FF2B5EF4-FFF2-40B4-BE49-F238E27FC236}">
                            <a16:creationId xmlns:a16="http://schemas.microsoft.com/office/drawing/2014/main" id="{1CA0BD9B-5A8E-4C2A-9C0C-0A57EDCFBE2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37484" y="2997226"/>
                        <a:ext cx="2967038" cy="527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 name="Text Box 9">
            <a:extLst>
              <a:ext uri="{FF2B5EF4-FFF2-40B4-BE49-F238E27FC236}">
                <a16:creationId xmlns:a16="http://schemas.microsoft.com/office/drawing/2014/main" id="{701DEAD0-F983-4513-BE23-DF1AE69FD819}"/>
              </a:ext>
            </a:extLst>
          </p:cNvPr>
          <p:cNvSpPr txBox="1">
            <a:spLocks noChangeArrowheads="1"/>
          </p:cNvSpPr>
          <p:nvPr/>
        </p:nvSpPr>
        <p:spPr bwMode="auto">
          <a:xfrm>
            <a:off x="6824028" y="3667513"/>
            <a:ext cx="3529012" cy="519112"/>
          </a:xfrm>
          <a:prstGeom prst="rect">
            <a:avLst/>
          </a:prstGeom>
          <a:noFill/>
          <a:ln>
            <a:noFill/>
          </a:ln>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zh-CN" altLang="en-US" sz="2800" b="1" dirty="0">
                <a:solidFill>
                  <a:srgbClr val="C00000"/>
                </a:solidFill>
                <a:latin typeface="Times New Roman" panose="02020603050405020304" pitchFamily="18" charset="0"/>
                <a:ea typeface="宋体" panose="02010600030101010101" pitchFamily="2" charset="-122"/>
                <a:sym typeface="Symbol" panose="05050102010706020507" pitchFamily="18" charset="2"/>
              </a:rPr>
              <a:t>电流源不能开路！</a:t>
            </a:r>
          </a:p>
        </p:txBody>
      </p:sp>
      <p:grpSp>
        <p:nvGrpSpPr>
          <p:cNvPr id="10" name="Group 10">
            <a:extLst>
              <a:ext uri="{FF2B5EF4-FFF2-40B4-BE49-F238E27FC236}">
                <a16:creationId xmlns:a16="http://schemas.microsoft.com/office/drawing/2014/main" id="{FF37B3D0-D343-4E91-A974-AE5CA3587F38}"/>
              </a:ext>
            </a:extLst>
          </p:cNvPr>
          <p:cNvGrpSpPr>
            <a:grpSpLocks/>
          </p:cNvGrpSpPr>
          <p:nvPr/>
        </p:nvGrpSpPr>
        <p:grpSpPr bwMode="auto">
          <a:xfrm>
            <a:off x="2514284" y="1277621"/>
            <a:ext cx="2520950" cy="2447925"/>
            <a:chOff x="158" y="799"/>
            <a:chExt cx="1588" cy="1542"/>
          </a:xfrm>
        </p:grpSpPr>
        <p:sp>
          <p:nvSpPr>
            <p:cNvPr id="11" name="Rectangle 11">
              <a:extLst>
                <a:ext uri="{FF2B5EF4-FFF2-40B4-BE49-F238E27FC236}">
                  <a16:creationId xmlns:a16="http://schemas.microsoft.com/office/drawing/2014/main" id="{45DFCE04-7770-45B9-9977-CA21226AFDD1}"/>
                </a:ext>
              </a:extLst>
            </p:cNvPr>
            <p:cNvSpPr>
              <a:spLocks noChangeArrowheads="1"/>
            </p:cNvSpPr>
            <p:nvPr/>
          </p:nvSpPr>
          <p:spPr bwMode="auto">
            <a:xfrm>
              <a:off x="385" y="799"/>
              <a:ext cx="998" cy="1542"/>
            </a:xfrm>
            <a:prstGeom prst="rect">
              <a:avLst/>
            </a:prstGeom>
            <a:noFill/>
            <a:ln w="38100" algn="ctr">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sp>
          <p:nvSpPr>
            <p:cNvPr id="12" name="Oval 12">
              <a:extLst>
                <a:ext uri="{FF2B5EF4-FFF2-40B4-BE49-F238E27FC236}">
                  <a16:creationId xmlns:a16="http://schemas.microsoft.com/office/drawing/2014/main" id="{DEE08B0A-ABF2-4375-9AF3-82791529ADE1}"/>
                </a:ext>
              </a:extLst>
            </p:cNvPr>
            <p:cNvSpPr>
              <a:spLocks noChangeArrowheads="1"/>
            </p:cNvSpPr>
            <p:nvPr/>
          </p:nvSpPr>
          <p:spPr bwMode="auto">
            <a:xfrm>
              <a:off x="158" y="1480"/>
              <a:ext cx="453" cy="453"/>
            </a:xfrm>
            <a:prstGeom prst="ellipse">
              <a:avLst/>
            </a:prstGeom>
            <a:solidFill>
              <a:schemeClr val="accent1"/>
            </a:solidFill>
            <a:ln w="50800" algn="ctr">
              <a:solidFill>
                <a:srgbClr val="FFCC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sp>
          <p:nvSpPr>
            <p:cNvPr id="13" name="Rectangle 13">
              <a:extLst>
                <a:ext uri="{FF2B5EF4-FFF2-40B4-BE49-F238E27FC236}">
                  <a16:creationId xmlns:a16="http://schemas.microsoft.com/office/drawing/2014/main" id="{0C74A3BA-7067-4E30-8334-711A538BC750}"/>
                </a:ext>
              </a:extLst>
            </p:cNvPr>
            <p:cNvSpPr>
              <a:spLocks noChangeArrowheads="1"/>
            </p:cNvSpPr>
            <p:nvPr/>
          </p:nvSpPr>
          <p:spPr bwMode="auto">
            <a:xfrm>
              <a:off x="1292" y="1344"/>
              <a:ext cx="182" cy="453"/>
            </a:xfrm>
            <a:prstGeom prst="rect">
              <a:avLst/>
            </a:prstGeom>
            <a:solidFill>
              <a:srgbClr val="46ACAE"/>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sp>
          <p:nvSpPr>
            <p:cNvPr id="14" name="AutoShape 14">
              <a:extLst>
                <a:ext uri="{FF2B5EF4-FFF2-40B4-BE49-F238E27FC236}">
                  <a16:creationId xmlns:a16="http://schemas.microsoft.com/office/drawing/2014/main" id="{54634D0E-6046-475A-A8F8-E4974B3B7A3B}"/>
                </a:ext>
              </a:extLst>
            </p:cNvPr>
            <p:cNvSpPr>
              <a:spLocks noChangeArrowheads="1"/>
            </p:cNvSpPr>
            <p:nvPr/>
          </p:nvSpPr>
          <p:spPr bwMode="auto">
            <a:xfrm rot="-5400000">
              <a:off x="45" y="1094"/>
              <a:ext cx="499" cy="91"/>
            </a:xfrm>
            <a:prstGeom prst="rightArrow">
              <a:avLst>
                <a:gd name="adj1" fmla="val 50000"/>
                <a:gd name="adj2" fmla="val 137088"/>
              </a:avLst>
            </a:prstGeom>
            <a:solidFill>
              <a:schemeClr val="tx1"/>
            </a:solidFill>
            <a:ln w="9525" algn="ctr">
              <a:solidFill>
                <a:schemeClr val="tx1"/>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sp>
          <p:nvSpPr>
            <p:cNvPr id="15" name="Text Box 15">
              <a:extLst>
                <a:ext uri="{FF2B5EF4-FFF2-40B4-BE49-F238E27FC236}">
                  <a16:creationId xmlns:a16="http://schemas.microsoft.com/office/drawing/2014/main" id="{F7B80627-DF65-4334-9E90-9AFFB741D010}"/>
                </a:ext>
              </a:extLst>
            </p:cNvPr>
            <p:cNvSpPr txBox="1">
              <a:spLocks noChangeArrowheads="1"/>
            </p:cNvSpPr>
            <p:nvPr/>
          </p:nvSpPr>
          <p:spPr bwMode="auto">
            <a:xfrm>
              <a:off x="1474" y="1117"/>
              <a:ext cx="27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zh-CN" sz="2800" b="1" i="1">
                  <a:latin typeface="Times New Roman" panose="02020603050405020304" pitchFamily="18" charset="0"/>
                  <a:ea typeface="仿宋_GB2312" pitchFamily="49" charset="-122"/>
                  <a:sym typeface="Symbol" panose="05050102010706020507" pitchFamily="18" charset="2"/>
                </a:rPr>
                <a:t>R</a:t>
              </a:r>
            </a:p>
          </p:txBody>
        </p:sp>
        <p:sp>
          <p:nvSpPr>
            <p:cNvPr id="16" name="Text Box 16">
              <a:extLst>
                <a:ext uri="{FF2B5EF4-FFF2-40B4-BE49-F238E27FC236}">
                  <a16:creationId xmlns:a16="http://schemas.microsoft.com/office/drawing/2014/main" id="{DF0946D6-AE91-4EEA-B0EA-71A633E04690}"/>
                </a:ext>
              </a:extLst>
            </p:cNvPr>
            <p:cNvSpPr txBox="1">
              <a:spLocks noChangeArrowheads="1"/>
            </p:cNvSpPr>
            <p:nvPr/>
          </p:nvSpPr>
          <p:spPr bwMode="auto">
            <a:xfrm>
              <a:off x="657" y="1525"/>
              <a:ext cx="27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zh-CN" sz="2800" b="1" i="1">
                  <a:latin typeface="Times New Roman" panose="02020603050405020304" pitchFamily="18" charset="0"/>
                  <a:ea typeface="仿宋_GB2312" pitchFamily="49" charset="-122"/>
                  <a:sym typeface="Symbol" panose="05050102010706020507" pitchFamily="18" charset="2"/>
                </a:rPr>
                <a:t>u</a:t>
              </a:r>
            </a:p>
          </p:txBody>
        </p:sp>
        <p:sp>
          <p:nvSpPr>
            <p:cNvPr id="17" name="Text Box 17">
              <a:extLst>
                <a:ext uri="{FF2B5EF4-FFF2-40B4-BE49-F238E27FC236}">
                  <a16:creationId xmlns:a16="http://schemas.microsoft.com/office/drawing/2014/main" id="{EE6DA272-5136-43DF-A8BB-FA57D631F5AF}"/>
                </a:ext>
              </a:extLst>
            </p:cNvPr>
            <p:cNvSpPr txBox="1">
              <a:spLocks noChangeArrowheads="1"/>
            </p:cNvSpPr>
            <p:nvPr/>
          </p:nvSpPr>
          <p:spPr bwMode="auto">
            <a:xfrm>
              <a:off x="476" y="1797"/>
              <a:ext cx="273"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zh-CN" sz="3200" b="1" i="1">
                  <a:latin typeface="Times New Roman" panose="02020603050405020304" pitchFamily="18" charset="0"/>
                  <a:ea typeface="仿宋_GB2312" pitchFamily="49" charset="-122"/>
                  <a:sym typeface="Symbol" panose="05050102010706020507" pitchFamily="18" charset="2"/>
                </a:rPr>
                <a:t>-</a:t>
              </a:r>
            </a:p>
          </p:txBody>
        </p:sp>
        <p:sp>
          <p:nvSpPr>
            <p:cNvPr id="18" name="Text Box 18">
              <a:extLst>
                <a:ext uri="{FF2B5EF4-FFF2-40B4-BE49-F238E27FC236}">
                  <a16:creationId xmlns:a16="http://schemas.microsoft.com/office/drawing/2014/main" id="{72F716CB-8A1F-46ED-B954-20FEFC40AF06}"/>
                </a:ext>
              </a:extLst>
            </p:cNvPr>
            <p:cNvSpPr txBox="1">
              <a:spLocks noChangeArrowheads="1"/>
            </p:cNvSpPr>
            <p:nvPr/>
          </p:nvSpPr>
          <p:spPr bwMode="auto">
            <a:xfrm>
              <a:off x="521" y="1162"/>
              <a:ext cx="272"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zh-CN" sz="3200" b="1" i="1">
                  <a:latin typeface="Times New Roman" panose="02020603050405020304" pitchFamily="18" charset="0"/>
                  <a:ea typeface="仿宋_GB2312" pitchFamily="49" charset="-122"/>
                  <a:sym typeface="Symbol" panose="05050102010706020507" pitchFamily="18" charset="2"/>
                </a:rPr>
                <a:t>+</a:t>
              </a:r>
            </a:p>
          </p:txBody>
        </p:sp>
        <p:graphicFrame>
          <p:nvGraphicFramePr>
            <p:cNvPr id="19" name="Object 19">
              <a:extLst>
                <a:ext uri="{FF2B5EF4-FFF2-40B4-BE49-F238E27FC236}">
                  <a16:creationId xmlns:a16="http://schemas.microsoft.com/office/drawing/2014/main" id="{E9929CA9-63CB-427A-9940-F7EE9357E1E3}"/>
                </a:ext>
              </a:extLst>
            </p:cNvPr>
            <p:cNvGraphicFramePr>
              <a:graphicFrameLocks noChangeAspect="1"/>
            </p:cNvGraphicFramePr>
            <p:nvPr/>
          </p:nvGraphicFramePr>
          <p:xfrm>
            <a:off x="476" y="890"/>
            <a:ext cx="260" cy="390"/>
          </p:xfrm>
          <a:graphic>
            <a:graphicData uri="http://schemas.openxmlformats.org/presentationml/2006/ole">
              <mc:AlternateContent xmlns:mc="http://schemas.openxmlformats.org/markup-compatibility/2006">
                <mc:Choice xmlns:v="urn:schemas-microsoft-com:vml" Requires="v">
                  <p:oleObj spid="_x0000_s25620" name="Equation" r:id="rId7" imgW="133480" imgH="209731" progId="Equation.3">
                    <p:embed/>
                  </p:oleObj>
                </mc:Choice>
                <mc:Fallback>
                  <p:oleObj name="Equation" r:id="rId7" imgW="133480" imgH="209731" progId="Equation.3">
                    <p:embed/>
                    <p:pic>
                      <p:nvPicPr>
                        <p:cNvPr id="19" name="Object 19">
                          <a:extLst>
                            <a:ext uri="{FF2B5EF4-FFF2-40B4-BE49-F238E27FC236}">
                              <a16:creationId xmlns:a16="http://schemas.microsoft.com/office/drawing/2014/main" id="{E9929CA9-63CB-427A-9940-F7EE9357E1E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76" y="890"/>
                          <a:ext cx="260" cy="3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 name="Line 20">
              <a:extLst>
                <a:ext uri="{FF2B5EF4-FFF2-40B4-BE49-F238E27FC236}">
                  <a16:creationId xmlns:a16="http://schemas.microsoft.com/office/drawing/2014/main" id="{BC3BE8A5-9C75-416C-B3A1-1FD987ACDC93}"/>
                </a:ext>
              </a:extLst>
            </p:cNvPr>
            <p:cNvSpPr>
              <a:spLocks noChangeShapeType="1"/>
            </p:cNvSpPr>
            <p:nvPr/>
          </p:nvSpPr>
          <p:spPr bwMode="auto">
            <a:xfrm>
              <a:off x="158" y="1706"/>
              <a:ext cx="454" cy="0"/>
            </a:xfrm>
            <a:prstGeom prst="line">
              <a:avLst/>
            </a:prstGeom>
            <a:noFill/>
            <a:ln w="57150">
              <a:solidFill>
                <a:srgbClr val="FFCC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grpSp>
      <p:graphicFrame>
        <p:nvGraphicFramePr>
          <p:cNvPr id="23" name="Object 23">
            <a:extLst>
              <a:ext uri="{FF2B5EF4-FFF2-40B4-BE49-F238E27FC236}">
                <a16:creationId xmlns:a16="http://schemas.microsoft.com/office/drawing/2014/main" id="{1B4C3D11-5668-42CE-AF4E-CB06732C2274}"/>
              </a:ext>
            </a:extLst>
          </p:cNvPr>
          <p:cNvGraphicFramePr>
            <a:graphicFrameLocks noChangeAspect="1"/>
          </p:cNvGraphicFramePr>
          <p:nvPr/>
        </p:nvGraphicFramePr>
        <p:xfrm>
          <a:off x="6537484" y="1267781"/>
          <a:ext cx="1511300" cy="679450"/>
        </p:xfrm>
        <a:graphic>
          <a:graphicData uri="http://schemas.openxmlformats.org/presentationml/2006/ole">
            <mc:AlternateContent xmlns:mc="http://schemas.openxmlformats.org/markup-compatibility/2006">
              <mc:Choice xmlns:v="urn:schemas-microsoft-com:vml" Requires="v">
                <p:oleObj spid="_x0000_s25621" name="Equation" r:id="rId9" imgW="485918" imgH="209731" progId="Equation.3">
                  <p:embed/>
                </p:oleObj>
              </mc:Choice>
              <mc:Fallback>
                <p:oleObj name="Equation" r:id="rId9" imgW="485918" imgH="209731" progId="Equation.3">
                  <p:embed/>
                  <p:pic>
                    <p:nvPicPr>
                      <p:cNvPr id="23" name="Object 23">
                        <a:extLst>
                          <a:ext uri="{FF2B5EF4-FFF2-40B4-BE49-F238E27FC236}">
                            <a16:creationId xmlns:a16="http://schemas.microsoft.com/office/drawing/2014/main" id="{1B4C3D11-5668-42CE-AF4E-CB06732C2274}"/>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537484" y="1267781"/>
                        <a:ext cx="1511300" cy="679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1663150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23"/>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childTnLst>
                                </p:cTn>
                              </p:par>
                            </p:childTnLst>
                          </p:cTn>
                        </p:par>
                        <p:par>
                          <p:cTn id="14" fill="hold">
                            <p:stCondLst>
                              <p:cond delay="0"/>
                            </p:stCondLst>
                            <p:childTnLst>
                              <p:par>
                                <p:cTn id="15" presetID="1" presetClass="entr" presetSubtype="0" fill="hold" nodeType="after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par>
                          <p:cTn id="21" fill="hold">
                            <p:stCondLst>
                              <p:cond delay="0"/>
                            </p:stCondLst>
                            <p:childTnLst>
                              <p:par>
                                <p:cTn id="22" presetID="1" presetClass="entr" presetSubtype="0" fill="hold" nodeType="afterEffect">
                                  <p:stCondLst>
                                    <p:cond delay="0"/>
                                  </p:stCondLst>
                                  <p:childTnLst>
                                    <p:set>
                                      <p:cBhvr>
                                        <p:cTn id="23" dur="1" fill="hold">
                                          <p:stCondLst>
                                            <p:cond delay="0"/>
                                          </p:stCondLst>
                                        </p:cTn>
                                        <p:tgtEl>
                                          <p:spTgt spid="8"/>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9"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a:extLst>
              <a:ext uri="{FF2B5EF4-FFF2-40B4-BE49-F238E27FC236}">
                <a16:creationId xmlns:a16="http://schemas.microsoft.com/office/drawing/2014/main" id="{EC1BDADE-F4B0-46B5-91E7-EA43D9A570E1}"/>
              </a:ext>
            </a:extLst>
          </p:cNvPr>
          <p:cNvSpPr txBox="1">
            <a:spLocks noChangeArrowheads="1"/>
          </p:cNvSpPr>
          <p:nvPr/>
        </p:nvSpPr>
        <p:spPr bwMode="auto">
          <a:xfrm>
            <a:off x="1992313" y="360661"/>
            <a:ext cx="2520950" cy="461665"/>
          </a:xfrm>
          <a:prstGeom prst="rect">
            <a:avLst/>
          </a:prstGeom>
          <a:noFill/>
          <a:ln w="3810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buClr>
                <a:srgbClr val="FFFF00"/>
              </a:buClr>
              <a:buFont typeface="Wingdings" panose="05000000000000000000" pitchFamily="2" charset="2"/>
              <a:buChar char="l"/>
            </a:pPr>
            <a:r>
              <a:rPr kumimoji="1" lang="zh-CN" altLang="en-US" sz="2400" b="1">
                <a:solidFill>
                  <a:srgbClr val="000000"/>
                </a:solidFill>
                <a:latin typeface="Times New Roman" panose="02020603050405020304" pitchFamily="18" charset="0"/>
                <a:ea typeface="仿宋_GB2312" pitchFamily="49" charset="-122"/>
                <a:sym typeface="Symbol" panose="05050102010706020507" pitchFamily="18" charset="2"/>
              </a:rPr>
              <a:t>电流源的功率</a:t>
            </a:r>
          </a:p>
        </p:txBody>
      </p:sp>
      <p:sp>
        <p:nvSpPr>
          <p:cNvPr id="3" name="Text Box 3">
            <a:extLst>
              <a:ext uri="{FF2B5EF4-FFF2-40B4-BE49-F238E27FC236}">
                <a16:creationId xmlns:a16="http://schemas.microsoft.com/office/drawing/2014/main" id="{230CF2FB-415E-4D0B-BB2B-09B31BE59815}"/>
              </a:ext>
            </a:extLst>
          </p:cNvPr>
          <p:cNvSpPr txBox="1">
            <a:spLocks noChangeArrowheads="1"/>
          </p:cNvSpPr>
          <p:nvPr/>
        </p:nvSpPr>
        <p:spPr bwMode="auto">
          <a:xfrm>
            <a:off x="4583114" y="1052513"/>
            <a:ext cx="55451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kumimoji="1" lang="zh-CN" altLang="en-US" sz="2400" b="1" dirty="0">
                <a:solidFill>
                  <a:srgbClr val="000000"/>
                </a:solidFill>
                <a:latin typeface="Times New Roman" panose="02020603050405020304" pitchFamily="18" charset="0"/>
                <a:ea typeface="仿宋_GB2312" pitchFamily="49" charset="-122"/>
                <a:sym typeface="MT Extra" panose="05050102010205020202" pitchFamily="18" charset="2"/>
              </a:rPr>
              <a:t>（</a:t>
            </a:r>
            <a:r>
              <a:rPr kumimoji="1" lang="en-US" altLang="zh-CN" sz="2400" b="1" dirty="0">
                <a:solidFill>
                  <a:srgbClr val="000000"/>
                </a:solidFill>
                <a:latin typeface="Times New Roman" panose="02020603050405020304" pitchFamily="18" charset="0"/>
                <a:ea typeface="仿宋_GB2312" pitchFamily="49" charset="-122"/>
                <a:sym typeface="MT Extra" panose="05050102010205020202" pitchFamily="18" charset="2"/>
              </a:rPr>
              <a:t>1</a:t>
            </a:r>
            <a:r>
              <a:rPr kumimoji="1" lang="zh-CN" altLang="en-US" sz="2400" b="1" dirty="0">
                <a:solidFill>
                  <a:srgbClr val="000000"/>
                </a:solidFill>
                <a:latin typeface="Times New Roman" panose="02020603050405020304" pitchFamily="18" charset="0"/>
                <a:ea typeface="仿宋_GB2312" pitchFamily="49" charset="-122"/>
                <a:sym typeface="MT Extra" panose="05050102010205020202" pitchFamily="18" charset="2"/>
              </a:rPr>
              <a:t>）</a:t>
            </a:r>
            <a:r>
              <a:rPr kumimoji="1" lang="zh-CN" altLang="en-US" sz="2400" b="1" dirty="0">
                <a:solidFill>
                  <a:srgbClr val="000000"/>
                </a:solidFill>
                <a:latin typeface="Times New Roman" panose="02020603050405020304" pitchFamily="18" charset="0"/>
                <a:ea typeface="宋体" panose="02010600030101010101" pitchFamily="2" charset="-122"/>
                <a:sym typeface="MT Extra" panose="05050102010205020202" pitchFamily="18" charset="2"/>
              </a:rPr>
              <a:t>  </a:t>
            </a:r>
            <a:r>
              <a:rPr kumimoji="1" lang="zh-CN" altLang="en-US" sz="2400" b="1" dirty="0">
                <a:solidFill>
                  <a:srgbClr val="000000"/>
                </a:solidFill>
                <a:latin typeface="Times New Roman" panose="02020603050405020304" pitchFamily="18" charset="0"/>
                <a:ea typeface="仿宋_GB2312" pitchFamily="49" charset="-122"/>
                <a:sym typeface="Symbol" panose="05050102010706020507" pitchFamily="18" charset="2"/>
              </a:rPr>
              <a:t>电压、电流的方向非关联；</a:t>
            </a:r>
            <a:r>
              <a:rPr kumimoji="1" lang="zh-CN" altLang="en-US" sz="2400" b="1" dirty="0">
                <a:solidFill>
                  <a:srgbClr val="000000"/>
                </a:solidFill>
                <a:latin typeface="Times New Roman" panose="02020603050405020304" pitchFamily="18" charset="0"/>
                <a:ea typeface="宋体" panose="02010600030101010101" pitchFamily="2" charset="-122"/>
                <a:sym typeface="Symbol" panose="05050102010706020507" pitchFamily="18" charset="2"/>
              </a:rPr>
              <a:t>　　　　　　　　　　　　　　　</a:t>
            </a:r>
          </a:p>
        </p:txBody>
      </p:sp>
      <p:graphicFrame>
        <p:nvGraphicFramePr>
          <p:cNvPr id="5" name="Object 5">
            <a:extLst>
              <a:ext uri="{FF2B5EF4-FFF2-40B4-BE49-F238E27FC236}">
                <a16:creationId xmlns:a16="http://schemas.microsoft.com/office/drawing/2014/main" id="{45288B00-F763-41DD-ACA2-D0D40A466999}"/>
              </a:ext>
            </a:extLst>
          </p:cNvPr>
          <p:cNvGraphicFramePr>
            <a:graphicFrameLocks noChangeAspect="1"/>
          </p:cNvGraphicFramePr>
          <p:nvPr/>
        </p:nvGraphicFramePr>
        <p:xfrm>
          <a:off x="5171917" y="281930"/>
          <a:ext cx="1376363" cy="619125"/>
        </p:xfrm>
        <a:graphic>
          <a:graphicData uri="http://schemas.openxmlformats.org/presentationml/2006/ole">
            <mc:AlternateContent xmlns:mc="http://schemas.openxmlformats.org/markup-compatibility/2006">
              <mc:Choice xmlns:v="urn:schemas-microsoft-com:vml" Requires="v">
                <p:oleObj spid="_x0000_s26638" name="Equation" r:id="rId3" imgW="485918" imgH="209731" progId="Equation.3">
                  <p:embed/>
                </p:oleObj>
              </mc:Choice>
              <mc:Fallback>
                <p:oleObj name="Equation" r:id="rId3" imgW="485918" imgH="209731" progId="Equation.3">
                  <p:embed/>
                  <p:pic>
                    <p:nvPicPr>
                      <p:cNvPr id="5" name="Object 5">
                        <a:extLst>
                          <a:ext uri="{FF2B5EF4-FFF2-40B4-BE49-F238E27FC236}">
                            <a16:creationId xmlns:a16="http://schemas.microsoft.com/office/drawing/2014/main" id="{45288B00-F763-41DD-ACA2-D0D40A46699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71917" y="281930"/>
                        <a:ext cx="1376363" cy="619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 name="Text Box 8">
            <a:extLst>
              <a:ext uri="{FF2B5EF4-FFF2-40B4-BE49-F238E27FC236}">
                <a16:creationId xmlns:a16="http://schemas.microsoft.com/office/drawing/2014/main" id="{E40C5ADE-D27D-4A3A-BCB6-4A8621090B8F}"/>
              </a:ext>
            </a:extLst>
          </p:cNvPr>
          <p:cNvSpPr txBox="1">
            <a:spLocks noChangeArrowheads="1"/>
          </p:cNvSpPr>
          <p:nvPr/>
        </p:nvSpPr>
        <p:spPr bwMode="auto">
          <a:xfrm>
            <a:off x="4583114" y="3423284"/>
            <a:ext cx="51847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kumimoji="1" lang="zh-CN" altLang="en-US" sz="2400" b="1" dirty="0">
                <a:solidFill>
                  <a:srgbClr val="000000"/>
                </a:solidFill>
                <a:latin typeface="Times New Roman" panose="02020603050405020304" pitchFamily="18" charset="0"/>
                <a:ea typeface="仿宋_GB2312" pitchFamily="49" charset="-122"/>
                <a:sym typeface="MT Extra" panose="05050102010205020202" pitchFamily="18" charset="2"/>
              </a:rPr>
              <a:t>（</a:t>
            </a:r>
            <a:r>
              <a:rPr kumimoji="1" lang="en-US" altLang="zh-CN" sz="2400" b="1" dirty="0">
                <a:solidFill>
                  <a:srgbClr val="000000"/>
                </a:solidFill>
                <a:latin typeface="Times New Roman" panose="02020603050405020304" pitchFamily="18" charset="0"/>
                <a:ea typeface="仿宋_GB2312" pitchFamily="49" charset="-122"/>
                <a:sym typeface="MT Extra" panose="05050102010205020202" pitchFamily="18" charset="2"/>
              </a:rPr>
              <a:t>2</a:t>
            </a:r>
            <a:r>
              <a:rPr kumimoji="1" lang="zh-CN" altLang="en-US" sz="2400" b="1" dirty="0">
                <a:solidFill>
                  <a:srgbClr val="000000"/>
                </a:solidFill>
                <a:latin typeface="Times New Roman" panose="02020603050405020304" pitchFamily="18" charset="0"/>
                <a:ea typeface="仿宋_GB2312" pitchFamily="49" charset="-122"/>
                <a:sym typeface="MT Extra" panose="05050102010205020202" pitchFamily="18" charset="2"/>
              </a:rPr>
              <a:t>）</a:t>
            </a:r>
            <a:r>
              <a:rPr kumimoji="1" lang="zh-CN" altLang="en-US" sz="2400" b="1" dirty="0">
                <a:solidFill>
                  <a:srgbClr val="000000"/>
                </a:solidFill>
                <a:latin typeface="Times New Roman" panose="02020603050405020304" pitchFamily="18" charset="0"/>
                <a:ea typeface="宋体" panose="02010600030101010101" pitchFamily="2" charset="-122"/>
                <a:sym typeface="MT Extra" panose="05050102010205020202" pitchFamily="18" charset="2"/>
              </a:rPr>
              <a:t>  </a:t>
            </a:r>
            <a:r>
              <a:rPr kumimoji="1" lang="zh-CN" altLang="en-US" sz="2400" b="1" dirty="0">
                <a:solidFill>
                  <a:srgbClr val="000000"/>
                </a:solidFill>
                <a:latin typeface="Times New Roman" panose="02020603050405020304" pitchFamily="18" charset="0"/>
                <a:ea typeface="仿宋_GB2312" pitchFamily="49" charset="-122"/>
                <a:sym typeface="Symbol" panose="05050102010706020507" pitchFamily="18" charset="2"/>
              </a:rPr>
              <a:t>电压、电流的方向关联；</a:t>
            </a:r>
            <a:r>
              <a:rPr kumimoji="1" lang="zh-CN" altLang="en-US" sz="2400" b="1" dirty="0">
                <a:solidFill>
                  <a:schemeClr val="tx2"/>
                </a:solidFill>
                <a:latin typeface="Times New Roman" panose="02020603050405020304" pitchFamily="18" charset="0"/>
                <a:ea typeface="宋体" panose="02010600030101010101" pitchFamily="2" charset="-122"/>
                <a:sym typeface="Symbol" panose="05050102010706020507" pitchFamily="18" charset="2"/>
              </a:rPr>
              <a:t>　　　　　　　　　　　　　　　</a:t>
            </a:r>
          </a:p>
        </p:txBody>
      </p:sp>
      <p:grpSp>
        <p:nvGrpSpPr>
          <p:cNvPr id="15" name="Group 15">
            <a:extLst>
              <a:ext uri="{FF2B5EF4-FFF2-40B4-BE49-F238E27FC236}">
                <a16:creationId xmlns:a16="http://schemas.microsoft.com/office/drawing/2014/main" id="{434D7240-BDD9-487E-A638-2CC5F0342E3C}"/>
              </a:ext>
            </a:extLst>
          </p:cNvPr>
          <p:cNvGrpSpPr>
            <a:grpSpLocks/>
          </p:cNvGrpSpPr>
          <p:nvPr/>
        </p:nvGrpSpPr>
        <p:grpSpPr bwMode="auto">
          <a:xfrm>
            <a:off x="1992313" y="1282701"/>
            <a:ext cx="2017712" cy="1963737"/>
            <a:chOff x="295" y="957"/>
            <a:chExt cx="1271" cy="1237"/>
          </a:xfrm>
        </p:grpSpPr>
        <p:sp>
          <p:nvSpPr>
            <p:cNvPr id="23" name="Text Box 23">
              <a:extLst>
                <a:ext uri="{FF2B5EF4-FFF2-40B4-BE49-F238E27FC236}">
                  <a16:creationId xmlns:a16="http://schemas.microsoft.com/office/drawing/2014/main" id="{B717ED5F-E296-478C-BBD1-579527F98419}"/>
                </a:ext>
              </a:extLst>
            </p:cNvPr>
            <p:cNvSpPr txBox="1">
              <a:spLocks noChangeArrowheads="1"/>
            </p:cNvSpPr>
            <p:nvPr/>
          </p:nvSpPr>
          <p:spPr bwMode="auto">
            <a:xfrm rot="10800000">
              <a:off x="1304" y="957"/>
              <a:ext cx="262"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zh-CN" sz="3200" b="1" i="1" dirty="0">
                  <a:latin typeface="Times New Roman" panose="02020603050405020304" pitchFamily="18" charset="0"/>
                  <a:ea typeface="宋体" panose="02010600030101010101" pitchFamily="2" charset="-122"/>
                  <a:sym typeface="Symbol" panose="05050102010706020507" pitchFamily="18" charset="2"/>
                </a:rPr>
                <a:t>+</a:t>
              </a:r>
            </a:p>
          </p:txBody>
        </p:sp>
        <p:sp>
          <p:nvSpPr>
            <p:cNvPr id="16" name="Line 16">
              <a:extLst>
                <a:ext uri="{FF2B5EF4-FFF2-40B4-BE49-F238E27FC236}">
                  <a16:creationId xmlns:a16="http://schemas.microsoft.com/office/drawing/2014/main" id="{52963878-1DFE-4468-84D4-3A6F38FDE481}"/>
                </a:ext>
              </a:extLst>
            </p:cNvPr>
            <p:cNvSpPr>
              <a:spLocks noChangeShapeType="1"/>
            </p:cNvSpPr>
            <p:nvPr/>
          </p:nvSpPr>
          <p:spPr bwMode="auto">
            <a:xfrm rot="10800000">
              <a:off x="740" y="982"/>
              <a:ext cx="0" cy="1175"/>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7" name="Oval 17">
              <a:extLst>
                <a:ext uri="{FF2B5EF4-FFF2-40B4-BE49-F238E27FC236}">
                  <a16:creationId xmlns:a16="http://schemas.microsoft.com/office/drawing/2014/main" id="{7E931190-34C1-499F-B2FD-D6A55C4D4772}"/>
                </a:ext>
              </a:extLst>
            </p:cNvPr>
            <p:cNvSpPr>
              <a:spLocks noChangeArrowheads="1"/>
            </p:cNvSpPr>
            <p:nvPr/>
          </p:nvSpPr>
          <p:spPr bwMode="auto">
            <a:xfrm rot="10800000">
              <a:off x="597" y="1430"/>
              <a:ext cx="317" cy="327"/>
            </a:xfrm>
            <a:prstGeom prst="ellipse">
              <a:avLst/>
            </a:prstGeom>
            <a:solidFill>
              <a:schemeClr val="accent1"/>
            </a:solidFill>
            <a:ln w="57150">
              <a:solidFill>
                <a:srgbClr val="FFCC00"/>
              </a:solidFill>
              <a:round/>
              <a:headEnd/>
              <a:tailEnd/>
            </a:ln>
          </p:spPr>
          <p:txBody>
            <a:bodyPr wrap="squar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sp>
          <p:nvSpPr>
            <p:cNvPr id="18" name="Oval 18">
              <a:extLst>
                <a:ext uri="{FF2B5EF4-FFF2-40B4-BE49-F238E27FC236}">
                  <a16:creationId xmlns:a16="http://schemas.microsoft.com/office/drawing/2014/main" id="{EA7E0391-4FA7-44B1-8F51-4470E4832481}"/>
                </a:ext>
              </a:extLst>
            </p:cNvPr>
            <p:cNvSpPr>
              <a:spLocks noChangeArrowheads="1"/>
            </p:cNvSpPr>
            <p:nvPr/>
          </p:nvSpPr>
          <p:spPr bwMode="auto">
            <a:xfrm rot="10800000">
              <a:off x="1350" y="2118"/>
              <a:ext cx="118" cy="76"/>
            </a:xfrm>
            <a:prstGeom prst="ellipse">
              <a:avLst/>
            </a:prstGeom>
            <a:noFill/>
            <a:ln w="38100">
              <a:solidFill>
                <a:srgbClr val="FFCC00"/>
              </a:solidFill>
              <a:round/>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sp>
          <p:nvSpPr>
            <p:cNvPr id="19" name="Line 19">
              <a:extLst>
                <a:ext uri="{FF2B5EF4-FFF2-40B4-BE49-F238E27FC236}">
                  <a16:creationId xmlns:a16="http://schemas.microsoft.com/office/drawing/2014/main" id="{DF1CFF85-1D8D-4CFB-A4F3-2EF2ABE5253D}"/>
                </a:ext>
              </a:extLst>
            </p:cNvPr>
            <p:cNvSpPr>
              <a:spLocks noChangeShapeType="1"/>
            </p:cNvSpPr>
            <p:nvPr/>
          </p:nvSpPr>
          <p:spPr bwMode="auto">
            <a:xfrm rot="5400000">
              <a:off x="1060" y="1837"/>
              <a:ext cx="0" cy="640"/>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20" name="Oval 20">
              <a:extLst>
                <a:ext uri="{FF2B5EF4-FFF2-40B4-BE49-F238E27FC236}">
                  <a16:creationId xmlns:a16="http://schemas.microsoft.com/office/drawing/2014/main" id="{8269C67C-FF82-44F2-A7AF-805D72526B69}"/>
                </a:ext>
              </a:extLst>
            </p:cNvPr>
            <p:cNvSpPr>
              <a:spLocks noChangeArrowheads="1"/>
            </p:cNvSpPr>
            <p:nvPr/>
          </p:nvSpPr>
          <p:spPr bwMode="auto">
            <a:xfrm rot="10800000">
              <a:off x="1350" y="970"/>
              <a:ext cx="100" cy="49"/>
            </a:xfrm>
            <a:prstGeom prst="ellipse">
              <a:avLst/>
            </a:prstGeom>
            <a:noFill/>
            <a:ln w="38100">
              <a:solidFill>
                <a:srgbClr val="FFCC00"/>
              </a:solidFill>
              <a:round/>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sp>
          <p:nvSpPr>
            <p:cNvPr id="21" name="Line 21">
              <a:extLst>
                <a:ext uri="{FF2B5EF4-FFF2-40B4-BE49-F238E27FC236}">
                  <a16:creationId xmlns:a16="http://schemas.microsoft.com/office/drawing/2014/main" id="{3D1FC3B3-7F0F-4F23-9CDD-4A8DB02D2A65}"/>
                </a:ext>
              </a:extLst>
            </p:cNvPr>
            <p:cNvSpPr>
              <a:spLocks noChangeShapeType="1"/>
            </p:cNvSpPr>
            <p:nvPr/>
          </p:nvSpPr>
          <p:spPr bwMode="auto">
            <a:xfrm rot="5400000">
              <a:off x="1060" y="662"/>
              <a:ext cx="0" cy="640"/>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22" name="Text Box 22">
              <a:extLst>
                <a:ext uri="{FF2B5EF4-FFF2-40B4-BE49-F238E27FC236}">
                  <a16:creationId xmlns:a16="http://schemas.microsoft.com/office/drawing/2014/main" id="{B5908FDB-2EE6-432D-9865-05BDACEE8BDF}"/>
                </a:ext>
              </a:extLst>
            </p:cNvPr>
            <p:cNvSpPr txBox="1">
              <a:spLocks noChangeArrowheads="1"/>
            </p:cNvSpPr>
            <p:nvPr/>
          </p:nvSpPr>
          <p:spPr bwMode="auto">
            <a:xfrm>
              <a:off x="1318" y="1386"/>
              <a:ext cx="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zh-CN" sz="2800" b="1" i="1">
                  <a:latin typeface="Times New Roman" panose="02020603050405020304" pitchFamily="18" charset="0"/>
                  <a:ea typeface="宋体" panose="02010600030101010101" pitchFamily="2" charset="-122"/>
                  <a:sym typeface="Symbol" panose="05050102010706020507" pitchFamily="18" charset="2"/>
                </a:rPr>
                <a:t>u</a:t>
              </a:r>
            </a:p>
          </p:txBody>
        </p:sp>
        <p:sp>
          <p:nvSpPr>
            <p:cNvPr id="24" name="Text Box 24">
              <a:extLst>
                <a:ext uri="{FF2B5EF4-FFF2-40B4-BE49-F238E27FC236}">
                  <a16:creationId xmlns:a16="http://schemas.microsoft.com/office/drawing/2014/main" id="{F0128F4D-FA0A-441C-A1DE-67DFF427672C}"/>
                </a:ext>
              </a:extLst>
            </p:cNvPr>
            <p:cNvSpPr txBox="1">
              <a:spLocks noChangeArrowheads="1"/>
            </p:cNvSpPr>
            <p:nvPr/>
          </p:nvSpPr>
          <p:spPr bwMode="auto">
            <a:xfrm>
              <a:off x="1343" y="1726"/>
              <a:ext cx="196"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zh-CN" sz="3200" b="1" i="1">
                  <a:latin typeface="Times New Roman" panose="02020603050405020304" pitchFamily="18" charset="0"/>
                  <a:ea typeface="宋体" panose="02010600030101010101" pitchFamily="2" charset="-122"/>
                  <a:sym typeface="Symbol" panose="05050102010706020507" pitchFamily="18" charset="2"/>
                </a:rPr>
                <a:t>_</a:t>
              </a:r>
            </a:p>
          </p:txBody>
        </p:sp>
        <p:graphicFrame>
          <p:nvGraphicFramePr>
            <p:cNvPr id="25" name="Object 25">
              <a:extLst>
                <a:ext uri="{FF2B5EF4-FFF2-40B4-BE49-F238E27FC236}">
                  <a16:creationId xmlns:a16="http://schemas.microsoft.com/office/drawing/2014/main" id="{1BBCA7E9-A462-4D21-82CB-1A9A4E1AE4CD}"/>
                </a:ext>
              </a:extLst>
            </p:cNvPr>
            <p:cNvGraphicFramePr>
              <a:graphicFrameLocks noChangeAspect="1"/>
            </p:cNvGraphicFramePr>
            <p:nvPr/>
          </p:nvGraphicFramePr>
          <p:xfrm>
            <a:off x="295" y="1344"/>
            <a:ext cx="242" cy="362"/>
          </p:xfrm>
          <a:graphic>
            <a:graphicData uri="http://schemas.openxmlformats.org/presentationml/2006/ole">
              <mc:AlternateContent xmlns:mc="http://schemas.openxmlformats.org/markup-compatibility/2006">
                <mc:Choice xmlns:v="urn:schemas-microsoft-com:vml" Requires="v">
                  <p:oleObj spid="_x0000_s26639" name="Equation" r:id="rId5" imgW="133480" imgH="209731" progId="Equation.3">
                    <p:embed/>
                  </p:oleObj>
                </mc:Choice>
                <mc:Fallback>
                  <p:oleObj name="Equation" r:id="rId5" imgW="133480" imgH="209731" progId="Equation.3">
                    <p:embed/>
                    <p:pic>
                      <p:nvPicPr>
                        <p:cNvPr id="25" name="Object 25">
                          <a:extLst>
                            <a:ext uri="{FF2B5EF4-FFF2-40B4-BE49-F238E27FC236}">
                              <a16:creationId xmlns:a16="http://schemas.microsoft.com/office/drawing/2014/main" id="{1BBCA7E9-A462-4D21-82CB-1A9A4E1AE4C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5" y="1344"/>
                          <a:ext cx="242" cy="3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 name="Line 26">
              <a:extLst>
                <a:ext uri="{FF2B5EF4-FFF2-40B4-BE49-F238E27FC236}">
                  <a16:creationId xmlns:a16="http://schemas.microsoft.com/office/drawing/2014/main" id="{A3B5106C-9CC9-4558-88B2-719AD16C8B7C}"/>
                </a:ext>
              </a:extLst>
            </p:cNvPr>
            <p:cNvSpPr>
              <a:spLocks noChangeShapeType="1"/>
            </p:cNvSpPr>
            <p:nvPr/>
          </p:nvSpPr>
          <p:spPr bwMode="auto">
            <a:xfrm flipV="1">
              <a:off x="581" y="1587"/>
              <a:ext cx="317" cy="0"/>
            </a:xfrm>
            <a:prstGeom prst="line">
              <a:avLst/>
            </a:prstGeom>
            <a:noFill/>
            <a:ln w="57150">
              <a:solidFill>
                <a:srgbClr val="FFCC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27" name="AutoShape 27">
              <a:extLst>
                <a:ext uri="{FF2B5EF4-FFF2-40B4-BE49-F238E27FC236}">
                  <a16:creationId xmlns:a16="http://schemas.microsoft.com/office/drawing/2014/main" id="{9DAE278E-9C24-4A0C-BA4B-950159B8794D}"/>
                </a:ext>
              </a:extLst>
            </p:cNvPr>
            <p:cNvSpPr>
              <a:spLocks noChangeArrowheads="1"/>
            </p:cNvSpPr>
            <p:nvPr/>
          </p:nvSpPr>
          <p:spPr bwMode="auto">
            <a:xfrm>
              <a:off x="612" y="981"/>
              <a:ext cx="91" cy="408"/>
            </a:xfrm>
            <a:prstGeom prst="upArrow">
              <a:avLst>
                <a:gd name="adj1" fmla="val 50000"/>
                <a:gd name="adj2" fmla="val 112088"/>
              </a:avLst>
            </a:prstGeom>
            <a:solidFill>
              <a:schemeClr val="tx1"/>
            </a:solidFill>
            <a:ln w="9525" algn="ctr">
              <a:solidFill>
                <a:schemeClr val="tx1"/>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grpSp>
      <p:grpSp>
        <p:nvGrpSpPr>
          <p:cNvPr id="30" name="Group 30">
            <a:extLst>
              <a:ext uri="{FF2B5EF4-FFF2-40B4-BE49-F238E27FC236}">
                <a16:creationId xmlns:a16="http://schemas.microsoft.com/office/drawing/2014/main" id="{07C4F7A3-1BEC-49DF-8B51-CEF34FA1868A}"/>
              </a:ext>
            </a:extLst>
          </p:cNvPr>
          <p:cNvGrpSpPr>
            <a:grpSpLocks/>
          </p:cNvGrpSpPr>
          <p:nvPr/>
        </p:nvGrpSpPr>
        <p:grpSpPr bwMode="auto">
          <a:xfrm>
            <a:off x="1919289" y="3907408"/>
            <a:ext cx="2016125" cy="2199730"/>
            <a:chOff x="249" y="2599"/>
            <a:chExt cx="1270" cy="1249"/>
          </a:xfrm>
        </p:grpSpPr>
        <p:sp>
          <p:nvSpPr>
            <p:cNvPr id="31" name="Line 31">
              <a:extLst>
                <a:ext uri="{FF2B5EF4-FFF2-40B4-BE49-F238E27FC236}">
                  <a16:creationId xmlns:a16="http://schemas.microsoft.com/office/drawing/2014/main" id="{89B7EB50-7365-4820-992E-D6DF4EFE72FF}"/>
                </a:ext>
              </a:extLst>
            </p:cNvPr>
            <p:cNvSpPr>
              <a:spLocks noChangeShapeType="1"/>
            </p:cNvSpPr>
            <p:nvPr/>
          </p:nvSpPr>
          <p:spPr bwMode="auto">
            <a:xfrm rot="10800000">
              <a:off x="694" y="2648"/>
              <a:ext cx="0" cy="1175"/>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32" name="Oval 32">
              <a:extLst>
                <a:ext uri="{FF2B5EF4-FFF2-40B4-BE49-F238E27FC236}">
                  <a16:creationId xmlns:a16="http://schemas.microsoft.com/office/drawing/2014/main" id="{BA6A7FFA-ADDF-430D-9064-E9B8D662AFC7}"/>
                </a:ext>
              </a:extLst>
            </p:cNvPr>
            <p:cNvSpPr>
              <a:spLocks noChangeArrowheads="1"/>
            </p:cNvSpPr>
            <p:nvPr/>
          </p:nvSpPr>
          <p:spPr bwMode="auto">
            <a:xfrm rot="10800000">
              <a:off x="520" y="3137"/>
              <a:ext cx="317" cy="295"/>
            </a:xfrm>
            <a:prstGeom prst="ellipse">
              <a:avLst/>
            </a:prstGeom>
            <a:solidFill>
              <a:schemeClr val="accent1"/>
            </a:solidFill>
            <a:ln w="57150">
              <a:solidFill>
                <a:srgbClr val="FFCC00"/>
              </a:solidFill>
              <a:round/>
              <a:headEnd/>
              <a:tailEnd/>
            </a:ln>
          </p:spPr>
          <p:txBody>
            <a:bodyPr wrap="squar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sp>
          <p:nvSpPr>
            <p:cNvPr id="33" name="Oval 33">
              <a:extLst>
                <a:ext uri="{FF2B5EF4-FFF2-40B4-BE49-F238E27FC236}">
                  <a16:creationId xmlns:a16="http://schemas.microsoft.com/office/drawing/2014/main" id="{5D51B40C-43B4-427E-BA5C-DD9D648B9EF0}"/>
                </a:ext>
              </a:extLst>
            </p:cNvPr>
            <p:cNvSpPr>
              <a:spLocks noChangeArrowheads="1"/>
            </p:cNvSpPr>
            <p:nvPr/>
          </p:nvSpPr>
          <p:spPr bwMode="auto">
            <a:xfrm rot="10800000">
              <a:off x="1298" y="3785"/>
              <a:ext cx="93" cy="63"/>
            </a:xfrm>
            <a:prstGeom prst="ellipse">
              <a:avLst/>
            </a:prstGeom>
            <a:noFill/>
            <a:ln w="38100">
              <a:solidFill>
                <a:srgbClr val="FFCC00"/>
              </a:solidFill>
              <a:round/>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sp>
          <p:nvSpPr>
            <p:cNvPr id="34" name="Line 34">
              <a:extLst>
                <a:ext uri="{FF2B5EF4-FFF2-40B4-BE49-F238E27FC236}">
                  <a16:creationId xmlns:a16="http://schemas.microsoft.com/office/drawing/2014/main" id="{FED6B18B-5354-49BD-B948-90418E770C05}"/>
                </a:ext>
              </a:extLst>
            </p:cNvPr>
            <p:cNvSpPr>
              <a:spLocks noChangeShapeType="1"/>
            </p:cNvSpPr>
            <p:nvPr/>
          </p:nvSpPr>
          <p:spPr bwMode="auto">
            <a:xfrm rot="5400000">
              <a:off x="1014" y="3503"/>
              <a:ext cx="0" cy="640"/>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35" name="Oval 35">
              <a:extLst>
                <a:ext uri="{FF2B5EF4-FFF2-40B4-BE49-F238E27FC236}">
                  <a16:creationId xmlns:a16="http://schemas.microsoft.com/office/drawing/2014/main" id="{9E0F83EE-D315-4EE1-AEBA-DBAEDEBA9B23}"/>
                </a:ext>
              </a:extLst>
            </p:cNvPr>
            <p:cNvSpPr>
              <a:spLocks noChangeArrowheads="1"/>
            </p:cNvSpPr>
            <p:nvPr/>
          </p:nvSpPr>
          <p:spPr bwMode="auto">
            <a:xfrm rot="10800000">
              <a:off x="1310" y="2599"/>
              <a:ext cx="57" cy="85"/>
            </a:xfrm>
            <a:prstGeom prst="ellipse">
              <a:avLst/>
            </a:prstGeom>
            <a:noFill/>
            <a:ln w="38100">
              <a:solidFill>
                <a:srgbClr val="FFCC00"/>
              </a:solidFill>
              <a:round/>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sp>
          <p:nvSpPr>
            <p:cNvPr id="36" name="Line 36">
              <a:extLst>
                <a:ext uri="{FF2B5EF4-FFF2-40B4-BE49-F238E27FC236}">
                  <a16:creationId xmlns:a16="http://schemas.microsoft.com/office/drawing/2014/main" id="{6EA8FB96-7D42-4D86-9263-1E5A3AE547C0}"/>
                </a:ext>
              </a:extLst>
            </p:cNvPr>
            <p:cNvSpPr>
              <a:spLocks noChangeShapeType="1"/>
            </p:cNvSpPr>
            <p:nvPr/>
          </p:nvSpPr>
          <p:spPr bwMode="auto">
            <a:xfrm rot="5400000">
              <a:off x="1014" y="2328"/>
              <a:ext cx="0" cy="640"/>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37" name="Text Box 37">
              <a:extLst>
                <a:ext uri="{FF2B5EF4-FFF2-40B4-BE49-F238E27FC236}">
                  <a16:creationId xmlns:a16="http://schemas.microsoft.com/office/drawing/2014/main" id="{E505A27B-41C4-4391-BF2A-DAFABA49F3F5}"/>
                </a:ext>
              </a:extLst>
            </p:cNvPr>
            <p:cNvSpPr txBox="1">
              <a:spLocks noChangeArrowheads="1"/>
            </p:cNvSpPr>
            <p:nvPr/>
          </p:nvSpPr>
          <p:spPr bwMode="auto">
            <a:xfrm>
              <a:off x="1272" y="3068"/>
              <a:ext cx="241"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zh-CN" sz="2800" b="1" i="1">
                  <a:latin typeface="Times New Roman" panose="02020603050405020304" pitchFamily="18" charset="0"/>
                  <a:ea typeface="宋体" panose="02010600030101010101" pitchFamily="2" charset="-122"/>
                  <a:sym typeface="Symbol" panose="05050102010706020507" pitchFamily="18" charset="2"/>
                </a:rPr>
                <a:t>u</a:t>
              </a:r>
            </a:p>
          </p:txBody>
        </p:sp>
        <p:sp>
          <p:nvSpPr>
            <p:cNvPr id="38" name="Text Box 38">
              <a:extLst>
                <a:ext uri="{FF2B5EF4-FFF2-40B4-BE49-F238E27FC236}">
                  <a16:creationId xmlns:a16="http://schemas.microsoft.com/office/drawing/2014/main" id="{7813EE0D-E719-4741-9C5B-8435D27F819D}"/>
                </a:ext>
              </a:extLst>
            </p:cNvPr>
            <p:cNvSpPr txBox="1">
              <a:spLocks noChangeArrowheads="1"/>
            </p:cNvSpPr>
            <p:nvPr/>
          </p:nvSpPr>
          <p:spPr bwMode="auto">
            <a:xfrm rot="10800000">
              <a:off x="1257" y="2642"/>
              <a:ext cx="262" cy="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zh-CN" sz="3200" b="1" i="1">
                  <a:latin typeface="Times New Roman" panose="02020603050405020304" pitchFamily="18" charset="0"/>
                  <a:ea typeface="宋体" panose="02010600030101010101" pitchFamily="2" charset="-122"/>
                  <a:sym typeface="Symbol" panose="05050102010706020507" pitchFamily="18" charset="2"/>
                </a:rPr>
                <a:t>+</a:t>
              </a:r>
            </a:p>
          </p:txBody>
        </p:sp>
        <p:sp>
          <p:nvSpPr>
            <p:cNvPr id="39" name="Text Box 39">
              <a:extLst>
                <a:ext uri="{FF2B5EF4-FFF2-40B4-BE49-F238E27FC236}">
                  <a16:creationId xmlns:a16="http://schemas.microsoft.com/office/drawing/2014/main" id="{33784571-50F7-4247-A958-0EA11ECE33A9}"/>
                </a:ext>
              </a:extLst>
            </p:cNvPr>
            <p:cNvSpPr txBox="1">
              <a:spLocks noChangeArrowheads="1"/>
            </p:cNvSpPr>
            <p:nvPr/>
          </p:nvSpPr>
          <p:spPr bwMode="auto">
            <a:xfrm>
              <a:off x="1297" y="3410"/>
              <a:ext cx="196" cy="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zh-CN" sz="3200" b="1" i="1">
                  <a:latin typeface="Times New Roman" panose="02020603050405020304" pitchFamily="18" charset="0"/>
                  <a:ea typeface="宋体" panose="02010600030101010101" pitchFamily="2" charset="-122"/>
                  <a:sym typeface="Symbol" panose="05050102010706020507" pitchFamily="18" charset="2"/>
                </a:rPr>
                <a:t>_</a:t>
              </a:r>
            </a:p>
          </p:txBody>
        </p:sp>
        <p:graphicFrame>
          <p:nvGraphicFramePr>
            <p:cNvPr id="40" name="Object 40">
              <a:extLst>
                <a:ext uri="{FF2B5EF4-FFF2-40B4-BE49-F238E27FC236}">
                  <a16:creationId xmlns:a16="http://schemas.microsoft.com/office/drawing/2014/main" id="{64E96A9B-AACB-4A4B-BBC4-6845D506F8A7}"/>
                </a:ext>
              </a:extLst>
            </p:cNvPr>
            <p:cNvGraphicFramePr>
              <a:graphicFrameLocks noChangeAspect="1"/>
            </p:cNvGraphicFramePr>
            <p:nvPr/>
          </p:nvGraphicFramePr>
          <p:xfrm>
            <a:off x="249" y="3010"/>
            <a:ext cx="242" cy="362"/>
          </p:xfrm>
          <a:graphic>
            <a:graphicData uri="http://schemas.openxmlformats.org/presentationml/2006/ole">
              <mc:AlternateContent xmlns:mc="http://schemas.openxmlformats.org/markup-compatibility/2006">
                <mc:Choice xmlns:v="urn:schemas-microsoft-com:vml" Requires="v">
                  <p:oleObj spid="_x0000_s26640" name="Equation" r:id="rId7" imgW="133480" imgH="209731" progId="Equation.3">
                    <p:embed/>
                  </p:oleObj>
                </mc:Choice>
                <mc:Fallback>
                  <p:oleObj name="Equation" r:id="rId7" imgW="133480" imgH="209731" progId="Equation.3">
                    <p:embed/>
                    <p:pic>
                      <p:nvPicPr>
                        <p:cNvPr id="40" name="Object 40">
                          <a:extLst>
                            <a:ext uri="{FF2B5EF4-FFF2-40B4-BE49-F238E27FC236}">
                              <a16:creationId xmlns:a16="http://schemas.microsoft.com/office/drawing/2014/main" id="{64E96A9B-AACB-4A4B-BBC4-6845D506F8A7}"/>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9" y="3010"/>
                          <a:ext cx="242" cy="3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1" name="Line 41">
              <a:extLst>
                <a:ext uri="{FF2B5EF4-FFF2-40B4-BE49-F238E27FC236}">
                  <a16:creationId xmlns:a16="http://schemas.microsoft.com/office/drawing/2014/main" id="{D634DCFD-EBD8-433D-8991-43969220E7E1}"/>
                </a:ext>
              </a:extLst>
            </p:cNvPr>
            <p:cNvSpPr>
              <a:spLocks noChangeShapeType="1"/>
            </p:cNvSpPr>
            <p:nvPr/>
          </p:nvSpPr>
          <p:spPr bwMode="auto">
            <a:xfrm flipV="1">
              <a:off x="521" y="3282"/>
              <a:ext cx="317" cy="0"/>
            </a:xfrm>
            <a:prstGeom prst="line">
              <a:avLst/>
            </a:prstGeom>
            <a:noFill/>
            <a:ln w="57150">
              <a:solidFill>
                <a:srgbClr val="FFCC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42" name="AutoShape 42">
              <a:extLst>
                <a:ext uri="{FF2B5EF4-FFF2-40B4-BE49-F238E27FC236}">
                  <a16:creationId xmlns:a16="http://schemas.microsoft.com/office/drawing/2014/main" id="{1ECBA97A-3046-4D0C-8B16-C68B19003214}"/>
                </a:ext>
              </a:extLst>
            </p:cNvPr>
            <p:cNvSpPr>
              <a:spLocks noChangeArrowheads="1"/>
            </p:cNvSpPr>
            <p:nvPr/>
          </p:nvSpPr>
          <p:spPr bwMode="auto">
            <a:xfrm>
              <a:off x="567" y="2614"/>
              <a:ext cx="90" cy="408"/>
            </a:xfrm>
            <a:prstGeom prst="downArrow">
              <a:avLst>
                <a:gd name="adj1" fmla="val 50000"/>
                <a:gd name="adj2" fmla="val 113333"/>
              </a:avLst>
            </a:prstGeom>
            <a:solidFill>
              <a:schemeClr val="tx1"/>
            </a:solidFill>
            <a:ln w="9525" algn="ctr">
              <a:solidFill>
                <a:schemeClr val="tx1"/>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grpSp>
    </p:spTree>
    <p:extLst>
      <p:ext uri="{BB962C8B-B14F-4D97-AF65-F5344CB8AC3E}">
        <p14:creationId xmlns:p14="http://schemas.microsoft.com/office/powerpoint/2010/main" val="417706154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3">
            <a:extLst>
              <a:ext uri="{FF2B5EF4-FFF2-40B4-BE49-F238E27FC236}">
                <a16:creationId xmlns:a16="http://schemas.microsoft.com/office/drawing/2014/main" id="{F7F77D82-B74D-470B-A851-99273C88BA1E}"/>
              </a:ext>
            </a:extLst>
          </p:cNvPr>
          <p:cNvSpPr txBox="1">
            <a:spLocks noChangeArrowheads="1"/>
          </p:cNvSpPr>
          <p:nvPr/>
        </p:nvSpPr>
        <p:spPr bwMode="auto">
          <a:xfrm>
            <a:off x="1593850" y="752477"/>
            <a:ext cx="44656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zh-CN" altLang="en-US" sz="2400" b="1" dirty="0">
                <a:solidFill>
                  <a:srgbClr val="000000"/>
                </a:solidFill>
                <a:latin typeface="Times New Roman" panose="02020603050405020304" pitchFamily="18" charset="0"/>
                <a:ea typeface="仿宋_GB2312" pitchFamily="49" charset="-122"/>
                <a:sym typeface="Symbol" panose="05050102010706020507" pitchFamily="18" charset="2"/>
              </a:rPr>
              <a:t>计算图示电路各元件的功率。</a:t>
            </a:r>
          </a:p>
        </p:txBody>
      </p:sp>
      <p:sp>
        <p:nvSpPr>
          <p:cNvPr id="4" name="Text Box 4">
            <a:extLst>
              <a:ext uri="{FF2B5EF4-FFF2-40B4-BE49-F238E27FC236}">
                <a16:creationId xmlns:a16="http://schemas.microsoft.com/office/drawing/2014/main" id="{B5EF43EA-95F7-4056-8361-6CB56B03CC47}"/>
              </a:ext>
            </a:extLst>
          </p:cNvPr>
          <p:cNvSpPr txBox="1">
            <a:spLocks noChangeArrowheads="1"/>
          </p:cNvSpPr>
          <p:nvPr/>
        </p:nvSpPr>
        <p:spPr bwMode="auto">
          <a:xfrm>
            <a:off x="5164136" y="1585551"/>
            <a:ext cx="6477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zh-CN" altLang="en-US" sz="2800" b="1">
                <a:latin typeface="Times New Roman" panose="02020603050405020304" pitchFamily="18" charset="0"/>
                <a:ea typeface="宋体" panose="02010600030101010101" pitchFamily="2" charset="-122"/>
                <a:sym typeface="Symbol" panose="05050102010706020507" pitchFamily="18" charset="2"/>
              </a:rPr>
              <a:t>解</a:t>
            </a:r>
          </a:p>
        </p:txBody>
      </p:sp>
      <p:graphicFrame>
        <p:nvGraphicFramePr>
          <p:cNvPr id="5" name="Object 5">
            <a:extLst>
              <a:ext uri="{FF2B5EF4-FFF2-40B4-BE49-F238E27FC236}">
                <a16:creationId xmlns:a16="http://schemas.microsoft.com/office/drawing/2014/main" id="{5E41D9AF-8BBE-4780-8D46-8ED08A980405}"/>
              </a:ext>
            </a:extLst>
          </p:cNvPr>
          <p:cNvGraphicFramePr>
            <a:graphicFrameLocks noChangeAspect="1"/>
          </p:cNvGraphicFramePr>
          <p:nvPr/>
        </p:nvGraphicFramePr>
        <p:xfrm>
          <a:off x="6059487" y="1607345"/>
          <a:ext cx="2244725" cy="477837"/>
        </p:xfrm>
        <a:graphic>
          <a:graphicData uri="http://schemas.openxmlformats.org/presentationml/2006/ole">
            <mc:AlternateContent xmlns:mc="http://schemas.openxmlformats.org/markup-compatibility/2006">
              <mc:Choice xmlns:v="urn:schemas-microsoft-com:vml" Requires="v">
                <p:oleObj spid="_x0000_s27666" name="Equation" r:id="rId3" imgW="818987" imgH="161949" progId="Equation.DSMT4">
                  <p:embed/>
                </p:oleObj>
              </mc:Choice>
              <mc:Fallback>
                <p:oleObj name="Equation" r:id="rId3" imgW="818987" imgH="161949" progId="Equation.DSMT4">
                  <p:embed/>
                  <p:pic>
                    <p:nvPicPr>
                      <p:cNvPr id="5" name="Object 5">
                        <a:extLst>
                          <a:ext uri="{FF2B5EF4-FFF2-40B4-BE49-F238E27FC236}">
                            <a16:creationId xmlns:a16="http://schemas.microsoft.com/office/drawing/2014/main" id="{5E41D9AF-8BBE-4780-8D46-8ED08A98040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59487" y="1607345"/>
                        <a:ext cx="2244725" cy="4778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 name="Object 6">
            <a:extLst>
              <a:ext uri="{FF2B5EF4-FFF2-40B4-BE49-F238E27FC236}">
                <a16:creationId xmlns:a16="http://schemas.microsoft.com/office/drawing/2014/main" id="{C7E3D455-C9DC-492E-92E2-0DB192CC5709}"/>
              </a:ext>
            </a:extLst>
          </p:cNvPr>
          <p:cNvGraphicFramePr>
            <a:graphicFrameLocks noChangeAspect="1"/>
          </p:cNvGraphicFramePr>
          <p:nvPr/>
        </p:nvGraphicFramePr>
        <p:xfrm>
          <a:off x="6059487" y="2237582"/>
          <a:ext cx="1262063" cy="492125"/>
        </p:xfrm>
        <a:graphic>
          <a:graphicData uri="http://schemas.openxmlformats.org/presentationml/2006/ole">
            <mc:AlternateContent xmlns:mc="http://schemas.openxmlformats.org/markup-compatibility/2006">
              <mc:Choice xmlns:v="urn:schemas-microsoft-com:vml" Requires="v">
                <p:oleObj spid="_x0000_s27667" name="Equation" r:id="rId5" imgW="438337" imgH="161949" progId="Equation.DSMT4">
                  <p:embed/>
                </p:oleObj>
              </mc:Choice>
              <mc:Fallback>
                <p:oleObj name="Equation" r:id="rId5" imgW="438337" imgH="161949" progId="Equation.DSMT4">
                  <p:embed/>
                  <p:pic>
                    <p:nvPicPr>
                      <p:cNvPr id="6" name="Object 6">
                        <a:extLst>
                          <a:ext uri="{FF2B5EF4-FFF2-40B4-BE49-F238E27FC236}">
                            <a16:creationId xmlns:a16="http://schemas.microsoft.com/office/drawing/2014/main" id="{C7E3D455-C9DC-492E-92E2-0DB192CC570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59487" y="2237582"/>
                        <a:ext cx="1262063" cy="492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 name="Object 7">
            <a:extLst>
              <a:ext uri="{FF2B5EF4-FFF2-40B4-BE49-F238E27FC236}">
                <a16:creationId xmlns:a16="http://schemas.microsoft.com/office/drawing/2014/main" id="{6420B718-E57E-4DA6-9583-335B3388C01A}"/>
              </a:ext>
            </a:extLst>
          </p:cNvPr>
          <p:cNvGraphicFramePr>
            <a:graphicFrameLocks noChangeAspect="1"/>
          </p:cNvGraphicFramePr>
          <p:nvPr/>
        </p:nvGraphicFramePr>
        <p:xfrm>
          <a:off x="5975350" y="2896827"/>
          <a:ext cx="3933825" cy="631825"/>
        </p:xfrm>
        <a:graphic>
          <a:graphicData uri="http://schemas.openxmlformats.org/presentationml/2006/ole">
            <mc:AlternateContent xmlns:mc="http://schemas.openxmlformats.org/markup-compatibility/2006">
              <mc:Choice xmlns:v="urn:schemas-microsoft-com:vml" Requires="v">
                <p:oleObj spid="_x0000_s27668" name="Equation" r:id="rId7" imgW="1400067" imgH="209731" progId="Equation.DSMT4">
                  <p:embed/>
                </p:oleObj>
              </mc:Choice>
              <mc:Fallback>
                <p:oleObj name="Equation" r:id="rId7" imgW="1400067" imgH="209731" progId="Equation.DSMT4">
                  <p:embed/>
                  <p:pic>
                    <p:nvPicPr>
                      <p:cNvPr id="7" name="Object 7">
                        <a:extLst>
                          <a:ext uri="{FF2B5EF4-FFF2-40B4-BE49-F238E27FC236}">
                            <a16:creationId xmlns:a16="http://schemas.microsoft.com/office/drawing/2014/main" id="{6420B718-E57E-4DA6-9583-335B3388C01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75350" y="2896827"/>
                        <a:ext cx="3933825" cy="631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 name="Object 8">
            <a:extLst>
              <a:ext uri="{FF2B5EF4-FFF2-40B4-BE49-F238E27FC236}">
                <a16:creationId xmlns:a16="http://schemas.microsoft.com/office/drawing/2014/main" id="{3EA0A99E-070C-4687-AC57-9AFF0276573F}"/>
              </a:ext>
            </a:extLst>
          </p:cNvPr>
          <p:cNvGraphicFramePr>
            <a:graphicFrameLocks noChangeAspect="1"/>
          </p:cNvGraphicFramePr>
          <p:nvPr/>
        </p:nvGraphicFramePr>
        <p:xfrm>
          <a:off x="5975350" y="3777456"/>
          <a:ext cx="3790950" cy="609600"/>
        </p:xfrm>
        <a:graphic>
          <a:graphicData uri="http://schemas.openxmlformats.org/presentationml/2006/ole">
            <mc:AlternateContent xmlns:mc="http://schemas.openxmlformats.org/markup-compatibility/2006">
              <mc:Choice xmlns:v="urn:schemas-microsoft-com:vml" Requires="v">
                <p:oleObj spid="_x0000_s27669" name="Equation" r:id="rId9" imgW="1400067" imgH="209731" progId="Equation.DSMT4">
                  <p:embed/>
                </p:oleObj>
              </mc:Choice>
              <mc:Fallback>
                <p:oleObj name="Equation" r:id="rId9" imgW="1400067" imgH="209731" progId="Equation.DSMT4">
                  <p:embed/>
                  <p:pic>
                    <p:nvPicPr>
                      <p:cNvPr id="8" name="Object 8">
                        <a:extLst>
                          <a:ext uri="{FF2B5EF4-FFF2-40B4-BE49-F238E27FC236}">
                            <a16:creationId xmlns:a16="http://schemas.microsoft.com/office/drawing/2014/main" id="{3EA0A99E-070C-4687-AC57-9AFF0276573F}"/>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975350" y="3777456"/>
                        <a:ext cx="3790950"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 name="Text Box 9">
            <a:extLst>
              <a:ext uri="{FF2B5EF4-FFF2-40B4-BE49-F238E27FC236}">
                <a16:creationId xmlns:a16="http://schemas.microsoft.com/office/drawing/2014/main" id="{8A07A4D7-376E-4B5C-92EE-07617B0C2EE8}"/>
              </a:ext>
            </a:extLst>
          </p:cNvPr>
          <p:cNvSpPr txBox="1">
            <a:spLocks noChangeArrowheads="1"/>
          </p:cNvSpPr>
          <p:nvPr/>
        </p:nvSpPr>
        <p:spPr bwMode="auto">
          <a:xfrm>
            <a:off x="9933422" y="3019065"/>
            <a:ext cx="9350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zh-CN" altLang="en-US" sz="2400" b="1" dirty="0">
                <a:solidFill>
                  <a:srgbClr val="CC0000"/>
                </a:solidFill>
                <a:latin typeface="Times New Roman" panose="02020603050405020304" pitchFamily="18" charset="0"/>
                <a:ea typeface="仿宋_GB2312" pitchFamily="49" charset="-122"/>
                <a:sym typeface="Symbol" panose="05050102010706020507" pitchFamily="18" charset="2"/>
              </a:rPr>
              <a:t>发出</a:t>
            </a:r>
          </a:p>
        </p:txBody>
      </p:sp>
      <p:sp>
        <p:nvSpPr>
          <p:cNvPr id="10" name="Text Box 10">
            <a:extLst>
              <a:ext uri="{FF2B5EF4-FFF2-40B4-BE49-F238E27FC236}">
                <a16:creationId xmlns:a16="http://schemas.microsoft.com/office/drawing/2014/main" id="{06CAF1DD-2914-4C9C-BA50-2EF281AD529E}"/>
              </a:ext>
            </a:extLst>
          </p:cNvPr>
          <p:cNvSpPr txBox="1">
            <a:spLocks noChangeArrowheads="1"/>
          </p:cNvSpPr>
          <p:nvPr/>
        </p:nvSpPr>
        <p:spPr bwMode="auto">
          <a:xfrm>
            <a:off x="9933422" y="3853656"/>
            <a:ext cx="9350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zh-CN" altLang="en-US" sz="2400" b="1" dirty="0">
                <a:solidFill>
                  <a:srgbClr val="CC0000"/>
                </a:solidFill>
                <a:latin typeface="Times New Roman" panose="02020603050405020304" pitchFamily="18" charset="0"/>
                <a:ea typeface="仿宋_GB2312" pitchFamily="49" charset="-122"/>
                <a:sym typeface="Symbol" panose="05050102010706020507" pitchFamily="18" charset="2"/>
              </a:rPr>
              <a:t>吸收</a:t>
            </a:r>
          </a:p>
        </p:txBody>
      </p:sp>
      <p:sp>
        <p:nvSpPr>
          <p:cNvPr id="11" name="Text Box 11">
            <a:extLst>
              <a:ext uri="{FF2B5EF4-FFF2-40B4-BE49-F238E27FC236}">
                <a16:creationId xmlns:a16="http://schemas.microsoft.com/office/drawing/2014/main" id="{6430BF83-AE69-431D-955F-1E2842E5B151}"/>
              </a:ext>
            </a:extLst>
          </p:cNvPr>
          <p:cNvSpPr txBox="1">
            <a:spLocks noChangeArrowheads="1"/>
          </p:cNvSpPr>
          <p:nvPr/>
        </p:nvSpPr>
        <p:spPr bwMode="auto">
          <a:xfrm>
            <a:off x="3706812" y="4884737"/>
            <a:ext cx="4537075" cy="519113"/>
          </a:xfrm>
          <a:prstGeom prst="rect">
            <a:avLst/>
          </a:prstGeom>
          <a:solidFill>
            <a:schemeClr val="bg1"/>
          </a:solidFill>
          <a:ln>
            <a:noFill/>
          </a:ln>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zh-CN" altLang="en-US" sz="2800" b="1" dirty="0">
                <a:solidFill>
                  <a:srgbClr val="C00000"/>
                </a:solidFill>
                <a:latin typeface="Times New Roman" panose="02020603050405020304" pitchFamily="18" charset="0"/>
                <a:ea typeface="仿宋_GB2312" pitchFamily="49" charset="-122"/>
                <a:sym typeface="Symbol" panose="05050102010706020507" pitchFamily="18" charset="2"/>
              </a:rPr>
              <a:t>满足</a:t>
            </a:r>
            <a:r>
              <a:rPr kumimoji="1" lang="zh-CN" altLang="en-US" sz="2800" b="1" dirty="0">
                <a:solidFill>
                  <a:srgbClr val="C00000"/>
                </a:solidFill>
                <a:latin typeface="Times New Roman" panose="02020603050405020304" pitchFamily="18" charset="0"/>
                <a:ea typeface="仿宋_GB2312" pitchFamily="49" charset="-122"/>
                <a:sym typeface="Wingdings" panose="05000000000000000000" pitchFamily="2" charset="2"/>
              </a:rPr>
              <a:t>：</a:t>
            </a:r>
            <a:r>
              <a:rPr kumimoji="1" lang="en-US" altLang="zh-CN" sz="2800" b="1" i="1" dirty="0">
                <a:solidFill>
                  <a:srgbClr val="C00000"/>
                </a:solidFill>
                <a:latin typeface="Times New Roman" panose="02020603050405020304" pitchFamily="18" charset="0"/>
                <a:ea typeface="仿宋_GB2312" pitchFamily="49" charset="-122"/>
                <a:sym typeface="Wingdings" panose="05000000000000000000" pitchFamily="2" charset="2"/>
              </a:rPr>
              <a:t>P</a:t>
            </a:r>
            <a:r>
              <a:rPr kumimoji="1" lang="zh-CN" altLang="en-US" sz="2800" b="1" dirty="0">
                <a:solidFill>
                  <a:srgbClr val="C00000"/>
                </a:solidFill>
                <a:latin typeface="Times New Roman" panose="02020603050405020304" pitchFamily="18" charset="0"/>
                <a:ea typeface="仿宋_GB2312" pitchFamily="49" charset="-122"/>
                <a:sym typeface="Wingdings" panose="05000000000000000000" pitchFamily="2" charset="2"/>
              </a:rPr>
              <a:t>（发）＝</a:t>
            </a:r>
            <a:r>
              <a:rPr kumimoji="1" lang="en-US" altLang="zh-CN" sz="2800" b="1" i="1" dirty="0">
                <a:solidFill>
                  <a:srgbClr val="C00000"/>
                </a:solidFill>
                <a:latin typeface="Times New Roman" panose="02020603050405020304" pitchFamily="18" charset="0"/>
                <a:ea typeface="仿宋_GB2312" pitchFamily="49" charset="-122"/>
                <a:sym typeface="Wingdings" panose="05000000000000000000" pitchFamily="2" charset="2"/>
              </a:rPr>
              <a:t>P</a:t>
            </a:r>
            <a:r>
              <a:rPr kumimoji="1" lang="zh-CN" altLang="en-US" sz="2800" b="1" dirty="0">
                <a:solidFill>
                  <a:srgbClr val="C00000"/>
                </a:solidFill>
                <a:latin typeface="Times New Roman" panose="02020603050405020304" pitchFamily="18" charset="0"/>
                <a:ea typeface="仿宋_GB2312" pitchFamily="49" charset="-122"/>
                <a:sym typeface="Wingdings" panose="05000000000000000000" pitchFamily="2" charset="2"/>
              </a:rPr>
              <a:t>（吸）</a:t>
            </a:r>
            <a:endParaRPr kumimoji="1" lang="zh-CN" altLang="en-US" sz="2800" b="1" dirty="0">
              <a:solidFill>
                <a:srgbClr val="C00000"/>
              </a:solidFill>
              <a:latin typeface="Times New Roman" panose="02020603050405020304" pitchFamily="18" charset="0"/>
              <a:ea typeface="仿宋_GB2312" pitchFamily="49" charset="-122"/>
              <a:sym typeface="Symbol" panose="05050102010706020507" pitchFamily="18" charset="2"/>
            </a:endParaRPr>
          </a:p>
        </p:txBody>
      </p:sp>
      <p:grpSp>
        <p:nvGrpSpPr>
          <p:cNvPr id="12" name="Group 12">
            <a:extLst>
              <a:ext uri="{FF2B5EF4-FFF2-40B4-BE49-F238E27FC236}">
                <a16:creationId xmlns:a16="http://schemas.microsoft.com/office/drawing/2014/main" id="{4E41B8F4-5A87-4698-8220-33FE5B24F850}"/>
              </a:ext>
            </a:extLst>
          </p:cNvPr>
          <p:cNvGrpSpPr>
            <a:grpSpLocks/>
          </p:cNvGrpSpPr>
          <p:nvPr/>
        </p:nvGrpSpPr>
        <p:grpSpPr bwMode="auto">
          <a:xfrm>
            <a:off x="1487487" y="1557339"/>
            <a:ext cx="3889376" cy="2447925"/>
            <a:chOff x="158" y="527"/>
            <a:chExt cx="2450" cy="1542"/>
          </a:xfrm>
        </p:grpSpPr>
        <p:sp>
          <p:nvSpPr>
            <p:cNvPr id="13" name="Line 13">
              <a:extLst>
                <a:ext uri="{FF2B5EF4-FFF2-40B4-BE49-F238E27FC236}">
                  <a16:creationId xmlns:a16="http://schemas.microsoft.com/office/drawing/2014/main" id="{14D5B579-71AD-4E60-976F-9338EF6C260C}"/>
                </a:ext>
              </a:extLst>
            </p:cNvPr>
            <p:cNvSpPr>
              <a:spLocks noChangeShapeType="1"/>
            </p:cNvSpPr>
            <p:nvPr/>
          </p:nvSpPr>
          <p:spPr bwMode="auto">
            <a:xfrm rot="10800000">
              <a:off x="1944" y="891"/>
              <a:ext cx="0" cy="1175"/>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4" name="Oval 14">
              <a:extLst>
                <a:ext uri="{FF2B5EF4-FFF2-40B4-BE49-F238E27FC236}">
                  <a16:creationId xmlns:a16="http://schemas.microsoft.com/office/drawing/2014/main" id="{0A308E41-F165-442D-A028-DDD74FBA4FF9}"/>
                </a:ext>
              </a:extLst>
            </p:cNvPr>
            <p:cNvSpPr>
              <a:spLocks noChangeArrowheads="1"/>
            </p:cNvSpPr>
            <p:nvPr/>
          </p:nvSpPr>
          <p:spPr bwMode="auto">
            <a:xfrm rot="10800000">
              <a:off x="570" y="1327"/>
              <a:ext cx="325" cy="327"/>
            </a:xfrm>
            <a:prstGeom prst="ellipse">
              <a:avLst/>
            </a:prstGeom>
            <a:solidFill>
              <a:schemeClr val="accent1"/>
            </a:solidFill>
            <a:ln w="57150">
              <a:solidFill>
                <a:srgbClr val="FFCC00"/>
              </a:solidFill>
              <a:round/>
              <a:headEnd/>
              <a:tailEnd/>
            </a:ln>
          </p:spPr>
          <p:txBody>
            <a:bodyPr wrap="squar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sp>
          <p:nvSpPr>
            <p:cNvPr id="15" name="Text Box 15">
              <a:extLst>
                <a:ext uri="{FF2B5EF4-FFF2-40B4-BE49-F238E27FC236}">
                  <a16:creationId xmlns:a16="http://schemas.microsoft.com/office/drawing/2014/main" id="{0DF0DC1C-AB20-4E64-A9E9-2B2686084915}"/>
                </a:ext>
              </a:extLst>
            </p:cNvPr>
            <p:cNvSpPr txBox="1">
              <a:spLocks noChangeArrowheads="1"/>
            </p:cNvSpPr>
            <p:nvPr/>
          </p:nvSpPr>
          <p:spPr bwMode="auto">
            <a:xfrm rot="10800000">
              <a:off x="505" y="1024"/>
              <a:ext cx="262"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zh-CN" sz="3200" b="1" i="1">
                  <a:latin typeface="Times New Roman" panose="02020603050405020304" pitchFamily="18" charset="0"/>
                  <a:ea typeface="宋体" panose="02010600030101010101" pitchFamily="2" charset="-122"/>
                  <a:sym typeface="Symbol" panose="05050102010706020507" pitchFamily="18" charset="2"/>
                </a:rPr>
                <a:t>+</a:t>
              </a:r>
            </a:p>
          </p:txBody>
        </p:sp>
        <p:sp>
          <p:nvSpPr>
            <p:cNvPr id="16" name="Text Box 16">
              <a:extLst>
                <a:ext uri="{FF2B5EF4-FFF2-40B4-BE49-F238E27FC236}">
                  <a16:creationId xmlns:a16="http://schemas.microsoft.com/office/drawing/2014/main" id="{7390F8D0-6233-4A4D-9043-548B38B64CDD}"/>
                </a:ext>
              </a:extLst>
            </p:cNvPr>
            <p:cNvSpPr txBox="1">
              <a:spLocks noChangeArrowheads="1"/>
            </p:cNvSpPr>
            <p:nvPr/>
          </p:nvSpPr>
          <p:spPr bwMode="auto">
            <a:xfrm>
              <a:off x="556" y="1502"/>
              <a:ext cx="196"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zh-CN" sz="3200" b="1" i="1" dirty="0">
                  <a:latin typeface="Times New Roman" panose="02020603050405020304" pitchFamily="18" charset="0"/>
                  <a:ea typeface="宋体" panose="02010600030101010101" pitchFamily="2" charset="-122"/>
                  <a:sym typeface="Symbol" panose="05050102010706020507" pitchFamily="18" charset="2"/>
                </a:rPr>
                <a:t>_</a:t>
              </a:r>
            </a:p>
          </p:txBody>
        </p:sp>
        <p:sp>
          <p:nvSpPr>
            <p:cNvPr id="17" name="Text Box 17">
              <a:extLst>
                <a:ext uri="{FF2B5EF4-FFF2-40B4-BE49-F238E27FC236}">
                  <a16:creationId xmlns:a16="http://schemas.microsoft.com/office/drawing/2014/main" id="{628B41DB-F07C-44E0-9BF1-1B6B0AD09B75}"/>
                </a:ext>
              </a:extLst>
            </p:cNvPr>
            <p:cNvSpPr txBox="1">
              <a:spLocks noChangeArrowheads="1"/>
            </p:cNvSpPr>
            <p:nvPr/>
          </p:nvSpPr>
          <p:spPr bwMode="auto">
            <a:xfrm>
              <a:off x="1443" y="1298"/>
              <a:ext cx="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zh-CN" sz="2800" b="1" i="1">
                  <a:latin typeface="Times New Roman" panose="02020603050405020304" pitchFamily="18" charset="0"/>
                  <a:ea typeface="宋体" panose="02010600030101010101" pitchFamily="2" charset="-122"/>
                  <a:sym typeface="Symbol" panose="05050102010706020507" pitchFamily="18" charset="2"/>
                </a:rPr>
                <a:t>u</a:t>
              </a:r>
            </a:p>
          </p:txBody>
        </p:sp>
        <p:sp>
          <p:nvSpPr>
            <p:cNvPr id="18" name="Line 18">
              <a:extLst>
                <a:ext uri="{FF2B5EF4-FFF2-40B4-BE49-F238E27FC236}">
                  <a16:creationId xmlns:a16="http://schemas.microsoft.com/office/drawing/2014/main" id="{D6EF0EE1-94E9-432C-B7CB-0E595D342998}"/>
                </a:ext>
              </a:extLst>
            </p:cNvPr>
            <p:cNvSpPr>
              <a:spLocks noChangeShapeType="1"/>
            </p:cNvSpPr>
            <p:nvPr/>
          </p:nvSpPr>
          <p:spPr bwMode="auto">
            <a:xfrm rot="5400000">
              <a:off x="1060" y="1746"/>
              <a:ext cx="0" cy="640"/>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9" name="Line 19">
              <a:extLst>
                <a:ext uri="{FF2B5EF4-FFF2-40B4-BE49-F238E27FC236}">
                  <a16:creationId xmlns:a16="http://schemas.microsoft.com/office/drawing/2014/main" id="{D9CBC385-3E1E-493A-A0A0-58EAE9F39C79}"/>
                </a:ext>
              </a:extLst>
            </p:cNvPr>
            <p:cNvSpPr>
              <a:spLocks noChangeShapeType="1"/>
            </p:cNvSpPr>
            <p:nvPr/>
          </p:nvSpPr>
          <p:spPr bwMode="auto">
            <a:xfrm rot="5400000">
              <a:off x="1060" y="571"/>
              <a:ext cx="0" cy="640"/>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20" name="Line 20">
              <a:extLst>
                <a:ext uri="{FF2B5EF4-FFF2-40B4-BE49-F238E27FC236}">
                  <a16:creationId xmlns:a16="http://schemas.microsoft.com/office/drawing/2014/main" id="{797B9359-0562-4436-88FB-D9C8ED71E02F}"/>
                </a:ext>
              </a:extLst>
            </p:cNvPr>
            <p:cNvSpPr>
              <a:spLocks noChangeShapeType="1"/>
            </p:cNvSpPr>
            <p:nvPr/>
          </p:nvSpPr>
          <p:spPr bwMode="auto">
            <a:xfrm rot="10800000">
              <a:off x="740" y="891"/>
              <a:ext cx="0" cy="1175"/>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21" name="Oval 21">
              <a:extLst>
                <a:ext uri="{FF2B5EF4-FFF2-40B4-BE49-F238E27FC236}">
                  <a16:creationId xmlns:a16="http://schemas.microsoft.com/office/drawing/2014/main" id="{E7B2BC8F-40AB-4ECB-957D-C438E8DFBC6B}"/>
                </a:ext>
              </a:extLst>
            </p:cNvPr>
            <p:cNvSpPr>
              <a:spLocks noChangeArrowheads="1"/>
            </p:cNvSpPr>
            <p:nvPr/>
          </p:nvSpPr>
          <p:spPr bwMode="auto">
            <a:xfrm rot="10800000">
              <a:off x="1788" y="1326"/>
              <a:ext cx="337" cy="327"/>
            </a:xfrm>
            <a:prstGeom prst="ellipse">
              <a:avLst/>
            </a:prstGeom>
            <a:solidFill>
              <a:schemeClr val="accent1"/>
            </a:solidFill>
            <a:ln w="57150">
              <a:solidFill>
                <a:srgbClr val="FFCC00"/>
              </a:solidFill>
              <a:round/>
              <a:headEnd/>
              <a:tailEnd/>
            </a:ln>
          </p:spPr>
          <p:txBody>
            <a:bodyPr wrap="squar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sp>
          <p:nvSpPr>
            <p:cNvPr id="22" name="Text Box 22">
              <a:extLst>
                <a:ext uri="{FF2B5EF4-FFF2-40B4-BE49-F238E27FC236}">
                  <a16:creationId xmlns:a16="http://schemas.microsoft.com/office/drawing/2014/main" id="{55DA2855-F977-4FE9-A381-0C6D99A29AF9}"/>
                </a:ext>
              </a:extLst>
            </p:cNvPr>
            <p:cNvSpPr txBox="1">
              <a:spLocks noChangeArrowheads="1"/>
            </p:cNvSpPr>
            <p:nvPr/>
          </p:nvSpPr>
          <p:spPr bwMode="auto">
            <a:xfrm rot="10800000">
              <a:off x="1701" y="981"/>
              <a:ext cx="262"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zh-CN" sz="3200" b="1" i="1">
                  <a:latin typeface="Times New Roman" panose="02020603050405020304" pitchFamily="18" charset="0"/>
                  <a:ea typeface="宋体" panose="02010600030101010101" pitchFamily="2" charset="-122"/>
                  <a:sym typeface="Symbol" panose="05050102010706020507" pitchFamily="18" charset="2"/>
                </a:rPr>
                <a:t>+</a:t>
              </a:r>
            </a:p>
          </p:txBody>
        </p:sp>
        <p:sp>
          <p:nvSpPr>
            <p:cNvPr id="23" name="Text Box 23">
              <a:extLst>
                <a:ext uri="{FF2B5EF4-FFF2-40B4-BE49-F238E27FC236}">
                  <a16:creationId xmlns:a16="http://schemas.microsoft.com/office/drawing/2014/main" id="{1AB81042-8D05-44FE-A571-2106E0AA5067}"/>
                </a:ext>
              </a:extLst>
            </p:cNvPr>
            <p:cNvSpPr txBox="1">
              <a:spLocks noChangeArrowheads="1"/>
            </p:cNvSpPr>
            <p:nvPr/>
          </p:nvSpPr>
          <p:spPr bwMode="auto">
            <a:xfrm>
              <a:off x="1701" y="1570"/>
              <a:ext cx="196"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zh-CN" sz="3200" b="1" i="1">
                  <a:latin typeface="Times New Roman" panose="02020603050405020304" pitchFamily="18" charset="0"/>
                  <a:ea typeface="宋体" panose="02010600030101010101" pitchFamily="2" charset="-122"/>
                  <a:sym typeface="Symbol" panose="05050102010706020507" pitchFamily="18" charset="2"/>
                </a:rPr>
                <a:t>_</a:t>
              </a:r>
            </a:p>
          </p:txBody>
        </p:sp>
        <p:sp>
          <p:nvSpPr>
            <p:cNvPr id="24" name="Line 24">
              <a:extLst>
                <a:ext uri="{FF2B5EF4-FFF2-40B4-BE49-F238E27FC236}">
                  <a16:creationId xmlns:a16="http://schemas.microsoft.com/office/drawing/2014/main" id="{C0354C3E-1DBC-4201-A9B5-8EE19F1598E3}"/>
                </a:ext>
              </a:extLst>
            </p:cNvPr>
            <p:cNvSpPr>
              <a:spLocks noChangeShapeType="1"/>
            </p:cNvSpPr>
            <p:nvPr/>
          </p:nvSpPr>
          <p:spPr bwMode="auto">
            <a:xfrm rot="5400000">
              <a:off x="1630" y="1748"/>
              <a:ext cx="3" cy="640"/>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25" name="Line 25">
              <a:extLst>
                <a:ext uri="{FF2B5EF4-FFF2-40B4-BE49-F238E27FC236}">
                  <a16:creationId xmlns:a16="http://schemas.microsoft.com/office/drawing/2014/main" id="{0CDB62C4-CFB8-4575-8EB6-AAFF4FA43C34}"/>
                </a:ext>
              </a:extLst>
            </p:cNvPr>
            <p:cNvSpPr>
              <a:spLocks noChangeShapeType="1"/>
            </p:cNvSpPr>
            <p:nvPr/>
          </p:nvSpPr>
          <p:spPr bwMode="auto">
            <a:xfrm rot="16200000" flipV="1">
              <a:off x="1631" y="571"/>
              <a:ext cx="1" cy="640"/>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26" name="Text Box 26">
              <a:extLst>
                <a:ext uri="{FF2B5EF4-FFF2-40B4-BE49-F238E27FC236}">
                  <a16:creationId xmlns:a16="http://schemas.microsoft.com/office/drawing/2014/main" id="{AC5C921D-0163-4977-9A1D-B1E0B524C8FF}"/>
                </a:ext>
              </a:extLst>
            </p:cNvPr>
            <p:cNvSpPr txBox="1">
              <a:spLocks noChangeArrowheads="1"/>
            </p:cNvSpPr>
            <p:nvPr/>
          </p:nvSpPr>
          <p:spPr bwMode="auto">
            <a:xfrm>
              <a:off x="2064" y="1344"/>
              <a:ext cx="5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zh-CN" sz="2400" b="1">
                  <a:latin typeface="Times New Roman" panose="02020603050405020304" pitchFamily="18" charset="0"/>
                  <a:ea typeface="仿宋_GB2312" pitchFamily="49" charset="-122"/>
                  <a:sym typeface="Symbol" panose="05050102010706020507" pitchFamily="18" charset="2"/>
                </a:rPr>
                <a:t>2A</a:t>
              </a:r>
            </a:p>
          </p:txBody>
        </p:sp>
        <p:sp>
          <p:nvSpPr>
            <p:cNvPr id="27" name="Text Box 27">
              <a:extLst>
                <a:ext uri="{FF2B5EF4-FFF2-40B4-BE49-F238E27FC236}">
                  <a16:creationId xmlns:a16="http://schemas.microsoft.com/office/drawing/2014/main" id="{0CE3AE50-44D9-4491-BC0A-BE78B8017FBD}"/>
                </a:ext>
              </a:extLst>
            </p:cNvPr>
            <p:cNvSpPr txBox="1">
              <a:spLocks noChangeArrowheads="1"/>
            </p:cNvSpPr>
            <p:nvPr/>
          </p:nvSpPr>
          <p:spPr bwMode="auto">
            <a:xfrm>
              <a:off x="158" y="1344"/>
              <a:ext cx="43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zh-CN" sz="2400" b="1">
                  <a:latin typeface="Times New Roman" panose="02020603050405020304" pitchFamily="18" charset="0"/>
                  <a:ea typeface="仿宋_GB2312" pitchFamily="49" charset="-122"/>
                  <a:sym typeface="Symbol" panose="05050102010706020507" pitchFamily="18" charset="2"/>
                </a:rPr>
                <a:t>5V</a:t>
              </a:r>
            </a:p>
          </p:txBody>
        </p:sp>
        <p:sp>
          <p:nvSpPr>
            <p:cNvPr id="28" name="AutoShape 28">
              <a:extLst>
                <a:ext uri="{FF2B5EF4-FFF2-40B4-BE49-F238E27FC236}">
                  <a16:creationId xmlns:a16="http://schemas.microsoft.com/office/drawing/2014/main" id="{A27AAAE4-7E84-42A3-9DA2-EC430B1CC015}"/>
                </a:ext>
              </a:extLst>
            </p:cNvPr>
            <p:cNvSpPr>
              <a:spLocks noChangeArrowheads="1"/>
            </p:cNvSpPr>
            <p:nvPr/>
          </p:nvSpPr>
          <p:spPr bwMode="auto">
            <a:xfrm>
              <a:off x="748" y="709"/>
              <a:ext cx="545" cy="90"/>
            </a:xfrm>
            <a:prstGeom prst="rightArrow">
              <a:avLst>
                <a:gd name="adj1" fmla="val 50000"/>
                <a:gd name="adj2" fmla="val 151389"/>
              </a:avLst>
            </a:prstGeom>
            <a:solidFill>
              <a:schemeClr val="tx1"/>
            </a:solidFill>
            <a:ln w="9525" algn="ctr">
              <a:solidFill>
                <a:schemeClr val="tx1"/>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sp>
          <p:nvSpPr>
            <p:cNvPr id="29" name="Text Box 29">
              <a:extLst>
                <a:ext uri="{FF2B5EF4-FFF2-40B4-BE49-F238E27FC236}">
                  <a16:creationId xmlns:a16="http://schemas.microsoft.com/office/drawing/2014/main" id="{4A87CDFE-DA0A-481E-ACC7-9C68BD46EBF6}"/>
                </a:ext>
              </a:extLst>
            </p:cNvPr>
            <p:cNvSpPr txBox="1">
              <a:spLocks noChangeArrowheads="1"/>
            </p:cNvSpPr>
            <p:nvPr/>
          </p:nvSpPr>
          <p:spPr bwMode="auto">
            <a:xfrm>
              <a:off x="1338" y="527"/>
              <a:ext cx="17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zh-CN" sz="2800" b="1" i="1">
                  <a:latin typeface="Times New Roman" panose="02020603050405020304" pitchFamily="18" charset="0"/>
                  <a:ea typeface="宋体" panose="02010600030101010101" pitchFamily="2" charset="-122"/>
                  <a:sym typeface="Symbol" panose="05050102010706020507" pitchFamily="18" charset="2"/>
                </a:rPr>
                <a:t>i</a:t>
              </a:r>
            </a:p>
          </p:txBody>
        </p:sp>
        <p:sp>
          <p:nvSpPr>
            <p:cNvPr id="30" name="AutoShape 30">
              <a:extLst>
                <a:ext uri="{FF2B5EF4-FFF2-40B4-BE49-F238E27FC236}">
                  <a16:creationId xmlns:a16="http://schemas.microsoft.com/office/drawing/2014/main" id="{C03BC8F5-34E6-4F18-8950-DE56341F1DC1}"/>
                </a:ext>
              </a:extLst>
            </p:cNvPr>
            <p:cNvSpPr>
              <a:spLocks noChangeArrowheads="1"/>
            </p:cNvSpPr>
            <p:nvPr/>
          </p:nvSpPr>
          <p:spPr bwMode="auto">
            <a:xfrm>
              <a:off x="2018" y="890"/>
              <a:ext cx="91" cy="363"/>
            </a:xfrm>
            <a:prstGeom prst="upArrow">
              <a:avLst>
                <a:gd name="adj1" fmla="val 50000"/>
                <a:gd name="adj2" fmla="val 99725"/>
              </a:avLst>
            </a:prstGeom>
            <a:solidFill>
              <a:schemeClr val="tx1"/>
            </a:solidFill>
            <a:ln w="9525" algn="ctr">
              <a:solidFill>
                <a:schemeClr val="tx1"/>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sp>
          <p:nvSpPr>
            <p:cNvPr id="31" name="Line 31">
              <a:extLst>
                <a:ext uri="{FF2B5EF4-FFF2-40B4-BE49-F238E27FC236}">
                  <a16:creationId xmlns:a16="http://schemas.microsoft.com/office/drawing/2014/main" id="{F337A255-70A3-4448-B0C5-B8B88AAFA264}"/>
                </a:ext>
              </a:extLst>
            </p:cNvPr>
            <p:cNvSpPr>
              <a:spLocks noChangeShapeType="1"/>
            </p:cNvSpPr>
            <p:nvPr/>
          </p:nvSpPr>
          <p:spPr bwMode="auto">
            <a:xfrm>
              <a:off x="1773" y="1484"/>
              <a:ext cx="363" cy="0"/>
            </a:xfrm>
            <a:prstGeom prst="line">
              <a:avLst/>
            </a:prstGeom>
            <a:noFill/>
            <a:ln w="57150">
              <a:solidFill>
                <a:srgbClr val="FFCC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grpSp>
    </p:spTree>
    <p:extLst>
      <p:ext uri="{BB962C8B-B14F-4D97-AF65-F5344CB8AC3E}">
        <p14:creationId xmlns:p14="http://schemas.microsoft.com/office/powerpoint/2010/main" val="2276843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9" grpId="0"/>
      <p:bldP spid="10" grpId="0"/>
      <p:bldP spid="11"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a:extLst>
              <a:ext uri="{FF2B5EF4-FFF2-40B4-BE49-F238E27FC236}">
                <a16:creationId xmlns:a16="http://schemas.microsoft.com/office/drawing/2014/main" id="{03EDA87C-74CC-4A38-86BB-051955601EDB}"/>
              </a:ext>
            </a:extLst>
          </p:cNvPr>
          <p:cNvSpPr txBox="1">
            <a:spLocks noChangeArrowheads="1"/>
          </p:cNvSpPr>
          <p:nvPr/>
        </p:nvSpPr>
        <p:spPr bwMode="auto">
          <a:xfrm>
            <a:off x="3065885" y="5258347"/>
            <a:ext cx="6408737" cy="936347"/>
          </a:xfrm>
          <a:prstGeom prst="rect">
            <a:avLst/>
          </a:prstGeom>
          <a:solidFill>
            <a:schemeClr val="bg1"/>
          </a:solidFill>
          <a:ln>
            <a:noFill/>
          </a:ln>
        </p:spPr>
        <p:txBody>
          <a:bodyPr anchor="ctr">
            <a:spAutoFit/>
          </a:bodyPr>
          <a:lstStyle>
            <a:lvl1pPr marL="285750" indent="-28575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a:lnSpc>
                <a:spcPct val="120000"/>
              </a:lnSpc>
              <a:spcBef>
                <a:spcPct val="50000"/>
              </a:spcBef>
              <a:buClr>
                <a:srgbClr val="FFFF00"/>
              </a:buClr>
              <a:buFont typeface="Times New Roman" panose="02020603050405020304" pitchFamily="18" charset="0"/>
              <a:buNone/>
            </a:pPr>
            <a:r>
              <a:rPr kumimoji="1" lang="zh-CN" altLang="en-US" sz="2400" b="1" dirty="0">
                <a:solidFill>
                  <a:srgbClr val="FFFF00"/>
                </a:solidFill>
                <a:latin typeface="Times New Roman" panose="02020603050405020304" pitchFamily="18" charset="0"/>
                <a:ea typeface="宋体" panose="02010600030101010101" pitchFamily="2" charset="-122"/>
              </a:rPr>
              <a:t>    </a:t>
            </a:r>
            <a:r>
              <a:rPr kumimoji="1" lang="zh-CN" altLang="en-US" sz="2400" b="1" dirty="0">
                <a:solidFill>
                  <a:srgbClr val="C00000"/>
                </a:solidFill>
                <a:latin typeface="Times New Roman" panose="02020603050405020304" pitchFamily="18" charset="0"/>
                <a:ea typeface="宋体" panose="02010600030101010101" pitchFamily="2" charset="-122"/>
              </a:rPr>
              <a:t>实际电流源也不允许开路。因其内阻大，若开路，电压很高，可能烧毁电源。</a:t>
            </a:r>
          </a:p>
        </p:txBody>
      </p:sp>
      <p:grpSp>
        <p:nvGrpSpPr>
          <p:cNvPr id="3" name="Group 3">
            <a:extLst>
              <a:ext uri="{FF2B5EF4-FFF2-40B4-BE49-F238E27FC236}">
                <a16:creationId xmlns:a16="http://schemas.microsoft.com/office/drawing/2014/main" id="{E66E9C53-65C1-403A-8CFA-D20EEFDE5BA6}"/>
              </a:ext>
            </a:extLst>
          </p:cNvPr>
          <p:cNvGrpSpPr>
            <a:grpSpLocks/>
          </p:cNvGrpSpPr>
          <p:nvPr/>
        </p:nvGrpSpPr>
        <p:grpSpPr bwMode="auto">
          <a:xfrm>
            <a:off x="5757014" y="2123351"/>
            <a:ext cx="3644900" cy="2138362"/>
            <a:chOff x="2426" y="1071"/>
            <a:chExt cx="2296" cy="1347"/>
          </a:xfrm>
        </p:grpSpPr>
        <p:sp>
          <p:nvSpPr>
            <p:cNvPr id="4" name="Line 4">
              <a:extLst>
                <a:ext uri="{FF2B5EF4-FFF2-40B4-BE49-F238E27FC236}">
                  <a16:creationId xmlns:a16="http://schemas.microsoft.com/office/drawing/2014/main" id="{CA6AEA10-F568-47B3-9315-39FFF72A155D}"/>
                </a:ext>
              </a:extLst>
            </p:cNvPr>
            <p:cNvSpPr>
              <a:spLocks noChangeShapeType="1"/>
            </p:cNvSpPr>
            <p:nvPr/>
          </p:nvSpPr>
          <p:spPr bwMode="auto">
            <a:xfrm>
              <a:off x="3560" y="1071"/>
              <a:ext cx="499" cy="1270"/>
            </a:xfrm>
            <a:prstGeom prst="line">
              <a:avLst/>
            </a:prstGeom>
            <a:noFill/>
            <a:ln w="57150">
              <a:solidFill>
                <a:srgbClr val="FF3300"/>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5" name="Text Box 5">
              <a:extLst>
                <a:ext uri="{FF2B5EF4-FFF2-40B4-BE49-F238E27FC236}">
                  <a16:creationId xmlns:a16="http://schemas.microsoft.com/office/drawing/2014/main" id="{1FBF41AC-8293-4D67-9036-901A9355627F}"/>
                </a:ext>
              </a:extLst>
            </p:cNvPr>
            <p:cNvSpPr txBox="1">
              <a:spLocks noChangeArrowheads="1"/>
            </p:cNvSpPr>
            <p:nvPr/>
          </p:nvSpPr>
          <p:spPr bwMode="auto">
            <a:xfrm>
              <a:off x="4467" y="1568"/>
              <a:ext cx="255"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zh-CN" sz="3200" b="1" i="1">
                  <a:latin typeface="Times New Roman" panose="02020603050405020304" pitchFamily="18" charset="0"/>
                  <a:ea typeface="宋体" panose="02010600030101010101" pitchFamily="2" charset="-122"/>
                  <a:sym typeface="Symbol" panose="05050102010706020507" pitchFamily="18" charset="2"/>
                </a:rPr>
                <a:t>i</a:t>
              </a:r>
              <a:r>
                <a:rPr kumimoji="1" lang="en-US" altLang="zh-CN" sz="3200" b="1" i="1" baseline="-25000">
                  <a:latin typeface="Times New Roman" panose="02020603050405020304" pitchFamily="18" charset="0"/>
                  <a:ea typeface="宋体" panose="02010600030101010101" pitchFamily="2" charset="-122"/>
                  <a:sym typeface="Symbol" panose="05050102010706020507" pitchFamily="18" charset="2"/>
                </a:rPr>
                <a:t>s</a:t>
              </a:r>
              <a:endParaRPr kumimoji="1" lang="en-US" altLang="zh-CN" sz="3200" b="1" i="1">
                <a:latin typeface="Times New Roman" panose="02020603050405020304" pitchFamily="18" charset="0"/>
                <a:ea typeface="宋体" panose="02010600030101010101" pitchFamily="2" charset="-122"/>
                <a:sym typeface="Symbol" panose="05050102010706020507" pitchFamily="18" charset="2"/>
              </a:endParaRPr>
            </a:p>
          </p:txBody>
        </p:sp>
        <p:sp>
          <p:nvSpPr>
            <p:cNvPr id="6" name="Line 6">
              <a:extLst>
                <a:ext uri="{FF2B5EF4-FFF2-40B4-BE49-F238E27FC236}">
                  <a16:creationId xmlns:a16="http://schemas.microsoft.com/office/drawing/2014/main" id="{CDF53039-C831-45EC-96B3-4E83DE71970A}"/>
                </a:ext>
              </a:extLst>
            </p:cNvPr>
            <p:cNvSpPr>
              <a:spLocks noChangeShapeType="1"/>
            </p:cNvSpPr>
            <p:nvPr/>
          </p:nvSpPr>
          <p:spPr bwMode="auto">
            <a:xfrm>
              <a:off x="2426" y="2091"/>
              <a:ext cx="2132" cy="0"/>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7" name="Line 7">
              <a:extLst>
                <a:ext uri="{FF2B5EF4-FFF2-40B4-BE49-F238E27FC236}">
                  <a16:creationId xmlns:a16="http://schemas.microsoft.com/office/drawing/2014/main" id="{BD777F67-7012-47A5-A06A-223FC242A735}"/>
                </a:ext>
              </a:extLst>
            </p:cNvPr>
            <p:cNvSpPr>
              <a:spLocks noChangeShapeType="1"/>
            </p:cNvSpPr>
            <p:nvPr/>
          </p:nvSpPr>
          <p:spPr bwMode="auto">
            <a:xfrm flipV="1">
              <a:off x="3285" y="1262"/>
              <a:ext cx="0" cy="1141"/>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8" name="Text Box 8">
              <a:extLst>
                <a:ext uri="{FF2B5EF4-FFF2-40B4-BE49-F238E27FC236}">
                  <a16:creationId xmlns:a16="http://schemas.microsoft.com/office/drawing/2014/main" id="{7FE1B3BD-3DBF-4BAC-9904-3FFACB77246B}"/>
                </a:ext>
              </a:extLst>
            </p:cNvPr>
            <p:cNvSpPr txBox="1">
              <a:spLocks noChangeArrowheads="1"/>
            </p:cNvSpPr>
            <p:nvPr/>
          </p:nvSpPr>
          <p:spPr bwMode="auto">
            <a:xfrm>
              <a:off x="2925" y="1071"/>
              <a:ext cx="258"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zh-CN" sz="3200" b="1" i="1">
                  <a:latin typeface="Times New Roman" panose="02020603050405020304" pitchFamily="18" charset="0"/>
                  <a:ea typeface="宋体" panose="02010600030101010101" pitchFamily="2" charset="-122"/>
                  <a:sym typeface="Symbol" panose="05050102010706020507" pitchFamily="18" charset="2"/>
                </a:rPr>
                <a:t>u</a:t>
              </a:r>
            </a:p>
          </p:txBody>
        </p:sp>
        <p:sp>
          <p:nvSpPr>
            <p:cNvPr id="9" name="Text Box 9">
              <a:extLst>
                <a:ext uri="{FF2B5EF4-FFF2-40B4-BE49-F238E27FC236}">
                  <a16:creationId xmlns:a16="http://schemas.microsoft.com/office/drawing/2014/main" id="{110C5603-8B46-41C7-848D-77BFE374057E}"/>
                </a:ext>
              </a:extLst>
            </p:cNvPr>
            <p:cNvSpPr txBox="1">
              <a:spLocks noChangeArrowheads="1"/>
            </p:cNvSpPr>
            <p:nvPr/>
          </p:nvSpPr>
          <p:spPr bwMode="auto">
            <a:xfrm>
              <a:off x="4322" y="2053"/>
              <a:ext cx="187"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zh-CN" sz="3200" b="1" i="1">
                  <a:latin typeface="Times New Roman" panose="02020603050405020304" pitchFamily="18" charset="0"/>
                  <a:ea typeface="宋体" panose="02010600030101010101" pitchFamily="2" charset="-122"/>
                  <a:sym typeface="Symbol" panose="05050102010706020507" pitchFamily="18" charset="2"/>
                </a:rPr>
                <a:t>i</a:t>
              </a:r>
            </a:p>
          </p:txBody>
        </p:sp>
        <p:sp>
          <p:nvSpPr>
            <p:cNvPr id="10" name="Text Box 10">
              <a:extLst>
                <a:ext uri="{FF2B5EF4-FFF2-40B4-BE49-F238E27FC236}">
                  <a16:creationId xmlns:a16="http://schemas.microsoft.com/office/drawing/2014/main" id="{70E97089-94B5-4B55-9F5C-5843C68C2CEB}"/>
                </a:ext>
              </a:extLst>
            </p:cNvPr>
            <p:cNvSpPr txBox="1">
              <a:spLocks noChangeArrowheads="1"/>
            </p:cNvSpPr>
            <p:nvPr/>
          </p:nvSpPr>
          <p:spPr bwMode="auto">
            <a:xfrm>
              <a:off x="2969" y="2091"/>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zh-CN" sz="2400" b="1" i="1">
                  <a:latin typeface="Times New Roman" panose="02020603050405020304" pitchFamily="18" charset="0"/>
                  <a:ea typeface="宋体" panose="02010600030101010101" pitchFamily="2" charset="-122"/>
                  <a:sym typeface="Symbol" panose="05050102010706020507" pitchFamily="18" charset="2"/>
                </a:rPr>
                <a:t>O</a:t>
              </a:r>
            </a:p>
          </p:txBody>
        </p:sp>
        <p:sp>
          <p:nvSpPr>
            <p:cNvPr id="11" name="Line 11">
              <a:extLst>
                <a:ext uri="{FF2B5EF4-FFF2-40B4-BE49-F238E27FC236}">
                  <a16:creationId xmlns:a16="http://schemas.microsoft.com/office/drawing/2014/main" id="{A09DC1A1-8875-4BEA-A4F5-07E7F3B06506}"/>
                </a:ext>
              </a:extLst>
            </p:cNvPr>
            <p:cNvSpPr>
              <a:spLocks noChangeShapeType="1"/>
            </p:cNvSpPr>
            <p:nvPr/>
          </p:nvSpPr>
          <p:spPr bwMode="auto">
            <a:xfrm flipH="1">
              <a:off x="4001" y="1911"/>
              <a:ext cx="467" cy="15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2" name="Text Box 12">
            <a:extLst>
              <a:ext uri="{FF2B5EF4-FFF2-40B4-BE49-F238E27FC236}">
                <a16:creationId xmlns:a16="http://schemas.microsoft.com/office/drawing/2014/main" id="{581E8200-BA6E-49FD-B1A3-0E85956325CB}"/>
              </a:ext>
            </a:extLst>
          </p:cNvPr>
          <p:cNvSpPr txBox="1">
            <a:spLocks noChangeArrowheads="1"/>
          </p:cNvSpPr>
          <p:nvPr/>
        </p:nvSpPr>
        <p:spPr bwMode="auto">
          <a:xfrm>
            <a:off x="1943418" y="502455"/>
            <a:ext cx="2114681" cy="461665"/>
          </a:xfrm>
          <a:prstGeom prst="rect">
            <a:avLst/>
          </a:prstGeom>
          <a:noFill/>
          <a:ln w="3810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buClr>
                <a:srgbClr val="FFFF00"/>
              </a:buClr>
              <a:buFont typeface="Wingdings" panose="05000000000000000000" pitchFamily="2" charset="2"/>
              <a:buChar char="l"/>
            </a:pPr>
            <a:r>
              <a:rPr kumimoji="1" lang="zh-CN" altLang="en-US" sz="2400" b="1">
                <a:solidFill>
                  <a:schemeClr val="tx2"/>
                </a:solidFill>
                <a:latin typeface="Times New Roman" panose="02020603050405020304" pitchFamily="18" charset="0"/>
                <a:ea typeface="宋体" panose="02010600030101010101" pitchFamily="2" charset="-122"/>
              </a:rPr>
              <a:t>  </a:t>
            </a:r>
            <a:r>
              <a:rPr kumimoji="1" lang="zh-CN" altLang="zh-CN" sz="2400" b="1">
                <a:latin typeface="Times New Roman" panose="02020603050405020304" pitchFamily="18" charset="0"/>
                <a:ea typeface="仿宋_GB2312" pitchFamily="49" charset="-122"/>
              </a:rPr>
              <a:t>实际电</a:t>
            </a:r>
            <a:r>
              <a:rPr kumimoji="1" lang="zh-CN" altLang="en-US" sz="2400" b="1">
                <a:latin typeface="Times New Roman" panose="02020603050405020304" pitchFamily="18" charset="0"/>
                <a:ea typeface="仿宋_GB2312" pitchFamily="49" charset="-122"/>
              </a:rPr>
              <a:t>流</a:t>
            </a:r>
            <a:r>
              <a:rPr kumimoji="1" lang="zh-CN" altLang="zh-CN" sz="2400" b="1">
                <a:latin typeface="Times New Roman" panose="02020603050405020304" pitchFamily="18" charset="0"/>
                <a:ea typeface="仿宋_GB2312" pitchFamily="49" charset="-122"/>
              </a:rPr>
              <a:t>源</a:t>
            </a:r>
            <a:endParaRPr kumimoji="1" lang="zh-CN" altLang="en-US" sz="2400" b="1">
              <a:latin typeface="Times New Roman" panose="02020603050405020304" pitchFamily="18" charset="0"/>
              <a:ea typeface="仿宋_GB2312" pitchFamily="49" charset="-122"/>
            </a:endParaRPr>
          </a:p>
        </p:txBody>
      </p:sp>
      <p:sp>
        <p:nvSpPr>
          <p:cNvPr id="14" name="Text Box 14">
            <a:extLst>
              <a:ext uri="{FF2B5EF4-FFF2-40B4-BE49-F238E27FC236}">
                <a16:creationId xmlns:a16="http://schemas.microsoft.com/office/drawing/2014/main" id="{55960D9F-FF28-4B53-9B6E-CAD81A6B5BB5}"/>
              </a:ext>
            </a:extLst>
          </p:cNvPr>
          <p:cNvSpPr txBox="1">
            <a:spLocks noChangeArrowheads="1"/>
          </p:cNvSpPr>
          <p:nvPr/>
        </p:nvSpPr>
        <p:spPr bwMode="auto">
          <a:xfrm>
            <a:off x="5084704" y="1193020"/>
            <a:ext cx="1993908" cy="584775"/>
          </a:xfrm>
          <a:prstGeom prst="rect">
            <a:avLst/>
          </a:prstGeom>
          <a:noFill/>
          <a:ln>
            <a:noFill/>
          </a:ln>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lang="zh-CN" altLang="en-US" sz="3200" b="1" dirty="0">
                <a:ea typeface="宋体" panose="02010600030101010101" pitchFamily="2" charset="-122"/>
                <a:sym typeface="Symbol" panose="05050102010706020507" pitchFamily="18" charset="2"/>
              </a:rPr>
              <a:t>伏安特性</a:t>
            </a:r>
            <a:endParaRPr kumimoji="1" lang="zh-CN" altLang="en-US" sz="4000" b="1" dirty="0">
              <a:latin typeface="Times New Roman" panose="02020603050405020304" pitchFamily="18" charset="0"/>
              <a:ea typeface="宋体" panose="02010600030101010101" pitchFamily="2" charset="-122"/>
              <a:sym typeface="Symbol" panose="05050102010706020507" pitchFamily="18" charset="2"/>
            </a:endParaRPr>
          </a:p>
        </p:txBody>
      </p:sp>
      <p:graphicFrame>
        <p:nvGraphicFramePr>
          <p:cNvPr id="15" name="Object 15">
            <a:extLst>
              <a:ext uri="{FF2B5EF4-FFF2-40B4-BE49-F238E27FC236}">
                <a16:creationId xmlns:a16="http://schemas.microsoft.com/office/drawing/2014/main" id="{6DF87A9F-C66D-491D-950A-1585E338F5E0}"/>
              </a:ext>
            </a:extLst>
          </p:cNvPr>
          <p:cNvGraphicFramePr>
            <a:graphicFrameLocks noChangeAspect="1"/>
          </p:cNvGraphicFramePr>
          <p:nvPr/>
        </p:nvGraphicFramePr>
        <p:xfrm>
          <a:off x="7342631" y="867639"/>
          <a:ext cx="2181225" cy="1336675"/>
        </p:xfrm>
        <a:graphic>
          <a:graphicData uri="http://schemas.openxmlformats.org/presentationml/2006/ole">
            <mc:AlternateContent xmlns:mc="http://schemas.openxmlformats.org/markup-compatibility/2006">
              <mc:Choice xmlns:v="urn:schemas-microsoft-com:vml" Requires="v">
                <p:oleObj spid="_x0000_s28690" name="Equation" r:id="rId3" imgW="704876" imgH="428764" progId="Equation.3">
                  <p:embed/>
                </p:oleObj>
              </mc:Choice>
              <mc:Fallback>
                <p:oleObj name="Equation" r:id="rId3" imgW="704876" imgH="428764" progId="Equation.3">
                  <p:embed/>
                  <p:pic>
                    <p:nvPicPr>
                      <p:cNvPr id="15" name="Object 15">
                        <a:extLst>
                          <a:ext uri="{FF2B5EF4-FFF2-40B4-BE49-F238E27FC236}">
                            <a16:creationId xmlns:a16="http://schemas.microsoft.com/office/drawing/2014/main" id="{6DF87A9F-C66D-491D-950A-1585E338F5E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42631" y="867639"/>
                        <a:ext cx="2181225" cy="1336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 name="Text Box 16">
            <a:extLst>
              <a:ext uri="{FF2B5EF4-FFF2-40B4-BE49-F238E27FC236}">
                <a16:creationId xmlns:a16="http://schemas.microsoft.com/office/drawing/2014/main" id="{4E4860F7-3349-4DC5-917C-861F99C6C391}"/>
              </a:ext>
            </a:extLst>
          </p:cNvPr>
          <p:cNvSpPr txBox="1">
            <a:spLocks noChangeArrowheads="1"/>
          </p:cNvSpPr>
          <p:nvPr/>
        </p:nvSpPr>
        <p:spPr bwMode="auto">
          <a:xfrm>
            <a:off x="4784671" y="4572184"/>
            <a:ext cx="35290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zh-CN" altLang="en-US" sz="2400" b="1" dirty="0">
                <a:solidFill>
                  <a:srgbClr val="CC0000"/>
                </a:solidFill>
                <a:latin typeface="Times New Roman" panose="02020603050405020304" pitchFamily="18" charset="0"/>
                <a:ea typeface="仿宋_GB2312" pitchFamily="49" charset="-122"/>
                <a:sym typeface="Symbol" panose="05050102010706020507" pitchFamily="18" charset="2"/>
              </a:rPr>
              <a:t>一个好的电流源要求</a:t>
            </a:r>
          </a:p>
        </p:txBody>
      </p:sp>
      <p:graphicFrame>
        <p:nvGraphicFramePr>
          <p:cNvPr id="17" name="Object 17">
            <a:extLst>
              <a:ext uri="{FF2B5EF4-FFF2-40B4-BE49-F238E27FC236}">
                <a16:creationId xmlns:a16="http://schemas.microsoft.com/office/drawing/2014/main" id="{8F86E17C-BA0F-48E0-A3B9-5993019D2A6F}"/>
              </a:ext>
            </a:extLst>
          </p:cNvPr>
          <p:cNvGraphicFramePr>
            <a:graphicFrameLocks noChangeAspect="1"/>
          </p:cNvGraphicFramePr>
          <p:nvPr/>
        </p:nvGraphicFramePr>
        <p:xfrm>
          <a:off x="8011265" y="4499839"/>
          <a:ext cx="1501775" cy="614363"/>
        </p:xfrm>
        <a:graphic>
          <a:graphicData uri="http://schemas.openxmlformats.org/presentationml/2006/ole">
            <mc:AlternateContent xmlns:mc="http://schemas.openxmlformats.org/markup-compatibility/2006">
              <mc:Choice xmlns:v="urn:schemas-microsoft-com:vml" Requires="v">
                <p:oleObj spid="_x0000_s28691" name="Equation" r:id="rId5" imgW="542763" imgH="209731" progId="Equation.3">
                  <p:embed/>
                </p:oleObj>
              </mc:Choice>
              <mc:Fallback>
                <p:oleObj name="Equation" r:id="rId5" imgW="542763" imgH="209731" progId="Equation.3">
                  <p:embed/>
                  <p:pic>
                    <p:nvPicPr>
                      <p:cNvPr id="17" name="Object 17">
                        <a:extLst>
                          <a:ext uri="{FF2B5EF4-FFF2-40B4-BE49-F238E27FC236}">
                            <a16:creationId xmlns:a16="http://schemas.microsoft.com/office/drawing/2014/main" id="{8F86E17C-BA0F-48E0-A3B9-5993019D2A6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011265" y="4499839"/>
                        <a:ext cx="1501775" cy="6143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8" name="Group 18">
            <a:extLst>
              <a:ext uri="{FF2B5EF4-FFF2-40B4-BE49-F238E27FC236}">
                <a16:creationId xmlns:a16="http://schemas.microsoft.com/office/drawing/2014/main" id="{4912C1E6-F75C-4A0A-96DF-9C55378FBBE6}"/>
              </a:ext>
            </a:extLst>
          </p:cNvPr>
          <p:cNvGrpSpPr>
            <a:grpSpLocks/>
          </p:cNvGrpSpPr>
          <p:nvPr/>
        </p:nvGrpSpPr>
        <p:grpSpPr bwMode="auto">
          <a:xfrm>
            <a:off x="1974106" y="1397507"/>
            <a:ext cx="2665413" cy="2973393"/>
            <a:chOff x="158" y="618"/>
            <a:chExt cx="1679" cy="1873"/>
          </a:xfrm>
        </p:grpSpPr>
        <p:grpSp>
          <p:nvGrpSpPr>
            <p:cNvPr id="19" name="Group 19">
              <a:extLst>
                <a:ext uri="{FF2B5EF4-FFF2-40B4-BE49-F238E27FC236}">
                  <a16:creationId xmlns:a16="http://schemas.microsoft.com/office/drawing/2014/main" id="{2DB10A98-38B9-45BD-B3D9-155B0B70422E}"/>
                </a:ext>
              </a:extLst>
            </p:cNvPr>
            <p:cNvGrpSpPr>
              <a:grpSpLocks/>
            </p:cNvGrpSpPr>
            <p:nvPr/>
          </p:nvGrpSpPr>
          <p:grpSpPr bwMode="auto">
            <a:xfrm>
              <a:off x="158" y="618"/>
              <a:ext cx="1679" cy="1873"/>
              <a:chOff x="158" y="618"/>
              <a:chExt cx="1679" cy="1873"/>
            </a:xfrm>
          </p:grpSpPr>
          <p:grpSp>
            <p:nvGrpSpPr>
              <p:cNvPr id="21" name="Group 20">
                <a:extLst>
                  <a:ext uri="{FF2B5EF4-FFF2-40B4-BE49-F238E27FC236}">
                    <a16:creationId xmlns:a16="http://schemas.microsoft.com/office/drawing/2014/main" id="{D7DE1C78-1182-4EB5-BC4F-52BA717B0AEE}"/>
                  </a:ext>
                </a:extLst>
              </p:cNvPr>
              <p:cNvGrpSpPr>
                <a:grpSpLocks/>
              </p:cNvGrpSpPr>
              <p:nvPr/>
            </p:nvGrpSpPr>
            <p:grpSpPr bwMode="auto">
              <a:xfrm>
                <a:off x="158" y="901"/>
                <a:ext cx="1578" cy="1590"/>
                <a:chOff x="113" y="935"/>
                <a:chExt cx="1457" cy="1445"/>
              </a:xfrm>
            </p:grpSpPr>
            <p:sp>
              <p:nvSpPr>
                <p:cNvPr id="24" name="Text Box 27">
                  <a:extLst>
                    <a:ext uri="{FF2B5EF4-FFF2-40B4-BE49-F238E27FC236}">
                      <a16:creationId xmlns:a16="http://schemas.microsoft.com/office/drawing/2014/main" id="{F05E4FF0-DC0E-41D3-9BD4-466C854F99EA}"/>
                    </a:ext>
                  </a:extLst>
                </p:cNvPr>
                <p:cNvSpPr txBox="1">
                  <a:spLocks noChangeArrowheads="1"/>
                </p:cNvSpPr>
                <p:nvPr/>
              </p:nvSpPr>
              <p:spPr bwMode="auto">
                <a:xfrm rot="10800000">
                  <a:off x="1312" y="974"/>
                  <a:ext cx="242" cy="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zh-CN" sz="3200" b="1" i="1" dirty="0">
                      <a:latin typeface="Times New Roman" panose="02020603050405020304" pitchFamily="18" charset="0"/>
                      <a:ea typeface="宋体" panose="02010600030101010101" pitchFamily="2" charset="-122"/>
                      <a:sym typeface="Symbol" panose="05050102010706020507" pitchFamily="18" charset="2"/>
                    </a:rPr>
                    <a:t>+</a:t>
                  </a:r>
                </a:p>
              </p:txBody>
            </p:sp>
            <p:sp>
              <p:nvSpPr>
                <p:cNvPr id="25" name="Line 21">
                  <a:extLst>
                    <a:ext uri="{FF2B5EF4-FFF2-40B4-BE49-F238E27FC236}">
                      <a16:creationId xmlns:a16="http://schemas.microsoft.com/office/drawing/2014/main" id="{A2341D85-422B-41B1-8A53-596B85FCEC65}"/>
                    </a:ext>
                  </a:extLst>
                </p:cNvPr>
                <p:cNvSpPr>
                  <a:spLocks noChangeShapeType="1"/>
                </p:cNvSpPr>
                <p:nvPr/>
              </p:nvSpPr>
              <p:spPr bwMode="auto">
                <a:xfrm>
                  <a:off x="1156" y="981"/>
                  <a:ext cx="0" cy="136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26" name="Oval 22">
                  <a:extLst>
                    <a:ext uri="{FF2B5EF4-FFF2-40B4-BE49-F238E27FC236}">
                      <a16:creationId xmlns:a16="http://schemas.microsoft.com/office/drawing/2014/main" id="{917D55F5-1662-444F-87D9-BBFEE4C57ADC}"/>
                    </a:ext>
                  </a:extLst>
                </p:cNvPr>
                <p:cNvSpPr>
                  <a:spLocks noChangeArrowheads="1"/>
                </p:cNvSpPr>
                <p:nvPr/>
              </p:nvSpPr>
              <p:spPr bwMode="auto">
                <a:xfrm rot="10800000">
                  <a:off x="1353" y="2309"/>
                  <a:ext cx="74" cy="71"/>
                </a:xfrm>
                <a:prstGeom prst="ellipse">
                  <a:avLst/>
                </a:prstGeom>
                <a:noFill/>
                <a:ln w="38100">
                  <a:solidFill>
                    <a:srgbClr val="FFCC00"/>
                  </a:solidFill>
                  <a:round/>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sp>
              <p:nvSpPr>
                <p:cNvPr id="27" name="Line 23">
                  <a:extLst>
                    <a:ext uri="{FF2B5EF4-FFF2-40B4-BE49-F238E27FC236}">
                      <a16:creationId xmlns:a16="http://schemas.microsoft.com/office/drawing/2014/main" id="{381549E6-FFA0-4726-9C57-8763D75C38AF}"/>
                    </a:ext>
                  </a:extLst>
                </p:cNvPr>
                <p:cNvSpPr>
                  <a:spLocks noChangeShapeType="1"/>
                </p:cNvSpPr>
                <p:nvPr/>
              </p:nvSpPr>
              <p:spPr bwMode="auto">
                <a:xfrm rot="16200000" flipH="1" flipV="1">
                  <a:off x="986" y="1964"/>
                  <a:ext cx="2" cy="751"/>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wrap="square" anchor="ctr">
                  <a:spAutoFit/>
                </a:bodyPr>
                <a:lstStyle/>
                <a:p>
                  <a:endParaRPr lang="zh-CN" altLang="en-US"/>
                </a:p>
              </p:txBody>
            </p:sp>
            <p:sp>
              <p:nvSpPr>
                <p:cNvPr id="28" name="Oval 24">
                  <a:extLst>
                    <a:ext uri="{FF2B5EF4-FFF2-40B4-BE49-F238E27FC236}">
                      <a16:creationId xmlns:a16="http://schemas.microsoft.com/office/drawing/2014/main" id="{522E64DE-56E1-47EA-A4B5-FF887643AFC0}"/>
                    </a:ext>
                  </a:extLst>
                </p:cNvPr>
                <p:cNvSpPr>
                  <a:spLocks noChangeArrowheads="1"/>
                </p:cNvSpPr>
                <p:nvPr/>
              </p:nvSpPr>
              <p:spPr bwMode="auto">
                <a:xfrm rot="10800000">
                  <a:off x="1363" y="942"/>
                  <a:ext cx="60" cy="76"/>
                </a:xfrm>
                <a:prstGeom prst="ellipse">
                  <a:avLst/>
                </a:prstGeom>
                <a:noFill/>
                <a:ln w="38100">
                  <a:solidFill>
                    <a:srgbClr val="FFCC00"/>
                  </a:solidFill>
                  <a:round/>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sp>
              <p:nvSpPr>
                <p:cNvPr id="29" name="Line 25">
                  <a:extLst>
                    <a:ext uri="{FF2B5EF4-FFF2-40B4-BE49-F238E27FC236}">
                      <a16:creationId xmlns:a16="http://schemas.microsoft.com/office/drawing/2014/main" id="{E6434616-7756-42D1-9361-CA72E508F93E}"/>
                    </a:ext>
                  </a:extLst>
                </p:cNvPr>
                <p:cNvSpPr>
                  <a:spLocks noChangeShapeType="1"/>
                </p:cNvSpPr>
                <p:nvPr/>
              </p:nvSpPr>
              <p:spPr bwMode="auto">
                <a:xfrm rot="16200000" flipV="1">
                  <a:off x="995" y="598"/>
                  <a:ext cx="1" cy="768"/>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30" name="Text Box 26">
                  <a:extLst>
                    <a:ext uri="{FF2B5EF4-FFF2-40B4-BE49-F238E27FC236}">
                      <a16:creationId xmlns:a16="http://schemas.microsoft.com/office/drawing/2014/main" id="{F100E16D-F91A-4936-AE7F-10ECAD06FFFD}"/>
                    </a:ext>
                  </a:extLst>
                </p:cNvPr>
                <p:cNvSpPr txBox="1">
                  <a:spLocks noChangeArrowheads="1"/>
                </p:cNvSpPr>
                <p:nvPr/>
              </p:nvSpPr>
              <p:spPr bwMode="auto">
                <a:xfrm>
                  <a:off x="1347" y="1630"/>
                  <a:ext cx="223" cy="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zh-CN" sz="2800" b="1" i="1">
                      <a:latin typeface="Times New Roman" panose="02020603050405020304" pitchFamily="18" charset="0"/>
                      <a:ea typeface="宋体" panose="02010600030101010101" pitchFamily="2" charset="-122"/>
                      <a:sym typeface="Symbol" panose="05050102010706020507" pitchFamily="18" charset="2"/>
                    </a:rPr>
                    <a:t>u</a:t>
                  </a:r>
                </a:p>
              </p:txBody>
            </p:sp>
            <p:sp>
              <p:nvSpPr>
                <p:cNvPr id="31" name="Text Box 28">
                  <a:extLst>
                    <a:ext uri="{FF2B5EF4-FFF2-40B4-BE49-F238E27FC236}">
                      <a16:creationId xmlns:a16="http://schemas.microsoft.com/office/drawing/2014/main" id="{06181412-CD39-47AA-A099-2E518A35C65B}"/>
                    </a:ext>
                  </a:extLst>
                </p:cNvPr>
                <p:cNvSpPr txBox="1">
                  <a:spLocks noChangeArrowheads="1"/>
                </p:cNvSpPr>
                <p:nvPr/>
              </p:nvSpPr>
              <p:spPr bwMode="auto">
                <a:xfrm>
                  <a:off x="1338" y="1856"/>
                  <a:ext cx="196" cy="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zh-CN" sz="3200" b="1" i="1">
                      <a:latin typeface="Times New Roman" panose="02020603050405020304" pitchFamily="18" charset="0"/>
                      <a:ea typeface="宋体" panose="02010600030101010101" pitchFamily="2" charset="-122"/>
                      <a:sym typeface="Symbol" panose="05050102010706020507" pitchFamily="18" charset="2"/>
                    </a:rPr>
                    <a:t>_</a:t>
                  </a:r>
                </a:p>
              </p:txBody>
            </p:sp>
            <p:sp>
              <p:nvSpPr>
                <p:cNvPr id="32" name="Line 29">
                  <a:extLst>
                    <a:ext uri="{FF2B5EF4-FFF2-40B4-BE49-F238E27FC236}">
                      <a16:creationId xmlns:a16="http://schemas.microsoft.com/office/drawing/2014/main" id="{61FE0442-09F7-4722-B379-E31336B54ECC}"/>
                    </a:ext>
                  </a:extLst>
                </p:cNvPr>
                <p:cNvSpPr>
                  <a:spLocks noChangeShapeType="1"/>
                </p:cNvSpPr>
                <p:nvPr/>
              </p:nvSpPr>
              <p:spPr bwMode="auto">
                <a:xfrm rot="10800000">
                  <a:off x="604" y="982"/>
                  <a:ext cx="8" cy="1359"/>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graphicFrame>
              <p:nvGraphicFramePr>
                <p:cNvPr id="33" name="Object 30">
                  <a:extLst>
                    <a:ext uri="{FF2B5EF4-FFF2-40B4-BE49-F238E27FC236}">
                      <a16:creationId xmlns:a16="http://schemas.microsoft.com/office/drawing/2014/main" id="{8EA90A02-EB6B-4692-BECF-FEF8378E7F32}"/>
                    </a:ext>
                  </a:extLst>
                </p:cNvPr>
                <p:cNvGraphicFramePr>
                  <a:graphicFrameLocks noChangeAspect="1"/>
                </p:cNvGraphicFramePr>
                <p:nvPr/>
              </p:nvGraphicFramePr>
              <p:xfrm>
                <a:off x="113" y="1344"/>
                <a:ext cx="272" cy="408"/>
              </p:xfrm>
              <a:graphic>
                <a:graphicData uri="http://schemas.openxmlformats.org/presentationml/2006/ole">
                  <mc:AlternateContent xmlns:mc="http://schemas.openxmlformats.org/markup-compatibility/2006">
                    <mc:Choice xmlns:v="urn:schemas-microsoft-com:vml" Requires="v">
                      <p:oleObj spid="_x0000_s28692" name="Equation" r:id="rId7" imgW="133480" imgH="209731" progId="Equation.3">
                        <p:embed/>
                      </p:oleObj>
                    </mc:Choice>
                    <mc:Fallback>
                      <p:oleObj name="Equation" r:id="rId7" imgW="133480" imgH="209731" progId="Equation.3">
                        <p:embed/>
                        <p:pic>
                          <p:nvPicPr>
                            <p:cNvPr id="33" name="Object 30">
                              <a:extLst>
                                <a:ext uri="{FF2B5EF4-FFF2-40B4-BE49-F238E27FC236}">
                                  <a16:creationId xmlns:a16="http://schemas.microsoft.com/office/drawing/2014/main" id="{8EA90A02-EB6B-4692-BECF-FEF8378E7F3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3" y="1344"/>
                              <a:ext cx="272" cy="4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4" name="Rectangle 31">
                  <a:extLst>
                    <a:ext uri="{FF2B5EF4-FFF2-40B4-BE49-F238E27FC236}">
                      <a16:creationId xmlns:a16="http://schemas.microsoft.com/office/drawing/2014/main" id="{5A9835CC-8B0C-420C-A89D-7F51A3D18C75}"/>
                    </a:ext>
                  </a:extLst>
                </p:cNvPr>
                <p:cNvSpPr>
                  <a:spLocks noChangeArrowheads="1"/>
                </p:cNvSpPr>
                <p:nvPr/>
              </p:nvSpPr>
              <p:spPr bwMode="auto">
                <a:xfrm>
                  <a:off x="1065" y="1434"/>
                  <a:ext cx="182" cy="363"/>
                </a:xfrm>
                <a:prstGeom prst="rect">
                  <a:avLst/>
                </a:prstGeom>
                <a:solidFill>
                  <a:srgbClr val="46ACAE"/>
                </a:solidFill>
                <a:ln w="9525" algn="ctr">
                  <a:solidFill>
                    <a:srgbClr val="FF9900"/>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graphicFrame>
              <p:nvGraphicFramePr>
                <p:cNvPr id="35" name="Object 32">
                  <a:extLst>
                    <a:ext uri="{FF2B5EF4-FFF2-40B4-BE49-F238E27FC236}">
                      <a16:creationId xmlns:a16="http://schemas.microsoft.com/office/drawing/2014/main" id="{D1B565BA-2A58-4999-A2AF-26EEB214CA88}"/>
                    </a:ext>
                  </a:extLst>
                </p:cNvPr>
                <p:cNvGraphicFramePr>
                  <a:graphicFrameLocks noChangeAspect="1"/>
                </p:cNvGraphicFramePr>
                <p:nvPr/>
              </p:nvGraphicFramePr>
              <p:xfrm>
                <a:off x="748" y="1434"/>
                <a:ext cx="343" cy="362"/>
              </p:xfrm>
              <a:graphic>
                <a:graphicData uri="http://schemas.openxmlformats.org/presentationml/2006/ole">
                  <mc:AlternateContent xmlns:mc="http://schemas.openxmlformats.org/markup-compatibility/2006">
                    <mc:Choice xmlns:v="urn:schemas-microsoft-com:vml" Requires="v">
                      <p:oleObj spid="_x0000_s28693" name="Equation" r:id="rId9" imgW="200010" imgH="209731" progId="Equation.3">
                        <p:embed/>
                      </p:oleObj>
                    </mc:Choice>
                    <mc:Fallback>
                      <p:oleObj name="Equation" r:id="rId9" imgW="200010" imgH="209731" progId="Equation.3">
                        <p:embed/>
                        <p:pic>
                          <p:nvPicPr>
                            <p:cNvPr id="35" name="Object 32">
                              <a:extLst>
                                <a:ext uri="{FF2B5EF4-FFF2-40B4-BE49-F238E27FC236}">
                                  <a16:creationId xmlns:a16="http://schemas.microsoft.com/office/drawing/2014/main" id="{D1B565BA-2A58-4999-A2AF-26EEB214CA88}"/>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48" y="1434"/>
                              <a:ext cx="343" cy="3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6" name="AutoShape 33">
                  <a:extLst>
                    <a:ext uri="{FF2B5EF4-FFF2-40B4-BE49-F238E27FC236}">
                      <a16:creationId xmlns:a16="http://schemas.microsoft.com/office/drawing/2014/main" id="{B56D38A8-87E2-437F-83D7-378DCE07706C}"/>
                    </a:ext>
                  </a:extLst>
                </p:cNvPr>
                <p:cNvSpPr>
                  <a:spLocks noChangeArrowheads="1"/>
                </p:cNvSpPr>
                <p:nvPr/>
              </p:nvSpPr>
              <p:spPr bwMode="auto">
                <a:xfrm rot="-5400000">
                  <a:off x="227" y="1139"/>
                  <a:ext cx="499" cy="91"/>
                </a:xfrm>
                <a:prstGeom prst="rightArrow">
                  <a:avLst>
                    <a:gd name="adj1" fmla="val 50000"/>
                    <a:gd name="adj2" fmla="val 137088"/>
                  </a:avLst>
                </a:prstGeom>
                <a:solidFill>
                  <a:schemeClr val="tx1"/>
                </a:solidFill>
                <a:ln w="9525" algn="ctr">
                  <a:solidFill>
                    <a:srgbClr val="FFFFFF"/>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sp>
              <p:nvSpPr>
                <p:cNvPr id="37" name="Oval 34">
                  <a:extLst>
                    <a:ext uri="{FF2B5EF4-FFF2-40B4-BE49-F238E27FC236}">
                      <a16:creationId xmlns:a16="http://schemas.microsoft.com/office/drawing/2014/main" id="{680CEB40-2A83-49CD-884D-C1389203FACF}"/>
                    </a:ext>
                  </a:extLst>
                </p:cNvPr>
                <p:cNvSpPr>
                  <a:spLocks noChangeArrowheads="1"/>
                </p:cNvSpPr>
                <p:nvPr/>
              </p:nvSpPr>
              <p:spPr bwMode="auto">
                <a:xfrm rot="10800000">
                  <a:off x="464" y="1437"/>
                  <a:ext cx="305" cy="299"/>
                </a:xfrm>
                <a:prstGeom prst="ellipse">
                  <a:avLst/>
                </a:prstGeom>
                <a:solidFill>
                  <a:schemeClr val="accent1"/>
                </a:solidFill>
                <a:ln w="57150">
                  <a:solidFill>
                    <a:srgbClr val="FFCC00"/>
                  </a:solidFill>
                  <a:round/>
                  <a:headEnd/>
                  <a:tailEnd/>
                </a:ln>
              </p:spPr>
              <p:txBody>
                <a:bodyPr wrap="squar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grpSp>
          <p:sp>
            <p:nvSpPr>
              <p:cNvPr id="22" name="Text Box 35">
                <a:extLst>
                  <a:ext uri="{FF2B5EF4-FFF2-40B4-BE49-F238E27FC236}">
                    <a16:creationId xmlns:a16="http://schemas.microsoft.com/office/drawing/2014/main" id="{02653447-6013-400B-9AD1-F5513DAE4709}"/>
                  </a:ext>
                </a:extLst>
              </p:cNvPr>
              <p:cNvSpPr txBox="1">
                <a:spLocks noChangeArrowheads="1"/>
              </p:cNvSpPr>
              <p:nvPr/>
            </p:nvSpPr>
            <p:spPr bwMode="auto">
              <a:xfrm>
                <a:off x="1519" y="618"/>
                <a:ext cx="31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zh-CN" sz="2800" b="1" i="1">
                    <a:latin typeface="Times New Roman" panose="02020603050405020304" pitchFamily="18" charset="0"/>
                    <a:ea typeface="仿宋_GB2312" pitchFamily="49" charset="-122"/>
                    <a:sym typeface="Symbol" panose="05050102010706020507" pitchFamily="18" charset="2"/>
                  </a:rPr>
                  <a:t>i</a:t>
                </a:r>
              </a:p>
            </p:txBody>
          </p:sp>
          <p:sp>
            <p:nvSpPr>
              <p:cNvPr id="23" name="Line 36">
                <a:extLst>
                  <a:ext uri="{FF2B5EF4-FFF2-40B4-BE49-F238E27FC236}">
                    <a16:creationId xmlns:a16="http://schemas.microsoft.com/office/drawing/2014/main" id="{7B2722FC-6B3D-4793-88AA-D62D4E686465}"/>
                  </a:ext>
                </a:extLst>
              </p:cNvPr>
              <p:cNvSpPr>
                <a:spLocks noChangeShapeType="1"/>
              </p:cNvSpPr>
              <p:nvPr/>
            </p:nvSpPr>
            <p:spPr bwMode="auto">
              <a:xfrm>
                <a:off x="1292" y="754"/>
                <a:ext cx="273" cy="0"/>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zh-CN" altLang="en-US"/>
              </a:p>
            </p:txBody>
          </p:sp>
        </p:grpSp>
        <p:sp>
          <p:nvSpPr>
            <p:cNvPr id="20" name="Line 37">
              <a:extLst>
                <a:ext uri="{FF2B5EF4-FFF2-40B4-BE49-F238E27FC236}">
                  <a16:creationId xmlns:a16="http://schemas.microsoft.com/office/drawing/2014/main" id="{1DE83B8A-9558-4C0E-BD80-E71BD752C021}"/>
                </a:ext>
              </a:extLst>
            </p:cNvPr>
            <p:cNvSpPr>
              <a:spLocks noChangeShapeType="1"/>
            </p:cNvSpPr>
            <p:nvPr/>
          </p:nvSpPr>
          <p:spPr bwMode="auto">
            <a:xfrm>
              <a:off x="551" y="1616"/>
              <a:ext cx="310" cy="0"/>
            </a:xfrm>
            <a:prstGeom prst="line">
              <a:avLst/>
            </a:prstGeom>
            <a:noFill/>
            <a:ln w="38100" cap="sq">
              <a:solidFill>
                <a:srgbClr val="FFCC00"/>
              </a:solidFill>
              <a:round/>
              <a:headEnd/>
              <a:tailEnd/>
            </a:ln>
            <a:effectLst>
              <a:prstShdw prst="shdw17" dist="17961" dir="2700000">
                <a:srgbClr val="997A00"/>
              </a:prstShdw>
            </a:effectLst>
            <a:extLst>
              <a:ext uri="{909E8E84-426E-40DD-AFC4-6F175D3DCCD1}">
                <a14:hiddenFill xmlns:a14="http://schemas.microsoft.com/office/drawing/2010/main">
                  <a:noFill/>
                </a14:hiddenFill>
              </a:ext>
            </a:extLst>
          </p:spPr>
          <p:txBody>
            <a:bodyPr wrap="none" anchor="ctr"/>
            <a:lstStyle/>
            <a:p>
              <a:endParaRPr lang="zh-CN" altLang="en-US"/>
            </a:p>
          </p:txBody>
        </p:sp>
      </p:grpSp>
    </p:spTree>
    <p:extLst>
      <p:ext uri="{BB962C8B-B14F-4D97-AF65-F5344CB8AC3E}">
        <p14:creationId xmlns:p14="http://schemas.microsoft.com/office/powerpoint/2010/main" val="3767372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6"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a:extLst>
              <a:ext uri="{FF2B5EF4-FFF2-40B4-BE49-F238E27FC236}">
                <a16:creationId xmlns:a16="http://schemas.microsoft.com/office/drawing/2014/main" id="{92C26D23-4064-4512-899D-BAD91E0AE010}"/>
              </a:ext>
            </a:extLst>
          </p:cNvPr>
          <p:cNvSpPr txBox="1">
            <a:spLocks noChangeArrowheads="1"/>
          </p:cNvSpPr>
          <p:nvPr/>
        </p:nvSpPr>
        <p:spPr bwMode="auto">
          <a:xfrm>
            <a:off x="1524001" y="476250"/>
            <a:ext cx="8208963" cy="579438"/>
          </a:xfrm>
          <a:prstGeom prst="rect">
            <a:avLst/>
          </a:prstGeom>
          <a:noFill/>
          <a:ln>
            <a:noFill/>
          </a:ln>
          <a:effectLst>
            <a:prstShdw prst="shdw17" dist="17961" dir="2700000">
              <a:srgbClr val="009900"/>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zh-CN" sz="3200" b="1">
                <a:latin typeface="仿宋_GB2312" pitchFamily="49" charset="-122"/>
                <a:ea typeface="仿宋_GB2312" pitchFamily="49" charset="-122"/>
                <a:sym typeface="Symbol" panose="05050102010706020507" pitchFamily="18" charset="2"/>
              </a:rPr>
              <a:t>9 </a:t>
            </a:r>
            <a:r>
              <a:rPr kumimoji="1" lang="zh-CN" altLang="en-US" sz="3200" b="1">
                <a:latin typeface="仿宋_GB2312" pitchFamily="49" charset="-122"/>
                <a:ea typeface="仿宋_GB2312" pitchFamily="49" charset="-122"/>
                <a:sym typeface="Symbol" panose="05050102010706020507" pitchFamily="18" charset="2"/>
              </a:rPr>
              <a:t>基尔霍夫定律  </a:t>
            </a:r>
            <a:r>
              <a:rPr kumimoji="1" lang="en-US" altLang="zh-CN" sz="3200" b="1">
                <a:latin typeface="仿宋_GB2312" pitchFamily="49" charset="-122"/>
                <a:ea typeface="仿宋_GB2312" pitchFamily="49" charset="-122"/>
                <a:sym typeface="Symbol" panose="05050102010706020507" pitchFamily="18" charset="2"/>
              </a:rPr>
              <a:t>( Kirchhoff</a:t>
            </a:r>
            <a:r>
              <a:rPr kumimoji="1" lang="en-US" altLang="zh-CN" sz="3200" b="1">
                <a:latin typeface="Times New Roman" panose="02020603050405020304" pitchFamily="18" charset="0"/>
                <a:ea typeface="仿宋_GB2312" pitchFamily="49" charset="-122"/>
                <a:sym typeface="Symbol" panose="05050102010706020507" pitchFamily="18" charset="2"/>
              </a:rPr>
              <a:t>’</a:t>
            </a:r>
            <a:r>
              <a:rPr kumimoji="1" lang="en-US" altLang="zh-CN" sz="3200" b="1">
                <a:latin typeface="仿宋_GB2312" pitchFamily="49" charset="-122"/>
                <a:ea typeface="仿宋_GB2312" pitchFamily="49" charset="-122"/>
                <a:sym typeface="Symbol" panose="05050102010706020507" pitchFamily="18" charset="2"/>
              </a:rPr>
              <a:t>s Laws )</a:t>
            </a:r>
          </a:p>
        </p:txBody>
      </p:sp>
      <p:sp>
        <p:nvSpPr>
          <p:cNvPr id="3" name="Text Box 3">
            <a:extLst>
              <a:ext uri="{FF2B5EF4-FFF2-40B4-BE49-F238E27FC236}">
                <a16:creationId xmlns:a16="http://schemas.microsoft.com/office/drawing/2014/main" id="{9F35716F-44F7-42D8-BCA4-12F528BE7CCB}"/>
              </a:ext>
            </a:extLst>
          </p:cNvPr>
          <p:cNvSpPr txBox="1">
            <a:spLocks noChangeArrowheads="1"/>
          </p:cNvSpPr>
          <p:nvPr/>
        </p:nvSpPr>
        <p:spPr bwMode="auto">
          <a:xfrm>
            <a:off x="1469866" y="1347178"/>
            <a:ext cx="9370853" cy="26015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square" anchor="ctr">
            <a:spAutoFit/>
          </a:bodyPr>
          <a:lstStyle>
            <a:lvl1pPr indent="66675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a:lnSpc>
                <a:spcPct val="150000"/>
              </a:lnSpc>
              <a:spcBef>
                <a:spcPct val="50000"/>
              </a:spcBef>
            </a:pPr>
            <a:r>
              <a:rPr kumimoji="1" lang="zh-CN" altLang="en-US" sz="2800" b="1" dirty="0">
                <a:latin typeface="仿宋_GB2312" pitchFamily="49" charset="-122"/>
                <a:ea typeface="仿宋_GB2312" pitchFamily="49" charset="-122"/>
                <a:sym typeface="Symbol" panose="05050102010706020507" pitchFamily="18" charset="2"/>
              </a:rPr>
              <a:t>基尔霍夫定律包括基尔霍夫电流定律</a:t>
            </a:r>
            <a:r>
              <a:rPr kumimoji="1" lang="en-US" altLang="zh-CN" sz="2800" b="1" dirty="0">
                <a:latin typeface="仿宋_GB2312" pitchFamily="49" charset="-122"/>
                <a:ea typeface="仿宋_GB2312" pitchFamily="49" charset="-122"/>
                <a:sym typeface="Symbol" panose="05050102010706020507" pitchFamily="18" charset="2"/>
              </a:rPr>
              <a:t>( </a:t>
            </a:r>
            <a:r>
              <a:rPr kumimoji="1" lang="en-US" altLang="zh-CN" sz="2800" b="1" dirty="0">
                <a:latin typeface="Times New Roman" panose="02020603050405020304" pitchFamily="18" charset="0"/>
                <a:ea typeface="仿宋_GB2312" pitchFamily="49" charset="-122"/>
                <a:sym typeface="Symbol" panose="05050102010706020507" pitchFamily="18" charset="2"/>
              </a:rPr>
              <a:t>KCL </a:t>
            </a:r>
            <a:r>
              <a:rPr kumimoji="1" lang="en-US" altLang="zh-CN" sz="2800" b="1" dirty="0">
                <a:latin typeface="仿宋_GB2312" pitchFamily="49" charset="-122"/>
                <a:ea typeface="仿宋_GB2312" pitchFamily="49" charset="-122"/>
                <a:sym typeface="Symbol" panose="05050102010706020507" pitchFamily="18" charset="2"/>
              </a:rPr>
              <a:t>)</a:t>
            </a:r>
            <a:r>
              <a:rPr kumimoji="1" lang="zh-CN" altLang="en-US" sz="2800" b="1" dirty="0">
                <a:latin typeface="仿宋_GB2312" pitchFamily="49" charset="-122"/>
                <a:ea typeface="仿宋_GB2312" pitchFamily="49" charset="-122"/>
                <a:sym typeface="Symbol" panose="05050102010706020507" pitchFamily="18" charset="2"/>
              </a:rPr>
              <a:t>和基尔霍夫电压定律</a:t>
            </a:r>
            <a:r>
              <a:rPr kumimoji="1" lang="en-US" altLang="zh-CN" sz="2800" b="1" dirty="0">
                <a:latin typeface="仿宋_GB2312" pitchFamily="49" charset="-122"/>
                <a:ea typeface="仿宋_GB2312" pitchFamily="49" charset="-122"/>
                <a:sym typeface="Symbol" panose="05050102010706020507" pitchFamily="18" charset="2"/>
              </a:rPr>
              <a:t>( </a:t>
            </a:r>
            <a:r>
              <a:rPr kumimoji="1" lang="en-US" altLang="zh-CN" sz="2800" b="1" dirty="0">
                <a:latin typeface="Times New Roman" panose="02020603050405020304" pitchFamily="18" charset="0"/>
                <a:ea typeface="仿宋_GB2312" pitchFamily="49" charset="-122"/>
                <a:sym typeface="Symbol" panose="05050102010706020507" pitchFamily="18" charset="2"/>
              </a:rPr>
              <a:t>KVL</a:t>
            </a:r>
            <a:r>
              <a:rPr kumimoji="1" lang="en-US" altLang="zh-CN" sz="2800" b="1" dirty="0">
                <a:latin typeface="仿宋_GB2312" pitchFamily="49" charset="-122"/>
                <a:ea typeface="仿宋_GB2312" pitchFamily="49" charset="-122"/>
                <a:sym typeface="Symbol" panose="05050102010706020507" pitchFamily="18" charset="2"/>
              </a:rPr>
              <a:t> )</a:t>
            </a:r>
            <a:r>
              <a:rPr kumimoji="1" lang="zh-CN" altLang="en-US" sz="2800" b="1" dirty="0">
                <a:latin typeface="仿宋_GB2312" pitchFamily="49" charset="-122"/>
                <a:ea typeface="仿宋_GB2312" pitchFamily="49" charset="-122"/>
                <a:sym typeface="Symbol" panose="05050102010706020507" pitchFamily="18" charset="2"/>
              </a:rPr>
              <a:t>。它反映了电路中所有支路电压和电流所遵循的基本规律，是分析集总参数电路的基本定律。基尔霍夫定律与元件特性构成了电路分析的基础。</a:t>
            </a:r>
          </a:p>
        </p:txBody>
      </p:sp>
    </p:spTree>
    <p:extLst>
      <p:ext uri="{BB962C8B-B14F-4D97-AF65-F5344CB8AC3E}">
        <p14:creationId xmlns:p14="http://schemas.microsoft.com/office/powerpoint/2010/main" val="270610509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a:extLst>
              <a:ext uri="{FF2B5EF4-FFF2-40B4-BE49-F238E27FC236}">
                <a16:creationId xmlns:a16="http://schemas.microsoft.com/office/drawing/2014/main" id="{35A23DDB-4551-42DC-8FA2-1636B2AE23F6}"/>
              </a:ext>
            </a:extLst>
          </p:cNvPr>
          <p:cNvSpPr txBox="1">
            <a:spLocks noChangeArrowheads="1"/>
          </p:cNvSpPr>
          <p:nvPr/>
        </p:nvSpPr>
        <p:spPr bwMode="auto">
          <a:xfrm>
            <a:off x="1358901" y="212394"/>
            <a:ext cx="29368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zh-CN" sz="2800" b="1" dirty="0">
                <a:latin typeface="仿宋_GB2312" pitchFamily="49" charset="-122"/>
                <a:ea typeface="仿宋_GB2312" pitchFamily="49" charset="-122"/>
                <a:sym typeface="Symbol" panose="05050102010706020507" pitchFamily="18" charset="2"/>
              </a:rPr>
              <a:t>&lt;1&gt;. </a:t>
            </a:r>
            <a:r>
              <a:rPr kumimoji="1" lang="zh-CN" altLang="en-US" sz="2800" b="1" dirty="0">
                <a:latin typeface="仿宋_GB2312" pitchFamily="49" charset="-122"/>
                <a:ea typeface="仿宋_GB2312" pitchFamily="49" charset="-122"/>
                <a:sym typeface="Symbol" panose="05050102010706020507" pitchFamily="18" charset="2"/>
              </a:rPr>
              <a:t>几个名词</a:t>
            </a:r>
            <a:endParaRPr kumimoji="1" lang="zh-CN" altLang="en-US" sz="2400" b="1" dirty="0">
              <a:solidFill>
                <a:schemeClr val="tx2"/>
              </a:solidFill>
              <a:latin typeface="Times New Roman" panose="02020603050405020304" pitchFamily="18" charset="0"/>
              <a:ea typeface="宋体" panose="02010600030101010101" pitchFamily="2" charset="-122"/>
              <a:sym typeface="Symbol" panose="05050102010706020507" pitchFamily="18" charset="2"/>
            </a:endParaRPr>
          </a:p>
        </p:txBody>
      </p:sp>
      <p:sp>
        <p:nvSpPr>
          <p:cNvPr id="3" name="Text Box 3">
            <a:extLst>
              <a:ext uri="{FF2B5EF4-FFF2-40B4-BE49-F238E27FC236}">
                <a16:creationId xmlns:a16="http://schemas.microsoft.com/office/drawing/2014/main" id="{DC48311D-601B-4ECF-A570-D7CC710CAC97}"/>
              </a:ext>
            </a:extLst>
          </p:cNvPr>
          <p:cNvSpPr txBox="1">
            <a:spLocks noChangeArrowheads="1"/>
          </p:cNvSpPr>
          <p:nvPr/>
        </p:nvSpPr>
        <p:spPr bwMode="auto">
          <a:xfrm>
            <a:off x="4784886" y="1294753"/>
            <a:ext cx="663541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nchor="ctr">
            <a:spAutoFit/>
          </a:bodyPr>
          <a:lstStyle>
            <a:lvl1pPr marL="1143000" indent="-11430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kumimoji="1" lang="zh-CN" altLang="en-US" sz="2400" b="1" dirty="0">
                <a:latin typeface="Times New Roman" panose="02020603050405020304" pitchFamily="18" charset="0"/>
                <a:ea typeface="仿宋_GB2312" pitchFamily="49" charset="-122"/>
                <a:sym typeface="Symbol" panose="05050102010706020507" pitchFamily="18" charset="2"/>
              </a:rPr>
              <a:t>电路中相邻两节点的分支称为支路</a:t>
            </a:r>
            <a:endParaRPr kumimoji="1" lang="en-US" altLang="zh-CN" sz="2400" b="1" dirty="0">
              <a:latin typeface="Times New Roman" panose="02020603050405020304" pitchFamily="18" charset="0"/>
              <a:ea typeface="仿宋_GB2312" pitchFamily="49" charset="-122"/>
              <a:sym typeface="Symbol" panose="05050102010706020507" pitchFamily="18" charset="2"/>
            </a:endParaRPr>
          </a:p>
        </p:txBody>
      </p:sp>
      <p:sp>
        <p:nvSpPr>
          <p:cNvPr id="4" name="Text Box 4">
            <a:extLst>
              <a:ext uri="{FF2B5EF4-FFF2-40B4-BE49-F238E27FC236}">
                <a16:creationId xmlns:a16="http://schemas.microsoft.com/office/drawing/2014/main" id="{9F43DCB2-2FF3-463F-8650-76F5C515BBB6}"/>
              </a:ext>
            </a:extLst>
          </p:cNvPr>
          <p:cNvSpPr txBox="1">
            <a:spLocks noChangeArrowheads="1"/>
          </p:cNvSpPr>
          <p:nvPr/>
        </p:nvSpPr>
        <p:spPr bwMode="auto">
          <a:xfrm>
            <a:off x="5484024" y="5525006"/>
            <a:ext cx="626585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kumimoji="1" lang="zh-CN" altLang="en-US" sz="2400" b="1" dirty="0">
                <a:latin typeface="仿宋_GB2312" pitchFamily="49" charset="-122"/>
                <a:ea typeface="仿宋_GB2312" pitchFamily="49" charset="-122"/>
                <a:sym typeface="Symbol" panose="05050102010706020507" pitchFamily="18" charset="2"/>
              </a:rPr>
              <a:t>三条或三条以上支路的连接点称为节点</a:t>
            </a:r>
            <a:r>
              <a:rPr kumimoji="1" lang="en-US" altLang="zh-CN" sz="2400" b="1" dirty="0">
                <a:latin typeface="仿宋_GB2312" pitchFamily="49" charset="-122"/>
                <a:ea typeface="仿宋_GB2312" pitchFamily="49" charset="-122"/>
                <a:sym typeface="Symbol" panose="05050102010706020507" pitchFamily="18" charset="2"/>
              </a:rPr>
              <a:t>(</a:t>
            </a:r>
            <a:r>
              <a:rPr kumimoji="1" lang="en-US" altLang="zh-CN" sz="2800" b="1" dirty="0">
                <a:latin typeface="仿宋_GB2312" pitchFamily="49" charset="-122"/>
                <a:ea typeface="仿宋_GB2312" pitchFamily="49" charset="-122"/>
                <a:sym typeface="Symbol" panose="05050102010706020507" pitchFamily="18" charset="2"/>
              </a:rPr>
              <a:t> </a:t>
            </a:r>
            <a:r>
              <a:rPr kumimoji="1" lang="en-US" altLang="zh-CN" sz="2800" b="1" i="1" dirty="0">
                <a:latin typeface="仿宋_GB2312" pitchFamily="49" charset="-122"/>
                <a:ea typeface="仿宋_GB2312" pitchFamily="49" charset="-122"/>
                <a:sym typeface="Symbol" panose="05050102010706020507" pitchFamily="18" charset="2"/>
              </a:rPr>
              <a:t>n</a:t>
            </a:r>
            <a:r>
              <a:rPr kumimoji="1" lang="en-US" altLang="zh-CN" sz="2800" b="1" dirty="0">
                <a:latin typeface="仿宋_GB2312" pitchFamily="49" charset="-122"/>
                <a:ea typeface="仿宋_GB2312" pitchFamily="49" charset="-122"/>
                <a:sym typeface="Symbol" panose="05050102010706020507" pitchFamily="18" charset="2"/>
              </a:rPr>
              <a:t> </a:t>
            </a:r>
            <a:r>
              <a:rPr kumimoji="1" lang="en-US" altLang="zh-CN" sz="2400" b="1" dirty="0">
                <a:latin typeface="仿宋_GB2312" pitchFamily="49" charset="-122"/>
                <a:ea typeface="仿宋_GB2312" pitchFamily="49" charset="-122"/>
                <a:sym typeface="Symbol" panose="05050102010706020507" pitchFamily="18" charset="2"/>
              </a:rPr>
              <a:t>)</a:t>
            </a:r>
          </a:p>
        </p:txBody>
      </p:sp>
      <p:sp>
        <p:nvSpPr>
          <p:cNvPr id="5" name="Text Box 5">
            <a:extLst>
              <a:ext uri="{FF2B5EF4-FFF2-40B4-BE49-F238E27FC236}">
                <a16:creationId xmlns:a16="http://schemas.microsoft.com/office/drawing/2014/main" id="{BBF7FB36-3FB5-4459-BEAF-848D53E70A81}"/>
              </a:ext>
            </a:extLst>
          </p:cNvPr>
          <p:cNvSpPr txBox="1">
            <a:spLocks noChangeArrowheads="1"/>
          </p:cNvSpPr>
          <p:nvPr/>
        </p:nvSpPr>
        <p:spPr bwMode="auto">
          <a:xfrm>
            <a:off x="7491415" y="3116082"/>
            <a:ext cx="82232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zh-CN" sz="3200" b="1" i="1">
                <a:latin typeface="Times New Roman" panose="02020603050405020304" pitchFamily="18" charset="0"/>
                <a:ea typeface="宋体" panose="02010600030101010101" pitchFamily="2" charset="-122"/>
                <a:sym typeface="Symbol" panose="05050102010706020507" pitchFamily="18" charset="2"/>
              </a:rPr>
              <a:t>b</a:t>
            </a:r>
            <a:r>
              <a:rPr kumimoji="1" lang="en-US" altLang="zh-CN" sz="3200" b="1">
                <a:latin typeface="Times New Roman" panose="02020603050405020304" pitchFamily="18" charset="0"/>
                <a:ea typeface="宋体" panose="02010600030101010101" pitchFamily="2" charset="-122"/>
                <a:sym typeface="Symbol" panose="05050102010706020507" pitchFamily="18" charset="2"/>
              </a:rPr>
              <a:t>=3</a:t>
            </a:r>
          </a:p>
        </p:txBody>
      </p:sp>
      <p:sp>
        <p:nvSpPr>
          <p:cNvPr id="6" name="Text Box 6">
            <a:extLst>
              <a:ext uri="{FF2B5EF4-FFF2-40B4-BE49-F238E27FC236}">
                <a16:creationId xmlns:a16="http://schemas.microsoft.com/office/drawing/2014/main" id="{08208273-3882-4BCE-A3F3-3D9E4FC02FCB}"/>
              </a:ext>
            </a:extLst>
          </p:cNvPr>
          <p:cNvSpPr txBox="1">
            <a:spLocks noChangeArrowheads="1"/>
          </p:cNvSpPr>
          <p:nvPr/>
        </p:nvSpPr>
        <p:spPr bwMode="auto">
          <a:xfrm>
            <a:off x="4344414" y="2052823"/>
            <a:ext cx="4000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zh-CN" sz="2800" b="1" dirty="0">
                <a:latin typeface="Times New Roman" panose="02020603050405020304" pitchFamily="18" charset="0"/>
                <a:ea typeface="宋体" panose="02010600030101010101" pitchFamily="2" charset="-122"/>
              </a:rPr>
              <a:t>a</a:t>
            </a:r>
          </a:p>
        </p:txBody>
      </p:sp>
      <p:sp>
        <p:nvSpPr>
          <p:cNvPr id="7" name="Text Box 7">
            <a:extLst>
              <a:ext uri="{FF2B5EF4-FFF2-40B4-BE49-F238E27FC236}">
                <a16:creationId xmlns:a16="http://schemas.microsoft.com/office/drawing/2014/main" id="{C86C1D35-0426-419F-9F6B-1A150167210F}"/>
              </a:ext>
            </a:extLst>
          </p:cNvPr>
          <p:cNvSpPr txBox="1">
            <a:spLocks noChangeArrowheads="1"/>
          </p:cNvSpPr>
          <p:nvPr/>
        </p:nvSpPr>
        <p:spPr bwMode="auto">
          <a:xfrm>
            <a:off x="7502529" y="3757886"/>
            <a:ext cx="76358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zh-CN" sz="2800" b="1" i="1" dirty="0">
                <a:latin typeface="Times New Roman" panose="02020603050405020304" pitchFamily="18" charset="0"/>
                <a:ea typeface="宋体" panose="02010600030101010101" pitchFamily="2" charset="-122"/>
                <a:sym typeface="Symbol" panose="05050102010706020507" pitchFamily="18" charset="2"/>
              </a:rPr>
              <a:t>n</a:t>
            </a:r>
            <a:r>
              <a:rPr kumimoji="1" lang="en-US" altLang="zh-CN" sz="2800" b="1" dirty="0">
                <a:latin typeface="Times New Roman" panose="02020603050405020304" pitchFamily="18" charset="0"/>
                <a:ea typeface="宋体" panose="02010600030101010101" pitchFamily="2" charset="-122"/>
                <a:sym typeface="Symbol" panose="05050102010706020507" pitchFamily="18" charset="2"/>
              </a:rPr>
              <a:t>=2</a:t>
            </a:r>
          </a:p>
        </p:txBody>
      </p:sp>
      <p:sp>
        <p:nvSpPr>
          <p:cNvPr id="8" name="Text Box 8">
            <a:extLst>
              <a:ext uri="{FF2B5EF4-FFF2-40B4-BE49-F238E27FC236}">
                <a16:creationId xmlns:a16="http://schemas.microsoft.com/office/drawing/2014/main" id="{61E7EA60-5E65-4E23-AC59-F102C884D2A9}"/>
              </a:ext>
            </a:extLst>
          </p:cNvPr>
          <p:cNvSpPr txBox="1">
            <a:spLocks noChangeArrowheads="1"/>
          </p:cNvSpPr>
          <p:nvPr/>
        </p:nvSpPr>
        <p:spPr bwMode="auto">
          <a:xfrm>
            <a:off x="4344414" y="4927417"/>
            <a:ext cx="477837"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zh-CN" sz="2800" b="1" dirty="0">
                <a:latin typeface="Times New Roman" panose="02020603050405020304" pitchFamily="18" charset="0"/>
                <a:ea typeface="宋体" panose="02010600030101010101" pitchFamily="2" charset="-122"/>
              </a:rPr>
              <a:t>b</a:t>
            </a:r>
          </a:p>
        </p:txBody>
      </p:sp>
      <p:grpSp>
        <p:nvGrpSpPr>
          <p:cNvPr id="9" name="Group 9">
            <a:extLst>
              <a:ext uri="{FF2B5EF4-FFF2-40B4-BE49-F238E27FC236}">
                <a16:creationId xmlns:a16="http://schemas.microsoft.com/office/drawing/2014/main" id="{FAE96464-535F-4172-9ABF-A681B5EDAF39}"/>
              </a:ext>
            </a:extLst>
          </p:cNvPr>
          <p:cNvGrpSpPr>
            <a:grpSpLocks/>
          </p:cNvGrpSpPr>
          <p:nvPr/>
        </p:nvGrpSpPr>
        <p:grpSpPr bwMode="auto">
          <a:xfrm>
            <a:off x="2054226" y="2579505"/>
            <a:ext cx="4945063" cy="2438401"/>
            <a:chOff x="218" y="1387"/>
            <a:chExt cx="3115" cy="1536"/>
          </a:xfrm>
        </p:grpSpPr>
        <p:sp>
          <p:nvSpPr>
            <p:cNvPr id="10" name="Text Box 30">
              <a:extLst>
                <a:ext uri="{FF2B5EF4-FFF2-40B4-BE49-F238E27FC236}">
                  <a16:creationId xmlns:a16="http://schemas.microsoft.com/office/drawing/2014/main" id="{3D52D944-5958-41B3-A65B-BCB386253E1A}"/>
                </a:ext>
              </a:extLst>
            </p:cNvPr>
            <p:cNvSpPr txBox="1">
              <a:spLocks noChangeArrowheads="1"/>
            </p:cNvSpPr>
            <p:nvPr/>
          </p:nvSpPr>
          <p:spPr bwMode="auto">
            <a:xfrm>
              <a:off x="2787" y="2022"/>
              <a:ext cx="546" cy="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zh-CN" sz="2800" b="1" i="1">
                  <a:latin typeface="Times New Roman" panose="02020603050405020304" pitchFamily="18" charset="0"/>
                  <a:ea typeface="宋体" panose="02010600030101010101" pitchFamily="2" charset="-122"/>
                </a:rPr>
                <a:t>R</a:t>
              </a:r>
              <a:r>
                <a:rPr kumimoji="1" lang="en-US" altLang="zh-CN" sz="2800" b="1" baseline="-25000">
                  <a:latin typeface="Times New Roman" panose="02020603050405020304" pitchFamily="18" charset="0"/>
                  <a:ea typeface="宋体" panose="02010600030101010101" pitchFamily="2" charset="-122"/>
                </a:rPr>
                <a:t>3</a:t>
              </a:r>
              <a:endParaRPr kumimoji="1" lang="en-US" altLang="zh-CN" sz="2800" b="1">
                <a:latin typeface="Times New Roman" panose="02020603050405020304" pitchFamily="18" charset="0"/>
                <a:ea typeface="宋体" panose="02010600030101010101" pitchFamily="2" charset="-122"/>
              </a:endParaRPr>
            </a:p>
          </p:txBody>
        </p:sp>
        <p:sp>
          <p:nvSpPr>
            <p:cNvPr id="11" name="Text Box 29">
              <a:extLst>
                <a:ext uri="{FF2B5EF4-FFF2-40B4-BE49-F238E27FC236}">
                  <a16:creationId xmlns:a16="http://schemas.microsoft.com/office/drawing/2014/main" id="{960F7764-AFD2-4CE3-BDF5-3BE03C7C34B0}"/>
                </a:ext>
              </a:extLst>
            </p:cNvPr>
            <p:cNvSpPr txBox="1">
              <a:spLocks noChangeArrowheads="1"/>
            </p:cNvSpPr>
            <p:nvPr/>
          </p:nvSpPr>
          <p:spPr bwMode="auto">
            <a:xfrm>
              <a:off x="1290" y="2383"/>
              <a:ext cx="546"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zh-CN" sz="2800" b="1" i="1" dirty="0">
                  <a:latin typeface="Times New Roman" panose="02020603050405020304" pitchFamily="18" charset="0"/>
                  <a:ea typeface="宋体" panose="02010600030101010101" pitchFamily="2" charset="-122"/>
                </a:rPr>
                <a:t>R</a:t>
              </a:r>
              <a:r>
                <a:rPr kumimoji="1" lang="en-US" altLang="zh-CN" sz="2800" b="1" baseline="-25000" dirty="0">
                  <a:latin typeface="Times New Roman" panose="02020603050405020304" pitchFamily="18" charset="0"/>
                  <a:ea typeface="宋体" panose="02010600030101010101" pitchFamily="2" charset="-122"/>
                </a:rPr>
                <a:t>2</a:t>
              </a:r>
              <a:endParaRPr kumimoji="1" lang="en-US" altLang="zh-CN" sz="2800" b="1" dirty="0">
                <a:latin typeface="Times New Roman" panose="02020603050405020304" pitchFamily="18" charset="0"/>
                <a:ea typeface="宋体" panose="02010600030101010101" pitchFamily="2" charset="-122"/>
              </a:endParaRPr>
            </a:p>
          </p:txBody>
        </p:sp>
        <p:sp>
          <p:nvSpPr>
            <p:cNvPr id="12" name="Text Box 24">
              <a:extLst>
                <a:ext uri="{FF2B5EF4-FFF2-40B4-BE49-F238E27FC236}">
                  <a16:creationId xmlns:a16="http://schemas.microsoft.com/office/drawing/2014/main" id="{7E7F4BD0-AB16-4190-9B89-B554D20026E6}"/>
                </a:ext>
              </a:extLst>
            </p:cNvPr>
            <p:cNvSpPr txBox="1">
              <a:spLocks noChangeArrowheads="1"/>
            </p:cNvSpPr>
            <p:nvPr/>
          </p:nvSpPr>
          <p:spPr bwMode="auto">
            <a:xfrm>
              <a:off x="230" y="2310"/>
              <a:ext cx="546" cy="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zh-CN" sz="2800" b="1" i="1">
                  <a:latin typeface="Times New Roman" panose="02020603050405020304" pitchFamily="18" charset="0"/>
                  <a:ea typeface="宋体" panose="02010600030101010101" pitchFamily="2" charset="-122"/>
                </a:rPr>
                <a:t>R</a:t>
              </a:r>
              <a:r>
                <a:rPr kumimoji="1" lang="en-US" altLang="zh-CN" sz="2800" b="1" baseline="-25000">
                  <a:latin typeface="Times New Roman" panose="02020603050405020304" pitchFamily="18" charset="0"/>
                  <a:ea typeface="宋体" panose="02010600030101010101" pitchFamily="2" charset="-122"/>
                </a:rPr>
                <a:t>1</a:t>
              </a:r>
              <a:endParaRPr kumimoji="1" lang="en-US" altLang="zh-CN" sz="2800" b="1">
                <a:latin typeface="Times New Roman" panose="02020603050405020304" pitchFamily="18" charset="0"/>
                <a:ea typeface="宋体" panose="02010600030101010101" pitchFamily="2" charset="-122"/>
              </a:endParaRPr>
            </a:p>
          </p:txBody>
        </p:sp>
        <p:sp>
          <p:nvSpPr>
            <p:cNvPr id="13" name="Text Box 23">
              <a:extLst>
                <a:ext uri="{FF2B5EF4-FFF2-40B4-BE49-F238E27FC236}">
                  <a16:creationId xmlns:a16="http://schemas.microsoft.com/office/drawing/2014/main" id="{73ECCE72-03BC-4179-8008-AC0C8649514E}"/>
                </a:ext>
              </a:extLst>
            </p:cNvPr>
            <p:cNvSpPr txBox="1">
              <a:spLocks noChangeArrowheads="1"/>
            </p:cNvSpPr>
            <p:nvPr/>
          </p:nvSpPr>
          <p:spPr bwMode="auto">
            <a:xfrm>
              <a:off x="475" y="1886"/>
              <a:ext cx="229"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zh-CN" sz="2800" b="1">
                  <a:latin typeface="Times New Roman" panose="02020603050405020304" pitchFamily="18" charset="0"/>
                  <a:ea typeface="宋体" panose="02010600030101010101" pitchFamily="2" charset="-122"/>
                  <a:sym typeface="Symbol" panose="05050102010706020507" pitchFamily="18" charset="2"/>
                </a:rPr>
                <a:t>_</a:t>
              </a:r>
            </a:p>
          </p:txBody>
        </p:sp>
        <p:sp>
          <p:nvSpPr>
            <p:cNvPr id="14" name="Text Box 25">
              <a:extLst>
                <a:ext uri="{FF2B5EF4-FFF2-40B4-BE49-F238E27FC236}">
                  <a16:creationId xmlns:a16="http://schemas.microsoft.com/office/drawing/2014/main" id="{3FC568F1-C0D4-469F-AE10-7ACE605EA646}"/>
                </a:ext>
              </a:extLst>
            </p:cNvPr>
            <p:cNvSpPr txBox="1">
              <a:spLocks noChangeArrowheads="1"/>
            </p:cNvSpPr>
            <p:nvPr/>
          </p:nvSpPr>
          <p:spPr bwMode="auto">
            <a:xfrm>
              <a:off x="218" y="1608"/>
              <a:ext cx="546" cy="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zh-CN" sz="2800" b="1" i="1">
                  <a:latin typeface="Times New Roman" panose="02020603050405020304" pitchFamily="18" charset="0"/>
                  <a:ea typeface="宋体" panose="02010600030101010101" pitchFamily="2" charset="-122"/>
                </a:rPr>
                <a:t>u</a:t>
              </a:r>
              <a:r>
                <a:rPr kumimoji="1" lang="en-US" altLang="zh-CN" sz="2800" b="1" baseline="-25000">
                  <a:latin typeface="Times New Roman" panose="02020603050405020304" pitchFamily="18" charset="0"/>
                  <a:ea typeface="宋体" panose="02010600030101010101" pitchFamily="2" charset="-122"/>
                </a:rPr>
                <a:t>S1</a:t>
              </a:r>
              <a:endParaRPr kumimoji="1" lang="en-US" altLang="zh-CN" sz="2800" b="1">
                <a:latin typeface="Times New Roman" panose="02020603050405020304" pitchFamily="18" charset="0"/>
                <a:ea typeface="宋体" panose="02010600030101010101" pitchFamily="2" charset="-122"/>
              </a:endParaRPr>
            </a:p>
          </p:txBody>
        </p:sp>
        <p:sp>
          <p:nvSpPr>
            <p:cNvPr id="15" name="Text Box 10">
              <a:extLst>
                <a:ext uri="{FF2B5EF4-FFF2-40B4-BE49-F238E27FC236}">
                  <a16:creationId xmlns:a16="http://schemas.microsoft.com/office/drawing/2014/main" id="{52C5C12F-A65B-4D33-8174-8F9937A56C63}"/>
                </a:ext>
              </a:extLst>
            </p:cNvPr>
            <p:cNvSpPr txBox="1">
              <a:spLocks noChangeArrowheads="1"/>
            </p:cNvSpPr>
            <p:nvPr/>
          </p:nvSpPr>
          <p:spPr bwMode="auto">
            <a:xfrm>
              <a:off x="594" y="1815"/>
              <a:ext cx="30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endParaRPr kumimoji="1" lang="zh-CN" altLang="en-US" sz="2800" b="1">
                <a:latin typeface="Times New Roman" panose="02020603050405020304" pitchFamily="18" charset="0"/>
                <a:ea typeface="宋体" panose="02010600030101010101" pitchFamily="2" charset="-122"/>
              </a:endParaRPr>
            </a:p>
          </p:txBody>
        </p:sp>
        <p:sp>
          <p:nvSpPr>
            <p:cNvPr id="16" name="Text Box 11">
              <a:extLst>
                <a:ext uri="{FF2B5EF4-FFF2-40B4-BE49-F238E27FC236}">
                  <a16:creationId xmlns:a16="http://schemas.microsoft.com/office/drawing/2014/main" id="{15B5631E-3A0B-4135-BB9C-1917EE676746}"/>
                </a:ext>
              </a:extLst>
            </p:cNvPr>
            <p:cNvSpPr txBox="1">
              <a:spLocks noChangeArrowheads="1"/>
            </p:cNvSpPr>
            <p:nvPr/>
          </p:nvSpPr>
          <p:spPr bwMode="auto">
            <a:xfrm>
              <a:off x="1657" y="1843"/>
              <a:ext cx="30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endParaRPr kumimoji="1" lang="zh-CN" altLang="en-US" sz="2800" b="1">
                <a:latin typeface="Times New Roman" panose="02020603050405020304" pitchFamily="18" charset="0"/>
                <a:ea typeface="宋体" panose="02010600030101010101" pitchFamily="2" charset="-122"/>
              </a:endParaRPr>
            </a:p>
          </p:txBody>
        </p:sp>
        <p:sp>
          <p:nvSpPr>
            <p:cNvPr id="17" name="Oval 12">
              <a:extLst>
                <a:ext uri="{FF2B5EF4-FFF2-40B4-BE49-F238E27FC236}">
                  <a16:creationId xmlns:a16="http://schemas.microsoft.com/office/drawing/2014/main" id="{F6DC3C63-0E7F-40F4-9CA7-0BEA4DFB404B}"/>
                </a:ext>
              </a:extLst>
            </p:cNvPr>
            <p:cNvSpPr>
              <a:spLocks noChangeArrowheads="1"/>
            </p:cNvSpPr>
            <p:nvPr/>
          </p:nvSpPr>
          <p:spPr bwMode="auto">
            <a:xfrm>
              <a:off x="644" y="1682"/>
              <a:ext cx="292" cy="327"/>
            </a:xfrm>
            <a:prstGeom prst="ellipse">
              <a:avLst/>
            </a:prstGeom>
            <a:solidFill>
              <a:schemeClr val="accent1"/>
            </a:solidFill>
            <a:ln w="57150">
              <a:solidFill>
                <a:srgbClr val="FF9900"/>
              </a:solidFill>
              <a:round/>
              <a:headEnd/>
              <a:tailEnd/>
            </a:ln>
          </p:spPr>
          <p:txBody>
            <a:bodyPr wrap="squar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sp>
          <p:nvSpPr>
            <p:cNvPr id="18" name="Oval 13">
              <a:extLst>
                <a:ext uri="{FF2B5EF4-FFF2-40B4-BE49-F238E27FC236}">
                  <a16:creationId xmlns:a16="http://schemas.microsoft.com/office/drawing/2014/main" id="{F6254EEB-FD5F-444A-B80D-7C0ED7B7EC9F}"/>
                </a:ext>
              </a:extLst>
            </p:cNvPr>
            <p:cNvSpPr>
              <a:spLocks noChangeArrowheads="1"/>
            </p:cNvSpPr>
            <p:nvPr/>
          </p:nvSpPr>
          <p:spPr bwMode="auto">
            <a:xfrm>
              <a:off x="1653" y="1670"/>
              <a:ext cx="302" cy="327"/>
            </a:xfrm>
            <a:prstGeom prst="ellipse">
              <a:avLst/>
            </a:prstGeom>
            <a:solidFill>
              <a:schemeClr val="accent1"/>
            </a:solidFill>
            <a:ln w="57150">
              <a:solidFill>
                <a:srgbClr val="FF9900"/>
              </a:solidFill>
              <a:round/>
              <a:headEnd/>
              <a:tailEnd/>
            </a:ln>
          </p:spPr>
          <p:txBody>
            <a:bodyPr wrap="squar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sp>
          <p:nvSpPr>
            <p:cNvPr id="19" name="Line 14">
              <a:extLst>
                <a:ext uri="{FF2B5EF4-FFF2-40B4-BE49-F238E27FC236}">
                  <a16:creationId xmlns:a16="http://schemas.microsoft.com/office/drawing/2014/main" id="{41FD1836-5ABB-4C8A-9C36-4DBF54199672}"/>
                </a:ext>
              </a:extLst>
            </p:cNvPr>
            <p:cNvSpPr>
              <a:spLocks noChangeShapeType="1"/>
            </p:cNvSpPr>
            <p:nvPr/>
          </p:nvSpPr>
          <p:spPr bwMode="auto">
            <a:xfrm>
              <a:off x="1802" y="1450"/>
              <a:ext cx="0" cy="1439"/>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20" name="Rectangle 15">
              <a:extLst>
                <a:ext uri="{FF2B5EF4-FFF2-40B4-BE49-F238E27FC236}">
                  <a16:creationId xmlns:a16="http://schemas.microsoft.com/office/drawing/2014/main" id="{99139D53-BCCE-440E-9DDA-FD2AC9C93FA1}"/>
                </a:ext>
              </a:extLst>
            </p:cNvPr>
            <p:cNvSpPr>
              <a:spLocks noChangeArrowheads="1"/>
            </p:cNvSpPr>
            <p:nvPr/>
          </p:nvSpPr>
          <p:spPr bwMode="auto">
            <a:xfrm>
              <a:off x="1724" y="2339"/>
              <a:ext cx="148" cy="377"/>
            </a:xfrm>
            <a:prstGeom prst="rect">
              <a:avLst/>
            </a:prstGeom>
            <a:solidFill>
              <a:srgbClr val="46ACAE"/>
            </a:solidFill>
            <a:ln w="12700">
              <a:solidFill>
                <a:srgbClr val="FF9900"/>
              </a:solidFill>
              <a:miter lim="800000"/>
              <a:headEnd/>
              <a:tailEnd/>
            </a:ln>
          </p:spPr>
          <p:txBody>
            <a:bodyPr wrap="squar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sp>
          <p:nvSpPr>
            <p:cNvPr id="21" name="Line 16">
              <a:extLst>
                <a:ext uri="{FF2B5EF4-FFF2-40B4-BE49-F238E27FC236}">
                  <a16:creationId xmlns:a16="http://schemas.microsoft.com/office/drawing/2014/main" id="{46D25BB9-A29E-4CA2-BB79-43167D0C8891}"/>
                </a:ext>
              </a:extLst>
            </p:cNvPr>
            <p:cNvSpPr>
              <a:spLocks noChangeShapeType="1"/>
            </p:cNvSpPr>
            <p:nvPr/>
          </p:nvSpPr>
          <p:spPr bwMode="auto">
            <a:xfrm flipV="1">
              <a:off x="782" y="1437"/>
              <a:ext cx="0" cy="1439"/>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22" name="Line 17">
              <a:extLst>
                <a:ext uri="{FF2B5EF4-FFF2-40B4-BE49-F238E27FC236}">
                  <a16:creationId xmlns:a16="http://schemas.microsoft.com/office/drawing/2014/main" id="{1FB1B569-CDBE-4BA8-8A2D-B7991558B4B0}"/>
                </a:ext>
              </a:extLst>
            </p:cNvPr>
            <p:cNvSpPr>
              <a:spLocks noChangeShapeType="1"/>
            </p:cNvSpPr>
            <p:nvPr/>
          </p:nvSpPr>
          <p:spPr bwMode="auto">
            <a:xfrm flipV="1">
              <a:off x="2816" y="1437"/>
              <a:ext cx="0" cy="1439"/>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23" name="Line 18">
              <a:extLst>
                <a:ext uri="{FF2B5EF4-FFF2-40B4-BE49-F238E27FC236}">
                  <a16:creationId xmlns:a16="http://schemas.microsoft.com/office/drawing/2014/main" id="{B05AB819-C4B8-4B43-AAC7-FE4B52AF8EB9}"/>
                </a:ext>
              </a:extLst>
            </p:cNvPr>
            <p:cNvSpPr>
              <a:spLocks noChangeShapeType="1"/>
            </p:cNvSpPr>
            <p:nvPr/>
          </p:nvSpPr>
          <p:spPr bwMode="auto">
            <a:xfrm>
              <a:off x="776" y="2876"/>
              <a:ext cx="204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24" name="Line 19">
              <a:extLst>
                <a:ext uri="{FF2B5EF4-FFF2-40B4-BE49-F238E27FC236}">
                  <a16:creationId xmlns:a16="http://schemas.microsoft.com/office/drawing/2014/main" id="{98A5E241-C3E4-4B95-8C05-559C1E4FF766}"/>
                </a:ext>
              </a:extLst>
            </p:cNvPr>
            <p:cNvSpPr>
              <a:spLocks noChangeShapeType="1"/>
            </p:cNvSpPr>
            <p:nvPr/>
          </p:nvSpPr>
          <p:spPr bwMode="auto">
            <a:xfrm>
              <a:off x="776" y="1437"/>
              <a:ext cx="204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25" name="Rectangle 20">
              <a:extLst>
                <a:ext uri="{FF2B5EF4-FFF2-40B4-BE49-F238E27FC236}">
                  <a16:creationId xmlns:a16="http://schemas.microsoft.com/office/drawing/2014/main" id="{E8A8DBEC-6FF1-4BAD-82A2-9DE39343B149}"/>
                </a:ext>
              </a:extLst>
            </p:cNvPr>
            <p:cNvSpPr>
              <a:spLocks noChangeArrowheads="1"/>
            </p:cNvSpPr>
            <p:nvPr/>
          </p:nvSpPr>
          <p:spPr bwMode="auto">
            <a:xfrm>
              <a:off x="2726" y="1892"/>
              <a:ext cx="173" cy="410"/>
            </a:xfrm>
            <a:prstGeom prst="rect">
              <a:avLst/>
            </a:prstGeom>
            <a:solidFill>
              <a:srgbClr val="46ACAE"/>
            </a:solidFill>
            <a:ln w="12700">
              <a:solidFill>
                <a:srgbClr val="FF9900"/>
              </a:solidFill>
              <a:miter lim="800000"/>
              <a:headEnd/>
              <a:tailEnd/>
            </a:ln>
          </p:spPr>
          <p:txBody>
            <a:bodyPr wrap="squar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dirty="0">
                <a:ea typeface="宋体" panose="02010600030101010101" pitchFamily="2" charset="-122"/>
              </a:endParaRPr>
            </a:p>
          </p:txBody>
        </p:sp>
        <p:sp>
          <p:nvSpPr>
            <p:cNvPr id="26" name="Rectangle 21">
              <a:extLst>
                <a:ext uri="{FF2B5EF4-FFF2-40B4-BE49-F238E27FC236}">
                  <a16:creationId xmlns:a16="http://schemas.microsoft.com/office/drawing/2014/main" id="{20FD2B66-52B0-4B24-9A9F-98127288E0E1}"/>
                </a:ext>
              </a:extLst>
            </p:cNvPr>
            <p:cNvSpPr>
              <a:spLocks noChangeArrowheads="1"/>
            </p:cNvSpPr>
            <p:nvPr/>
          </p:nvSpPr>
          <p:spPr bwMode="auto">
            <a:xfrm>
              <a:off x="712" y="2270"/>
              <a:ext cx="166" cy="433"/>
            </a:xfrm>
            <a:prstGeom prst="rect">
              <a:avLst/>
            </a:prstGeom>
            <a:solidFill>
              <a:srgbClr val="46ACAE"/>
            </a:solidFill>
            <a:ln w="12700">
              <a:solidFill>
                <a:srgbClr val="FF9900"/>
              </a:solidFill>
              <a:miter lim="800000"/>
              <a:headEnd/>
              <a:tailEnd/>
            </a:ln>
          </p:spPr>
          <p:txBody>
            <a:bodyPr wrap="squar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sp>
          <p:nvSpPr>
            <p:cNvPr id="27" name="Text Box 22">
              <a:extLst>
                <a:ext uri="{FF2B5EF4-FFF2-40B4-BE49-F238E27FC236}">
                  <a16:creationId xmlns:a16="http://schemas.microsoft.com/office/drawing/2014/main" id="{14EC8F11-A3EF-422A-9B3A-AF5F7481020D}"/>
                </a:ext>
              </a:extLst>
            </p:cNvPr>
            <p:cNvSpPr txBox="1">
              <a:spLocks noChangeArrowheads="1"/>
            </p:cNvSpPr>
            <p:nvPr/>
          </p:nvSpPr>
          <p:spPr bwMode="auto">
            <a:xfrm>
              <a:off x="446" y="1387"/>
              <a:ext cx="246"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zh-CN" sz="2800" b="1">
                  <a:latin typeface="Times New Roman" panose="02020603050405020304" pitchFamily="18" charset="0"/>
                  <a:ea typeface="宋体" panose="02010600030101010101" pitchFamily="2" charset="-122"/>
                  <a:sym typeface="Symbol" panose="05050102010706020507" pitchFamily="18" charset="2"/>
                </a:rPr>
                <a:t>+</a:t>
              </a:r>
            </a:p>
          </p:txBody>
        </p:sp>
        <p:sp>
          <p:nvSpPr>
            <p:cNvPr id="28" name="Text Box 26">
              <a:extLst>
                <a:ext uri="{FF2B5EF4-FFF2-40B4-BE49-F238E27FC236}">
                  <a16:creationId xmlns:a16="http://schemas.microsoft.com/office/drawing/2014/main" id="{9C6FC94B-301C-458B-88F0-1DC24FEB123F}"/>
                </a:ext>
              </a:extLst>
            </p:cNvPr>
            <p:cNvSpPr txBox="1">
              <a:spLocks noChangeArrowheads="1"/>
            </p:cNvSpPr>
            <p:nvPr/>
          </p:nvSpPr>
          <p:spPr bwMode="auto">
            <a:xfrm>
              <a:off x="1519" y="1389"/>
              <a:ext cx="24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zh-CN" sz="2800" b="1">
                  <a:latin typeface="Times New Roman" panose="02020603050405020304" pitchFamily="18" charset="0"/>
                  <a:ea typeface="宋体" panose="02010600030101010101" pitchFamily="2" charset="-122"/>
                  <a:sym typeface="Symbol" panose="05050102010706020507" pitchFamily="18" charset="2"/>
                </a:rPr>
                <a:t>+</a:t>
              </a:r>
            </a:p>
          </p:txBody>
        </p:sp>
        <p:sp>
          <p:nvSpPr>
            <p:cNvPr id="29" name="Text Box 27">
              <a:extLst>
                <a:ext uri="{FF2B5EF4-FFF2-40B4-BE49-F238E27FC236}">
                  <a16:creationId xmlns:a16="http://schemas.microsoft.com/office/drawing/2014/main" id="{9F2CA5D2-E259-471D-BBBB-2A990B033932}"/>
                </a:ext>
              </a:extLst>
            </p:cNvPr>
            <p:cNvSpPr txBox="1">
              <a:spLocks noChangeArrowheads="1"/>
            </p:cNvSpPr>
            <p:nvPr/>
          </p:nvSpPr>
          <p:spPr bwMode="auto">
            <a:xfrm>
              <a:off x="1519" y="1888"/>
              <a:ext cx="229" cy="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zh-CN" sz="2800" b="1">
                  <a:latin typeface="Times New Roman" panose="02020603050405020304" pitchFamily="18" charset="0"/>
                  <a:ea typeface="宋体" panose="02010600030101010101" pitchFamily="2" charset="-122"/>
                  <a:sym typeface="Symbol" panose="05050102010706020507" pitchFamily="18" charset="2"/>
                </a:rPr>
                <a:t>_</a:t>
              </a:r>
            </a:p>
          </p:txBody>
        </p:sp>
        <p:sp>
          <p:nvSpPr>
            <p:cNvPr id="30" name="Text Box 28">
              <a:extLst>
                <a:ext uri="{FF2B5EF4-FFF2-40B4-BE49-F238E27FC236}">
                  <a16:creationId xmlns:a16="http://schemas.microsoft.com/office/drawing/2014/main" id="{C6487AD0-8A4F-478E-9F11-9006617981DA}"/>
                </a:ext>
              </a:extLst>
            </p:cNvPr>
            <p:cNvSpPr txBox="1">
              <a:spLocks noChangeArrowheads="1"/>
            </p:cNvSpPr>
            <p:nvPr/>
          </p:nvSpPr>
          <p:spPr bwMode="auto">
            <a:xfrm>
              <a:off x="1149" y="1640"/>
              <a:ext cx="546"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zh-CN" sz="2800" b="1" i="1">
                  <a:latin typeface="Times New Roman" panose="02020603050405020304" pitchFamily="18" charset="0"/>
                  <a:ea typeface="宋体" panose="02010600030101010101" pitchFamily="2" charset="-122"/>
                </a:rPr>
                <a:t>u</a:t>
              </a:r>
              <a:r>
                <a:rPr kumimoji="1" lang="en-US" altLang="zh-CN" sz="2800" b="1" baseline="-25000">
                  <a:latin typeface="Times New Roman" panose="02020603050405020304" pitchFamily="18" charset="0"/>
                  <a:ea typeface="宋体" panose="02010600030101010101" pitchFamily="2" charset="-122"/>
                </a:rPr>
                <a:t>S2</a:t>
              </a:r>
              <a:endParaRPr kumimoji="1" lang="en-US" altLang="zh-CN" sz="2800" b="1">
                <a:latin typeface="Times New Roman" panose="02020603050405020304" pitchFamily="18" charset="0"/>
                <a:ea typeface="宋体" panose="02010600030101010101" pitchFamily="2" charset="-122"/>
              </a:endParaRPr>
            </a:p>
          </p:txBody>
        </p:sp>
        <p:sp>
          <p:nvSpPr>
            <p:cNvPr id="31" name="Oval 31">
              <a:extLst>
                <a:ext uri="{FF2B5EF4-FFF2-40B4-BE49-F238E27FC236}">
                  <a16:creationId xmlns:a16="http://schemas.microsoft.com/office/drawing/2014/main" id="{9DE653E2-BB35-4B27-8C74-A0923A1719A2}"/>
                </a:ext>
              </a:extLst>
            </p:cNvPr>
            <p:cNvSpPr>
              <a:spLocks noChangeArrowheads="1"/>
            </p:cNvSpPr>
            <p:nvPr/>
          </p:nvSpPr>
          <p:spPr bwMode="auto">
            <a:xfrm>
              <a:off x="1759" y="1389"/>
              <a:ext cx="81" cy="82"/>
            </a:xfrm>
            <a:prstGeom prst="ellipse">
              <a:avLst/>
            </a:prstGeom>
            <a:solidFill>
              <a:srgbClr val="FF9900"/>
            </a:solidFill>
            <a:ln>
              <a:noFill/>
            </a:ln>
            <a:extLst>
              <a:ext uri="{91240B29-F687-4F45-9708-019B960494DF}">
                <a14:hiddenLine xmlns:a14="http://schemas.microsoft.com/office/drawing/2010/main" w="19050">
                  <a:solidFill>
                    <a:srgbClr val="000000"/>
                  </a:solidFill>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sp>
          <p:nvSpPr>
            <p:cNvPr id="32" name="Oval 32">
              <a:extLst>
                <a:ext uri="{FF2B5EF4-FFF2-40B4-BE49-F238E27FC236}">
                  <a16:creationId xmlns:a16="http://schemas.microsoft.com/office/drawing/2014/main" id="{5498B6BC-3259-4028-B9F8-49D7559A5C27}"/>
                </a:ext>
              </a:extLst>
            </p:cNvPr>
            <p:cNvSpPr>
              <a:spLocks noChangeArrowheads="1"/>
            </p:cNvSpPr>
            <p:nvPr/>
          </p:nvSpPr>
          <p:spPr bwMode="auto">
            <a:xfrm>
              <a:off x="1759" y="2841"/>
              <a:ext cx="81" cy="82"/>
            </a:xfrm>
            <a:prstGeom prst="ellipse">
              <a:avLst/>
            </a:prstGeom>
            <a:solidFill>
              <a:srgbClr val="FF9900"/>
            </a:solidFill>
            <a:ln>
              <a:noFill/>
            </a:ln>
            <a:extLst>
              <a:ext uri="{91240B29-F687-4F45-9708-019B960494DF}">
                <a14:hiddenLine xmlns:a14="http://schemas.microsoft.com/office/drawing/2010/main" w="19050">
                  <a:solidFill>
                    <a:srgbClr val="000000"/>
                  </a:solidFill>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grpSp>
      <p:sp>
        <p:nvSpPr>
          <p:cNvPr id="33" name="Text Box 33">
            <a:extLst>
              <a:ext uri="{FF2B5EF4-FFF2-40B4-BE49-F238E27FC236}">
                <a16:creationId xmlns:a16="http://schemas.microsoft.com/office/drawing/2014/main" id="{D69B2568-9AB2-4674-9859-72DC4F75DF33}"/>
              </a:ext>
            </a:extLst>
          </p:cNvPr>
          <p:cNvSpPr txBox="1">
            <a:spLocks noChangeArrowheads="1"/>
          </p:cNvSpPr>
          <p:nvPr/>
        </p:nvSpPr>
        <p:spPr bwMode="auto">
          <a:xfrm>
            <a:off x="1942307" y="877559"/>
            <a:ext cx="1728788" cy="860425"/>
          </a:xfrm>
          <a:prstGeom prst="rect">
            <a:avLst/>
          </a:prstGeom>
          <a:noFill/>
          <a:ln w="38100" algn="ctr">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zh-CN" altLang="en-US" sz="2400" b="1">
                <a:latin typeface="Times New Roman" panose="02020603050405020304" pitchFamily="18" charset="0"/>
                <a:ea typeface="仿宋_GB2312" pitchFamily="49" charset="-122"/>
                <a:sym typeface="Symbol" panose="05050102010706020507" pitchFamily="18" charset="2"/>
              </a:rPr>
              <a:t>（</a:t>
            </a:r>
            <a:r>
              <a:rPr kumimoji="1" lang="en-US" altLang="zh-CN" sz="2400" b="1">
                <a:latin typeface="Times New Roman" panose="02020603050405020304" pitchFamily="18" charset="0"/>
                <a:ea typeface="仿宋_GB2312" pitchFamily="49" charset="-122"/>
                <a:sym typeface="Symbol" panose="05050102010706020507" pitchFamily="18" charset="2"/>
              </a:rPr>
              <a:t>1</a:t>
            </a:r>
            <a:r>
              <a:rPr kumimoji="1" lang="zh-CN" altLang="en-US" sz="2400" b="1">
                <a:latin typeface="Times New Roman" panose="02020603050405020304" pitchFamily="18" charset="0"/>
                <a:ea typeface="仿宋_GB2312" pitchFamily="49" charset="-122"/>
                <a:sym typeface="Symbol" panose="05050102010706020507" pitchFamily="18" charset="2"/>
              </a:rPr>
              <a:t>）支路  </a:t>
            </a:r>
            <a:r>
              <a:rPr kumimoji="1" lang="en-US" altLang="zh-CN" sz="2400" b="1">
                <a:latin typeface="Times New Roman" panose="02020603050405020304" pitchFamily="18" charset="0"/>
                <a:ea typeface="仿宋_GB2312" pitchFamily="49" charset="-122"/>
              </a:rPr>
              <a:t>(branch)</a:t>
            </a:r>
          </a:p>
        </p:txBody>
      </p:sp>
      <p:sp>
        <p:nvSpPr>
          <p:cNvPr id="34" name="AutoShape 34">
            <a:extLst>
              <a:ext uri="{FF2B5EF4-FFF2-40B4-BE49-F238E27FC236}">
                <a16:creationId xmlns:a16="http://schemas.microsoft.com/office/drawing/2014/main" id="{8F7E0DA8-7E63-4DB1-9D88-25A0B70E228E}"/>
              </a:ext>
            </a:extLst>
          </p:cNvPr>
          <p:cNvSpPr>
            <a:spLocks noChangeArrowheads="1"/>
          </p:cNvSpPr>
          <p:nvPr/>
        </p:nvSpPr>
        <p:spPr bwMode="auto">
          <a:xfrm>
            <a:off x="3949163" y="866075"/>
            <a:ext cx="782542" cy="212179"/>
          </a:xfrm>
          <a:prstGeom prst="rightArrow">
            <a:avLst>
              <a:gd name="adj1" fmla="val 50000"/>
              <a:gd name="adj2" fmla="val 124726"/>
            </a:avLst>
          </a:prstGeom>
          <a:solidFill>
            <a:schemeClr val="tx1"/>
          </a:solidFill>
          <a:ln w="9525" algn="ctr">
            <a:solidFill>
              <a:schemeClr val="tx1"/>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sp>
        <p:nvSpPr>
          <p:cNvPr id="35" name="AutoShape 35">
            <a:extLst>
              <a:ext uri="{FF2B5EF4-FFF2-40B4-BE49-F238E27FC236}">
                <a16:creationId xmlns:a16="http://schemas.microsoft.com/office/drawing/2014/main" id="{77CF36A5-7B85-42FE-A240-55A097E08DF2}"/>
              </a:ext>
            </a:extLst>
          </p:cNvPr>
          <p:cNvSpPr>
            <a:spLocks noChangeArrowheads="1"/>
          </p:cNvSpPr>
          <p:nvPr/>
        </p:nvSpPr>
        <p:spPr bwMode="auto">
          <a:xfrm>
            <a:off x="3960816" y="1400516"/>
            <a:ext cx="757235" cy="213105"/>
          </a:xfrm>
          <a:prstGeom prst="rightArrow">
            <a:avLst>
              <a:gd name="adj1" fmla="val 50000"/>
              <a:gd name="adj2" fmla="val 137088"/>
            </a:avLst>
          </a:prstGeom>
          <a:solidFill>
            <a:schemeClr val="tx1"/>
          </a:solidFill>
          <a:ln w="9525" algn="ctr">
            <a:solidFill>
              <a:schemeClr val="tx1"/>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sp>
        <p:nvSpPr>
          <p:cNvPr id="36" name="Text Box 36">
            <a:extLst>
              <a:ext uri="{FF2B5EF4-FFF2-40B4-BE49-F238E27FC236}">
                <a16:creationId xmlns:a16="http://schemas.microsoft.com/office/drawing/2014/main" id="{3FDDAA8D-25B1-48AD-8AA9-D83549D6D0FC}"/>
              </a:ext>
            </a:extLst>
          </p:cNvPr>
          <p:cNvSpPr txBox="1">
            <a:spLocks noChangeArrowheads="1"/>
          </p:cNvSpPr>
          <p:nvPr/>
        </p:nvSpPr>
        <p:spPr bwMode="auto">
          <a:xfrm>
            <a:off x="5160964" y="830263"/>
            <a:ext cx="34559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endParaRPr kumimoji="1" lang="zh-CN" altLang="en-US" sz="2400" b="1">
              <a:solidFill>
                <a:srgbClr val="FFFF00"/>
              </a:solidFill>
              <a:latin typeface="Times New Roman" panose="02020603050405020304" pitchFamily="18" charset="0"/>
              <a:ea typeface="仿宋_GB2312" pitchFamily="49" charset="-122"/>
              <a:sym typeface="Symbol" panose="05050102010706020507" pitchFamily="18" charset="2"/>
            </a:endParaRPr>
          </a:p>
        </p:txBody>
      </p:sp>
      <p:sp>
        <p:nvSpPr>
          <p:cNvPr id="37" name="Text Box 37">
            <a:extLst>
              <a:ext uri="{FF2B5EF4-FFF2-40B4-BE49-F238E27FC236}">
                <a16:creationId xmlns:a16="http://schemas.microsoft.com/office/drawing/2014/main" id="{97DDF314-7B54-4C57-AD9E-17E5610BDCAD}"/>
              </a:ext>
            </a:extLst>
          </p:cNvPr>
          <p:cNvSpPr txBox="1">
            <a:spLocks noChangeArrowheads="1"/>
          </p:cNvSpPr>
          <p:nvPr/>
        </p:nvSpPr>
        <p:spPr bwMode="auto">
          <a:xfrm>
            <a:off x="4621212" y="710836"/>
            <a:ext cx="543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zh-CN" altLang="en-US" sz="2400" b="1" dirty="0">
                <a:latin typeface="Times New Roman" panose="02020603050405020304" pitchFamily="18" charset="0"/>
                <a:ea typeface="仿宋_GB2312" pitchFamily="49" charset="-122"/>
                <a:sym typeface="Symbol" panose="05050102010706020507" pitchFamily="18" charset="2"/>
              </a:rPr>
              <a:t>电路中每一个两端元件就叫一条支路</a:t>
            </a:r>
          </a:p>
        </p:txBody>
      </p:sp>
      <p:grpSp>
        <p:nvGrpSpPr>
          <p:cNvPr id="38" name="Group 38">
            <a:extLst>
              <a:ext uri="{FF2B5EF4-FFF2-40B4-BE49-F238E27FC236}">
                <a16:creationId xmlns:a16="http://schemas.microsoft.com/office/drawing/2014/main" id="{BDC22DD6-46B2-41C1-9437-E31F57C565B2}"/>
              </a:ext>
            </a:extLst>
          </p:cNvPr>
          <p:cNvGrpSpPr>
            <a:grpSpLocks/>
          </p:cNvGrpSpPr>
          <p:nvPr/>
        </p:nvGrpSpPr>
        <p:grpSpPr bwMode="auto">
          <a:xfrm>
            <a:off x="4984750" y="1934978"/>
            <a:ext cx="719138" cy="576262"/>
            <a:chOff x="2200" y="981"/>
            <a:chExt cx="453" cy="363"/>
          </a:xfrm>
        </p:grpSpPr>
        <p:sp>
          <p:nvSpPr>
            <p:cNvPr id="39" name="Line 39">
              <a:extLst>
                <a:ext uri="{FF2B5EF4-FFF2-40B4-BE49-F238E27FC236}">
                  <a16:creationId xmlns:a16="http://schemas.microsoft.com/office/drawing/2014/main" id="{AA1B292F-AEF1-4737-8026-A9B81FC2EA1B}"/>
                </a:ext>
              </a:extLst>
            </p:cNvPr>
            <p:cNvSpPr>
              <a:spLocks noChangeShapeType="1"/>
            </p:cNvSpPr>
            <p:nvPr/>
          </p:nvSpPr>
          <p:spPr bwMode="auto">
            <a:xfrm>
              <a:off x="2200" y="1344"/>
              <a:ext cx="453" cy="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zh-CN" altLang="en-US"/>
            </a:p>
          </p:txBody>
        </p:sp>
        <p:sp>
          <p:nvSpPr>
            <p:cNvPr id="40" name="Text Box 40">
              <a:extLst>
                <a:ext uri="{FF2B5EF4-FFF2-40B4-BE49-F238E27FC236}">
                  <a16:creationId xmlns:a16="http://schemas.microsoft.com/office/drawing/2014/main" id="{640F23DD-6FB3-46F3-8410-F1D1C6C0A53B}"/>
                </a:ext>
              </a:extLst>
            </p:cNvPr>
            <p:cNvSpPr txBox="1">
              <a:spLocks noChangeArrowheads="1"/>
            </p:cNvSpPr>
            <p:nvPr/>
          </p:nvSpPr>
          <p:spPr bwMode="auto">
            <a:xfrm>
              <a:off x="2245" y="981"/>
              <a:ext cx="31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zh-CN" sz="2800" b="1" i="1">
                  <a:latin typeface="Times New Roman" panose="02020603050405020304" pitchFamily="18" charset="0"/>
                  <a:ea typeface="宋体" panose="02010600030101010101" pitchFamily="2" charset="-122"/>
                </a:rPr>
                <a:t>i</a:t>
              </a:r>
              <a:r>
                <a:rPr kumimoji="1" lang="en-US" altLang="zh-CN" sz="2800" b="1" baseline="-25000">
                  <a:latin typeface="Times New Roman" panose="02020603050405020304" pitchFamily="18" charset="0"/>
                  <a:ea typeface="宋体" panose="02010600030101010101" pitchFamily="2" charset="-122"/>
                </a:rPr>
                <a:t>3</a:t>
              </a:r>
              <a:endParaRPr kumimoji="1" lang="en-US" altLang="zh-CN" sz="2800" b="1">
                <a:latin typeface="Times New Roman" panose="02020603050405020304" pitchFamily="18" charset="0"/>
                <a:ea typeface="宋体" panose="02010600030101010101" pitchFamily="2" charset="-122"/>
              </a:endParaRPr>
            </a:p>
          </p:txBody>
        </p:sp>
      </p:grpSp>
      <p:grpSp>
        <p:nvGrpSpPr>
          <p:cNvPr id="41" name="Group 41">
            <a:extLst>
              <a:ext uri="{FF2B5EF4-FFF2-40B4-BE49-F238E27FC236}">
                <a16:creationId xmlns:a16="http://schemas.microsoft.com/office/drawing/2014/main" id="{156B994F-6867-4A53-9CA0-A8412F7A8ACA}"/>
              </a:ext>
            </a:extLst>
          </p:cNvPr>
          <p:cNvGrpSpPr>
            <a:grpSpLocks/>
          </p:cNvGrpSpPr>
          <p:nvPr/>
        </p:nvGrpSpPr>
        <p:grpSpPr bwMode="auto">
          <a:xfrm>
            <a:off x="4767263" y="3735203"/>
            <a:ext cx="431800" cy="576262"/>
            <a:chOff x="3515" y="2387"/>
            <a:chExt cx="272" cy="363"/>
          </a:xfrm>
        </p:grpSpPr>
        <p:sp>
          <p:nvSpPr>
            <p:cNvPr id="42" name="Line 42">
              <a:extLst>
                <a:ext uri="{FF2B5EF4-FFF2-40B4-BE49-F238E27FC236}">
                  <a16:creationId xmlns:a16="http://schemas.microsoft.com/office/drawing/2014/main" id="{7C180FCE-4BB9-4F8F-A5DA-F78589163386}"/>
                </a:ext>
              </a:extLst>
            </p:cNvPr>
            <p:cNvSpPr>
              <a:spLocks noChangeShapeType="1"/>
            </p:cNvSpPr>
            <p:nvPr/>
          </p:nvSpPr>
          <p:spPr bwMode="auto">
            <a:xfrm>
              <a:off x="3515" y="2387"/>
              <a:ext cx="0" cy="363"/>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zh-CN" altLang="en-US"/>
            </a:p>
          </p:txBody>
        </p:sp>
        <p:sp>
          <p:nvSpPr>
            <p:cNvPr id="43" name="Text Box 43">
              <a:extLst>
                <a:ext uri="{FF2B5EF4-FFF2-40B4-BE49-F238E27FC236}">
                  <a16:creationId xmlns:a16="http://schemas.microsoft.com/office/drawing/2014/main" id="{8BBC20E7-0BFD-45AE-A84C-313AAB79A8F7}"/>
                </a:ext>
              </a:extLst>
            </p:cNvPr>
            <p:cNvSpPr txBox="1">
              <a:spLocks noChangeArrowheads="1"/>
            </p:cNvSpPr>
            <p:nvPr/>
          </p:nvSpPr>
          <p:spPr bwMode="auto">
            <a:xfrm>
              <a:off x="3515" y="2387"/>
              <a:ext cx="272" cy="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zh-CN" sz="2800" b="1" i="1">
                  <a:latin typeface="Times New Roman" panose="02020603050405020304" pitchFamily="18" charset="0"/>
                  <a:ea typeface="宋体" panose="02010600030101010101" pitchFamily="2" charset="-122"/>
                </a:rPr>
                <a:t>i</a:t>
              </a:r>
              <a:r>
                <a:rPr kumimoji="1" lang="en-US" altLang="zh-CN" sz="2800" b="1" baseline="-25000">
                  <a:latin typeface="Times New Roman" panose="02020603050405020304" pitchFamily="18" charset="0"/>
                  <a:ea typeface="宋体" panose="02010600030101010101" pitchFamily="2" charset="-122"/>
                </a:rPr>
                <a:t>2</a:t>
              </a:r>
              <a:endParaRPr kumimoji="1" lang="en-US" altLang="zh-CN" sz="2800" b="1">
                <a:latin typeface="Times New Roman" panose="02020603050405020304" pitchFamily="18" charset="0"/>
                <a:ea typeface="宋体" panose="02010600030101010101" pitchFamily="2" charset="-122"/>
              </a:endParaRPr>
            </a:p>
          </p:txBody>
        </p:sp>
      </p:grpSp>
      <p:grpSp>
        <p:nvGrpSpPr>
          <p:cNvPr id="44" name="Group 44">
            <a:extLst>
              <a:ext uri="{FF2B5EF4-FFF2-40B4-BE49-F238E27FC236}">
                <a16:creationId xmlns:a16="http://schemas.microsoft.com/office/drawing/2014/main" id="{150CA223-CA5F-4911-9DD5-865E80F7B50D}"/>
              </a:ext>
            </a:extLst>
          </p:cNvPr>
          <p:cNvGrpSpPr>
            <a:grpSpLocks/>
          </p:cNvGrpSpPr>
          <p:nvPr/>
        </p:nvGrpSpPr>
        <p:grpSpPr bwMode="auto">
          <a:xfrm>
            <a:off x="3255964" y="1863540"/>
            <a:ext cx="574675" cy="649288"/>
            <a:chOff x="930" y="935"/>
            <a:chExt cx="362" cy="409"/>
          </a:xfrm>
        </p:grpSpPr>
        <p:sp>
          <p:nvSpPr>
            <p:cNvPr id="45" name="Line 45">
              <a:extLst>
                <a:ext uri="{FF2B5EF4-FFF2-40B4-BE49-F238E27FC236}">
                  <a16:creationId xmlns:a16="http://schemas.microsoft.com/office/drawing/2014/main" id="{CB36C4A1-B91D-41AB-8615-9A65DE472361}"/>
                </a:ext>
              </a:extLst>
            </p:cNvPr>
            <p:cNvSpPr>
              <a:spLocks noChangeShapeType="1"/>
            </p:cNvSpPr>
            <p:nvPr/>
          </p:nvSpPr>
          <p:spPr bwMode="auto">
            <a:xfrm>
              <a:off x="930" y="1344"/>
              <a:ext cx="362" cy="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zh-CN" altLang="en-US"/>
            </a:p>
          </p:txBody>
        </p:sp>
        <p:sp>
          <p:nvSpPr>
            <p:cNvPr id="46" name="Text Box 46">
              <a:extLst>
                <a:ext uri="{FF2B5EF4-FFF2-40B4-BE49-F238E27FC236}">
                  <a16:creationId xmlns:a16="http://schemas.microsoft.com/office/drawing/2014/main" id="{94A814D0-37CF-479C-A8F0-A35094D5B4E4}"/>
                </a:ext>
              </a:extLst>
            </p:cNvPr>
            <p:cNvSpPr txBox="1">
              <a:spLocks noChangeArrowheads="1"/>
            </p:cNvSpPr>
            <p:nvPr/>
          </p:nvSpPr>
          <p:spPr bwMode="auto">
            <a:xfrm>
              <a:off x="975" y="935"/>
              <a:ext cx="31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zh-CN" sz="2800" b="1" i="1">
                  <a:latin typeface="Times New Roman" panose="02020603050405020304" pitchFamily="18" charset="0"/>
                  <a:ea typeface="宋体" panose="02010600030101010101" pitchFamily="2" charset="-122"/>
                </a:rPr>
                <a:t>i</a:t>
              </a:r>
              <a:r>
                <a:rPr kumimoji="1" lang="en-US" altLang="zh-CN" sz="2800" b="1" baseline="-25000">
                  <a:latin typeface="Times New Roman" panose="02020603050405020304" pitchFamily="18" charset="0"/>
                  <a:ea typeface="宋体" panose="02010600030101010101" pitchFamily="2" charset="-122"/>
                </a:rPr>
                <a:t>1</a:t>
              </a:r>
              <a:endParaRPr kumimoji="1" lang="en-US" altLang="zh-CN" sz="2800" b="1">
                <a:latin typeface="Times New Roman" panose="02020603050405020304" pitchFamily="18" charset="0"/>
                <a:ea typeface="宋体" panose="02010600030101010101" pitchFamily="2" charset="-122"/>
              </a:endParaRPr>
            </a:p>
          </p:txBody>
        </p:sp>
      </p:grpSp>
      <p:sp>
        <p:nvSpPr>
          <p:cNvPr id="47" name="Text Box 47">
            <a:extLst>
              <a:ext uri="{FF2B5EF4-FFF2-40B4-BE49-F238E27FC236}">
                <a16:creationId xmlns:a16="http://schemas.microsoft.com/office/drawing/2014/main" id="{C38A85B7-3C59-4C30-A485-EE70A2B2B1E5}"/>
              </a:ext>
            </a:extLst>
          </p:cNvPr>
          <p:cNvSpPr txBox="1">
            <a:spLocks noChangeArrowheads="1"/>
          </p:cNvSpPr>
          <p:nvPr/>
        </p:nvSpPr>
        <p:spPr bwMode="auto">
          <a:xfrm>
            <a:off x="2054226" y="5586561"/>
            <a:ext cx="2663825" cy="461665"/>
          </a:xfrm>
          <a:prstGeom prst="rect">
            <a:avLst/>
          </a:prstGeom>
          <a:noFill/>
          <a:ln w="3810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zh-CN" sz="2400" b="1" dirty="0">
                <a:latin typeface="仿宋_GB2312" pitchFamily="49" charset="-122"/>
                <a:ea typeface="仿宋_GB2312" pitchFamily="49" charset="-122"/>
                <a:sym typeface="Symbol" panose="05050102010706020507" pitchFamily="18" charset="2"/>
              </a:rPr>
              <a:t>(2) </a:t>
            </a:r>
            <a:r>
              <a:rPr kumimoji="1" lang="zh-CN" altLang="en-US" sz="2400" b="1" dirty="0">
                <a:latin typeface="仿宋_GB2312" pitchFamily="49" charset="-122"/>
                <a:ea typeface="仿宋_GB2312" pitchFamily="49" charset="-122"/>
                <a:sym typeface="Symbol" panose="05050102010706020507" pitchFamily="18" charset="2"/>
              </a:rPr>
              <a:t>节点 </a:t>
            </a:r>
            <a:r>
              <a:rPr kumimoji="1" lang="en-US" altLang="zh-CN" sz="2400" b="1" dirty="0">
                <a:latin typeface="仿宋_GB2312" pitchFamily="49" charset="-122"/>
                <a:ea typeface="仿宋_GB2312" pitchFamily="49" charset="-122"/>
                <a:sym typeface="Symbol" panose="05050102010706020507" pitchFamily="18" charset="2"/>
              </a:rPr>
              <a:t>(node)</a:t>
            </a:r>
          </a:p>
        </p:txBody>
      </p:sp>
      <p:sp>
        <p:nvSpPr>
          <p:cNvPr id="48" name="AutoShape 48">
            <a:extLst>
              <a:ext uri="{FF2B5EF4-FFF2-40B4-BE49-F238E27FC236}">
                <a16:creationId xmlns:a16="http://schemas.microsoft.com/office/drawing/2014/main" id="{80275001-1DA4-41B2-B813-47EEB56C30C9}"/>
              </a:ext>
            </a:extLst>
          </p:cNvPr>
          <p:cNvSpPr>
            <a:spLocks noChangeArrowheads="1"/>
          </p:cNvSpPr>
          <p:nvPr/>
        </p:nvSpPr>
        <p:spPr bwMode="auto">
          <a:xfrm>
            <a:off x="4764089" y="5737658"/>
            <a:ext cx="647700" cy="144462"/>
          </a:xfrm>
          <a:prstGeom prst="rightArrow">
            <a:avLst>
              <a:gd name="adj1" fmla="val 50000"/>
              <a:gd name="adj2" fmla="val 112088"/>
            </a:avLst>
          </a:prstGeom>
          <a:solidFill>
            <a:schemeClr val="tx1"/>
          </a:solidFill>
          <a:ln w="9525" algn="ctr">
            <a:solidFill>
              <a:schemeClr val="tx1"/>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sp>
        <p:nvSpPr>
          <p:cNvPr id="49" name="Text Box 49">
            <a:extLst>
              <a:ext uri="{FF2B5EF4-FFF2-40B4-BE49-F238E27FC236}">
                <a16:creationId xmlns:a16="http://schemas.microsoft.com/office/drawing/2014/main" id="{92CD1E83-C762-48EA-ABDF-2286BB377A61}"/>
              </a:ext>
            </a:extLst>
          </p:cNvPr>
          <p:cNvSpPr txBox="1">
            <a:spLocks noChangeArrowheads="1"/>
          </p:cNvSpPr>
          <p:nvPr/>
        </p:nvSpPr>
        <p:spPr bwMode="auto">
          <a:xfrm>
            <a:off x="7491414" y="2468381"/>
            <a:ext cx="82232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zh-CN" sz="3200" b="1" i="1" dirty="0">
                <a:latin typeface="Times New Roman" panose="02020603050405020304" pitchFamily="18" charset="0"/>
                <a:ea typeface="宋体" panose="02010600030101010101" pitchFamily="2" charset="-122"/>
                <a:sym typeface="Symbol" panose="05050102010706020507" pitchFamily="18" charset="2"/>
              </a:rPr>
              <a:t>b</a:t>
            </a:r>
            <a:r>
              <a:rPr kumimoji="1" lang="en-US" altLang="zh-CN" sz="3200" b="1" dirty="0">
                <a:latin typeface="Times New Roman" panose="02020603050405020304" pitchFamily="18" charset="0"/>
                <a:ea typeface="宋体" panose="02010600030101010101" pitchFamily="2" charset="-122"/>
                <a:sym typeface="Symbol" panose="05050102010706020507" pitchFamily="18" charset="2"/>
              </a:rPr>
              <a:t>=5</a:t>
            </a:r>
          </a:p>
        </p:txBody>
      </p:sp>
    </p:spTree>
    <p:extLst>
      <p:ext uri="{BB962C8B-B14F-4D97-AF65-F5344CB8AC3E}">
        <p14:creationId xmlns:p14="http://schemas.microsoft.com/office/powerpoint/2010/main" val="2532888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9"/>
                                        </p:tgtEl>
                                        <p:attrNameLst>
                                          <p:attrName>style.visibility</p:attrName>
                                        </p:attrNameLst>
                                      </p:cBhvr>
                                      <p:to>
                                        <p:strVal val="visible"/>
                                      </p:to>
                                    </p:set>
                                  </p:childTnLst>
                                  <p:subTnLst>
                                    <p:set>
                                      <p:cBhvr override="childStyle">
                                        <p:cTn dur="1" fill="hold" display="0" masterRel="nextClick" afterEffect="1"/>
                                        <p:tgtEl>
                                          <p:spTgt spid="49"/>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5"/>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grpId="0" nodeType="afterEffect">
                                  <p:stCondLst>
                                    <p:cond delay="0"/>
                                  </p:stCondLst>
                                  <p:childTnLst>
                                    <p:set>
                                      <p:cBhvr>
                                        <p:cTn id="13" dur="1" fill="hold">
                                          <p:stCondLst>
                                            <p:cond delay="0"/>
                                          </p:stCondLst>
                                        </p:cTn>
                                        <p:tgtEl>
                                          <p:spTgt spid="3"/>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5"/>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47"/>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48"/>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4"/>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6"/>
                                        </p:tgtEl>
                                        <p:attrNameLst>
                                          <p:attrName>style.visibility</p:attrName>
                                        </p:attrNameLst>
                                      </p:cBhvr>
                                      <p:to>
                                        <p:strVal val="visible"/>
                                      </p:to>
                                    </p:set>
                                  </p:childTnLst>
                                </p:cTn>
                              </p:par>
                            </p:childTnLst>
                          </p:cTn>
                        </p:par>
                        <p:par>
                          <p:cTn id="30" fill="hold">
                            <p:stCondLst>
                              <p:cond delay="0"/>
                            </p:stCondLst>
                            <p:childTnLst>
                              <p:par>
                                <p:cTn id="31" presetID="1" presetClass="entr" presetSubtype="0" fill="hold" grpId="0" nodeType="afterEffect">
                                  <p:stCondLst>
                                    <p:cond delay="0"/>
                                  </p:stCondLst>
                                  <p:childTnLst>
                                    <p:set>
                                      <p:cBhvr>
                                        <p:cTn id="32" dur="1" fill="hold">
                                          <p:stCondLst>
                                            <p:cond delay="0"/>
                                          </p:stCondLst>
                                        </p:cTn>
                                        <p:tgtEl>
                                          <p:spTgt spid="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utoUpdateAnimBg="0"/>
      <p:bldP spid="4" grpId="0" autoUpdateAnimBg="0"/>
      <p:bldP spid="5" grpId="0" autoUpdateAnimBg="0"/>
      <p:bldP spid="6" grpId="0" autoUpdateAnimBg="0"/>
      <p:bldP spid="7" grpId="0" autoUpdateAnimBg="0"/>
      <p:bldP spid="8" grpId="0"/>
      <p:bldP spid="35" grpId="0" animBg="1"/>
      <p:bldP spid="47" grpId="0" animBg="1" autoUpdateAnimBg="0"/>
      <p:bldP spid="48" grpId="0" animBg="1"/>
      <p:bldP spid="49" grpId="0"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a:extLst>
              <a:ext uri="{FF2B5EF4-FFF2-40B4-BE49-F238E27FC236}">
                <a16:creationId xmlns:a16="http://schemas.microsoft.com/office/drawing/2014/main" id="{FA40F956-60A2-477A-AA5C-4D65703DCC86}"/>
              </a:ext>
            </a:extLst>
          </p:cNvPr>
          <p:cNvSpPr txBox="1">
            <a:spLocks noChangeArrowheads="1"/>
          </p:cNvSpPr>
          <p:nvPr/>
        </p:nvSpPr>
        <p:spPr bwMode="auto">
          <a:xfrm>
            <a:off x="4804569" y="1169521"/>
            <a:ext cx="482441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zh-CN" altLang="en-US" sz="2400" b="1" dirty="0">
                <a:latin typeface="仿宋_GB2312" pitchFamily="49" charset="-122"/>
                <a:ea typeface="仿宋_GB2312" pitchFamily="49" charset="-122"/>
                <a:sym typeface="Symbol" panose="05050102010706020507" pitchFamily="18" charset="2"/>
              </a:rPr>
              <a:t>由支路组成的闭合路径。</a:t>
            </a:r>
            <a:r>
              <a:rPr kumimoji="1" lang="en-US" altLang="zh-CN" sz="2400" b="1" dirty="0">
                <a:latin typeface="仿宋_GB2312" pitchFamily="49" charset="-122"/>
                <a:ea typeface="仿宋_GB2312" pitchFamily="49" charset="-122"/>
                <a:sym typeface="Symbol" panose="05050102010706020507" pitchFamily="18" charset="2"/>
              </a:rPr>
              <a:t>( </a:t>
            </a:r>
            <a:r>
              <a:rPr kumimoji="1" lang="en-US" altLang="zh-CN" sz="2800" b="1" i="1" dirty="0">
                <a:latin typeface="Times New Roman" panose="02020603050405020304" pitchFamily="18" charset="0"/>
                <a:ea typeface="仿宋_GB2312" pitchFamily="49" charset="-122"/>
                <a:sym typeface="Symbol" panose="05050102010706020507" pitchFamily="18" charset="2"/>
              </a:rPr>
              <a:t>l </a:t>
            </a:r>
            <a:r>
              <a:rPr kumimoji="1" lang="en-US" altLang="zh-CN" sz="2400" b="1" dirty="0">
                <a:latin typeface="仿宋_GB2312" pitchFamily="49" charset="-122"/>
                <a:ea typeface="仿宋_GB2312" pitchFamily="49" charset="-122"/>
                <a:sym typeface="Symbol" panose="05050102010706020507" pitchFamily="18" charset="2"/>
              </a:rPr>
              <a:t>)</a:t>
            </a:r>
          </a:p>
        </p:txBody>
      </p:sp>
      <p:sp>
        <p:nvSpPr>
          <p:cNvPr id="3" name="Text Box 3">
            <a:extLst>
              <a:ext uri="{FF2B5EF4-FFF2-40B4-BE49-F238E27FC236}">
                <a16:creationId xmlns:a16="http://schemas.microsoft.com/office/drawing/2014/main" id="{DA813F42-2B18-4964-AAF9-11E3C420E237}"/>
              </a:ext>
            </a:extLst>
          </p:cNvPr>
          <p:cNvSpPr txBox="1">
            <a:spLocks noChangeArrowheads="1"/>
          </p:cNvSpPr>
          <p:nvPr/>
        </p:nvSpPr>
        <p:spPr bwMode="auto">
          <a:xfrm>
            <a:off x="5088731" y="358309"/>
            <a:ext cx="52197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zh-CN" altLang="en-US" sz="2400" b="1" dirty="0">
                <a:latin typeface="Times New Roman" panose="02020603050405020304" pitchFamily="18" charset="0"/>
                <a:ea typeface="仿宋_GB2312" pitchFamily="49" charset="-122"/>
                <a:sym typeface="Symbol" panose="05050102010706020507" pitchFamily="18" charset="2"/>
              </a:rPr>
              <a:t>两节点间的一条通路。由支路构成。</a:t>
            </a:r>
          </a:p>
        </p:txBody>
      </p:sp>
      <p:sp>
        <p:nvSpPr>
          <p:cNvPr id="4" name="Text Box 4">
            <a:extLst>
              <a:ext uri="{FF2B5EF4-FFF2-40B4-BE49-F238E27FC236}">
                <a16:creationId xmlns:a16="http://schemas.microsoft.com/office/drawing/2014/main" id="{A8C0C8DD-05BF-4A1C-A944-5253CEBB2780}"/>
              </a:ext>
            </a:extLst>
          </p:cNvPr>
          <p:cNvSpPr txBox="1">
            <a:spLocks noChangeArrowheads="1"/>
          </p:cNvSpPr>
          <p:nvPr/>
        </p:nvSpPr>
        <p:spPr bwMode="auto">
          <a:xfrm>
            <a:off x="2135189" y="5276850"/>
            <a:ext cx="70564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zh-CN" altLang="en-US" sz="2400" b="1">
                <a:latin typeface="Times New Roman" panose="02020603050405020304" pitchFamily="18" charset="0"/>
                <a:ea typeface="仿宋_GB2312" pitchFamily="49" charset="-122"/>
                <a:sym typeface="Symbol" panose="05050102010706020507" pitchFamily="18" charset="2"/>
              </a:rPr>
              <a:t>对</a:t>
            </a:r>
            <a:r>
              <a:rPr kumimoji="1" lang="zh-CN" altLang="en-US" sz="2400" b="1">
                <a:solidFill>
                  <a:srgbClr val="CC0000"/>
                </a:solidFill>
                <a:latin typeface="Times New Roman" panose="02020603050405020304" pitchFamily="18" charset="0"/>
                <a:ea typeface="宋体" panose="02010600030101010101" pitchFamily="2" charset="-122"/>
                <a:sym typeface="Symbol" panose="05050102010706020507" pitchFamily="18" charset="2"/>
              </a:rPr>
              <a:t>平面电路</a:t>
            </a:r>
            <a:r>
              <a:rPr kumimoji="1" lang="zh-CN" altLang="en-US" sz="2400" b="1">
                <a:latin typeface="Times New Roman" panose="02020603050405020304" pitchFamily="18" charset="0"/>
                <a:ea typeface="仿宋_GB2312" pitchFamily="49" charset="-122"/>
                <a:sym typeface="Symbol" panose="05050102010706020507" pitchFamily="18" charset="2"/>
              </a:rPr>
              <a:t>，其内部不含任何支路的回路称网孔。</a:t>
            </a:r>
          </a:p>
        </p:txBody>
      </p:sp>
      <p:sp>
        <p:nvSpPr>
          <p:cNvPr id="5" name="Text Box 5">
            <a:extLst>
              <a:ext uri="{FF2B5EF4-FFF2-40B4-BE49-F238E27FC236}">
                <a16:creationId xmlns:a16="http://schemas.microsoft.com/office/drawing/2014/main" id="{4598A54D-14C3-44DD-A982-719D950B3291}"/>
              </a:ext>
            </a:extLst>
          </p:cNvPr>
          <p:cNvSpPr txBox="1">
            <a:spLocks noChangeArrowheads="1"/>
          </p:cNvSpPr>
          <p:nvPr/>
        </p:nvSpPr>
        <p:spPr bwMode="auto">
          <a:xfrm>
            <a:off x="8759825" y="2468564"/>
            <a:ext cx="731838"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zh-CN" sz="3200" b="1" i="1">
                <a:latin typeface="Times New Roman" panose="02020603050405020304" pitchFamily="18" charset="0"/>
                <a:ea typeface="宋体" panose="02010600030101010101" pitchFamily="2" charset="-122"/>
                <a:sym typeface="Symbol" panose="05050102010706020507" pitchFamily="18" charset="2"/>
              </a:rPr>
              <a:t>l</a:t>
            </a:r>
            <a:r>
              <a:rPr kumimoji="1" lang="en-US" altLang="zh-CN" sz="3200" b="1">
                <a:latin typeface="Times New Roman" panose="02020603050405020304" pitchFamily="18" charset="0"/>
                <a:ea typeface="宋体" panose="02010600030101010101" pitchFamily="2" charset="-122"/>
                <a:sym typeface="Symbol" panose="05050102010706020507" pitchFamily="18" charset="2"/>
              </a:rPr>
              <a:t>=3</a:t>
            </a:r>
          </a:p>
        </p:txBody>
      </p:sp>
      <p:grpSp>
        <p:nvGrpSpPr>
          <p:cNvPr id="6" name="Group 6">
            <a:extLst>
              <a:ext uri="{FF2B5EF4-FFF2-40B4-BE49-F238E27FC236}">
                <a16:creationId xmlns:a16="http://schemas.microsoft.com/office/drawing/2014/main" id="{48DB881E-9EE9-481F-AC2E-3127FAA54653}"/>
              </a:ext>
            </a:extLst>
          </p:cNvPr>
          <p:cNvGrpSpPr>
            <a:grpSpLocks/>
          </p:cNvGrpSpPr>
          <p:nvPr/>
        </p:nvGrpSpPr>
        <p:grpSpPr bwMode="auto">
          <a:xfrm>
            <a:off x="2927351" y="2035177"/>
            <a:ext cx="5040313" cy="2436813"/>
            <a:chOff x="158" y="1388"/>
            <a:chExt cx="3175" cy="1535"/>
          </a:xfrm>
        </p:grpSpPr>
        <p:sp>
          <p:nvSpPr>
            <p:cNvPr id="7" name="Text Box 7">
              <a:extLst>
                <a:ext uri="{FF2B5EF4-FFF2-40B4-BE49-F238E27FC236}">
                  <a16:creationId xmlns:a16="http://schemas.microsoft.com/office/drawing/2014/main" id="{4A2540CE-1B02-4D39-B507-BAC7B9BE1064}"/>
                </a:ext>
              </a:extLst>
            </p:cNvPr>
            <p:cNvSpPr txBox="1">
              <a:spLocks noChangeArrowheads="1"/>
            </p:cNvSpPr>
            <p:nvPr/>
          </p:nvSpPr>
          <p:spPr bwMode="auto">
            <a:xfrm>
              <a:off x="594" y="1815"/>
              <a:ext cx="30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endParaRPr kumimoji="1" lang="zh-CN" altLang="en-US" sz="2800" b="1">
                <a:latin typeface="Times New Roman" panose="02020603050405020304" pitchFamily="18" charset="0"/>
                <a:ea typeface="宋体" panose="02010600030101010101" pitchFamily="2" charset="-122"/>
              </a:endParaRPr>
            </a:p>
          </p:txBody>
        </p:sp>
        <p:sp>
          <p:nvSpPr>
            <p:cNvPr id="8" name="Text Box 8">
              <a:extLst>
                <a:ext uri="{FF2B5EF4-FFF2-40B4-BE49-F238E27FC236}">
                  <a16:creationId xmlns:a16="http://schemas.microsoft.com/office/drawing/2014/main" id="{90AFA224-E40A-4FC5-8413-44F4311912E5}"/>
                </a:ext>
              </a:extLst>
            </p:cNvPr>
            <p:cNvSpPr txBox="1">
              <a:spLocks noChangeArrowheads="1"/>
            </p:cNvSpPr>
            <p:nvPr/>
          </p:nvSpPr>
          <p:spPr bwMode="auto">
            <a:xfrm>
              <a:off x="1657" y="1843"/>
              <a:ext cx="30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endParaRPr kumimoji="1" lang="zh-CN" altLang="en-US" sz="2800" b="1">
                <a:latin typeface="Times New Roman" panose="02020603050405020304" pitchFamily="18" charset="0"/>
                <a:ea typeface="宋体" panose="02010600030101010101" pitchFamily="2" charset="-122"/>
              </a:endParaRPr>
            </a:p>
          </p:txBody>
        </p:sp>
        <p:sp>
          <p:nvSpPr>
            <p:cNvPr id="9" name="Oval 9">
              <a:extLst>
                <a:ext uri="{FF2B5EF4-FFF2-40B4-BE49-F238E27FC236}">
                  <a16:creationId xmlns:a16="http://schemas.microsoft.com/office/drawing/2014/main" id="{2AE69589-3F73-4107-AEDE-511EB7E42989}"/>
                </a:ext>
              </a:extLst>
            </p:cNvPr>
            <p:cNvSpPr>
              <a:spLocks noChangeArrowheads="1"/>
            </p:cNvSpPr>
            <p:nvPr/>
          </p:nvSpPr>
          <p:spPr bwMode="auto">
            <a:xfrm>
              <a:off x="632" y="1676"/>
              <a:ext cx="315" cy="327"/>
            </a:xfrm>
            <a:prstGeom prst="ellipse">
              <a:avLst/>
            </a:prstGeom>
            <a:solidFill>
              <a:schemeClr val="accent1"/>
            </a:solidFill>
            <a:ln w="57150">
              <a:solidFill>
                <a:srgbClr val="FF9900"/>
              </a:solidFill>
              <a:round/>
              <a:headEnd/>
              <a:tailEnd/>
            </a:ln>
          </p:spPr>
          <p:txBody>
            <a:bodyPr wrap="squar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sp>
          <p:nvSpPr>
            <p:cNvPr id="10" name="Oval 10">
              <a:extLst>
                <a:ext uri="{FF2B5EF4-FFF2-40B4-BE49-F238E27FC236}">
                  <a16:creationId xmlns:a16="http://schemas.microsoft.com/office/drawing/2014/main" id="{488BBA80-A6D7-4630-92E8-B33B67D56B2F}"/>
                </a:ext>
              </a:extLst>
            </p:cNvPr>
            <p:cNvSpPr>
              <a:spLocks noChangeArrowheads="1"/>
            </p:cNvSpPr>
            <p:nvPr/>
          </p:nvSpPr>
          <p:spPr bwMode="auto">
            <a:xfrm>
              <a:off x="1635" y="1681"/>
              <a:ext cx="317" cy="327"/>
            </a:xfrm>
            <a:prstGeom prst="ellipse">
              <a:avLst/>
            </a:prstGeom>
            <a:solidFill>
              <a:schemeClr val="accent1"/>
            </a:solidFill>
            <a:ln w="57150">
              <a:solidFill>
                <a:srgbClr val="FF9900"/>
              </a:solidFill>
              <a:round/>
              <a:headEnd/>
              <a:tailEnd/>
            </a:ln>
          </p:spPr>
          <p:txBody>
            <a:bodyPr wrap="squar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sp>
          <p:nvSpPr>
            <p:cNvPr id="11" name="Line 11">
              <a:extLst>
                <a:ext uri="{FF2B5EF4-FFF2-40B4-BE49-F238E27FC236}">
                  <a16:creationId xmlns:a16="http://schemas.microsoft.com/office/drawing/2014/main" id="{F86D0202-A752-443E-A0F0-1D3AF402239F}"/>
                </a:ext>
              </a:extLst>
            </p:cNvPr>
            <p:cNvSpPr>
              <a:spLocks noChangeShapeType="1"/>
            </p:cNvSpPr>
            <p:nvPr/>
          </p:nvSpPr>
          <p:spPr bwMode="auto">
            <a:xfrm>
              <a:off x="1796" y="1437"/>
              <a:ext cx="0" cy="1439"/>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2" name="Rectangle 12">
              <a:extLst>
                <a:ext uri="{FF2B5EF4-FFF2-40B4-BE49-F238E27FC236}">
                  <a16:creationId xmlns:a16="http://schemas.microsoft.com/office/drawing/2014/main" id="{A2C9785E-92CF-49B6-A59A-250882EC7CE5}"/>
                </a:ext>
              </a:extLst>
            </p:cNvPr>
            <p:cNvSpPr>
              <a:spLocks noChangeArrowheads="1"/>
            </p:cNvSpPr>
            <p:nvPr/>
          </p:nvSpPr>
          <p:spPr bwMode="auto">
            <a:xfrm>
              <a:off x="1724" y="2371"/>
              <a:ext cx="116" cy="233"/>
            </a:xfrm>
            <a:prstGeom prst="rect">
              <a:avLst/>
            </a:prstGeom>
            <a:solidFill>
              <a:srgbClr val="FF9900"/>
            </a:solidFill>
            <a:ln w="12700">
              <a:solidFill>
                <a:srgbClr val="FF9900"/>
              </a:solidFill>
              <a:miter lim="800000"/>
              <a:headEnd/>
              <a:tailEnd/>
            </a:ln>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sp>
          <p:nvSpPr>
            <p:cNvPr id="13" name="Line 13">
              <a:extLst>
                <a:ext uri="{FF2B5EF4-FFF2-40B4-BE49-F238E27FC236}">
                  <a16:creationId xmlns:a16="http://schemas.microsoft.com/office/drawing/2014/main" id="{89730292-0D13-4583-A269-1A485572AE1B}"/>
                </a:ext>
              </a:extLst>
            </p:cNvPr>
            <p:cNvSpPr>
              <a:spLocks noChangeShapeType="1"/>
            </p:cNvSpPr>
            <p:nvPr/>
          </p:nvSpPr>
          <p:spPr bwMode="auto">
            <a:xfrm flipV="1">
              <a:off x="776" y="1437"/>
              <a:ext cx="0" cy="1439"/>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4" name="Line 14">
              <a:extLst>
                <a:ext uri="{FF2B5EF4-FFF2-40B4-BE49-F238E27FC236}">
                  <a16:creationId xmlns:a16="http://schemas.microsoft.com/office/drawing/2014/main" id="{1C538DFB-F041-4B77-9523-C02912CC2B01}"/>
                </a:ext>
              </a:extLst>
            </p:cNvPr>
            <p:cNvSpPr>
              <a:spLocks noChangeShapeType="1"/>
            </p:cNvSpPr>
            <p:nvPr/>
          </p:nvSpPr>
          <p:spPr bwMode="auto">
            <a:xfrm flipV="1">
              <a:off x="2816" y="1437"/>
              <a:ext cx="0" cy="1439"/>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5" name="Line 15">
              <a:extLst>
                <a:ext uri="{FF2B5EF4-FFF2-40B4-BE49-F238E27FC236}">
                  <a16:creationId xmlns:a16="http://schemas.microsoft.com/office/drawing/2014/main" id="{B431B6E3-1945-4AA0-BA3B-6572BF8E7C55}"/>
                </a:ext>
              </a:extLst>
            </p:cNvPr>
            <p:cNvSpPr>
              <a:spLocks noChangeShapeType="1"/>
            </p:cNvSpPr>
            <p:nvPr/>
          </p:nvSpPr>
          <p:spPr bwMode="auto">
            <a:xfrm>
              <a:off x="776" y="2876"/>
              <a:ext cx="2040" cy="0"/>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6" name="Line 16">
              <a:extLst>
                <a:ext uri="{FF2B5EF4-FFF2-40B4-BE49-F238E27FC236}">
                  <a16:creationId xmlns:a16="http://schemas.microsoft.com/office/drawing/2014/main" id="{E2A6A090-0E46-4892-9FF9-6BC0CBA59920}"/>
                </a:ext>
              </a:extLst>
            </p:cNvPr>
            <p:cNvSpPr>
              <a:spLocks noChangeShapeType="1"/>
            </p:cNvSpPr>
            <p:nvPr/>
          </p:nvSpPr>
          <p:spPr bwMode="auto">
            <a:xfrm>
              <a:off x="776" y="1437"/>
              <a:ext cx="2040" cy="0"/>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7" name="Rectangle 17">
              <a:extLst>
                <a:ext uri="{FF2B5EF4-FFF2-40B4-BE49-F238E27FC236}">
                  <a16:creationId xmlns:a16="http://schemas.microsoft.com/office/drawing/2014/main" id="{93DDF57C-A385-4642-8028-C93A7FBE0E66}"/>
                </a:ext>
              </a:extLst>
            </p:cNvPr>
            <p:cNvSpPr>
              <a:spLocks noChangeArrowheads="1"/>
            </p:cNvSpPr>
            <p:nvPr/>
          </p:nvSpPr>
          <p:spPr bwMode="auto">
            <a:xfrm>
              <a:off x="2744" y="2069"/>
              <a:ext cx="116" cy="233"/>
            </a:xfrm>
            <a:prstGeom prst="rect">
              <a:avLst/>
            </a:prstGeom>
            <a:solidFill>
              <a:srgbClr val="FF9900"/>
            </a:solidFill>
            <a:ln w="12700">
              <a:solidFill>
                <a:srgbClr val="FF9900"/>
              </a:solidFill>
              <a:miter lim="800000"/>
              <a:headEnd/>
              <a:tailEnd/>
            </a:ln>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sp>
          <p:nvSpPr>
            <p:cNvPr id="18" name="Rectangle 18">
              <a:extLst>
                <a:ext uri="{FF2B5EF4-FFF2-40B4-BE49-F238E27FC236}">
                  <a16:creationId xmlns:a16="http://schemas.microsoft.com/office/drawing/2014/main" id="{BB38596B-623E-412C-ABA3-FE4EA556F9AC}"/>
                </a:ext>
              </a:extLst>
            </p:cNvPr>
            <p:cNvSpPr>
              <a:spLocks noChangeArrowheads="1"/>
            </p:cNvSpPr>
            <p:nvPr/>
          </p:nvSpPr>
          <p:spPr bwMode="auto">
            <a:xfrm>
              <a:off x="704" y="2357"/>
              <a:ext cx="116" cy="233"/>
            </a:xfrm>
            <a:prstGeom prst="rect">
              <a:avLst/>
            </a:prstGeom>
            <a:solidFill>
              <a:srgbClr val="FF9900"/>
            </a:solidFill>
            <a:ln w="12700">
              <a:solidFill>
                <a:srgbClr val="FF9900"/>
              </a:solidFill>
              <a:miter lim="800000"/>
              <a:headEnd/>
              <a:tailEnd/>
            </a:ln>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sp>
          <p:nvSpPr>
            <p:cNvPr id="19" name="Text Box 19">
              <a:extLst>
                <a:ext uri="{FF2B5EF4-FFF2-40B4-BE49-F238E27FC236}">
                  <a16:creationId xmlns:a16="http://schemas.microsoft.com/office/drawing/2014/main" id="{CC768AB9-F58C-4821-BD66-C48B11D52AA6}"/>
                </a:ext>
              </a:extLst>
            </p:cNvPr>
            <p:cNvSpPr txBox="1">
              <a:spLocks noChangeArrowheads="1"/>
            </p:cNvSpPr>
            <p:nvPr/>
          </p:nvSpPr>
          <p:spPr bwMode="auto">
            <a:xfrm>
              <a:off x="475" y="1388"/>
              <a:ext cx="246"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zh-CN" sz="2800" b="1">
                  <a:latin typeface="Times New Roman" panose="02020603050405020304" pitchFamily="18" charset="0"/>
                  <a:ea typeface="宋体" panose="02010600030101010101" pitchFamily="2" charset="-122"/>
                  <a:sym typeface="Symbol" panose="05050102010706020507" pitchFamily="18" charset="2"/>
                </a:rPr>
                <a:t>+</a:t>
              </a:r>
            </a:p>
          </p:txBody>
        </p:sp>
        <p:sp>
          <p:nvSpPr>
            <p:cNvPr id="20" name="Text Box 20">
              <a:extLst>
                <a:ext uri="{FF2B5EF4-FFF2-40B4-BE49-F238E27FC236}">
                  <a16:creationId xmlns:a16="http://schemas.microsoft.com/office/drawing/2014/main" id="{9D8BD25B-DC7F-4488-89D4-960C95CAFC00}"/>
                </a:ext>
              </a:extLst>
            </p:cNvPr>
            <p:cNvSpPr txBox="1">
              <a:spLocks noChangeArrowheads="1"/>
            </p:cNvSpPr>
            <p:nvPr/>
          </p:nvSpPr>
          <p:spPr bwMode="auto">
            <a:xfrm>
              <a:off x="475" y="1886"/>
              <a:ext cx="229"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zh-CN" sz="2800" b="1">
                  <a:latin typeface="Times New Roman" panose="02020603050405020304" pitchFamily="18" charset="0"/>
                  <a:ea typeface="宋体" panose="02010600030101010101" pitchFamily="2" charset="-122"/>
                  <a:sym typeface="Symbol" panose="05050102010706020507" pitchFamily="18" charset="2"/>
                </a:rPr>
                <a:t>_</a:t>
              </a:r>
            </a:p>
          </p:txBody>
        </p:sp>
        <p:sp>
          <p:nvSpPr>
            <p:cNvPr id="21" name="Text Box 21">
              <a:extLst>
                <a:ext uri="{FF2B5EF4-FFF2-40B4-BE49-F238E27FC236}">
                  <a16:creationId xmlns:a16="http://schemas.microsoft.com/office/drawing/2014/main" id="{75CE8CE1-510B-4D8A-A1A5-95D8C77F21C0}"/>
                </a:ext>
              </a:extLst>
            </p:cNvPr>
            <p:cNvSpPr txBox="1">
              <a:spLocks noChangeArrowheads="1"/>
            </p:cNvSpPr>
            <p:nvPr/>
          </p:nvSpPr>
          <p:spPr bwMode="auto">
            <a:xfrm>
              <a:off x="230" y="2310"/>
              <a:ext cx="546" cy="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zh-CN" sz="2800" b="1" i="1">
                  <a:latin typeface="Times New Roman" panose="02020603050405020304" pitchFamily="18" charset="0"/>
                  <a:ea typeface="宋体" panose="02010600030101010101" pitchFamily="2" charset="-122"/>
                </a:rPr>
                <a:t>R</a:t>
              </a:r>
              <a:r>
                <a:rPr kumimoji="1" lang="en-US" altLang="zh-CN" sz="2800" b="1" baseline="-25000">
                  <a:latin typeface="Times New Roman" panose="02020603050405020304" pitchFamily="18" charset="0"/>
                  <a:ea typeface="宋体" panose="02010600030101010101" pitchFamily="2" charset="-122"/>
                </a:rPr>
                <a:t>1</a:t>
              </a:r>
              <a:endParaRPr kumimoji="1" lang="en-US" altLang="zh-CN" sz="2800" b="1">
                <a:latin typeface="Times New Roman" panose="02020603050405020304" pitchFamily="18" charset="0"/>
                <a:ea typeface="宋体" panose="02010600030101010101" pitchFamily="2" charset="-122"/>
              </a:endParaRPr>
            </a:p>
          </p:txBody>
        </p:sp>
        <p:sp>
          <p:nvSpPr>
            <p:cNvPr id="22" name="Text Box 22">
              <a:extLst>
                <a:ext uri="{FF2B5EF4-FFF2-40B4-BE49-F238E27FC236}">
                  <a16:creationId xmlns:a16="http://schemas.microsoft.com/office/drawing/2014/main" id="{4791A94C-09CE-467A-A45E-F11739B25558}"/>
                </a:ext>
              </a:extLst>
            </p:cNvPr>
            <p:cNvSpPr txBox="1">
              <a:spLocks noChangeArrowheads="1"/>
            </p:cNvSpPr>
            <p:nvPr/>
          </p:nvSpPr>
          <p:spPr bwMode="auto">
            <a:xfrm>
              <a:off x="158" y="1584"/>
              <a:ext cx="546" cy="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zh-CN" sz="2800" b="1" i="1">
                  <a:latin typeface="Times New Roman" panose="02020603050405020304" pitchFamily="18" charset="0"/>
                  <a:ea typeface="宋体" panose="02010600030101010101" pitchFamily="2" charset="-122"/>
                </a:rPr>
                <a:t>u</a:t>
              </a:r>
              <a:r>
                <a:rPr kumimoji="1" lang="en-US" altLang="zh-CN" sz="2800" b="1" baseline="-25000">
                  <a:latin typeface="Times New Roman" panose="02020603050405020304" pitchFamily="18" charset="0"/>
                  <a:ea typeface="宋体" panose="02010600030101010101" pitchFamily="2" charset="-122"/>
                </a:rPr>
                <a:t>S1</a:t>
              </a:r>
              <a:endParaRPr kumimoji="1" lang="en-US" altLang="zh-CN" sz="2800" b="1">
                <a:latin typeface="Times New Roman" panose="02020603050405020304" pitchFamily="18" charset="0"/>
                <a:ea typeface="宋体" panose="02010600030101010101" pitchFamily="2" charset="-122"/>
              </a:endParaRPr>
            </a:p>
          </p:txBody>
        </p:sp>
        <p:sp>
          <p:nvSpPr>
            <p:cNvPr id="23" name="Text Box 23">
              <a:extLst>
                <a:ext uri="{FF2B5EF4-FFF2-40B4-BE49-F238E27FC236}">
                  <a16:creationId xmlns:a16="http://schemas.microsoft.com/office/drawing/2014/main" id="{A22E31F2-FA9A-4DE2-85D2-1A46C72B7961}"/>
                </a:ext>
              </a:extLst>
            </p:cNvPr>
            <p:cNvSpPr txBox="1">
              <a:spLocks noChangeArrowheads="1"/>
            </p:cNvSpPr>
            <p:nvPr/>
          </p:nvSpPr>
          <p:spPr bwMode="auto">
            <a:xfrm>
              <a:off x="1519" y="1389"/>
              <a:ext cx="24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zh-CN" sz="2800" b="1">
                  <a:latin typeface="Times New Roman" panose="02020603050405020304" pitchFamily="18" charset="0"/>
                  <a:ea typeface="宋体" panose="02010600030101010101" pitchFamily="2" charset="-122"/>
                  <a:sym typeface="Symbol" panose="05050102010706020507" pitchFamily="18" charset="2"/>
                </a:rPr>
                <a:t>+</a:t>
              </a:r>
            </a:p>
          </p:txBody>
        </p:sp>
        <p:sp>
          <p:nvSpPr>
            <p:cNvPr id="24" name="Text Box 24">
              <a:extLst>
                <a:ext uri="{FF2B5EF4-FFF2-40B4-BE49-F238E27FC236}">
                  <a16:creationId xmlns:a16="http://schemas.microsoft.com/office/drawing/2014/main" id="{66C7C539-D6CF-4D16-9BB3-EF551F557D4C}"/>
                </a:ext>
              </a:extLst>
            </p:cNvPr>
            <p:cNvSpPr txBox="1">
              <a:spLocks noChangeArrowheads="1"/>
            </p:cNvSpPr>
            <p:nvPr/>
          </p:nvSpPr>
          <p:spPr bwMode="auto">
            <a:xfrm>
              <a:off x="1519" y="1888"/>
              <a:ext cx="229" cy="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zh-CN" sz="2800" b="1">
                  <a:latin typeface="Times New Roman" panose="02020603050405020304" pitchFamily="18" charset="0"/>
                  <a:ea typeface="宋体" panose="02010600030101010101" pitchFamily="2" charset="-122"/>
                  <a:sym typeface="Symbol" panose="05050102010706020507" pitchFamily="18" charset="2"/>
                </a:rPr>
                <a:t>_</a:t>
              </a:r>
            </a:p>
          </p:txBody>
        </p:sp>
        <p:sp>
          <p:nvSpPr>
            <p:cNvPr id="25" name="Text Box 25">
              <a:extLst>
                <a:ext uri="{FF2B5EF4-FFF2-40B4-BE49-F238E27FC236}">
                  <a16:creationId xmlns:a16="http://schemas.microsoft.com/office/drawing/2014/main" id="{FFCAD07F-A685-4617-9937-0BBDE532F134}"/>
                </a:ext>
              </a:extLst>
            </p:cNvPr>
            <p:cNvSpPr txBox="1">
              <a:spLocks noChangeArrowheads="1"/>
            </p:cNvSpPr>
            <p:nvPr/>
          </p:nvSpPr>
          <p:spPr bwMode="auto">
            <a:xfrm>
              <a:off x="1149" y="1640"/>
              <a:ext cx="546"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zh-CN" sz="2800" b="1" i="1">
                  <a:latin typeface="Times New Roman" panose="02020603050405020304" pitchFamily="18" charset="0"/>
                  <a:ea typeface="宋体" panose="02010600030101010101" pitchFamily="2" charset="-122"/>
                </a:rPr>
                <a:t>u</a:t>
              </a:r>
              <a:r>
                <a:rPr kumimoji="1" lang="en-US" altLang="zh-CN" sz="2800" b="1" baseline="-25000">
                  <a:latin typeface="Times New Roman" panose="02020603050405020304" pitchFamily="18" charset="0"/>
                  <a:ea typeface="宋体" panose="02010600030101010101" pitchFamily="2" charset="-122"/>
                </a:rPr>
                <a:t>S2</a:t>
              </a:r>
              <a:endParaRPr kumimoji="1" lang="en-US" altLang="zh-CN" sz="2800" b="1">
                <a:latin typeface="Times New Roman" panose="02020603050405020304" pitchFamily="18" charset="0"/>
                <a:ea typeface="宋体" panose="02010600030101010101" pitchFamily="2" charset="-122"/>
              </a:endParaRPr>
            </a:p>
          </p:txBody>
        </p:sp>
        <p:sp>
          <p:nvSpPr>
            <p:cNvPr id="26" name="Text Box 26">
              <a:extLst>
                <a:ext uri="{FF2B5EF4-FFF2-40B4-BE49-F238E27FC236}">
                  <a16:creationId xmlns:a16="http://schemas.microsoft.com/office/drawing/2014/main" id="{51E76933-DC69-4086-81DA-B0039F10113F}"/>
                </a:ext>
              </a:extLst>
            </p:cNvPr>
            <p:cNvSpPr txBox="1">
              <a:spLocks noChangeArrowheads="1"/>
            </p:cNvSpPr>
            <p:nvPr/>
          </p:nvSpPr>
          <p:spPr bwMode="auto">
            <a:xfrm>
              <a:off x="1235" y="2366"/>
              <a:ext cx="546"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zh-CN" sz="2800" b="1" i="1">
                  <a:latin typeface="Times New Roman" panose="02020603050405020304" pitchFamily="18" charset="0"/>
                  <a:ea typeface="宋体" panose="02010600030101010101" pitchFamily="2" charset="-122"/>
                </a:rPr>
                <a:t>R</a:t>
              </a:r>
              <a:r>
                <a:rPr kumimoji="1" lang="en-US" altLang="zh-CN" sz="2800" b="1" baseline="-25000">
                  <a:latin typeface="Times New Roman" panose="02020603050405020304" pitchFamily="18" charset="0"/>
                  <a:ea typeface="宋体" panose="02010600030101010101" pitchFamily="2" charset="-122"/>
                </a:rPr>
                <a:t>2</a:t>
              </a:r>
              <a:endParaRPr kumimoji="1" lang="en-US" altLang="zh-CN" sz="2800" b="1">
                <a:latin typeface="Times New Roman" panose="02020603050405020304" pitchFamily="18" charset="0"/>
                <a:ea typeface="宋体" panose="02010600030101010101" pitchFamily="2" charset="-122"/>
              </a:endParaRPr>
            </a:p>
          </p:txBody>
        </p:sp>
        <p:sp>
          <p:nvSpPr>
            <p:cNvPr id="27" name="Text Box 27">
              <a:extLst>
                <a:ext uri="{FF2B5EF4-FFF2-40B4-BE49-F238E27FC236}">
                  <a16:creationId xmlns:a16="http://schemas.microsoft.com/office/drawing/2014/main" id="{9ABB6938-ABCD-4284-9413-B229573B55DC}"/>
                </a:ext>
              </a:extLst>
            </p:cNvPr>
            <p:cNvSpPr txBox="1">
              <a:spLocks noChangeArrowheads="1"/>
            </p:cNvSpPr>
            <p:nvPr/>
          </p:nvSpPr>
          <p:spPr bwMode="auto">
            <a:xfrm>
              <a:off x="2787" y="2022"/>
              <a:ext cx="546" cy="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zh-CN" sz="2800" b="1" i="1">
                  <a:latin typeface="Times New Roman" panose="02020603050405020304" pitchFamily="18" charset="0"/>
                  <a:ea typeface="宋体" panose="02010600030101010101" pitchFamily="2" charset="-122"/>
                </a:rPr>
                <a:t>R</a:t>
              </a:r>
              <a:r>
                <a:rPr kumimoji="1" lang="en-US" altLang="zh-CN" sz="2800" b="1" baseline="-25000">
                  <a:latin typeface="Times New Roman" panose="02020603050405020304" pitchFamily="18" charset="0"/>
                  <a:ea typeface="宋体" panose="02010600030101010101" pitchFamily="2" charset="-122"/>
                </a:rPr>
                <a:t>3</a:t>
              </a:r>
              <a:endParaRPr kumimoji="1" lang="en-US" altLang="zh-CN" sz="2800" b="1">
                <a:latin typeface="Times New Roman" panose="02020603050405020304" pitchFamily="18" charset="0"/>
                <a:ea typeface="宋体" panose="02010600030101010101" pitchFamily="2" charset="-122"/>
              </a:endParaRPr>
            </a:p>
          </p:txBody>
        </p:sp>
        <p:sp>
          <p:nvSpPr>
            <p:cNvPr id="28" name="Oval 28">
              <a:extLst>
                <a:ext uri="{FF2B5EF4-FFF2-40B4-BE49-F238E27FC236}">
                  <a16:creationId xmlns:a16="http://schemas.microsoft.com/office/drawing/2014/main" id="{E9CC3132-FA6D-476C-B20F-1D7FDEEB9B94}"/>
                </a:ext>
              </a:extLst>
            </p:cNvPr>
            <p:cNvSpPr>
              <a:spLocks noChangeArrowheads="1"/>
            </p:cNvSpPr>
            <p:nvPr/>
          </p:nvSpPr>
          <p:spPr bwMode="auto">
            <a:xfrm>
              <a:off x="1759" y="1389"/>
              <a:ext cx="81" cy="82"/>
            </a:xfrm>
            <a:prstGeom prst="ellipse">
              <a:avLst/>
            </a:prstGeom>
            <a:solidFill>
              <a:srgbClr val="FF9900"/>
            </a:solidFill>
            <a:ln>
              <a:noFill/>
            </a:ln>
            <a:extLst>
              <a:ext uri="{91240B29-F687-4F45-9708-019B960494DF}">
                <a14:hiddenLine xmlns:a14="http://schemas.microsoft.com/office/drawing/2010/main" w="19050">
                  <a:solidFill>
                    <a:srgbClr val="000000"/>
                  </a:solidFill>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sp>
          <p:nvSpPr>
            <p:cNvPr id="29" name="Oval 29">
              <a:extLst>
                <a:ext uri="{FF2B5EF4-FFF2-40B4-BE49-F238E27FC236}">
                  <a16:creationId xmlns:a16="http://schemas.microsoft.com/office/drawing/2014/main" id="{1728A1F7-AA3E-49D1-9B21-2D8D4B9BF35B}"/>
                </a:ext>
              </a:extLst>
            </p:cNvPr>
            <p:cNvSpPr>
              <a:spLocks noChangeArrowheads="1"/>
            </p:cNvSpPr>
            <p:nvPr/>
          </p:nvSpPr>
          <p:spPr bwMode="auto">
            <a:xfrm>
              <a:off x="1759" y="2841"/>
              <a:ext cx="81" cy="82"/>
            </a:xfrm>
            <a:prstGeom prst="ellipse">
              <a:avLst/>
            </a:prstGeom>
            <a:solidFill>
              <a:srgbClr val="FF9900"/>
            </a:solidFill>
            <a:ln>
              <a:noFill/>
            </a:ln>
            <a:extLst>
              <a:ext uri="{91240B29-F687-4F45-9708-019B960494DF}">
                <a14:hiddenLine xmlns:a14="http://schemas.microsoft.com/office/drawing/2010/main" w="19050">
                  <a:solidFill>
                    <a:srgbClr val="000000"/>
                  </a:solidFill>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grpSp>
      <p:grpSp>
        <p:nvGrpSpPr>
          <p:cNvPr id="30" name="Group 30">
            <a:extLst>
              <a:ext uri="{FF2B5EF4-FFF2-40B4-BE49-F238E27FC236}">
                <a16:creationId xmlns:a16="http://schemas.microsoft.com/office/drawing/2014/main" id="{C03E1F2E-E15E-40E3-93A6-CCBCE3E68CD2}"/>
              </a:ext>
            </a:extLst>
          </p:cNvPr>
          <p:cNvGrpSpPr>
            <a:grpSpLocks/>
          </p:cNvGrpSpPr>
          <p:nvPr/>
        </p:nvGrpSpPr>
        <p:grpSpPr bwMode="auto">
          <a:xfrm>
            <a:off x="4295776" y="2757488"/>
            <a:ext cx="403225" cy="1092200"/>
            <a:chOff x="4980" y="1428"/>
            <a:chExt cx="212" cy="594"/>
          </a:xfrm>
        </p:grpSpPr>
        <p:sp>
          <p:nvSpPr>
            <p:cNvPr id="31" name="Arc 31">
              <a:extLst>
                <a:ext uri="{FF2B5EF4-FFF2-40B4-BE49-F238E27FC236}">
                  <a16:creationId xmlns:a16="http://schemas.microsoft.com/office/drawing/2014/main" id="{22EB9F8A-698F-45DF-AD76-6A069199DD1D}"/>
                </a:ext>
              </a:extLst>
            </p:cNvPr>
            <p:cNvSpPr>
              <a:spLocks/>
            </p:cNvSpPr>
            <p:nvPr/>
          </p:nvSpPr>
          <p:spPr bwMode="auto">
            <a:xfrm>
              <a:off x="4980" y="1428"/>
              <a:ext cx="212" cy="594"/>
            </a:xfrm>
            <a:custGeom>
              <a:avLst/>
              <a:gdLst>
                <a:gd name="T0" fmla="*/ 0 w 43200"/>
                <a:gd name="T1" fmla="*/ 0 h 43200"/>
                <a:gd name="T2" fmla="*/ 0 w 43200"/>
                <a:gd name="T3" fmla="*/ 0 h 43200"/>
                <a:gd name="T4" fmla="*/ 0 w 43200"/>
                <a:gd name="T5" fmla="*/ 0 h 43200"/>
                <a:gd name="T6" fmla="*/ 0 60000 65536"/>
                <a:gd name="T7" fmla="*/ 0 60000 65536"/>
                <a:gd name="T8" fmla="*/ 0 60000 65536"/>
                <a:gd name="T9" fmla="*/ 0 w 43200"/>
                <a:gd name="T10" fmla="*/ 0 h 43200"/>
                <a:gd name="T11" fmla="*/ 43200 w 43200"/>
                <a:gd name="T12" fmla="*/ 43200 h 43200"/>
              </a:gdLst>
              <a:ahLst/>
              <a:cxnLst>
                <a:cxn ang="T6">
                  <a:pos x="T0" y="T1"/>
                </a:cxn>
                <a:cxn ang="T7">
                  <a:pos x="T2" y="T3"/>
                </a:cxn>
                <a:cxn ang="T8">
                  <a:pos x="T4" y="T5"/>
                </a:cxn>
              </a:cxnLst>
              <a:rect l="T9" t="T10" r="T11" b="T12"/>
              <a:pathLst>
                <a:path w="43200" h="43200" fill="none" extrusionOk="0">
                  <a:moveTo>
                    <a:pt x="21599" y="0"/>
                  </a:moveTo>
                  <a:cubicBezTo>
                    <a:pt x="33529" y="0"/>
                    <a:pt x="43200" y="9670"/>
                    <a:pt x="43200" y="21600"/>
                  </a:cubicBezTo>
                  <a:cubicBezTo>
                    <a:pt x="43200" y="33529"/>
                    <a:pt x="33529" y="43200"/>
                    <a:pt x="21600" y="43200"/>
                  </a:cubicBezTo>
                  <a:cubicBezTo>
                    <a:pt x="9670" y="43200"/>
                    <a:pt x="0" y="33529"/>
                    <a:pt x="0" y="21600"/>
                  </a:cubicBezTo>
                  <a:cubicBezTo>
                    <a:pt x="-1" y="11724"/>
                    <a:pt x="6697" y="3106"/>
                    <a:pt x="16268" y="668"/>
                  </a:cubicBezTo>
                </a:path>
                <a:path w="43200" h="43200" stroke="0" extrusionOk="0">
                  <a:moveTo>
                    <a:pt x="21599" y="0"/>
                  </a:moveTo>
                  <a:cubicBezTo>
                    <a:pt x="33529" y="0"/>
                    <a:pt x="43200" y="9670"/>
                    <a:pt x="43200" y="21600"/>
                  </a:cubicBezTo>
                  <a:cubicBezTo>
                    <a:pt x="43200" y="33529"/>
                    <a:pt x="33529" y="43200"/>
                    <a:pt x="21600" y="43200"/>
                  </a:cubicBezTo>
                  <a:cubicBezTo>
                    <a:pt x="9670" y="43200"/>
                    <a:pt x="0" y="33529"/>
                    <a:pt x="0" y="21600"/>
                  </a:cubicBezTo>
                  <a:cubicBezTo>
                    <a:pt x="-1" y="11724"/>
                    <a:pt x="6697" y="3106"/>
                    <a:pt x="16268" y="668"/>
                  </a:cubicBezTo>
                  <a:lnTo>
                    <a:pt x="21600" y="21600"/>
                  </a:lnTo>
                  <a:lnTo>
                    <a:pt x="21599" y="0"/>
                  </a:lnTo>
                  <a:close/>
                </a:path>
              </a:pathLst>
            </a:custGeom>
            <a:noFill/>
            <a:ln w="38100">
              <a:solidFill>
                <a:schemeClr val="hlink"/>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2" name="Text Box 32">
              <a:extLst>
                <a:ext uri="{FF2B5EF4-FFF2-40B4-BE49-F238E27FC236}">
                  <a16:creationId xmlns:a16="http://schemas.microsoft.com/office/drawing/2014/main" id="{47CAF8E0-D46A-4448-9B7A-8AB7140CAA84}"/>
                </a:ext>
              </a:extLst>
            </p:cNvPr>
            <p:cNvSpPr txBox="1">
              <a:spLocks noChangeArrowheads="1"/>
            </p:cNvSpPr>
            <p:nvPr/>
          </p:nvSpPr>
          <p:spPr bwMode="auto">
            <a:xfrm>
              <a:off x="4991" y="1581"/>
              <a:ext cx="190" cy="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kumimoji="1" lang="en-US" altLang="zh-CN" sz="2800" b="1">
                  <a:latin typeface="Times New Roman" panose="02020603050405020304" pitchFamily="18" charset="0"/>
                  <a:ea typeface="宋体" panose="02010600030101010101" pitchFamily="2" charset="-122"/>
                  <a:sym typeface="Symbol" panose="05050102010706020507" pitchFamily="18" charset="2"/>
                </a:rPr>
                <a:t>1</a:t>
              </a:r>
            </a:p>
          </p:txBody>
        </p:sp>
      </p:grpSp>
      <p:grpSp>
        <p:nvGrpSpPr>
          <p:cNvPr id="33" name="Group 33">
            <a:extLst>
              <a:ext uri="{FF2B5EF4-FFF2-40B4-BE49-F238E27FC236}">
                <a16:creationId xmlns:a16="http://schemas.microsoft.com/office/drawing/2014/main" id="{AF0E43D6-9088-4991-8FA4-3C3289EBCE77}"/>
              </a:ext>
            </a:extLst>
          </p:cNvPr>
          <p:cNvGrpSpPr>
            <a:grpSpLocks/>
          </p:cNvGrpSpPr>
          <p:nvPr/>
        </p:nvGrpSpPr>
        <p:grpSpPr bwMode="auto">
          <a:xfrm>
            <a:off x="6240464" y="2757488"/>
            <a:ext cx="403225" cy="1092200"/>
            <a:chOff x="4980" y="1428"/>
            <a:chExt cx="212" cy="594"/>
          </a:xfrm>
        </p:grpSpPr>
        <p:sp>
          <p:nvSpPr>
            <p:cNvPr id="34" name="Arc 34">
              <a:extLst>
                <a:ext uri="{FF2B5EF4-FFF2-40B4-BE49-F238E27FC236}">
                  <a16:creationId xmlns:a16="http://schemas.microsoft.com/office/drawing/2014/main" id="{E8998C8A-9E36-4C58-A75F-0ED2584D31AC}"/>
                </a:ext>
              </a:extLst>
            </p:cNvPr>
            <p:cNvSpPr>
              <a:spLocks/>
            </p:cNvSpPr>
            <p:nvPr/>
          </p:nvSpPr>
          <p:spPr bwMode="auto">
            <a:xfrm>
              <a:off x="4980" y="1428"/>
              <a:ext cx="212" cy="594"/>
            </a:xfrm>
            <a:custGeom>
              <a:avLst/>
              <a:gdLst>
                <a:gd name="T0" fmla="*/ 0 w 43200"/>
                <a:gd name="T1" fmla="*/ 0 h 43200"/>
                <a:gd name="T2" fmla="*/ 0 w 43200"/>
                <a:gd name="T3" fmla="*/ 0 h 43200"/>
                <a:gd name="T4" fmla="*/ 0 w 43200"/>
                <a:gd name="T5" fmla="*/ 0 h 43200"/>
                <a:gd name="T6" fmla="*/ 0 60000 65536"/>
                <a:gd name="T7" fmla="*/ 0 60000 65536"/>
                <a:gd name="T8" fmla="*/ 0 60000 65536"/>
                <a:gd name="T9" fmla="*/ 0 w 43200"/>
                <a:gd name="T10" fmla="*/ 0 h 43200"/>
                <a:gd name="T11" fmla="*/ 43200 w 43200"/>
                <a:gd name="T12" fmla="*/ 43200 h 43200"/>
              </a:gdLst>
              <a:ahLst/>
              <a:cxnLst>
                <a:cxn ang="T6">
                  <a:pos x="T0" y="T1"/>
                </a:cxn>
                <a:cxn ang="T7">
                  <a:pos x="T2" y="T3"/>
                </a:cxn>
                <a:cxn ang="T8">
                  <a:pos x="T4" y="T5"/>
                </a:cxn>
              </a:cxnLst>
              <a:rect l="T9" t="T10" r="T11" b="T12"/>
              <a:pathLst>
                <a:path w="43200" h="43200" fill="none" extrusionOk="0">
                  <a:moveTo>
                    <a:pt x="21599" y="0"/>
                  </a:moveTo>
                  <a:cubicBezTo>
                    <a:pt x="33529" y="0"/>
                    <a:pt x="43200" y="9670"/>
                    <a:pt x="43200" y="21600"/>
                  </a:cubicBezTo>
                  <a:cubicBezTo>
                    <a:pt x="43200" y="33529"/>
                    <a:pt x="33529" y="43200"/>
                    <a:pt x="21600" y="43200"/>
                  </a:cubicBezTo>
                  <a:cubicBezTo>
                    <a:pt x="9670" y="43200"/>
                    <a:pt x="0" y="33529"/>
                    <a:pt x="0" y="21600"/>
                  </a:cubicBezTo>
                  <a:cubicBezTo>
                    <a:pt x="-1" y="11724"/>
                    <a:pt x="6697" y="3106"/>
                    <a:pt x="16268" y="668"/>
                  </a:cubicBezTo>
                </a:path>
                <a:path w="43200" h="43200" stroke="0" extrusionOk="0">
                  <a:moveTo>
                    <a:pt x="21599" y="0"/>
                  </a:moveTo>
                  <a:cubicBezTo>
                    <a:pt x="33529" y="0"/>
                    <a:pt x="43200" y="9670"/>
                    <a:pt x="43200" y="21600"/>
                  </a:cubicBezTo>
                  <a:cubicBezTo>
                    <a:pt x="43200" y="33529"/>
                    <a:pt x="33529" y="43200"/>
                    <a:pt x="21600" y="43200"/>
                  </a:cubicBezTo>
                  <a:cubicBezTo>
                    <a:pt x="9670" y="43200"/>
                    <a:pt x="0" y="33529"/>
                    <a:pt x="0" y="21600"/>
                  </a:cubicBezTo>
                  <a:cubicBezTo>
                    <a:pt x="-1" y="11724"/>
                    <a:pt x="6697" y="3106"/>
                    <a:pt x="16268" y="668"/>
                  </a:cubicBezTo>
                  <a:lnTo>
                    <a:pt x="21600" y="21600"/>
                  </a:lnTo>
                  <a:lnTo>
                    <a:pt x="21599" y="0"/>
                  </a:lnTo>
                  <a:close/>
                </a:path>
              </a:pathLst>
            </a:custGeom>
            <a:noFill/>
            <a:ln w="38100">
              <a:solidFill>
                <a:schemeClr val="hlink"/>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5" name="Text Box 35">
              <a:extLst>
                <a:ext uri="{FF2B5EF4-FFF2-40B4-BE49-F238E27FC236}">
                  <a16:creationId xmlns:a16="http://schemas.microsoft.com/office/drawing/2014/main" id="{384FEED4-14F4-41E8-BF65-2ECC1B776433}"/>
                </a:ext>
              </a:extLst>
            </p:cNvPr>
            <p:cNvSpPr txBox="1">
              <a:spLocks noChangeArrowheads="1"/>
            </p:cNvSpPr>
            <p:nvPr/>
          </p:nvSpPr>
          <p:spPr bwMode="auto">
            <a:xfrm>
              <a:off x="4990" y="1581"/>
              <a:ext cx="190" cy="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kumimoji="1" lang="en-US" altLang="zh-CN" sz="2800" b="1">
                  <a:latin typeface="Times New Roman" panose="02020603050405020304" pitchFamily="18" charset="0"/>
                  <a:ea typeface="宋体" panose="02010600030101010101" pitchFamily="2" charset="-122"/>
                  <a:sym typeface="Symbol" panose="05050102010706020507" pitchFamily="18" charset="2"/>
                </a:rPr>
                <a:t>2</a:t>
              </a:r>
            </a:p>
          </p:txBody>
        </p:sp>
      </p:grpSp>
      <p:sp>
        <p:nvSpPr>
          <p:cNvPr id="36" name="Text Box 36">
            <a:extLst>
              <a:ext uri="{FF2B5EF4-FFF2-40B4-BE49-F238E27FC236}">
                <a16:creationId xmlns:a16="http://schemas.microsoft.com/office/drawing/2014/main" id="{D98202C7-94EE-4B2E-B02B-C4F6DD29FBEA}"/>
              </a:ext>
            </a:extLst>
          </p:cNvPr>
          <p:cNvSpPr txBox="1">
            <a:spLocks noChangeArrowheads="1"/>
          </p:cNvSpPr>
          <p:nvPr/>
        </p:nvSpPr>
        <p:spPr bwMode="auto">
          <a:xfrm>
            <a:off x="7462506" y="2106147"/>
            <a:ext cx="36420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kumimoji="1" lang="en-US" altLang="zh-CN" sz="2800" b="1">
                <a:latin typeface="Times New Roman" panose="02020603050405020304" pitchFamily="18" charset="0"/>
                <a:ea typeface="宋体" panose="02010600030101010101" pitchFamily="2" charset="-122"/>
                <a:sym typeface="Symbol" panose="05050102010706020507" pitchFamily="18" charset="2"/>
              </a:rPr>
              <a:t>3</a:t>
            </a:r>
          </a:p>
        </p:txBody>
      </p:sp>
      <p:sp>
        <p:nvSpPr>
          <p:cNvPr id="37" name="Freeform 37">
            <a:extLst>
              <a:ext uri="{FF2B5EF4-FFF2-40B4-BE49-F238E27FC236}">
                <a16:creationId xmlns:a16="http://schemas.microsoft.com/office/drawing/2014/main" id="{23852285-46E4-458A-9F15-126E90C2286E}"/>
              </a:ext>
            </a:extLst>
          </p:cNvPr>
          <p:cNvSpPr>
            <a:spLocks/>
          </p:cNvSpPr>
          <p:nvPr/>
        </p:nvSpPr>
        <p:spPr bwMode="auto">
          <a:xfrm>
            <a:off x="4656139" y="2181225"/>
            <a:ext cx="3311525" cy="2592388"/>
          </a:xfrm>
          <a:custGeom>
            <a:avLst/>
            <a:gdLst>
              <a:gd name="T0" fmla="*/ 0 w 2147"/>
              <a:gd name="T1" fmla="*/ 2147483646 h 1717"/>
              <a:gd name="T2" fmla="*/ 1510656935 w 2147"/>
              <a:gd name="T3" fmla="*/ 2147483646 h 1717"/>
              <a:gd name="T4" fmla="*/ 2147483646 w 2147"/>
              <a:gd name="T5" fmla="*/ 2147483646 h 1717"/>
              <a:gd name="T6" fmla="*/ 2147483646 w 2147"/>
              <a:gd name="T7" fmla="*/ 0 h 1717"/>
              <a:gd name="T8" fmla="*/ 0 60000 65536"/>
              <a:gd name="T9" fmla="*/ 0 60000 65536"/>
              <a:gd name="T10" fmla="*/ 0 60000 65536"/>
              <a:gd name="T11" fmla="*/ 0 60000 65536"/>
              <a:gd name="T12" fmla="*/ 0 w 2147"/>
              <a:gd name="T13" fmla="*/ 0 h 1717"/>
              <a:gd name="T14" fmla="*/ 2147 w 2147"/>
              <a:gd name="T15" fmla="*/ 1717 h 1717"/>
            </a:gdLst>
            <a:ahLst/>
            <a:cxnLst>
              <a:cxn ang="T8">
                <a:pos x="T0" y="T1"/>
              </a:cxn>
              <a:cxn ang="T9">
                <a:pos x="T2" y="T3"/>
              </a:cxn>
              <a:cxn ang="T10">
                <a:pos x="T4" y="T5"/>
              </a:cxn>
              <a:cxn ang="T11">
                <a:pos x="T6" y="T7"/>
              </a:cxn>
            </a:cxnLst>
            <a:rect l="T12" t="T13" r="T14" b="T15"/>
            <a:pathLst>
              <a:path w="2147" h="1717">
                <a:moveTo>
                  <a:pt x="0" y="1542"/>
                </a:moveTo>
                <a:cubicBezTo>
                  <a:pt x="159" y="1572"/>
                  <a:pt x="318" y="1603"/>
                  <a:pt x="635" y="1588"/>
                </a:cubicBezTo>
                <a:cubicBezTo>
                  <a:pt x="952" y="1573"/>
                  <a:pt x="1663" y="1717"/>
                  <a:pt x="1905" y="1452"/>
                </a:cubicBezTo>
                <a:cubicBezTo>
                  <a:pt x="2147" y="1187"/>
                  <a:pt x="2116" y="593"/>
                  <a:pt x="2086" y="0"/>
                </a:cubicBezTo>
              </a:path>
            </a:pathLst>
          </a:custGeom>
          <a:noFill/>
          <a:ln w="38100" cmpd="sng">
            <a:solidFill>
              <a:schemeClr val="hlink"/>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nchor="ctr"/>
          <a:lstStyle/>
          <a:p>
            <a:endParaRPr lang="zh-CN" altLang="en-US"/>
          </a:p>
        </p:txBody>
      </p:sp>
      <p:sp>
        <p:nvSpPr>
          <p:cNvPr id="38" name="Text Box 38">
            <a:extLst>
              <a:ext uri="{FF2B5EF4-FFF2-40B4-BE49-F238E27FC236}">
                <a16:creationId xmlns:a16="http://schemas.microsoft.com/office/drawing/2014/main" id="{22FB1AD5-6B2F-4CC1-BE8F-46E3687095C9}"/>
              </a:ext>
            </a:extLst>
          </p:cNvPr>
          <p:cNvSpPr txBox="1">
            <a:spLocks noChangeArrowheads="1"/>
          </p:cNvSpPr>
          <p:nvPr/>
        </p:nvSpPr>
        <p:spPr bwMode="auto">
          <a:xfrm>
            <a:off x="1883569" y="406203"/>
            <a:ext cx="2447925" cy="461665"/>
          </a:xfrm>
          <a:prstGeom prst="rect">
            <a:avLst/>
          </a:prstGeom>
          <a:noFill/>
          <a:ln w="3810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kumimoji="1" lang="en-US" altLang="zh-CN" sz="2400" b="1" dirty="0">
                <a:latin typeface="仿宋_GB2312" pitchFamily="49" charset="-122"/>
                <a:ea typeface="仿宋_GB2312" pitchFamily="49" charset="-122"/>
                <a:sym typeface="Symbol" panose="05050102010706020507" pitchFamily="18" charset="2"/>
              </a:rPr>
              <a:t>(3) </a:t>
            </a:r>
            <a:r>
              <a:rPr kumimoji="1" lang="zh-CN" altLang="en-US" sz="2400" b="1" dirty="0">
                <a:latin typeface="仿宋_GB2312" pitchFamily="49" charset="-122"/>
                <a:ea typeface="仿宋_GB2312" pitchFamily="49" charset="-122"/>
                <a:sym typeface="Symbol" panose="05050102010706020507" pitchFamily="18" charset="2"/>
              </a:rPr>
              <a:t>路径</a:t>
            </a:r>
            <a:r>
              <a:rPr kumimoji="1" lang="en-US" altLang="zh-CN" sz="2400" b="1" dirty="0">
                <a:latin typeface="仿宋_GB2312" pitchFamily="49" charset="-122"/>
                <a:ea typeface="仿宋_GB2312" pitchFamily="49" charset="-122"/>
                <a:sym typeface="Symbol" panose="05050102010706020507" pitchFamily="18" charset="2"/>
              </a:rPr>
              <a:t>(path)</a:t>
            </a:r>
          </a:p>
        </p:txBody>
      </p:sp>
      <p:sp>
        <p:nvSpPr>
          <p:cNvPr id="39" name="AutoShape 39">
            <a:extLst>
              <a:ext uri="{FF2B5EF4-FFF2-40B4-BE49-F238E27FC236}">
                <a16:creationId xmlns:a16="http://schemas.microsoft.com/office/drawing/2014/main" id="{36D9DB83-BCFE-4EFC-801F-B6565140A168}"/>
              </a:ext>
            </a:extLst>
          </p:cNvPr>
          <p:cNvSpPr>
            <a:spLocks noChangeArrowheads="1"/>
          </p:cNvSpPr>
          <p:nvPr/>
        </p:nvSpPr>
        <p:spPr bwMode="auto">
          <a:xfrm>
            <a:off x="4583113" y="545306"/>
            <a:ext cx="647700" cy="144463"/>
          </a:xfrm>
          <a:prstGeom prst="rightArrow">
            <a:avLst>
              <a:gd name="adj1" fmla="val 50000"/>
              <a:gd name="adj2" fmla="val 112088"/>
            </a:avLst>
          </a:prstGeom>
          <a:solidFill>
            <a:schemeClr val="tx1"/>
          </a:solidFill>
          <a:ln w="9525" algn="ctr">
            <a:solidFill>
              <a:schemeClr val="tx1"/>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sp>
        <p:nvSpPr>
          <p:cNvPr id="40" name="Text Box 40">
            <a:extLst>
              <a:ext uri="{FF2B5EF4-FFF2-40B4-BE49-F238E27FC236}">
                <a16:creationId xmlns:a16="http://schemas.microsoft.com/office/drawing/2014/main" id="{B6E2FF98-D296-4C47-AE62-A70E4530714D}"/>
              </a:ext>
            </a:extLst>
          </p:cNvPr>
          <p:cNvSpPr txBox="1">
            <a:spLocks noChangeArrowheads="1"/>
          </p:cNvSpPr>
          <p:nvPr/>
        </p:nvSpPr>
        <p:spPr bwMode="auto">
          <a:xfrm>
            <a:off x="1847851" y="1269356"/>
            <a:ext cx="2519363" cy="461665"/>
          </a:xfrm>
          <a:prstGeom prst="rect">
            <a:avLst/>
          </a:prstGeom>
          <a:noFill/>
          <a:ln w="3810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kumimoji="1" lang="en-US" altLang="zh-CN" sz="2400" b="1">
                <a:latin typeface="仿宋_GB2312" pitchFamily="49" charset="-122"/>
                <a:ea typeface="仿宋_GB2312" pitchFamily="49" charset="-122"/>
                <a:sym typeface="Symbol" panose="05050102010706020507" pitchFamily="18" charset="2"/>
              </a:rPr>
              <a:t>(4) </a:t>
            </a:r>
            <a:r>
              <a:rPr kumimoji="1" lang="zh-CN" altLang="en-US" sz="2400" b="1">
                <a:latin typeface="仿宋_GB2312" pitchFamily="49" charset="-122"/>
                <a:ea typeface="仿宋_GB2312" pitchFamily="49" charset="-122"/>
                <a:sym typeface="Symbol" panose="05050102010706020507" pitchFamily="18" charset="2"/>
              </a:rPr>
              <a:t>回路</a:t>
            </a:r>
            <a:r>
              <a:rPr kumimoji="1" lang="en-US" altLang="zh-CN" sz="2400" b="1">
                <a:latin typeface="仿宋_GB2312" pitchFamily="49" charset="-122"/>
                <a:ea typeface="仿宋_GB2312" pitchFamily="49" charset="-122"/>
                <a:sym typeface="Symbol" panose="05050102010706020507" pitchFamily="18" charset="2"/>
              </a:rPr>
              <a:t>(loop)</a:t>
            </a:r>
          </a:p>
        </p:txBody>
      </p:sp>
      <p:sp>
        <p:nvSpPr>
          <p:cNvPr id="41" name="AutoShape 41">
            <a:extLst>
              <a:ext uri="{FF2B5EF4-FFF2-40B4-BE49-F238E27FC236}">
                <a16:creationId xmlns:a16="http://schemas.microsoft.com/office/drawing/2014/main" id="{54726CBA-17F2-43D4-BDCA-9A0BAF8BE46B}"/>
              </a:ext>
            </a:extLst>
          </p:cNvPr>
          <p:cNvSpPr>
            <a:spLocks noChangeArrowheads="1"/>
          </p:cNvSpPr>
          <p:nvPr/>
        </p:nvSpPr>
        <p:spPr bwMode="auto">
          <a:xfrm>
            <a:off x="4610101" y="1396212"/>
            <a:ext cx="647700" cy="144462"/>
          </a:xfrm>
          <a:prstGeom prst="rightArrow">
            <a:avLst>
              <a:gd name="adj1" fmla="val 50000"/>
              <a:gd name="adj2" fmla="val 112088"/>
            </a:avLst>
          </a:prstGeom>
          <a:solidFill>
            <a:schemeClr val="tx1"/>
          </a:solidFill>
          <a:ln w="9525" algn="ctr">
            <a:solidFill>
              <a:schemeClr val="tx1"/>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sp>
        <p:nvSpPr>
          <p:cNvPr id="42" name="Text Box 42">
            <a:extLst>
              <a:ext uri="{FF2B5EF4-FFF2-40B4-BE49-F238E27FC236}">
                <a16:creationId xmlns:a16="http://schemas.microsoft.com/office/drawing/2014/main" id="{F4557329-8C51-45D1-B87B-AB1114233756}"/>
              </a:ext>
            </a:extLst>
          </p:cNvPr>
          <p:cNvSpPr txBox="1">
            <a:spLocks noChangeArrowheads="1"/>
          </p:cNvSpPr>
          <p:nvPr/>
        </p:nvSpPr>
        <p:spPr bwMode="auto">
          <a:xfrm>
            <a:off x="1847851" y="4717406"/>
            <a:ext cx="2447925" cy="461665"/>
          </a:xfrm>
          <a:prstGeom prst="rect">
            <a:avLst/>
          </a:prstGeom>
          <a:noFill/>
          <a:ln w="3810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kumimoji="1" lang="en-US" altLang="zh-CN" sz="2400" b="1">
                <a:latin typeface="仿宋_GB2312" pitchFamily="49" charset="-122"/>
                <a:ea typeface="仿宋_GB2312" pitchFamily="49" charset="-122"/>
                <a:sym typeface="Symbol" panose="05050102010706020507" pitchFamily="18" charset="2"/>
              </a:rPr>
              <a:t>(5) </a:t>
            </a:r>
            <a:r>
              <a:rPr kumimoji="1" lang="zh-CN" altLang="en-US" sz="2400" b="1">
                <a:latin typeface="仿宋_GB2312" pitchFamily="49" charset="-122"/>
                <a:ea typeface="仿宋_GB2312" pitchFamily="49" charset="-122"/>
                <a:sym typeface="Symbol" panose="05050102010706020507" pitchFamily="18" charset="2"/>
              </a:rPr>
              <a:t>网孔</a:t>
            </a:r>
            <a:r>
              <a:rPr kumimoji="1" lang="en-US" altLang="zh-CN" sz="2400" b="1">
                <a:latin typeface="仿宋_GB2312" pitchFamily="49" charset="-122"/>
                <a:ea typeface="仿宋_GB2312" pitchFamily="49" charset="-122"/>
                <a:sym typeface="Symbol" panose="05050102010706020507" pitchFamily="18" charset="2"/>
              </a:rPr>
              <a:t>(mesh)</a:t>
            </a:r>
          </a:p>
        </p:txBody>
      </p:sp>
      <p:sp>
        <p:nvSpPr>
          <p:cNvPr id="43" name="AutoShape 43">
            <a:extLst>
              <a:ext uri="{FF2B5EF4-FFF2-40B4-BE49-F238E27FC236}">
                <a16:creationId xmlns:a16="http://schemas.microsoft.com/office/drawing/2014/main" id="{F7AB516C-461C-4229-A760-B282C2F1A4A9}"/>
              </a:ext>
            </a:extLst>
          </p:cNvPr>
          <p:cNvSpPr>
            <a:spLocks noChangeArrowheads="1"/>
          </p:cNvSpPr>
          <p:nvPr/>
        </p:nvSpPr>
        <p:spPr bwMode="auto">
          <a:xfrm>
            <a:off x="4583113" y="4916488"/>
            <a:ext cx="647700" cy="144462"/>
          </a:xfrm>
          <a:prstGeom prst="rightArrow">
            <a:avLst>
              <a:gd name="adj1" fmla="val 50000"/>
              <a:gd name="adj2" fmla="val 112088"/>
            </a:avLst>
          </a:prstGeom>
          <a:solidFill>
            <a:schemeClr val="tx1"/>
          </a:solidFill>
          <a:ln w="9525" algn="ctr">
            <a:solidFill>
              <a:schemeClr val="tx1"/>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sp>
        <p:nvSpPr>
          <p:cNvPr id="44" name="Text Box 44">
            <a:extLst>
              <a:ext uri="{FF2B5EF4-FFF2-40B4-BE49-F238E27FC236}">
                <a16:creationId xmlns:a16="http://schemas.microsoft.com/office/drawing/2014/main" id="{B8A55B83-C948-45C7-9BA3-5A082B959F47}"/>
              </a:ext>
            </a:extLst>
          </p:cNvPr>
          <p:cNvSpPr txBox="1">
            <a:spLocks noChangeArrowheads="1"/>
          </p:cNvSpPr>
          <p:nvPr/>
        </p:nvSpPr>
        <p:spPr bwMode="auto">
          <a:xfrm>
            <a:off x="2782889" y="5780088"/>
            <a:ext cx="5184775" cy="457200"/>
          </a:xfrm>
          <a:prstGeom prst="rect">
            <a:avLst/>
          </a:prstGeom>
          <a:solidFill>
            <a:srgbClr val="008000"/>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zh-CN" altLang="en-US" sz="2400" b="1">
                <a:solidFill>
                  <a:srgbClr val="F8FF65"/>
                </a:solidFill>
                <a:latin typeface="Times New Roman" panose="02020603050405020304" pitchFamily="18" charset="0"/>
                <a:ea typeface="仿宋_GB2312" pitchFamily="49" charset="-122"/>
                <a:sym typeface="Symbol" panose="05050102010706020507" pitchFamily="18" charset="2"/>
              </a:rPr>
              <a:t>网孔是回路，但回路不一定是网孔</a:t>
            </a:r>
          </a:p>
        </p:txBody>
      </p:sp>
    </p:spTree>
    <p:extLst>
      <p:ext uri="{BB962C8B-B14F-4D97-AF65-F5344CB8AC3E}">
        <p14:creationId xmlns:p14="http://schemas.microsoft.com/office/powerpoint/2010/main" val="31790605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6">
            <a:extLst>
              <a:ext uri="{FF2B5EF4-FFF2-40B4-BE49-F238E27FC236}">
                <a16:creationId xmlns:a16="http://schemas.microsoft.com/office/drawing/2014/main" id="{752E55E8-35FD-41AB-BFDD-5F70F9C85253}"/>
              </a:ext>
            </a:extLst>
          </p:cNvPr>
          <p:cNvSpPr txBox="1">
            <a:spLocks noChangeArrowheads="1"/>
          </p:cNvSpPr>
          <p:nvPr/>
        </p:nvSpPr>
        <p:spPr bwMode="auto">
          <a:xfrm>
            <a:off x="2590014" y="1910393"/>
            <a:ext cx="7011971"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zh-CN" altLang="en-US" sz="4000" b="1" dirty="0">
                <a:latin typeface="黑体" panose="02010609060101010101" pitchFamily="49" charset="-122"/>
                <a:ea typeface="黑体" panose="02010609060101010101" pitchFamily="49" charset="-122"/>
              </a:rPr>
              <a:t>第一章  电路模型和电路定律</a:t>
            </a:r>
          </a:p>
        </p:txBody>
      </p:sp>
    </p:spTree>
    <p:extLst>
      <p:ext uri="{BB962C8B-B14F-4D97-AF65-F5344CB8AC3E}">
        <p14:creationId xmlns:p14="http://schemas.microsoft.com/office/powerpoint/2010/main" val="1784476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a:extLst>
              <a:ext uri="{FF2B5EF4-FFF2-40B4-BE49-F238E27FC236}">
                <a16:creationId xmlns:a16="http://schemas.microsoft.com/office/drawing/2014/main" id="{72646915-B9BA-435A-84A8-5F68E9E52C19}"/>
              </a:ext>
            </a:extLst>
          </p:cNvPr>
          <p:cNvSpPr txBox="1">
            <a:spLocks noChangeArrowheads="1"/>
          </p:cNvSpPr>
          <p:nvPr/>
        </p:nvSpPr>
        <p:spPr bwMode="auto">
          <a:xfrm>
            <a:off x="1287145" y="333376"/>
            <a:ext cx="532923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marL="571500" indent="-5715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a:spcBef>
                <a:spcPct val="50000"/>
              </a:spcBef>
            </a:pPr>
            <a:r>
              <a:rPr kumimoji="1" lang="en-US" altLang="zh-CN" sz="2800" b="1" dirty="0">
                <a:latin typeface="仿宋_GB2312" pitchFamily="49" charset="-122"/>
                <a:ea typeface="仿宋_GB2312" pitchFamily="49" charset="-122"/>
                <a:sym typeface="Symbol" panose="05050102010706020507" pitchFamily="18" charset="2"/>
              </a:rPr>
              <a:t>&lt;2&gt;. </a:t>
            </a:r>
            <a:r>
              <a:rPr kumimoji="1" lang="zh-CN" altLang="en-US" sz="2800" b="1" dirty="0">
                <a:latin typeface="仿宋_GB2312" pitchFamily="49" charset="-122"/>
                <a:ea typeface="仿宋_GB2312" pitchFamily="49" charset="-122"/>
                <a:sym typeface="Symbol" panose="05050102010706020507" pitchFamily="18" charset="2"/>
              </a:rPr>
              <a:t>基尔霍夫电流定律 </a:t>
            </a:r>
            <a:r>
              <a:rPr kumimoji="1" lang="en-US" altLang="zh-CN" sz="2800" b="1" dirty="0">
                <a:latin typeface="宋体" panose="02010600030101010101" pitchFamily="2" charset="-122"/>
                <a:ea typeface="宋体" panose="02010600030101010101" pitchFamily="2" charset="-122"/>
                <a:sym typeface="Symbol" panose="05050102010706020507" pitchFamily="18" charset="2"/>
              </a:rPr>
              <a:t>(</a:t>
            </a:r>
            <a:r>
              <a:rPr kumimoji="1" lang="en-US" altLang="zh-CN" sz="2800" b="1" dirty="0">
                <a:latin typeface="Times New Roman" panose="02020603050405020304" pitchFamily="18" charset="0"/>
                <a:ea typeface="宋体" panose="02010600030101010101" pitchFamily="2" charset="-122"/>
                <a:sym typeface="Symbol" panose="05050102010706020507" pitchFamily="18" charset="2"/>
              </a:rPr>
              <a:t>KCL</a:t>
            </a:r>
            <a:r>
              <a:rPr kumimoji="1" lang="en-US" altLang="zh-CN" sz="2800" b="1" dirty="0">
                <a:latin typeface="宋体" panose="02010600030101010101" pitchFamily="2" charset="-122"/>
                <a:ea typeface="宋体" panose="02010600030101010101" pitchFamily="2" charset="-122"/>
                <a:sym typeface="Symbol" panose="05050102010706020507" pitchFamily="18" charset="2"/>
              </a:rPr>
              <a:t>)</a:t>
            </a:r>
          </a:p>
        </p:txBody>
      </p:sp>
      <p:sp>
        <p:nvSpPr>
          <p:cNvPr id="3" name="Text Box 3">
            <a:extLst>
              <a:ext uri="{FF2B5EF4-FFF2-40B4-BE49-F238E27FC236}">
                <a16:creationId xmlns:a16="http://schemas.microsoft.com/office/drawing/2014/main" id="{C12944A5-A85C-4C59-88E4-BDB5B6904BD8}"/>
              </a:ext>
            </a:extLst>
          </p:cNvPr>
          <p:cNvSpPr txBox="1">
            <a:spLocks noChangeArrowheads="1"/>
          </p:cNvSpPr>
          <p:nvPr/>
        </p:nvSpPr>
        <p:spPr bwMode="auto">
          <a:xfrm>
            <a:off x="4767738" y="3557162"/>
            <a:ext cx="33131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zh-CN" altLang="en-US" sz="2400" b="1" dirty="0">
                <a:solidFill>
                  <a:srgbClr val="CC0000"/>
                </a:solidFill>
                <a:latin typeface="仿宋_GB2312" pitchFamily="49" charset="-122"/>
                <a:ea typeface="仿宋_GB2312" pitchFamily="49" charset="-122"/>
                <a:sym typeface="Symbol" panose="05050102010706020507" pitchFamily="18" charset="2"/>
              </a:rPr>
              <a:t>令流出为“</a:t>
            </a:r>
            <a:r>
              <a:rPr kumimoji="1" lang="en-US" altLang="zh-CN" sz="2400" b="1" dirty="0">
                <a:solidFill>
                  <a:srgbClr val="CC0000"/>
                </a:solidFill>
                <a:latin typeface="仿宋_GB2312" pitchFamily="49" charset="-122"/>
                <a:ea typeface="仿宋_GB2312" pitchFamily="49" charset="-122"/>
                <a:sym typeface="Symbol" panose="05050102010706020507" pitchFamily="18" charset="2"/>
              </a:rPr>
              <a:t>+”</a:t>
            </a:r>
            <a:r>
              <a:rPr kumimoji="1" lang="zh-CN" altLang="en-US" sz="2400" b="1" dirty="0">
                <a:solidFill>
                  <a:srgbClr val="CC0000"/>
                </a:solidFill>
                <a:latin typeface="仿宋_GB2312" pitchFamily="49" charset="-122"/>
                <a:ea typeface="仿宋_GB2312" pitchFamily="49" charset="-122"/>
                <a:sym typeface="Symbol" panose="05050102010706020507" pitchFamily="18" charset="2"/>
              </a:rPr>
              <a:t>，有：</a:t>
            </a:r>
          </a:p>
        </p:txBody>
      </p:sp>
      <p:sp>
        <p:nvSpPr>
          <p:cNvPr id="5" name="Text Box 5">
            <a:extLst>
              <a:ext uri="{FF2B5EF4-FFF2-40B4-BE49-F238E27FC236}">
                <a16:creationId xmlns:a16="http://schemas.microsoft.com/office/drawing/2014/main" id="{C83E2B69-6683-4666-B6D7-435709D3D7E5}"/>
              </a:ext>
            </a:extLst>
          </p:cNvPr>
          <p:cNvSpPr txBox="1">
            <a:spLocks noChangeArrowheads="1"/>
          </p:cNvSpPr>
          <p:nvPr/>
        </p:nvSpPr>
        <p:spPr bwMode="auto">
          <a:xfrm>
            <a:off x="1575276" y="940226"/>
            <a:ext cx="9844563"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a:r>
              <a:rPr kumimoji="1" lang="zh-CN" altLang="en-US" sz="2400" b="1" dirty="0">
                <a:solidFill>
                  <a:schemeClr val="tx2"/>
                </a:solidFill>
                <a:latin typeface="Times New Roman" panose="02020603050405020304" pitchFamily="18" charset="0"/>
                <a:ea typeface="宋体" panose="02010600030101010101" pitchFamily="2" charset="-122"/>
                <a:sym typeface="Symbol" panose="05050102010706020507" pitchFamily="18" charset="2"/>
              </a:rPr>
              <a:t>        </a:t>
            </a:r>
            <a:r>
              <a:rPr kumimoji="1" lang="zh-CN" altLang="en-US" sz="2400" b="1" dirty="0">
                <a:latin typeface="Times New Roman" panose="02020603050405020304" pitchFamily="18" charset="0"/>
                <a:ea typeface="仿宋_GB2312" pitchFamily="49" charset="-122"/>
                <a:sym typeface="Symbol" panose="05050102010706020507" pitchFamily="18" charset="2"/>
              </a:rPr>
              <a:t>在集总参数电路中，任意时刻，对任意结点流出或流入该结点电流的代数和等于零。</a:t>
            </a:r>
          </a:p>
        </p:txBody>
      </p:sp>
      <p:graphicFrame>
        <p:nvGraphicFramePr>
          <p:cNvPr id="6" name="Object 6">
            <a:extLst>
              <a:ext uri="{FF2B5EF4-FFF2-40B4-BE49-F238E27FC236}">
                <a16:creationId xmlns:a16="http://schemas.microsoft.com/office/drawing/2014/main" id="{94E48AC0-5C68-4E61-A2D1-A473DAF70696}"/>
              </a:ext>
            </a:extLst>
          </p:cNvPr>
          <p:cNvGraphicFramePr>
            <a:graphicFrameLocks noChangeAspect="1"/>
          </p:cNvGraphicFramePr>
          <p:nvPr/>
        </p:nvGraphicFramePr>
        <p:xfrm>
          <a:off x="1791970" y="2155825"/>
          <a:ext cx="2305050" cy="1201738"/>
        </p:xfrm>
        <a:graphic>
          <a:graphicData uri="http://schemas.openxmlformats.org/presentationml/2006/ole">
            <mc:AlternateContent xmlns:mc="http://schemas.openxmlformats.org/markup-compatibility/2006">
              <mc:Choice xmlns:v="urn:schemas-microsoft-com:vml" Requires="v">
                <p:oleObj spid="_x0000_s30758" name="Equation" r:id="rId3" imgW="657295" imgH="409736" progId="Equation.3">
                  <p:embed/>
                </p:oleObj>
              </mc:Choice>
              <mc:Fallback>
                <p:oleObj name="Equation" r:id="rId3" imgW="657295" imgH="409736" progId="Equation.3">
                  <p:embed/>
                  <p:pic>
                    <p:nvPicPr>
                      <p:cNvPr id="6" name="Object 6">
                        <a:extLst>
                          <a:ext uri="{FF2B5EF4-FFF2-40B4-BE49-F238E27FC236}">
                            <a16:creationId xmlns:a16="http://schemas.microsoft.com/office/drawing/2014/main" id="{94E48AC0-5C68-4E61-A2D1-A473DAF7069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91970" y="2155825"/>
                        <a:ext cx="2305050" cy="1201738"/>
                      </a:xfrm>
                      <a:prstGeom prst="rect">
                        <a:avLst/>
                      </a:prstGeom>
                      <a:gradFill rotWithShape="1">
                        <a:gsLst>
                          <a:gs pos="0">
                            <a:srgbClr val="FFCCCC"/>
                          </a:gs>
                          <a:gs pos="100000">
                            <a:srgbClr val="FFFFFF"/>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 name="Object 7">
            <a:extLst>
              <a:ext uri="{FF2B5EF4-FFF2-40B4-BE49-F238E27FC236}">
                <a16:creationId xmlns:a16="http://schemas.microsoft.com/office/drawing/2014/main" id="{885A5758-E586-47CA-AB63-3762E5D00764}"/>
              </a:ext>
            </a:extLst>
          </p:cNvPr>
          <p:cNvGraphicFramePr>
            <a:graphicFrameLocks noChangeAspect="1"/>
          </p:cNvGraphicFramePr>
          <p:nvPr/>
        </p:nvGraphicFramePr>
        <p:xfrm>
          <a:off x="4504214" y="2371299"/>
          <a:ext cx="3576637" cy="669925"/>
        </p:xfrm>
        <a:graphic>
          <a:graphicData uri="http://schemas.openxmlformats.org/presentationml/2006/ole">
            <mc:AlternateContent xmlns:mc="http://schemas.openxmlformats.org/markup-compatibility/2006">
              <mc:Choice xmlns:v="urn:schemas-microsoft-com:vml" Requires="v">
                <p:oleObj spid="_x0000_s30759" name="Equation" r:id="rId5" imgW="1155600" imgH="253800" progId="Equation.DSMT4">
                  <p:embed/>
                </p:oleObj>
              </mc:Choice>
              <mc:Fallback>
                <p:oleObj name="Equation" r:id="rId5" imgW="1155600" imgH="253800" progId="Equation.DSMT4">
                  <p:embed/>
                  <p:pic>
                    <p:nvPicPr>
                      <p:cNvPr id="7" name="Object 7">
                        <a:extLst>
                          <a:ext uri="{FF2B5EF4-FFF2-40B4-BE49-F238E27FC236}">
                            <a16:creationId xmlns:a16="http://schemas.microsoft.com/office/drawing/2014/main" id="{885A5758-E586-47CA-AB63-3762E5D00764}"/>
                          </a:ext>
                        </a:extLst>
                      </p:cNvPr>
                      <p:cNvPicPr>
                        <a:picLocks noChangeAspect="1" noChangeArrowheads="1"/>
                      </p:cNvPicPr>
                      <p:nvPr/>
                    </p:nvPicPr>
                    <p:blipFill>
                      <a:blip r:embed="rId6"/>
                      <a:srcRect/>
                      <a:stretch>
                        <a:fillRect/>
                      </a:stretch>
                    </p:blipFill>
                    <p:spPr bwMode="auto">
                      <a:xfrm>
                        <a:off x="4504214" y="2371299"/>
                        <a:ext cx="3576637" cy="669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 name="AutoShape 8" descr="羊皮纸">
            <a:extLst>
              <a:ext uri="{FF2B5EF4-FFF2-40B4-BE49-F238E27FC236}">
                <a16:creationId xmlns:a16="http://schemas.microsoft.com/office/drawing/2014/main" id="{06667F39-4B79-413B-89E3-ADE7E168FA30}"/>
              </a:ext>
            </a:extLst>
          </p:cNvPr>
          <p:cNvSpPr>
            <a:spLocks noChangeArrowheads="1"/>
          </p:cNvSpPr>
          <p:nvPr/>
        </p:nvSpPr>
        <p:spPr bwMode="auto">
          <a:xfrm>
            <a:off x="8488046" y="1866900"/>
            <a:ext cx="1439863" cy="1296988"/>
          </a:xfrm>
          <a:prstGeom prst="wedgeRectCallout">
            <a:avLst>
              <a:gd name="adj1" fmla="val -87046"/>
              <a:gd name="adj2" fmla="val 27847"/>
            </a:avLst>
          </a:prstGeom>
          <a:blipFill dpi="0" rotWithShape="1">
            <a:blip r:embed="rId7"/>
            <a:srcRect/>
            <a:tile tx="0" ty="0" sx="100000" sy="100000" flip="none" algn="tl"/>
          </a:blipFill>
          <a:ln w="9525" algn="ctr">
            <a:solidFill>
              <a:schemeClr val="tx1"/>
            </a:solidFill>
            <a:miter lim="800000"/>
            <a:headEnd/>
            <a:tailEnd/>
          </a:ln>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zh-CN" altLang="en-US" sz="2400" b="1">
                <a:solidFill>
                  <a:srgbClr val="CC0000"/>
                </a:solidFill>
                <a:latin typeface="Times New Roman" panose="02020603050405020304" pitchFamily="18" charset="0"/>
                <a:ea typeface="仿宋_GB2312" pitchFamily="49" charset="-122"/>
              </a:rPr>
              <a:t>流进的电流等于流出的电流</a:t>
            </a:r>
            <a:endParaRPr kumimoji="1" lang="zh-CN" altLang="en-US" sz="2400" b="1">
              <a:solidFill>
                <a:srgbClr val="CC0000"/>
              </a:solidFill>
              <a:latin typeface="Times New Roman" panose="02020603050405020304" pitchFamily="18" charset="0"/>
              <a:ea typeface="仿宋_GB2312" pitchFamily="49" charset="-122"/>
              <a:sym typeface="Symbol" panose="05050102010706020507" pitchFamily="18" charset="2"/>
            </a:endParaRPr>
          </a:p>
        </p:txBody>
      </p:sp>
      <p:grpSp>
        <p:nvGrpSpPr>
          <p:cNvPr id="9" name="Group 9">
            <a:extLst>
              <a:ext uri="{FF2B5EF4-FFF2-40B4-BE49-F238E27FC236}">
                <a16:creationId xmlns:a16="http://schemas.microsoft.com/office/drawing/2014/main" id="{4563E9E7-EB21-4402-99CD-8296BE4A934B}"/>
              </a:ext>
            </a:extLst>
          </p:cNvPr>
          <p:cNvGrpSpPr>
            <a:grpSpLocks/>
          </p:cNvGrpSpPr>
          <p:nvPr/>
        </p:nvGrpSpPr>
        <p:grpSpPr bwMode="auto">
          <a:xfrm>
            <a:off x="1252220" y="3641300"/>
            <a:ext cx="3384550" cy="2592387"/>
            <a:chOff x="385" y="2160"/>
            <a:chExt cx="2132" cy="1633"/>
          </a:xfrm>
        </p:grpSpPr>
        <p:sp>
          <p:nvSpPr>
            <p:cNvPr id="10" name="Line 10">
              <a:extLst>
                <a:ext uri="{FF2B5EF4-FFF2-40B4-BE49-F238E27FC236}">
                  <a16:creationId xmlns:a16="http://schemas.microsoft.com/office/drawing/2014/main" id="{F9EBC228-ABC5-4F75-B284-131CB855C176}"/>
                </a:ext>
              </a:extLst>
            </p:cNvPr>
            <p:cNvSpPr>
              <a:spLocks noChangeShapeType="1"/>
            </p:cNvSpPr>
            <p:nvPr/>
          </p:nvSpPr>
          <p:spPr bwMode="auto">
            <a:xfrm>
              <a:off x="385" y="2886"/>
              <a:ext cx="1134" cy="0"/>
            </a:xfrm>
            <a:prstGeom prst="line">
              <a:avLst/>
            </a:prstGeom>
            <a:noFill/>
            <a:ln w="57150">
              <a:solidFill>
                <a:srgbClr val="CC0000"/>
              </a:solidFill>
              <a:round/>
              <a:headEnd/>
              <a:tailEnd type="oval" w="lg" len="lg"/>
            </a:ln>
            <a:extLst>
              <a:ext uri="{909E8E84-426E-40DD-AFC4-6F175D3DCCD1}">
                <a14:hiddenFill xmlns:a14="http://schemas.microsoft.com/office/drawing/2010/main">
                  <a:noFill/>
                </a14:hiddenFill>
              </a:ext>
            </a:extLst>
          </p:spPr>
          <p:txBody>
            <a:bodyPr anchor="ctr"/>
            <a:lstStyle/>
            <a:p>
              <a:endParaRPr lang="zh-CN" altLang="en-US"/>
            </a:p>
          </p:txBody>
        </p:sp>
        <p:sp>
          <p:nvSpPr>
            <p:cNvPr id="11" name="Line 11">
              <a:extLst>
                <a:ext uri="{FF2B5EF4-FFF2-40B4-BE49-F238E27FC236}">
                  <a16:creationId xmlns:a16="http://schemas.microsoft.com/office/drawing/2014/main" id="{A01750BF-FE69-413F-BAEE-F627E6CEA0DE}"/>
                </a:ext>
              </a:extLst>
            </p:cNvPr>
            <p:cNvSpPr>
              <a:spLocks noChangeShapeType="1"/>
            </p:cNvSpPr>
            <p:nvPr/>
          </p:nvSpPr>
          <p:spPr bwMode="auto">
            <a:xfrm>
              <a:off x="793" y="2160"/>
              <a:ext cx="726" cy="726"/>
            </a:xfrm>
            <a:prstGeom prst="line">
              <a:avLst/>
            </a:prstGeom>
            <a:noFill/>
            <a:ln w="57150">
              <a:solidFill>
                <a:srgbClr val="CC00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2" name="Line 12">
              <a:extLst>
                <a:ext uri="{FF2B5EF4-FFF2-40B4-BE49-F238E27FC236}">
                  <a16:creationId xmlns:a16="http://schemas.microsoft.com/office/drawing/2014/main" id="{B19E7E24-5663-4ABB-8B9B-9DAA92B9A0B5}"/>
                </a:ext>
              </a:extLst>
            </p:cNvPr>
            <p:cNvSpPr>
              <a:spLocks noChangeShapeType="1"/>
            </p:cNvSpPr>
            <p:nvPr/>
          </p:nvSpPr>
          <p:spPr bwMode="auto">
            <a:xfrm flipH="1">
              <a:off x="975" y="2886"/>
              <a:ext cx="544" cy="907"/>
            </a:xfrm>
            <a:prstGeom prst="line">
              <a:avLst/>
            </a:prstGeom>
            <a:noFill/>
            <a:ln w="57150">
              <a:solidFill>
                <a:srgbClr val="CC00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3" name="Line 13">
              <a:extLst>
                <a:ext uri="{FF2B5EF4-FFF2-40B4-BE49-F238E27FC236}">
                  <a16:creationId xmlns:a16="http://schemas.microsoft.com/office/drawing/2014/main" id="{BCAE61F9-89FB-4875-BB23-3E23DD0CB6E2}"/>
                </a:ext>
              </a:extLst>
            </p:cNvPr>
            <p:cNvSpPr>
              <a:spLocks noChangeShapeType="1"/>
            </p:cNvSpPr>
            <p:nvPr/>
          </p:nvSpPr>
          <p:spPr bwMode="auto">
            <a:xfrm flipV="1">
              <a:off x="1519" y="2205"/>
              <a:ext cx="408" cy="681"/>
            </a:xfrm>
            <a:prstGeom prst="line">
              <a:avLst/>
            </a:prstGeom>
            <a:noFill/>
            <a:ln w="57150">
              <a:solidFill>
                <a:srgbClr val="CC00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4" name="Line 14">
              <a:extLst>
                <a:ext uri="{FF2B5EF4-FFF2-40B4-BE49-F238E27FC236}">
                  <a16:creationId xmlns:a16="http://schemas.microsoft.com/office/drawing/2014/main" id="{C1BCD3B8-34C3-46DF-B43E-33BBFA261CA3}"/>
                </a:ext>
              </a:extLst>
            </p:cNvPr>
            <p:cNvSpPr>
              <a:spLocks noChangeShapeType="1"/>
            </p:cNvSpPr>
            <p:nvPr/>
          </p:nvSpPr>
          <p:spPr bwMode="auto">
            <a:xfrm>
              <a:off x="1519" y="2886"/>
              <a:ext cx="998" cy="726"/>
            </a:xfrm>
            <a:prstGeom prst="line">
              <a:avLst/>
            </a:prstGeom>
            <a:noFill/>
            <a:ln w="57150">
              <a:solidFill>
                <a:srgbClr val="CC00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5" name="Line 15">
              <a:extLst>
                <a:ext uri="{FF2B5EF4-FFF2-40B4-BE49-F238E27FC236}">
                  <a16:creationId xmlns:a16="http://schemas.microsoft.com/office/drawing/2014/main" id="{C28A8BF8-ABF6-4C49-8826-E8AC5B67C24F}"/>
                </a:ext>
              </a:extLst>
            </p:cNvPr>
            <p:cNvSpPr>
              <a:spLocks noChangeShapeType="1"/>
            </p:cNvSpPr>
            <p:nvPr/>
          </p:nvSpPr>
          <p:spPr bwMode="auto">
            <a:xfrm flipH="1">
              <a:off x="1701" y="2387"/>
              <a:ext cx="227" cy="363"/>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zh-CN" altLang="en-US"/>
            </a:p>
          </p:txBody>
        </p:sp>
        <p:sp>
          <p:nvSpPr>
            <p:cNvPr id="16" name="Line 16">
              <a:extLst>
                <a:ext uri="{FF2B5EF4-FFF2-40B4-BE49-F238E27FC236}">
                  <a16:creationId xmlns:a16="http://schemas.microsoft.com/office/drawing/2014/main" id="{857A261D-BA5F-40B8-9C1D-FF795E12D73D}"/>
                </a:ext>
              </a:extLst>
            </p:cNvPr>
            <p:cNvSpPr>
              <a:spLocks noChangeShapeType="1"/>
            </p:cNvSpPr>
            <p:nvPr/>
          </p:nvSpPr>
          <p:spPr bwMode="auto">
            <a:xfrm flipH="1" flipV="1">
              <a:off x="1610" y="3067"/>
              <a:ext cx="499" cy="363"/>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zh-CN" altLang="en-US"/>
            </a:p>
          </p:txBody>
        </p:sp>
        <p:sp>
          <p:nvSpPr>
            <p:cNvPr id="17" name="Line 17">
              <a:extLst>
                <a:ext uri="{FF2B5EF4-FFF2-40B4-BE49-F238E27FC236}">
                  <a16:creationId xmlns:a16="http://schemas.microsoft.com/office/drawing/2014/main" id="{AD2AAF9F-662B-45C1-947A-A376653367AB}"/>
                </a:ext>
              </a:extLst>
            </p:cNvPr>
            <p:cNvSpPr>
              <a:spLocks noChangeShapeType="1"/>
            </p:cNvSpPr>
            <p:nvPr/>
          </p:nvSpPr>
          <p:spPr bwMode="auto">
            <a:xfrm flipH="1">
              <a:off x="1202" y="3203"/>
              <a:ext cx="272" cy="409"/>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zh-CN" altLang="en-US"/>
            </a:p>
          </p:txBody>
        </p:sp>
        <p:sp>
          <p:nvSpPr>
            <p:cNvPr id="18" name="Line 18">
              <a:extLst>
                <a:ext uri="{FF2B5EF4-FFF2-40B4-BE49-F238E27FC236}">
                  <a16:creationId xmlns:a16="http://schemas.microsoft.com/office/drawing/2014/main" id="{969EFE39-8C2C-4DFF-BED8-39FA68FD5ABA}"/>
                </a:ext>
              </a:extLst>
            </p:cNvPr>
            <p:cNvSpPr>
              <a:spLocks noChangeShapeType="1"/>
            </p:cNvSpPr>
            <p:nvPr/>
          </p:nvSpPr>
          <p:spPr bwMode="auto">
            <a:xfrm flipH="1">
              <a:off x="567" y="2976"/>
              <a:ext cx="589" cy="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zh-CN" altLang="en-US"/>
            </a:p>
          </p:txBody>
        </p:sp>
        <p:sp>
          <p:nvSpPr>
            <p:cNvPr id="19" name="Line 19">
              <a:extLst>
                <a:ext uri="{FF2B5EF4-FFF2-40B4-BE49-F238E27FC236}">
                  <a16:creationId xmlns:a16="http://schemas.microsoft.com/office/drawing/2014/main" id="{53D3144A-07D1-4A70-9C87-C2411B67A662}"/>
                </a:ext>
              </a:extLst>
            </p:cNvPr>
            <p:cNvSpPr>
              <a:spLocks noChangeShapeType="1"/>
            </p:cNvSpPr>
            <p:nvPr/>
          </p:nvSpPr>
          <p:spPr bwMode="auto">
            <a:xfrm flipH="1" flipV="1">
              <a:off x="1020" y="2251"/>
              <a:ext cx="363" cy="408"/>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zh-CN" altLang="en-US"/>
            </a:p>
          </p:txBody>
        </p:sp>
        <p:graphicFrame>
          <p:nvGraphicFramePr>
            <p:cNvPr id="20" name="Object 20">
              <a:extLst>
                <a:ext uri="{FF2B5EF4-FFF2-40B4-BE49-F238E27FC236}">
                  <a16:creationId xmlns:a16="http://schemas.microsoft.com/office/drawing/2014/main" id="{8E1C11A8-9AF3-4ABB-BB75-3CC7DBBA1DDE}"/>
                </a:ext>
              </a:extLst>
            </p:cNvPr>
            <p:cNvGraphicFramePr>
              <a:graphicFrameLocks noChangeAspect="1"/>
            </p:cNvGraphicFramePr>
            <p:nvPr/>
          </p:nvGraphicFramePr>
          <p:xfrm>
            <a:off x="1837" y="2478"/>
            <a:ext cx="274" cy="378"/>
          </p:xfrm>
          <a:graphic>
            <a:graphicData uri="http://schemas.openxmlformats.org/presentationml/2006/ole">
              <mc:AlternateContent xmlns:mc="http://schemas.openxmlformats.org/markup-compatibility/2006">
                <mc:Choice xmlns:v="urn:schemas-microsoft-com:vml" Requires="v">
                  <p:oleObj spid="_x0000_s30760" name="Equation" r:id="rId8" imgW="104847" imgH="200005" progId="Equation.3">
                    <p:embed/>
                  </p:oleObj>
                </mc:Choice>
                <mc:Fallback>
                  <p:oleObj name="Equation" r:id="rId8" imgW="104847" imgH="200005" progId="Equation.3">
                    <p:embed/>
                    <p:pic>
                      <p:nvPicPr>
                        <p:cNvPr id="20" name="Object 20">
                          <a:extLst>
                            <a:ext uri="{FF2B5EF4-FFF2-40B4-BE49-F238E27FC236}">
                              <a16:creationId xmlns:a16="http://schemas.microsoft.com/office/drawing/2014/main" id="{8E1C11A8-9AF3-4ABB-BB75-3CC7DBBA1DD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837" y="2478"/>
                          <a:ext cx="274" cy="3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 name="Object 21">
              <a:extLst>
                <a:ext uri="{FF2B5EF4-FFF2-40B4-BE49-F238E27FC236}">
                  <a16:creationId xmlns:a16="http://schemas.microsoft.com/office/drawing/2014/main" id="{9673A6BA-2D3E-4978-A2CB-3ED070AD9790}"/>
                </a:ext>
              </a:extLst>
            </p:cNvPr>
            <p:cNvGraphicFramePr>
              <a:graphicFrameLocks noChangeAspect="1"/>
            </p:cNvGraphicFramePr>
            <p:nvPr/>
          </p:nvGraphicFramePr>
          <p:xfrm>
            <a:off x="1202" y="2160"/>
            <a:ext cx="302" cy="400"/>
          </p:xfrm>
          <a:graphic>
            <a:graphicData uri="http://schemas.openxmlformats.org/presentationml/2006/ole">
              <mc:AlternateContent xmlns:mc="http://schemas.openxmlformats.org/markup-compatibility/2006">
                <mc:Choice xmlns:v="urn:schemas-microsoft-com:vml" Requires="v">
                  <p:oleObj spid="_x0000_s30761" name="Equation" r:id="rId10" imgW="123795" imgH="209731" progId="Equation.3">
                    <p:embed/>
                  </p:oleObj>
                </mc:Choice>
                <mc:Fallback>
                  <p:oleObj name="Equation" r:id="rId10" imgW="123795" imgH="209731" progId="Equation.3">
                    <p:embed/>
                    <p:pic>
                      <p:nvPicPr>
                        <p:cNvPr id="21" name="Object 21">
                          <a:extLst>
                            <a:ext uri="{FF2B5EF4-FFF2-40B4-BE49-F238E27FC236}">
                              <a16:creationId xmlns:a16="http://schemas.microsoft.com/office/drawing/2014/main" id="{9673A6BA-2D3E-4978-A2CB-3ED070AD9790}"/>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202" y="2160"/>
                          <a:ext cx="302" cy="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 name="Object 22">
              <a:extLst>
                <a:ext uri="{FF2B5EF4-FFF2-40B4-BE49-F238E27FC236}">
                  <a16:creationId xmlns:a16="http://schemas.microsoft.com/office/drawing/2014/main" id="{E9C9364C-B3A9-42AE-906B-550C96B5E76E}"/>
                </a:ext>
              </a:extLst>
            </p:cNvPr>
            <p:cNvGraphicFramePr>
              <a:graphicFrameLocks noChangeAspect="1"/>
            </p:cNvGraphicFramePr>
            <p:nvPr/>
          </p:nvGraphicFramePr>
          <p:xfrm>
            <a:off x="657" y="2931"/>
            <a:ext cx="302" cy="378"/>
          </p:xfrm>
          <a:graphic>
            <a:graphicData uri="http://schemas.openxmlformats.org/presentationml/2006/ole">
              <mc:AlternateContent xmlns:mc="http://schemas.openxmlformats.org/markup-compatibility/2006">
                <mc:Choice xmlns:v="urn:schemas-microsoft-com:vml" Requires="v">
                  <p:oleObj spid="_x0000_s30762" name="Equation" r:id="rId12" imgW="123795" imgH="200005" progId="Equation.3">
                    <p:embed/>
                  </p:oleObj>
                </mc:Choice>
                <mc:Fallback>
                  <p:oleObj name="Equation" r:id="rId12" imgW="123795" imgH="200005" progId="Equation.3">
                    <p:embed/>
                    <p:pic>
                      <p:nvPicPr>
                        <p:cNvPr id="22" name="Object 22">
                          <a:extLst>
                            <a:ext uri="{FF2B5EF4-FFF2-40B4-BE49-F238E27FC236}">
                              <a16:creationId xmlns:a16="http://schemas.microsoft.com/office/drawing/2014/main" id="{E9C9364C-B3A9-42AE-906B-550C96B5E76E}"/>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57" y="2931"/>
                          <a:ext cx="302" cy="3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 name="Object 23">
              <a:extLst>
                <a:ext uri="{FF2B5EF4-FFF2-40B4-BE49-F238E27FC236}">
                  <a16:creationId xmlns:a16="http://schemas.microsoft.com/office/drawing/2014/main" id="{E420A640-7371-461C-8321-EE90FC4B8B7E}"/>
                </a:ext>
              </a:extLst>
            </p:cNvPr>
            <p:cNvGraphicFramePr>
              <a:graphicFrameLocks noChangeAspect="1"/>
            </p:cNvGraphicFramePr>
            <p:nvPr/>
          </p:nvGraphicFramePr>
          <p:xfrm>
            <a:off x="1338" y="3294"/>
            <a:ext cx="301" cy="400"/>
          </p:xfrm>
          <a:graphic>
            <a:graphicData uri="http://schemas.openxmlformats.org/presentationml/2006/ole">
              <mc:AlternateContent xmlns:mc="http://schemas.openxmlformats.org/markup-compatibility/2006">
                <mc:Choice xmlns:v="urn:schemas-microsoft-com:vml" Requires="v">
                  <p:oleObj spid="_x0000_s30763" name="Equation" r:id="rId14" imgW="123795" imgH="209731" progId="Equation.3">
                    <p:embed/>
                  </p:oleObj>
                </mc:Choice>
                <mc:Fallback>
                  <p:oleObj name="Equation" r:id="rId14" imgW="123795" imgH="209731" progId="Equation.3">
                    <p:embed/>
                    <p:pic>
                      <p:nvPicPr>
                        <p:cNvPr id="23" name="Object 23">
                          <a:extLst>
                            <a:ext uri="{FF2B5EF4-FFF2-40B4-BE49-F238E27FC236}">
                              <a16:creationId xmlns:a16="http://schemas.microsoft.com/office/drawing/2014/main" id="{E420A640-7371-461C-8321-EE90FC4B8B7E}"/>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338" y="3294"/>
                          <a:ext cx="301" cy="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 name="Object 24">
              <a:extLst>
                <a:ext uri="{FF2B5EF4-FFF2-40B4-BE49-F238E27FC236}">
                  <a16:creationId xmlns:a16="http://schemas.microsoft.com/office/drawing/2014/main" id="{93D3988B-FB4C-4DBF-A141-64901002DB0A}"/>
                </a:ext>
              </a:extLst>
            </p:cNvPr>
            <p:cNvGraphicFramePr>
              <a:graphicFrameLocks noChangeAspect="1"/>
            </p:cNvGraphicFramePr>
            <p:nvPr/>
          </p:nvGraphicFramePr>
          <p:xfrm>
            <a:off x="1701" y="3203"/>
            <a:ext cx="302" cy="378"/>
          </p:xfrm>
          <a:graphic>
            <a:graphicData uri="http://schemas.openxmlformats.org/presentationml/2006/ole">
              <mc:AlternateContent xmlns:mc="http://schemas.openxmlformats.org/markup-compatibility/2006">
                <mc:Choice xmlns:v="urn:schemas-microsoft-com:vml" Requires="v">
                  <p:oleObj spid="_x0000_s30764" name="Equation" r:id="rId16" imgW="123795" imgH="200005" progId="Equation.3">
                    <p:embed/>
                  </p:oleObj>
                </mc:Choice>
                <mc:Fallback>
                  <p:oleObj name="Equation" r:id="rId16" imgW="123795" imgH="200005" progId="Equation.3">
                    <p:embed/>
                    <p:pic>
                      <p:nvPicPr>
                        <p:cNvPr id="24" name="Object 24">
                          <a:extLst>
                            <a:ext uri="{FF2B5EF4-FFF2-40B4-BE49-F238E27FC236}">
                              <a16:creationId xmlns:a16="http://schemas.microsoft.com/office/drawing/2014/main" id="{93D3988B-FB4C-4DBF-A141-64901002DB0A}"/>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701" y="3203"/>
                          <a:ext cx="302" cy="3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25" name="Object 25">
            <a:extLst>
              <a:ext uri="{FF2B5EF4-FFF2-40B4-BE49-F238E27FC236}">
                <a16:creationId xmlns:a16="http://schemas.microsoft.com/office/drawing/2014/main" id="{D5DA5020-28D5-4917-9D55-2700F5FB21D9}"/>
              </a:ext>
            </a:extLst>
          </p:cNvPr>
          <p:cNvGraphicFramePr>
            <a:graphicFrameLocks noChangeAspect="1"/>
          </p:cNvGraphicFramePr>
          <p:nvPr/>
        </p:nvGraphicFramePr>
        <p:xfrm>
          <a:off x="5393055" y="4183062"/>
          <a:ext cx="4608513" cy="585788"/>
        </p:xfrm>
        <a:graphic>
          <a:graphicData uri="http://schemas.openxmlformats.org/presentationml/2006/ole">
            <mc:AlternateContent xmlns:mc="http://schemas.openxmlformats.org/markup-compatibility/2006">
              <mc:Choice xmlns:v="urn:schemas-microsoft-com:vml" Requires="v">
                <p:oleObj spid="_x0000_s30765" name="Equation" r:id="rId18" imgW="1438385" imgH="209731" progId="Equation.3">
                  <p:embed/>
                </p:oleObj>
              </mc:Choice>
              <mc:Fallback>
                <p:oleObj name="Equation" r:id="rId18" imgW="1438385" imgH="209731" progId="Equation.3">
                  <p:embed/>
                  <p:pic>
                    <p:nvPicPr>
                      <p:cNvPr id="25" name="Object 25">
                        <a:extLst>
                          <a:ext uri="{FF2B5EF4-FFF2-40B4-BE49-F238E27FC236}">
                            <a16:creationId xmlns:a16="http://schemas.microsoft.com/office/drawing/2014/main" id="{D5DA5020-28D5-4917-9D55-2700F5FB21D9}"/>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5393055" y="4183062"/>
                        <a:ext cx="4608513" cy="5857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 name="Object 26">
            <a:extLst>
              <a:ext uri="{FF2B5EF4-FFF2-40B4-BE49-F238E27FC236}">
                <a16:creationId xmlns:a16="http://schemas.microsoft.com/office/drawing/2014/main" id="{D078AABF-04F1-4336-9627-692F8506519A}"/>
              </a:ext>
            </a:extLst>
          </p:cNvPr>
          <p:cNvGraphicFramePr>
            <a:graphicFrameLocks noChangeAspect="1"/>
          </p:cNvGraphicFramePr>
          <p:nvPr/>
        </p:nvGraphicFramePr>
        <p:xfrm>
          <a:off x="5393055" y="4905794"/>
          <a:ext cx="3567112" cy="585788"/>
        </p:xfrm>
        <a:graphic>
          <a:graphicData uri="http://schemas.openxmlformats.org/presentationml/2006/ole">
            <mc:AlternateContent xmlns:mc="http://schemas.openxmlformats.org/markup-compatibility/2006">
              <mc:Choice xmlns:v="urn:schemas-microsoft-com:vml" Requires="v">
                <p:oleObj spid="_x0000_s30766" name="Equation" r:id="rId20" imgW="1114580" imgH="209731" progId="Equation.3">
                  <p:embed/>
                </p:oleObj>
              </mc:Choice>
              <mc:Fallback>
                <p:oleObj name="Equation" r:id="rId20" imgW="1114580" imgH="209731" progId="Equation.3">
                  <p:embed/>
                  <p:pic>
                    <p:nvPicPr>
                      <p:cNvPr id="26" name="Object 26">
                        <a:extLst>
                          <a:ext uri="{FF2B5EF4-FFF2-40B4-BE49-F238E27FC236}">
                            <a16:creationId xmlns:a16="http://schemas.microsoft.com/office/drawing/2014/main" id="{D078AABF-04F1-4336-9627-692F8506519A}"/>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5393055" y="4905794"/>
                        <a:ext cx="3567112" cy="5857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6536871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nodeType="afterEffect">
                                  <p:stCondLst>
                                    <p:cond delay="0"/>
                                  </p:stCondLst>
                                  <p:childTnLst>
                                    <p:set>
                                      <p:cBhvr>
                                        <p:cTn id="13" dur="1" fill="hold">
                                          <p:stCondLst>
                                            <p:cond delay="0"/>
                                          </p:stCondLst>
                                        </p:cTn>
                                        <p:tgtEl>
                                          <p:spTgt spid="9"/>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3"/>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25"/>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utoUpdateAnimBg="0"/>
      <p:bldP spid="8"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a:extLst>
              <a:ext uri="{FF2B5EF4-FFF2-40B4-BE49-F238E27FC236}">
                <a16:creationId xmlns:a16="http://schemas.microsoft.com/office/drawing/2014/main" id="{5CDDD6A8-2BFE-45AB-B25E-690ABB171135}"/>
              </a:ext>
            </a:extLst>
          </p:cNvPr>
          <p:cNvGrpSpPr>
            <a:grpSpLocks/>
          </p:cNvGrpSpPr>
          <p:nvPr/>
        </p:nvGrpSpPr>
        <p:grpSpPr bwMode="auto">
          <a:xfrm>
            <a:off x="7175501" y="476250"/>
            <a:ext cx="3249613" cy="3327400"/>
            <a:chOff x="3424" y="210"/>
            <a:chExt cx="2047" cy="2096"/>
          </a:xfrm>
        </p:grpSpPr>
        <p:sp>
          <p:nvSpPr>
            <p:cNvPr id="3" name="Rectangle 3">
              <a:extLst>
                <a:ext uri="{FF2B5EF4-FFF2-40B4-BE49-F238E27FC236}">
                  <a16:creationId xmlns:a16="http://schemas.microsoft.com/office/drawing/2014/main" id="{1FA9F53E-0BF2-4428-B269-BEB79D9ED663}"/>
                </a:ext>
              </a:extLst>
            </p:cNvPr>
            <p:cNvSpPr>
              <a:spLocks noChangeArrowheads="1"/>
            </p:cNvSpPr>
            <p:nvPr/>
          </p:nvSpPr>
          <p:spPr bwMode="auto">
            <a:xfrm>
              <a:off x="4286" y="573"/>
              <a:ext cx="771" cy="1360"/>
            </a:xfrm>
            <a:prstGeom prst="rect">
              <a:avLst/>
            </a:prstGeom>
            <a:noFill/>
            <a:ln w="381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sp>
          <p:nvSpPr>
            <p:cNvPr id="4" name="Line 4">
              <a:extLst>
                <a:ext uri="{FF2B5EF4-FFF2-40B4-BE49-F238E27FC236}">
                  <a16:creationId xmlns:a16="http://schemas.microsoft.com/office/drawing/2014/main" id="{15D38F70-64B8-4891-AD4B-3418A01124E3}"/>
                </a:ext>
              </a:extLst>
            </p:cNvPr>
            <p:cNvSpPr>
              <a:spLocks noChangeShapeType="1"/>
            </p:cNvSpPr>
            <p:nvPr/>
          </p:nvSpPr>
          <p:spPr bwMode="auto">
            <a:xfrm>
              <a:off x="3424" y="573"/>
              <a:ext cx="862" cy="0"/>
            </a:xfrm>
            <a:prstGeom prst="line">
              <a:avLst/>
            </a:prstGeom>
            <a:noFill/>
            <a:ln w="38100">
              <a:solidFill>
                <a:schemeClr val="tx1"/>
              </a:solidFill>
              <a:round/>
              <a:headEnd/>
              <a:tailEnd type="oval" w="lg" len="med"/>
            </a:ln>
            <a:extLst>
              <a:ext uri="{909E8E84-426E-40DD-AFC4-6F175D3DCCD1}">
                <a14:hiddenFill xmlns:a14="http://schemas.microsoft.com/office/drawing/2010/main">
                  <a:noFill/>
                </a14:hiddenFill>
              </a:ext>
            </a:extLst>
          </p:spPr>
          <p:txBody>
            <a:bodyPr anchor="ctr"/>
            <a:lstStyle/>
            <a:p>
              <a:endParaRPr lang="zh-CN" altLang="en-US"/>
            </a:p>
          </p:txBody>
        </p:sp>
        <p:sp>
          <p:nvSpPr>
            <p:cNvPr id="5" name="Line 5">
              <a:extLst>
                <a:ext uri="{FF2B5EF4-FFF2-40B4-BE49-F238E27FC236}">
                  <a16:creationId xmlns:a16="http://schemas.microsoft.com/office/drawing/2014/main" id="{39B5E714-2D2F-4424-BE1E-5FEEFB0D2F4F}"/>
                </a:ext>
              </a:extLst>
            </p:cNvPr>
            <p:cNvSpPr>
              <a:spLocks noChangeShapeType="1"/>
            </p:cNvSpPr>
            <p:nvPr/>
          </p:nvSpPr>
          <p:spPr bwMode="auto">
            <a:xfrm>
              <a:off x="3424" y="1253"/>
              <a:ext cx="862" cy="0"/>
            </a:xfrm>
            <a:prstGeom prst="line">
              <a:avLst/>
            </a:prstGeom>
            <a:noFill/>
            <a:ln w="38100">
              <a:solidFill>
                <a:schemeClr val="tx1"/>
              </a:solidFill>
              <a:round/>
              <a:headEnd/>
              <a:tailEnd type="oval" w="med" len="med"/>
            </a:ln>
            <a:extLst>
              <a:ext uri="{909E8E84-426E-40DD-AFC4-6F175D3DCCD1}">
                <a14:hiddenFill xmlns:a14="http://schemas.microsoft.com/office/drawing/2010/main">
                  <a:noFill/>
                </a14:hiddenFill>
              </a:ext>
            </a:extLst>
          </p:spPr>
          <p:txBody>
            <a:bodyPr anchor="ctr"/>
            <a:lstStyle/>
            <a:p>
              <a:endParaRPr lang="zh-CN" altLang="en-US"/>
            </a:p>
          </p:txBody>
        </p:sp>
        <p:sp>
          <p:nvSpPr>
            <p:cNvPr id="6" name="Line 6">
              <a:extLst>
                <a:ext uri="{FF2B5EF4-FFF2-40B4-BE49-F238E27FC236}">
                  <a16:creationId xmlns:a16="http://schemas.microsoft.com/office/drawing/2014/main" id="{F9DA2F1A-5565-4281-A9A2-91B82BC7A54E}"/>
                </a:ext>
              </a:extLst>
            </p:cNvPr>
            <p:cNvSpPr>
              <a:spLocks noChangeShapeType="1"/>
            </p:cNvSpPr>
            <p:nvPr/>
          </p:nvSpPr>
          <p:spPr bwMode="auto">
            <a:xfrm>
              <a:off x="3424" y="1933"/>
              <a:ext cx="862" cy="0"/>
            </a:xfrm>
            <a:prstGeom prst="line">
              <a:avLst/>
            </a:prstGeom>
            <a:noFill/>
            <a:ln w="38100">
              <a:solidFill>
                <a:schemeClr val="tx1"/>
              </a:solidFill>
              <a:round/>
              <a:headEnd/>
              <a:tailEnd type="oval" w="med" len="med"/>
            </a:ln>
            <a:extLst>
              <a:ext uri="{909E8E84-426E-40DD-AFC4-6F175D3DCCD1}">
                <a14:hiddenFill xmlns:a14="http://schemas.microsoft.com/office/drawing/2010/main">
                  <a:noFill/>
                </a14:hiddenFill>
              </a:ext>
            </a:extLst>
          </p:spPr>
          <p:txBody>
            <a:bodyPr anchor="ctr"/>
            <a:lstStyle/>
            <a:p>
              <a:endParaRPr lang="zh-CN" altLang="en-US"/>
            </a:p>
          </p:txBody>
        </p:sp>
        <p:sp>
          <p:nvSpPr>
            <p:cNvPr id="7" name="Rectangle 7">
              <a:extLst>
                <a:ext uri="{FF2B5EF4-FFF2-40B4-BE49-F238E27FC236}">
                  <a16:creationId xmlns:a16="http://schemas.microsoft.com/office/drawing/2014/main" id="{CB0AABD9-79C7-46AF-A182-E3EFDE47202D}"/>
                </a:ext>
              </a:extLst>
            </p:cNvPr>
            <p:cNvSpPr>
              <a:spLocks noChangeArrowheads="1"/>
            </p:cNvSpPr>
            <p:nvPr/>
          </p:nvSpPr>
          <p:spPr bwMode="auto">
            <a:xfrm>
              <a:off x="4195" y="799"/>
              <a:ext cx="182" cy="273"/>
            </a:xfrm>
            <a:prstGeom prst="rect">
              <a:avLst/>
            </a:prstGeom>
            <a:solidFill>
              <a:srgbClr val="46ACAE"/>
            </a:solidFill>
            <a:ln w="9525" algn="ctr">
              <a:solidFill>
                <a:srgbClr val="FF9900"/>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sp>
          <p:nvSpPr>
            <p:cNvPr id="8" name="Rectangle 8">
              <a:extLst>
                <a:ext uri="{FF2B5EF4-FFF2-40B4-BE49-F238E27FC236}">
                  <a16:creationId xmlns:a16="http://schemas.microsoft.com/office/drawing/2014/main" id="{2B3DE701-BD17-459C-8261-1AB91B83E642}"/>
                </a:ext>
              </a:extLst>
            </p:cNvPr>
            <p:cNvSpPr>
              <a:spLocks noChangeArrowheads="1"/>
            </p:cNvSpPr>
            <p:nvPr/>
          </p:nvSpPr>
          <p:spPr bwMode="auto">
            <a:xfrm>
              <a:off x="4195" y="1480"/>
              <a:ext cx="182" cy="273"/>
            </a:xfrm>
            <a:prstGeom prst="rect">
              <a:avLst/>
            </a:prstGeom>
            <a:solidFill>
              <a:srgbClr val="46ACAE"/>
            </a:solidFill>
            <a:ln w="9525" algn="ctr">
              <a:solidFill>
                <a:srgbClr val="FF9900"/>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sp>
          <p:nvSpPr>
            <p:cNvPr id="9" name="Rectangle 9">
              <a:extLst>
                <a:ext uri="{FF2B5EF4-FFF2-40B4-BE49-F238E27FC236}">
                  <a16:creationId xmlns:a16="http://schemas.microsoft.com/office/drawing/2014/main" id="{B391BD6B-1333-4BEC-9431-E952EAD5615E}"/>
                </a:ext>
              </a:extLst>
            </p:cNvPr>
            <p:cNvSpPr>
              <a:spLocks noChangeArrowheads="1"/>
            </p:cNvSpPr>
            <p:nvPr/>
          </p:nvSpPr>
          <p:spPr bwMode="auto">
            <a:xfrm>
              <a:off x="4966" y="1072"/>
              <a:ext cx="182" cy="273"/>
            </a:xfrm>
            <a:prstGeom prst="rect">
              <a:avLst/>
            </a:prstGeom>
            <a:solidFill>
              <a:srgbClr val="46ACAE"/>
            </a:solidFill>
            <a:ln w="9525" algn="ctr">
              <a:solidFill>
                <a:srgbClr val="FF9900"/>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sp>
          <p:nvSpPr>
            <p:cNvPr id="10" name="Line 10">
              <a:extLst>
                <a:ext uri="{FF2B5EF4-FFF2-40B4-BE49-F238E27FC236}">
                  <a16:creationId xmlns:a16="http://schemas.microsoft.com/office/drawing/2014/main" id="{6D0163B4-12BF-4B0A-A08C-810902A4A81B}"/>
                </a:ext>
              </a:extLst>
            </p:cNvPr>
            <p:cNvSpPr>
              <a:spLocks noChangeShapeType="1"/>
            </p:cNvSpPr>
            <p:nvPr/>
          </p:nvSpPr>
          <p:spPr bwMode="auto">
            <a:xfrm flipH="1">
              <a:off x="3696" y="663"/>
              <a:ext cx="363" cy="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zh-CN" altLang="en-US"/>
            </a:p>
          </p:txBody>
        </p:sp>
        <p:sp>
          <p:nvSpPr>
            <p:cNvPr id="11" name="Line 11">
              <a:extLst>
                <a:ext uri="{FF2B5EF4-FFF2-40B4-BE49-F238E27FC236}">
                  <a16:creationId xmlns:a16="http://schemas.microsoft.com/office/drawing/2014/main" id="{4C30B88D-BC4A-436C-819A-C39DAE9C9BA0}"/>
                </a:ext>
              </a:extLst>
            </p:cNvPr>
            <p:cNvSpPr>
              <a:spLocks noChangeShapeType="1"/>
            </p:cNvSpPr>
            <p:nvPr/>
          </p:nvSpPr>
          <p:spPr bwMode="auto">
            <a:xfrm flipH="1">
              <a:off x="3651" y="2024"/>
              <a:ext cx="363" cy="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zh-CN" altLang="en-US"/>
            </a:p>
          </p:txBody>
        </p:sp>
        <p:sp>
          <p:nvSpPr>
            <p:cNvPr id="12" name="Line 12">
              <a:extLst>
                <a:ext uri="{FF2B5EF4-FFF2-40B4-BE49-F238E27FC236}">
                  <a16:creationId xmlns:a16="http://schemas.microsoft.com/office/drawing/2014/main" id="{7283F3ED-B511-41DC-BF7F-8D896FB86323}"/>
                </a:ext>
              </a:extLst>
            </p:cNvPr>
            <p:cNvSpPr>
              <a:spLocks noChangeShapeType="1"/>
            </p:cNvSpPr>
            <p:nvPr/>
          </p:nvSpPr>
          <p:spPr bwMode="auto">
            <a:xfrm flipH="1">
              <a:off x="3651" y="1344"/>
              <a:ext cx="363" cy="0"/>
            </a:xfrm>
            <a:prstGeom prst="line">
              <a:avLst/>
            </a:prstGeom>
            <a:noFill/>
            <a:ln w="57150">
              <a:solidFill>
                <a:schemeClr val="tx1"/>
              </a:solidFill>
              <a:round/>
              <a:headEnd type="triangle" w="med" len="me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3" name="Line 13">
              <a:extLst>
                <a:ext uri="{FF2B5EF4-FFF2-40B4-BE49-F238E27FC236}">
                  <a16:creationId xmlns:a16="http://schemas.microsoft.com/office/drawing/2014/main" id="{8269DA9A-B719-441A-B9B8-5243552AD077}"/>
                </a:ext>
              </a:extLst>
            </p:cNvPr>
            <p:cNvSpPr>
              <a:spLocks noChangeShapeType="1"/>
            </p:cNvSpPr>
            <p:nvPr/>
          </p:nvSpPr>
          <p:spPr bwMode="auto">
            <a:xfrm>
              <a:off x="4422" y="1344"/>
              <a:ext cx="0" cy="499"/>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zh-CN" altLang="en-US"/>
            </a:p>
          </p:txBody>
        </p:sp>
        <p:sp>
          <p:nvSpPr>
            <p:cNvPr id="14" name="Line 14">
              <a:extLst>
                <a:ext uri="{FF2B5EF4-FFF2-40B4-BE49-F238E27FC236}">
                  <a16:creationId xmlns:a16="http://schemas.microsoft.com/office/drawing/2014/main" id="{96F5AC9F-11F4-41DD-B5ED-30B003B2DD9C}"/>
                </a:ext>
              </a:extLst>
            </p:cNvPr>
            <p:cNvSpPr>
              <a:spLocks noChangeShapeType="1"/>
            </p:cNvSpPr>
            <p:nvPr/>
          </p:nvSpPr>
          <p:spPr bwMode="auto">
            <a:xfrm>
              <a:off x="4422" y="663"/>
              <a:ext cx="0" cy="499"/>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zh-CN" altLang="en-US"/>
            </a:p>
          </p:txBody>
        </p:sp>
        <p:sp>
          <p:nvSpPr>
            <p:cNvPr id="15" name="Line 15">
              <a:extLst>
                <a:ext uri="{FF2B5EF4-FFF2-40B4-BE49-F238E27FC236}">
                  <a16:creationId xmlns:a16="http://schemas.microsoft.com/office/drawing/2014/main" id="{F557C828-FD75-4EA3-85A7-58C7303A8B0A}"/>
                </a:ext>
              </a:extLst>
            </p:cNvPr>
            <p:cNvSpPr>
              <a:spLocks noChangeShapeType="1"/>
            </p:cNvSpPr>
            <p:nvPr/>
          </p:nvSpPr>
          <p:spPr bwMode="auto">
            <a:xfrm>
              <a:off x="5148" y="527"/>
              <a:ext cx="0" cy="499"/>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zh-CN" altLang="en-US"/>
            </a:p>
          </p:txBody>
        </p:sp>
        <p:sp>
          <p:nvSpPr>
            <p:cNvPr id="16" name="Text Box 16">
              <a:extLst>
                <a:ext uri="{FF2B5EF4-FFF2-40B4-BE49-F238E27FC236}">
                  <a16:creationId xmlns:a16="http://schemas.microsoft.com/office/drawing/2014/main" id="{2C32DC0C-3997-45BF-8035-9C9705355B38}"/>
                </a:ext>
              </a:extLst>
            </p:cNvPr>
            <p:cNvSpPr txBox="1">
              <a:spLocks noChangeArrowheads="1"/>
            </p:cNvSpPr>
            <p:nvPr/>
          </p:nvSpPr>
          <p:spPr bwMode="auto">
            <a:xfrm>
              <a:off x="4150" y="210"/>
              <a:ext cx="31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zh-CN" sz="2800" b="1">
                  <a:latin typeface="Times New Roman" panose="02020603050405020304" pitchFamily="18" charset="0"/>
                  <a:ea typeface="仿宋_GB2312" pitchFamily="49" charset="-122"/>
                  <a:sym typeface="Symbol" panose="05050102010706020507" pitchFamily="18" charset="2"/>
                </a:rPr>
                <a:t>1</a:t>
              </a:r>
              <a:r>
                <a:rPr kumimoji="1" lang="en-US" altLang="zh-CN" sz="2400" b="1">
                  <a:solidFill>
                    <a:srgbClr val="FFFF00"/>
                  </a:solidFill>
                  <a:latin typeface="Times New Roman" panose="02020603050405020304" pitchFamily="18" charset="0"/>
                  <a:ea typeface="仿宋_GB2312" pitchFamily="49" charset="-122"/>
                  <a:sym typeface="Symbol" panose="05050102010706020507" pitchFamily="18" charset="2"/>
                </a:rPr>
                <a:t> </a:t>
              </a:r>
            </a:p>
          </p:txBody>
        </p:sp>
        <p:sp>
          <p:nvSpPr>
            <p:cNvPr id="17" name="Text Box 17">
              <a:extLst>
                <a:ext uri="{FF2B5EF4-FFF2-40B4-BE49-F238E27FC236}">
                  <a16:creationId xmlns:a16="http://schemas.microsoft.com/office/drawing/2014/main" id="{4A281E16-0E77-45DD-9C36-6AA1E66BAB74}"/>
                </a:ext>
              </a:extLst>
            </p:cNvPr>
            <p:cNvSpPr txBox="1">
              <a:spLocks noChangeArrowheads="1"/>
            </p:cNvSpPr>
            <p:nvPr/>
          </p:nvSpPr>
          <p:spPr bwMode="auto">
            <a:xfrm>
              <a:off x="4105" y="1979"/>
              <a:ext cx="31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zh-CN" sz="2800" b="1">
                  <a:latin typeface="Times New Roman" panose="02020603050405020304" pitchFamily="18" charset="0"/>
                  <a:ea typeface="仿宋_GB2312" pitchFamily="49" charset="-122"/>
                  <a:sym typeface="Symbol" panose="05050102010706020507" pitchFamily="18" charset="2"/>
                </a:rPr>
                <a:t>3 </a:t>
              </a:r>
            </a:p>
          </p:txBody>
        </p:sp>
        <p:sp>
          <p:nvSpPr>
            <p:cNvPr id="18" name="Rectangle 18">
              <a:extLst>
                <a:ext uri="{FF2B5EF4-FFF2-40B4-BE49-F238E27FC236}">
                  <a16:creationId xmlns:a16="http://schemas.microsoft.com/office/drawing/2014/main" id="{E53F24FC-7D9A-4B46-8DBF-DBC932130F8B}"/>
                </a:ext>
              </a:extLst>
            </p:cNvPr>
            <p:cNvSpPr>
              <a:spLocks noChangeArrowheads="1"/>
            </p:cNvSpPr>
            <p:nvPr/>
          </p:nvSpPr>
          <p:spPr bwMode="auto">
            <a:xfrm>
              <a:off x="4422" y="1117"/>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kumimoji="1" lang="en-US" altLang="zh-CN" sz="2800" b="1">
                  <a:latin typeface="Times New Roman" panose="02020603050405020304" pitchFamily="18" charset="0"/>
                  <a:ea typeface="仿宋_GB2312" pitchFamily="49" charset="-122"/>
                  <a:sym typeface="Symbol" panose="05050102010706020507" pitchFamily="18" charset="2"/>
                </a:rPr>
                <a:t>2</a:t>
              </a:r>
            </a:p>
          </p:txBody>
        </p:sp>
        <p:graphicFrame>
          <p:nvGraphicFramePr>
            <p:cNvPr id="19" name="Object 19">
              <a:extLst>
                <a:ext uri="{FF2B5EF4-FFF2-40B4-BE49-F238E27FC236}">
                  <a16:creationId xmlns:a16="http://schemas.microsoft.com/office/drawing/2014/main" id="{D8D249D5-6F74-4E82-9EEF-9E43CAD83784}"/>
                </a:ext>
              </a:extLst>
            </p:cNvPr>
            <p:cNvGraphicFramePr>
              <a:graphicFrameLocks noChangeAspect="1"/>
            </p:cNvGraphicFramePr>
            <p:nvPr/>
          </p:nvGraphicFramePr>
          <p:xfrm>
            <a:off x="4513" y="1389"/>
            <a:ext cx="278" cy="369"/>
          </p:xfrm>
          <a:graphic>
            <a:graphicData uri="http://schemas.openxmlformats.org/presentationml/2006/ole">
              <mc:AlternateContent xmlns:mc="http://schemas.openxmlformats.org/markup-compatibility/2006">
                <mc:Choice xmlns:v="urn:schemas-microsoft-com:vml" Requires="v">
                  <p:oleObj spid="_x0000_s31786" name="Equation" r:id="rId3" imgW="123795" imgH="209731" progId="Equation.3">
                    <p:embed/>
                  </p:oleObj>
                </mc:Choice>
                <mc:Fallback>
                  <p:oleObj name="Equation" r:id="rId3" imgW="123795" imgH="209731" progId="Equation.3">
                    <p:embed/>
                    <p:pic>
                      <p:nvPicPr>
                        <p:cNvPr id="19" name="Object 19">
                          <a:extLst>
                            <a:ext uri="{FF2B5EF4-FFF2-40B4-BE49-F238E27FC236}">
                              <a16:creationId xmlns:a16="http://schemas.microsoft.com/office/drawing/2014/main" id="{D8D249D5-6F74-4E82-9EEF-9E43CAD8378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3" y="1389"/>
                          <a:ext cx="278" cy="36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 name="Object 20">
              <a:extLst>
                <a:ext uri="{FF2B5EF4-FFF2-40B4-BE49-F238E27FC236}">
                  <a16:creationId xmlns:a16="http://schemas.microsoft.com/office/drawing/2014/main" id="{57C78D24-AA4C-4F0A-AEF0-3F5F5492D7B9}"/>
                </a:ext>
              </a:extLst>
            </p:cNvPr>
            <p:cNvGraphicFramePr>
              <a:graphicFrameLocks noChangeAspect="1"/>
            </p:cNvGraphicFramePr>
            <p:nvPr/>
          </p:nvGraphicFramePr>
          <p:xfrm>
            <a:off x="5193" y="618"/>
            <a:ext cx="278" cy="369"/>
          </p:xfrm>
          <a:graphic>
            <a:graphicData uri="http://schemas.openxmlformats.org/presentationml/2006/ole">
              <mc:AlternateContent xmlns:mc="http://schemas.openxmlformats.org/markup-compatibility/2006">
                <mc:Choice xmlns:v="urn:schemas-microsoft-com:vml" Requires="v">
                  <p:oleObj spid="_x0000_s31787" name="Equation" r:id="rId5" imgW="123795" imgH="209731" progId="Equation.3">
                    <p:embed/>
                  </p:oleObj>
                </mc:Choice>
                <mc:Fallback>
                  <p:oleObj name="Equation" r:id="rId5" imgW="123795" imgH="209731" progId="Equation.3">
                    <p:embed/>
                    <p:pic>
                      <p:nvPicPr>
                        <p:cNvPr id="20" name="Object 20">
                          <a:extLst>
                            <a:ext uri="{FF2B5EF4-FFF2-40B4-BE49-F238E27FC236}">
                              <a16:creationId xmlns:a16="http://schemas.microsoft.com/office/drawing/2014/main" id="{57C78D24-AA4C-4F0A-AEF0-3F5F5492D7B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93" y="618"/>
                          <a:ext cx="278" cy="36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 name="Object 21">
              <a:extLst>
                <a:ext uri="{FF2B5EF4-FFF2-40B4-BE49-F238E27FC236}">
                  <a16:creationId xmlns:a16="http://schemas.microsoft.com/office/drawing/2014/main" id="{2EA41A64-A65F-4068-8DAB-5D0DE222085F}"/>
                </a:ext>
              </a:extLst>
            </p:cNvPr>
            <p:cNvGraphicFramePr>
              <a:graphicFrameLocks noChangeAspect="1"/>
            </p:cNvGraphicFramePr>
            <p:nvPr/>
          </p:nvGraphicFramePr>
          <p:xfrm>
            <a:off x="4468" y="754"/>
            <a:ext cx="278" cy="348"/>
          </p:xfrm>
          <a:graphic>
            <a:graphicData uri="http://schemas.openxmlformats.org/presentationml/2006/ole">
              <mc:AlternateContent xmlns:mc="http://schemas.openxmlformats.org/markup-compatibility/2006">
                <mc:Choice xmlns:v="urn:schemas-microsoft-com:vml" Requires="v">
                  <p:oleObj spid="_x0000_s31788" name="Equation" r:id="rId7" imgW="123795" imgH="200005" progId="Equation.3">
                    <p:embed/>
                  </p:oleObj>
                </mc:Choice>
                <mc:Fallback>
                  <p:oleObj name="Equation" r:id="rId7" imgW="123795" imgH="200005" progId="Equation.3">
                    <p:embed/>
                    <p:pic>
                      <p:nvPicPr>
                        <p:cNvPr id="21" name="Object 21">
                          <a:extLst>
                            <a:ext uri="{FF2B5EF4-FFF2-40B4-BE49-F238E27FC236}">
                              <a16:creationId xmlns:a16="http://schemas.microsoft.com/office/drawing/2014/main" id="{2EA41A64-A65F-4068-8DAB-5D0DE222085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468" y="754"/>
                          <a:ext cx="278" cy="3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 name="Object 22">
              <a:extLst>
                <a:ext uri="{FF2B5EF4-FFF2-40B4-BE49-F238E27FC236}">
                  <a16:creationId xmlns:a16="http://schemas.microsoft.com/office/drawing/2014/main" id="{DE71D40D-739F-4CD7-B1A9-842A51D30C70}"/>
                </a:ext>
              </a:extLst>
            </p:cNvPr>
            <p:cNvGraphicFramePr>
              <a:graphicFrameLocks noChangeAspect="1"/>
            </p:cNvGraphicFramePr>
            <p:nvPr/>
          </p:nvGraphicFramePr>
          <p:xfrm>
            <a:off x="3754" y="220"/>
            <a:ext cx="253" cy="349"/>
          </p:xfrm>
          <a:graphic>
            <a:graphicData uri="http://schemas.openxmlformats.org/presentationml/2006/ole">
              <mc:AlternateContent xmlns:mc="http://schemas.openxmlformats.org/markup-compatibility/2006">
                <mc:Choice xmlns:v="urn:schemas-microsoft-com:vml" Requires="v">
                  <p:oleObj spid="_x0000_s31789" name="Equation" r:id="rId9" imgW="104847" imgH="200005" progId="Equation.3">
                    <p:embed/>
                  </p:oleObj>
                </mc:Choice>
                <mc:Fallback>
                  <p:oleObj name="Equation" r:id="rId9" imgW="104847" imgH="200005" progId="Equation.3">
                    <p:embed/>
                    <p:pic>
                      <p:nvPicPr>
                        <p:cNvPr id="22" name="Object 22">
                          <a:extLst>
                            <a:ext uri="{FF2B5EF4-FFF2-40B4-BE49-F238E27FC236}">
                              <a16:creationId xmlns:a16="http://schemas.microsoft.com/office/drawing/2014/main" id="{DE71D40D-739F-4CD7-B1A9-842A51D30C70}"/>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754" y="220"/>
                          <a:ext cx="253" cy="3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 name="Object 23">
              <a:extLst>
                <a:ext uri="{FF2B5EF4-FFF2-40B4-BE49-F238E27FC236}">
                  <a16:creationId xmlns:a16="http://schemas.microsoft.com/office/drawing/2014/main" id="{B5F318D0-1A84-40B2-BE15-E274B791C67A}"/>
                </a:ext>
              </a:extLst>
            </p:cNvPr>
            <p:cNvGraphicFramePr>
              <a:graphicFrameLocks noChangeAspect="1"/>
            </p:cNvGraphicFramePr>
            <p:nvPr/>
          </p:nvGraphicFramePr>
          <p:xfrm>
            <a:off x="3685" y="1515"/>
            <a:ext cx="277" cy="368"/>
          </p:xfrm>
          <a:graphic>
            <a:graphicData uri="http://schemas.openxmlformats.org/presentationml/2006/ole">
              <mc:AlternateContent xmlns:mc="http://schemas.openxmlformats.org/markup-compatibility/2006">
                <mc:Choice xmlns:v="urn:schemas-microsoft-com:vml" Requires="v">
                  <p:oleObj spid="_x0000_s31790" name="Equation" r:id="rId11" imgW="123795" imgH="209731" progId="Equation.3">
                    <p:embed/>
                  </p:oleObj>
                </mc:Choice>
                <mc:Fallback>
                  <p:oleObj name="Equation" r:id="rId11" imgW="123795" imgH="209731" progId="Equation.3">
                    <p:embed/>
                    <p:pic>
                      <p:nvPicPr>
                        <p:cNvPr id="23" name="Object 23">
                          <a:extLst>
                            <a:ext uri="{FF2B5EF4-FFF2-40B4-BE49-F238E27FC236}">
                              <a16:creationId xmlns:a16="http://schemas.microsoft.com/office/drawing/2014/main" id="{B5F318D0-1A84-40B2-BE15-E274B791C67A}"/>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685" y="1515"/>
                          <a:ext cx="277" cy="3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 name="Object 24">
              <a:extLst>
                <a:ext uri="{FF2B5EF4-FFF2-40B4-BE49-F238E27FC236}">
                  <a16:creationId xmlns:a16="http://schemas.microsoft.com/office/drawing/2014/main" id="{C86F8865-4F4A-4475-AB62-7D8C2D0A457B}"/>
                </a:ext>
              </a:extLst>
            </p:cNvPr>
            <p:cNvGraphicFramePr>
              <a:graphicFrameLocks noChangeAspect="1"/>
            </p:cNvGraphicFramePr>
            <p:nvPr/>
          </p:nvGraphicFramePr>
          <p:xfrm>
            <a:off x="3742" y="890"/>
            <a:ext cx="278" cy="348"/>
          </p:xfrm>
          <a:graphic>
            <a:graphicData uri="http://schemas.openxmlformats.org/presentationml/2006/ole">
              <mc:AlternateContent xmlns:mc="http://schemas.openxmlformats.org/markup-compatibility/2006">
                <mc:Choice xmlns:v="urn:schemas-microsoft-com:vml" Requires="v">
                  <p:oleObj spid="_x0000_s31791" name="Equation" r:id="rId13" imgW="123795" imgH="200005" progId="Equation.3">
                    <p:embed/>
                  </p:oleObj>
                </mc:Choice>
                <mc:Fallback>
                  <p:oleObj name="Equation" r:id="rId13" imgW="123795" imgH="200005" progId="Equation.3">
                    <p:embed/>
                    <p:pic>
                      <p:nvPicPr>
                        <p:cNvPr id="24" name="Object 24">
                          <a:extLst>
                            <a:ext uri="{FF2B5EF4-FFF2-40B4-BE49-F238E27FC236}">
                              <a16:creationId xmlns:a16="http://schemas.microsoft.com/office/drawing/2014/main" id="{C86F8865-4F4A-4475-AB62-7D8C2D0A457B}"/>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742" y="890"/>
                          <a:ext cx="278" cy="3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25" name="Object 25">
            <a:extLst>
              <a:ext uri="{FF2B5EF4-FFF2-40B4-BE49-F238E27FC236}">
                <a16:creationId xmlns:a16="http://schemas.microsoft.com/office/drawing/2014/main" id="{36E1D6CC-1AE5-401C-AAD2-4999127B7CEA}"/>
              </a:ext>
            </a:extLst>
          </p:cNvPr>
          <p:cNvGraphicFramePr>
            <a:graphicFrameLocks noChangeAspect="1"/>
          </p:cNvGraphicFramePr>
          <p:nvPr/>
        </p:nvGraphicFramePr>
        <p:xfrm>
          <a:off x="2908300" y="476250"/>
          <a:ext cx="2768600" cy="585788"/>
        </p:xfrm>
        <a:graphic>
          <a:graphicData uri="http://schemas.openxmlformats.org/presentationml/2006/ole">
            <mc:AlternateContent xmlns:mc="http://schemas.openxmlformats.org/markup-compatibility/2006">
              <mc:Choice xmlns:v="urn:schemas-microsoft-com:vml" Requires="v">
                <p:oleObj spid="_x0000_s31792" name="Equation" r:id="rId15" imgW="857304" imgH="209731" progId="Equation.3">
                  <p:embed/>
                </p:oleObj>
              </mc:Choice>
              <mc:Fallback>
                <p:oleObj name="Equation" r:id="rId15" imgW="857304" imgH="209731" progId="Equation.3">
                  <p:embed/>
                  <p:pic>
                    <p:nvPicPr>
                      <p:cNvPr id="25" name="Object 25">
                        <a:extLst>
                          <a:ext uri="{FF2B5EF4-FFF2-40B4-BE49-F238E27FC236}">
                            <a16:creationId xmlns:a16="http://schemas.microsoft.com/office/drawing/2014/main" id="{36E1D6CC-1AE5-401C-AAD2-4999127B7CEA}"/>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908300" y="476250"/>
                        <a:ext cx="2768600" cy="5857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 name="Object 27">
            <a:extLst>
              <a:ext uri="{FF2B5EF4-FFF2-40B4-BE49-F238E27FC236}">
                <a16:creationId xmlns:a16="http://schemas.microsoft.com/office/drawing/2014/main" id="{B4D5D7FA-CEE1-4B40-AA76-D18DA89B4E96}"/>
              </a:ext>
            </a:extLst>
          </p:cNvPr>
          <p:cNvGraphicFramePr>
            <a:graphicFrameLocks noChangeAspect="1"/>
          </p:cNvGraphicFramePr>
          <p:nvPr/>
        </p:nvGraphicFramePr>
        <p:xfrm>
          <a:off x="2547938" y="1092200"/>
          <a:ext cx="3128962" cy="585788"/>
        </p:xfrm>
        <a:graphic>
          <a:graphicData uri="http://schemas.openxmlformats.org/presentationml/2006/ole">
            <mc:AlternateContent xmlns:mc="http://schemas.openxmlformats.org/markup-compatibility/2006">
              <mc:Choice xmlns:v="urn:schemas-microsoft-com:vml" Requires="v">
                <p:oleObj spid="_x0000_s31793" name="Equation" r:id="rId17" imgW="971415" imgH="209731" progId="Equation.3">
                  <p:embed/>
                </p:oleObj>
              </mc:Choice>
              <mc:Fallback>
                <p:oleObj name="Equation" r:id="rId17" imgW="971415" imgH="209731" progId="Equation.3">
                  <p:embed/>
                  <p:pic>
                    <p:nvPicPr>
                      <p:cNvPr id="27" name="Object 27">
                        <a:extLst>
                          <a:ext uri="{FF2B5EF4-FFF2-40B4-BE49-F238E27FC236}">
                            <a16:creationId xmlns:a16="http://schemas.microsoft.com/office/drawing/2014/main" id="{B4D5D7FA-CEE1-4B40-AA76-D18DA89B4E96}"/>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547938" y="1092200"/>
                        <a:ext cx="3128962" cy="5857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 name="Object 28">
            <a:extLst>
              <a:ext uri="{FF2B5EF4-FFF2-40B4-BE49-F238E27FC236}">
                <a16:creationId xmlns:a16="http://schemas.microsoft.com/office/drawing/2014/main" id="{7A5FBEC2-0C43-4F19-9B94-DF5B2E91F3CE}"/>
              </a:ext>
            </a:extLst>
          </p:cNvPr>
          <p:cNvGraphicFramePr>
            <a:graphicFrameLocks noChangeAspect="1"/>
          </p:cNvGraphicFramePr>
          <p:nvPr/>
        </p:nvGraphicFramePr>
        <p:xfrm>
          <a:off x="2908300" y="1627189"/>
          <a:ext cx="2768600" cy="585787"/>
        </p:xfrm>
        <a:graphic>
          <a:graphicData uri="http://schemas.openxmlformats.org/presentationml/2006/ole">
            <mc:AlternateContent xmlns:mc="http://schemas.openxmlformats.org/markup-compatibility/2006">
              <mc:Choice xmlns:v="urn:schemas-microsoft-com:vml" Requires="v">
                <p:oleObj spid="_x0000_s31794" name="Equation" r:id="rId19" imgW="857304" imgH="209731" progId="Equation.3">
                  <p:embed/>
                </p:oleObj>
              </mc:Choice>
              <mc:Fallback>
                <p:oleObj name="Equation" r:id="rId19" imgW="857304" imgH="209731" progId="Equation.3">
                  <p:embed/>
                  <p:pic>
                    <p:nvPicPr>
                      <p:cNvPr id="28" name="Object 28">
                        <a:extLst>
                          <a:ext uri="{FF2B5EF4-FFF2-40B4-BE49-F238E27FC236}">
                            <a16:creationId xmlns:a16="http://schemas.microsoft.com/office/drawing/2014/main" id="{7A5FBEC2-0C43-4F19-9B94-DF5B2E91F3CE}"/>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908300" y="1627189"/>
                        <a:ext cx="2768600" cy="585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9" name="Text Box 29">
            <a:extLst>
              <a:ext uri="{FF2B5EF4-FFF2-40B4-BE49-F238E27FC236}">
                <a16:creationId xmlns:a16="http://schemas.microsoft.com/office/drawing/2014/main" id="{06CD9716-9601-4822-80EE-EB68C12CC26E}"/>
              </a:ext>
            </a:extLst>
          </p:cNvPr>
          <p:cNvSpPr txBox="1">
            <a:spLocks noChangeArrowheads="1"/>
          </p:cNvSpPr>
          <p:nvPr/>
        </p:nvSpPr>
        <p:spPr bwMode="auto">
          <a:xfrm>
            <a:off x="1990726" y="2276475"/>
            <a:ext cx="22336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zh-CN" altLang="en-US" sz="2400" b="1">
                <a:latin typeface="Times New Roman" panose="02020603050405020304" pitchFamily="18" charset="0"/>
                <a:ea typeface="仿宋_GB2312" pitchFamily="49" charset="-122"/>
                <a:sym typeface="Symbol" panose="05050102010706020507" pitchFamily="18" charset="2"/>
              </a:rPr>
              <a:t>三式相加得：</a:t>
            </a:r>
          </a:p>
        </p:txBody>
      </p:sp>
      <p:graphicFrame>
        <p:nvGraphicFramePr>
          <p:cNvPr id="30" name="Object 30">
            <a:extLst>
              <a:ext uri="{FF2B5EF4-FFF2-40B4-BE49-F238E27FC236}">
                <a16:creationId xmlns:a16="http://schemas.microsoft.com/office/drawing/2014/main" id="{15DC7C84-1E3A-4944-BF14-B884DA5364EC}"/>
              </a:ext>
            </a:extLst>
          </p:cNvPr>
          <p:cNvGraphicFramePr>
            <a:graphicFrameLocks noChangeAspect="1"/>
          </p:cNvGraphicFramePr>
          <p:nvPr/>
        </p:nvGraphicFramePr>
        <p:xfrm>
          <a:off x="3989388" y="2347914"/>
          <a:ext cx="2768600" cy="585787"/>
        </p:xfrm>
        <a:graphic>
          <a:graphicData uri="http://schemas.openxmlformats.org/presentationml/2006/ole">
            <mc:AlternateContent xmlns:mc="http://schemas.openxmlformats.org/markup-compatibility/2006">
              <mc:Choice xmlns:v="urn:schemas-microsoft-com:vml" Requires="v">
                <p:oleObj spid="_x0000_s31795" name="Equation" r:id="rId21" imgW="857304" imgH="209731" progId="Equation.3">
                  <p:embed/>
                </p:oleObj>
              </mc:Choice>
              <mc:Fallback>
                <p:oleObj name="Equation" r:id="rId21" imgW="857304" imgH="209731" progId="Equation.3">
                  <p:embed/>
                  <p:pic>
                    <p:nvPicPr>
                      <p:cNvPr id="30" name="Object 30">
                        <a:extLst>
                          <a:ext uri="{FF2B5EF4-FFF2-40B4-BE49-F238E27FC236}">
                            <a16:creationId xmlns:a16="http://schemas.microsoft.com/office/drawing/2014/main" id="{15DC7C84-1E3A-4944-BF14-B884DA5364EC}"/>
                          </a:ext>
                        </a:extLst>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989388" y="2347914"/>
                        <a:ext cx="2768600" cy="585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1" name="Text Box 31">
            <a:extLst>
              <a:ext uri="{FF2B5EF4-FFF2-40B4-BE49-F238E27FC236}">
                <a16:creationId xmlns:a16="http://schemas.microsoft.com/office/drawing/2014/main" id="{1E33827C-3C71-401A-9E09-CCA75040939B}"/>
              </a:ext>
            </a:extLst>
          </p:cNvPr>
          <p:cNvSpPr txBox="1">
            <a:spLocks noChangeArrowheads="1"/>
          </p:cNvSpPr>
          <p:nvPr/>
        </p:nvSpPr>
        <p:spPr bwMode="auto">
          <a:xfrm>
            <a:off x="2135189" y="2995614"/>
            <a:ext cx="4537075" cy="830997"/>
          </a:xfrm>
          <a:prstGeom prst="rect">
            <a:avLst/>
          </a:prstGeom>
          <a:solidFill>
            <a:srgbClr val="008000"/>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zh-CN" altLang="en-US" sz="2400" b="1">
                <a:solidFill>
                  <a:srgbClr val="FFFF00"/>
                </a:solidFill>
                <a:latin typeface="Times New Roman" panose="02020603050405020304" pitchFamily="18" charset="0"/>
                <a:ea typeface="仿宋_GB2312" pitchFamily="49" charset="-122"/>
                <a:sym typeface="Symbol" panose="05050102010706020507" pitchFamily="18" charset="2"/>
              </a:rPr>
              <a:t>表明</a:t>
            </a:r>
            <a:r>
              <a:rPr kumimoji="1" lang="en-US" altLang="zh-CN" sz="2400" b="1">
                <a:solidFill>
                  <a:srgbClr val="FFFF00"/>
                </a:solidFill>
                <a:latin typeface="Times New Roman" panose="02020603050405020304" pitchFamily="18" charset="0"/>
                <a:ea typeface="仿宋_GB2312" pitchFamily="49" charset="-122"/>
                <a:sym typeface="Symbol" panose="05050102010706020507" pitchFamily="18" charset="2"/>
              </a:rPr>
              <a:t>KCL</a:t>
            </a:r>
            <a:r>
              <a:rPr kumimoji="1" lang="zh-CN" altLang="en-US" sz="2400" b="1">
                <a:solidFill>
                  <a:srgbClr val="FFFF00"/>
                </a:solidFill>
                <a:latin typeface="Times New Roman" panose="02020603050405020304" pitchFamily="18" charset="0"/>
                <a:ea typeface="仿宋_GB2312" pitchFamily="49" charset="-122"/>
                <a:sym typeface="Symbol" panose="05050102010706020507" pitchFamily="18" charset="2"/>
              </a:rPr>
              <a:t>可推广应用于电路中包围多个结点的任一闭合面</a:t>
            </a:r>
          </a:p>
        </p:txBody>
      </p:sp>
      <p:sp>
        <p:nvSpPr>
          <p:cNvPr id="32" name="Oval 32">
            <a:extLst>
              <a:ext uri="{FF2B5EF4-FFF2-40B4-BE49-F238E27FC236}">
                <a16:creationId xmlns:a16="http://schemas.microsoft.com/office/drawing/2014/main" id="{EAE0C2B0-3481-4E04-BA3C-EEC852569743}"/>
              </a:ext>
            </a:extLst>
          </p:cNvPr>
          <p:cNvSpPr>
            <a:spLocks noChangeArrowheads="1"/>
          </p:cNvSpPr>
          <p:nvPr/>
        </p:nvSpPr>
        <p:spPr bwMode="auto">
          <a:xfrm>
            <a:off x="7896225" y="547688"/>
            <a:ext cx="2305050" cy="3167062"/>
          </a:xfrm>
          <a:prstGeom prst="ellipse">
            <a:avLst/>
          </a:prstGeom>
          <a:noFill/>
          <a:ln w="38100" algn="ctr">
            <a:solidFill>
              <a:schemeClr val="hlink"/>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sp>
        <p:nvSpPr>
          <p:cNvPr id="33" name="Text Box 33">
            <a:extLst>
              <a:ext uri="{FF2B5EF4-FFF2-40B4-BE49-F238E27FC236}">
                <a16:creationId xmlns:a16="http://schemas.microsoft.com/office/drawing/2014/main" id="{6BBD7306-A21E-4B01-8EA7-41498FA3D74C}"/>
              </a:ext>
            </a:extLst>
          </p:cNvPr>
          <p:cNvSpPr txBox="1">
            <a:spLocks noChangeArrowheads="1"/>
          </p:cNvSpPr>
          <p:nvPr/>
        </p:nvSpPr>
        <p:spPr bwMode="auto">
          <a:xfrm>
            <a:off x="2063750" y="4003676"/>
            <a:ext cx="935038" cy="519113"/>
          </a:xfrm>
          <a:prstGeom prst="rect">
            <a:avLst/>
          </a:prstGeom>
          <a:solidFill>
            <a:srgbClr val="993366"/>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zh-CN" altLang="en-US" sz="2800" b="1">
                <a:latin typeface="Times New Roman" panose="02020603050405020304" pitchFamily="18" charset="0"/>
                <a:ea typeface="宋体" panose="02010600030101010101" pitchFamily="2" charset="-122"/>
                <a:sym typeface="Symbol" panose="05050102010706020507" pitchFamily="18" charset="2"/>
              </a:rPr>
              <a:t>明确</a:t>
            </a:r>
          </a:p>
        </p:txBody>
      </p:sp>
      <p:sp>
        <p:nvSpPr>
          <p:cNvPr id="34" name="Text Box 34">
            <a:extLst>
              <a:ext uri="{FF2B5EF4-FFF2-40B4-BE49-F238E27FC236}">
                <a16:creationId xmlns:a16="http://schemas.microsoft.com/office/drawing/2014/main" id="{C67E69DD-5A82-4097-B150-78607F8D5699}"/>
              </a:ext>
            </a:extLst>
          </p:cNvPr>
          <p:cNvSpPr txBox="1">
            <a:spLocks noChangeArrowheads="1"/>
          </p:cNvSpPr>
          <p:nvPr/>
        </p:nvSpPr>
        <p:spPr bwMode="auto">
          <a:xfrm>
            <a:off x="2927351" y="4003676"/>
            <a:ext cx="734377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kumimoji="1" lang="zh-CN" altLang="en-US" sz="2400" b="1">
                <a:solidFill>
                  <a:srgbClr val="CC0000"/>
                </a:solidFill>
                <a:latin typeface="Times New Roman" panose="02020603050405020304" pitchFamily="18" charset="0"/>
                <a:ea typeface="仿宋_GB2312" pitchFamily="49" charset="-122"/>
              </a:rPr>
              <a:t>（</a:t>
            </a:r>
            <a:r>
              <a:rPr kumimoji="1" lang="en-US" altLang="zh-CN" sz="2400" b="1">
                <a:solidFill>
                  <a:srgbClr val="CC0000"/>
                </a:solidFill>
                <a:latin typeface="Times New Roman" panose="02020603050405020304" pitchFamily="18" charset="0"/>
                <a:ea typeface="仿宋_GB2312" pitchFamily="49" charset="-122"/>
              </a:rPr>
              <a:t>1</a:t>
            </a:r>
            <a:r>
              <a:rPr kumimoji="1" lang="zh-CN" altLang="en-US" sz="2400" b="1">
                <a:solidFill>
                  <a:srgbClr val="CC0000"/>
                </a:solidFill>
                <a:latin typeface="Times New Roman" panose="02020603050405020304" pitchFamily="18" charset="0"/>
                <a:ea typeface="仿宋_GB2312" pitchFamily="49" charset="-122"/>
              </a:rPr>
              <a:t>） </a:t>
            </a:r>
            <a:r>
              <a:rPr kumimoji="1" lang="en-US" altLang="zh-CN" sz="2400" b="1">
                <a:solidFill>
                  <a:srgbClr val="CC0000"/>
                </a:solidFill>
                <a:latin typeface="Times New Roman" panose="02020603050405020304" pitchFamily="18" charset="0"/>
                <a:ea typeface="仿宋_GB2312" pitchFamily="49" charset="-122"/>
              </a:rPr>
              <a:t>KCL</a:t>
            </a:r>
            <a:r>
              <a:rPr kumimoji="1" lang="zh-CN" altLang="en-US" sz="2400" b="1">
                <a:solidFill>
                  <a:srgbClr val="CC0000"/>
                </a:solidFill>
                <a:latin typeface="Times New Roman" panose="02020603050405020304" pitchFamily="18" charset="0"/>
                <a:ea typeface="仿宋_GB2312" pitchFamily="49" charset="-122"/>
              </a:rPr>
              <a:t>是电荷守恒和电流连续性原理在电路中任</a:t>
            </a:r>
          </a:p>
          <a:p>
            <a:r>
              <a:rPr kumimoji="1" lang="zh-CN" altLang="en-US" sz="2400" b="1">
                <a:solidFill>
                  <a:srgbClr val="CC0000"/>
                </a:solidFill>
                <a:latin typeface="Times New Roman" panose="02020603050405020304" pitchFamily="18" charset="0"/>
                <a:ea typeface="仿宋_GB2312" pitchFamily="49" charset="-122"/>
              </a:rPr>
              <a:t>          意结点处的反映；</a:t>
            </a:r>
          </a:p>
        </p:txBody>
      </p:sp>
      <p:sp>
        <p:nvSpPr>
          <p:cNvPr id="35" name="Text Box 35">
            <a:extLst>
              <a:ext uri="{FF2B5EF4-FFF2-40B4-BE49-F238E27FC236}">
                <a16:creationId xmlns:a16="http://schemas.microsoft.com/office/drawing/2014/main" id="{05A6EB6A-9302-4978-90BF-A9F9FA0088B1}"/>
              </a:ext>
            </a:extLst>
          </p:cNvPr>
          <p:cNvSpPr txBox="1">
            <a:spLocks noChangeArrowheads="1"/>
          </p:cNvSpPr>
          <p:nvPr/>
        </p:nvSpPr>
        <p:spPr bwMode="auto">
          <a:xfrm>
            <a:off x="2711450" y="4867276"/>
            <a:ext cx="7704138"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kumimoji="1" lang="zh-CN" altLang="en-US" sz="2400" b="1">
                <a:solidFill>
                  <a:srgbClr val="CC0000"/>
                </a:solidFill>
                <a:latin typeface="Times New Roman" panose="02020603050405020304" pitchFamily="18" charset="0"/>
                <a:ea typeface="仿宋_GB2312" pitchFamily="49" charset="-122"/>
                <a:sym typeface="Symbol" panose="05050102010706020507" pitchFamily="18" charset="2"/>
              </a:rPr>
              <a:t>（</a:t>
            </a:r>
            <a:r>
              <a:rPr kumimoji="1" lang="en-US" altLang="zh-CN" sz="2400" b="1">
                <a:solidFill>
                  <a:srgbClr val="CC0000"/>
                </a:solidFill>
                <a:latin typeface="Times New Roman" panose="02020603050405020304" pitchFamily="18" charset="0"/>
                <a:ea typeface="仿宋_GB2312" pitchFamily="49" charset="-122"/>
                <a:sym typeface="Symbol" panose="05050102010706020507" pitchFamily="18" charset="2"/>
              </a:rPr>
              <a:t>2</a:t>
            </a:r>
            <a:r>
              <a:rPr kumimoji="1" lang="zh-CN" altLang="en-US" sz="2400" b="1">
                <a:solidFill>
                  <a:srgbClr val="CC0000"/>
                </a:solidFill>
                <a:latin typeface="Times New Roman" panose="02020603050405020304" pitchFamily="18" charset="0"/>
                <a:ea typeface="仿宋_GB2312" pitchFamily="49" charset="-122"/>
                <a:sym typeface="Symbol" panose="05050102010706020507" pitchFamily="18" charset="2"/>
              </a:rPr>
              <a:t>） </a:t>
            </a:r>
            <a:r>
              <a:rPr kumimoji="1" lang="en-US" altLang="zh-CN" sz="2400" b="1">
                <a:solidFill>
                  <a:srgbClr val="CC0000"/>
                </a:solidFill>
                <a:latin typeface="Times New Roman" panose="02020603050405020304" pitchFamily="18" charset="0"/>
                <a:ea typeface="仿宋_GB2312" pitchFamily="49" charset="-122"/>
              </a:rPr>
              <a:t>KCL</a:t>
            </a:r>
            <a:r>
              <a:rPr kumimoji="1" lang="zh-CN" altLang="en-US" sz="2400" b="1">
                <a:solidFill>
                  <a:srgbClr val="CC0000"/>
                </a:solidFill>
                <a:latin typeface="Times New Roman" panose="02020603050405020304" pitchFamily="18" charset="0"/>
                <a:ea typeface="仿宋_GB2312" pitchFamily="49" charset="-122"/>
              </a:rPr>
              <a:t>是对支路电流加的约束，与支路上接的是</a:t>
            </a:r>
          </a:p>
          <a:p>
            <a:pPr algn="ctr"/>
            <a:r>
              <a:rPr kumimoji="1" lang="zh-CN" altLang="en-US" sz="2400" b="1">
                <a:solidFill>
                  <a:srgbClr val="CC0000"/>
                </a:solidFill>
                <a:latin typeface="Times New Roman" panose="02020603050405020304" pitchFamily="18" charset="0"/>
                <a:ea typeface="仿宋_GB2312" pitchFamily="49" charset="-122"/>
              </a:rPr>
              <a:t>           什么元件无关，与电路是线性还是非线性无关；</a:t>
            </a:r>
          </a:p>
        </p:txBody>
      </p:sp>
      <p:sp>
        <p:nvSpPr>
          <p:cNvPr id="36" name="Text Box 36">
            <a:extLst>
              <a:ext uri="{FF2B5EF4-FFF2-40B4-BE49-F238E27FC236}">
                <a16:creationId xmlns:a16="http://schemas.microsoft.com/office/drawing/2014/main" id="{05969959-AB55-40FF-B493-9613A747D18B}"/>
              </a:ext>
            </a:extLst>
          </p:cNvPr>
          <p:cNvSpPr txBox="1">
            <a:spLocks noChangeArrowheads="1"/>
          </p:cNvSpPr>
          <p:nvPr/>
        </p:nvSpPr>
        <p:spPr bwMode="auto">
          <a:xfrm>
            <a:off x="2927350" y="5732464"/>
            <a:ext cx="72009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kumimoji="1" lang="zh-CN" altLang="en-US" sz="2400" b="1">
                <a:solidFill>
                  <a:srgbClr val="CC0000"/>
                </a:solidFill>
                <a:latin typeface="Times New Roman" panose="02020603050405020304" pitchFamily="18" charset="0"/>
                <a:ea typeface="仿宋_GB2312" pitchFamily="49" charset="-122"/>
                <a:sym typeface="Symbol" panose="05050102010706020507" pitchFamily="18" charset="2"/>
              </a:rPr>
              <a:t>（</a:t>
            </a:r>
            <a:r>
              <a:rPr kumimoji="1" lang="en-US" altLang="zh-CN" sz="2400" b="1">
                <a:solidFill>
                  <a:srgbClr val="CC0000"/>
                </a:solidFill>
                <a:latin typeface="Times New Roman" panose="02020603050405020304" pitchFamily="18" charset="0"/>
                <a:ea typeface="仿宋_GB2312" pitchFamily="49" charset="-122"/>
                <a:sym typeface="Symbol" panose="05050102010706020507" pitchFamily="18" charset="2"/>
              </a:rPr>
              <a:t>3</a:t>
            </a:r>
            <a:r>
              <a:rPr kumimoji="1" lang="zh-CN" altLang="en-US" sz="2400" b="1">
                <a:solidFill>
                  <a:srgbClr val="CC0000"/>
                </a:solidFill>
                <a:latin typeface="Times New Roman" panose="02020603050405020304" pitchFamily="18" charset="0"/>
                <a:ea typeface="仿宋_GB2312" pitchFamily="49" charset="-122"/>
                <a:sym typeface="Symbol" panose="05050102010706020507" pitchFamily="18" charset="2"/>
              </a:rPr>
              <a:t>）</a:t>
            </a:r>
            <a:r>
              <a:rPr kumimoji="1" lang="en-US" altLang="zh-CN" sz="2400" b="1">
                <a:solidFill>
                  <a:srgbClr val="CC0000"/>
                </a:solidFill>
                <a:latin typeface="Times New Roman" panose="02020603050405020304" pitchFamily="18" charset="0"/>
                <a:ea typeface="仿宋_GB2312" pitchFamily="49" charset="-122"/>
              </a:rPr>
              <a:t>KCL</a:t>
            </a:r>
            <a:r>
              <a:rPr kumimoji="1" lang="zh-CN" altLang="en-US" sz="2400" b="1">
                <a:solidFill>
                  <a:srgbClr val="CC0000"/>
                </a:solidFill>
                <a:latin typeface="Times New Roman" panose="02020603050405020304" pitchFamily="18" charset="0"/>
                <a:ea typeface="仿宋_GB2312" pitchFamily="49" charset="-122"/>
              </a:rPr>
              <a:t>方程是按电流参考方向列写，与电流实际</a:t>
            </a:r>
          </a:p>
          <a:p>
            <a:r>
              <a:rPr kumimoji="1" lang="zh-CN" altLang="en-US" sz="2400" b="1">
                <a:solidFill>
                  <a:srgbClr val="CC0000"/>
                </a:solidFill>
                <a:latin typeface="Times New Roman" panose="02020603050405020304" pitchFamily="18" charset="0"/>
                <a:ea typeface="仿宋_GB2312" pitchFamily="49" charset="-122"/>
              </a:rPr>
              <a:t>          方向无关。</a:t>
            </a:r>
          </a:p>
        </p:txBody>
      </p:sp>
    </p:spTree>
    <p:extLst>
      <p:ext uri="{BB962C8B-B14F-4D97-AF65-F5344CB8AC3E}">
        <p14:creationId xmlns:p14="http://schemas.microsoft.com/office/powerpoint/2010/main" val="31349780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nodeType="afterEffect">
                                  <p:stCondLst>
                                    <p:cond delay="0"/>
                                  </p:stCondLst>
                                  <p:childTnLst>
                                    <p:set>
                                      <p:cBhvr>
                                        <p:cTn id="17" dur="1" fill="hold">
                                          <p:stCondLst>
                                            <p:cond delay="0"/>
                                          </p:stCondLst>
                                        </p:cTn>
                                        <p:tgtEl>
                                          <p:spTgt spid="30"/>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31"/>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32"/>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33"/>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34"/>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35"/>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1" grpId="0" animBg="1"/>
      <p:bldP spid="32" grpId="0" animBg="1"/>
      <p:bldP spid="33" grpId="0" animBg="1"/>
      <p:bldP spid="34" grpId="0"/>
      <p:bldP spid="35" grpId="0"/>
      <p:bldP spid="36"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2">
            <a:extLst>
              <a:ext uri="{FF2B5EF4-FFF2-40B4-BE49-F238E27FC236}">
                <a16:creationId xmlns:a16="http://schemas.microsoft.com/office/drawing/2014/main" id="{F458D432-95C9-40DB-A668-81AFFAFAED6E}"/>
              </a:ext>
            </a:extLst>
          </p:cNvPr>
          <p:cNvGrpSpPr>
            <a:grpSpLocks/>
          </p:cNvGrpSpPr>
          <p:nvPr/>
        </p:nvGrpSpPr>
        <p:grpSpPr bwMode="auto">
          <a:xfrm>
            <a:off x="4367213" y="4148138"/>
            <a:ext cx="493712" cy="819150"/>
            <a:chOff x="1673" y="401"/>
            <a:chExt cx="311" cy="516"/>
          </a:xfrm>
        </p:grpSpPr>
        <p:sp>
          <p:nvSpPr>
            <p:cNvPr id="3" name="Text Box 46">
              <a:extLst>
                <a:ext uri="{FF2B5EF4-FFF2-40B4-BE49-F238E27FC236}">
                  <a16:creationId xmlns:a16="http://schemas.microsoft.com/office/drawing/2014/main" id="{D5689F85-3B4A-416F-803F-A32A5B40C43B}"/>
                </a:ext>
              </a:extLst>
            </p:cNvPr>
            <p:cNvSpPr txBox="1">
              <a:spLocks noChangeArrowheads="1"/>
            </p:cNvSpPr>
            <p:nvPr/>
          </p:nvSpPr>
          <p:spPr bwMode="auto">
            <a:xfrm>
              <a:off x="1673" y="593"/>
              <a:ext cx="31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kumimoji="1" lang="en-US" altLang="zh-CN" sz="2400" b="1" i="1" dirty="0">
                  <a:latin typeface="Times New Roman" panose="02020603050405020304" pitchFamily="18" charset="0"/>
                  <a:ea typeface="宋体" panose="02010600030101010101" pitchFamily="2" charset="-122"/>
                  <a:sym typeface="Symbol" panose="05050102010706020507" pitchFamily="18" charset="2"/>
                </a:rPr>
                <a:t>U</a:t>
              </a:r>
              <a:r>
                <a:rPr kumimoji="1" lang="en-US" altLang="zh-CN" sz="1400" b="1" dirty="0">
                  <a:latin typeface="Times New Roman" panose="02020603050405020304" pitchFamily="18" charset="0"/>
                  <a:ea typeface="宋体" panose="02010600030101010101" pitchFamily="2" charset="-122"/>
                  <a:sym typeface="Symbol" panose="05050102010706020507" pitchFamily="18" charset="2"/>
                </a:rPr>
                <a:t>3</a:t>
              </a:r>
              <a:endParaRPr kumimoji="1" lang="en-US" altLang="zh-CN" sz="2400" b="1" dirty="0">
                <a:latin typeface="Times New Roman" panose="02020603050405020304" pitchFamily="18" charset="0"/>
                <a:ea typeface="仿宋_GB2312" pitchFamily="49" charset="-122"/>
                <a:sym typeface="Symbol" panose="05050102010706020507" pitchFamily="18" charset="2"/>
              </a:endParaRPr>
            </a:p>
          </p:txBody>
        </p:sp>
        <p:sp>
          <p:nvSpPr>
            <p:cNvPr id="4" name="Line 43">
              <a:extLst>
                <a:ext uri="{FF2B5EF4-FFF2-40B4-BE49-F238E27FC236}">
                  <a16:creationId xmlns:a16="http://schemas.microsoft.com/office/drawing/2014/main" id="{E38B054C-D046-49EE-A011-0B77386F95F5}"/>
                </a:ext>
              </a:extLst>
            </p:cNvPr>
            <p:cNvSpPr>
              <a:spLocks noChangeShapeType="1"/>
            </p:cNvSpPr>
            <p:nvPr/>
          </p:nvSpPr>
          <p:spPr bwMode="auto">
            <a:xfrm>
              <a:off x="1764" y="917"/>
              <a:ext cx="168"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 name="Line 44">
              <a:extLst>
                <a:ext uri="{FF2B5EF4-FFF2-40B4-BE49-F238E27FC236}">
                  <a16:creationId xmlns:a16="http://schemas.microsoft.com/office/drawing/2014/main" id="{BEAEB4BB-18D0-47F5-9945-E3B014196762}"/>
                </a:ext>
              </a:extLst>
            </p:cNvPr>
            <p:cNvSpPr>
              <a:spLocks noChangeShapeType="1"/>
            </p:cNvSpPr>
            <p:nvPr/>
          </p:nvSpPr>
          <p:spPr bwMode="auto">
            <a:xfrm>
              <a:off x="1764" y="485"/>
              <a:ext cx="168"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 name="Line 45">
              <a:extLst>
                <a:ext uri="{FF2B5EF4-FFF2-40B4-BE49-F238E27FC236}">
                  <a16:creationId xmlns:a16="http://schemas.microsoft.com/office/drawing/2014/main" id="{44016358-BBA2-47B7-921F-A98BB31EE829}"/>
                </a:ext>
              </a:extLst>
            </p:cNvPr>
            <p:cNvSpPr>
              <a:spLocks noChangeShapeType="1"/>
            </p:cNvSpPr>
            <p:nvPr/>
          </p:nvSpPr>
          <p:spPr bwMode="auto">
            <a:xfrm rot="-5400000">
              <a:off x="1764" y="485"/>
              <a:ext cx="168"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7" name="Text Box 2">
            <a:extLst>
              <a:ext uri="{FF2B5EF4-FFF2-40B4-BE49-F238E27FC236}">
                <a16:creationId xmlns:a16="http://schemas.microsoft.com/office/drawing/2014/main" id="{3A85BD3B-2185-40B9-8CE6-57BE99BD7144}"/>
              </a:ext>
            </a:extLst>
          </p:cNvPr>
          <p:cNvSpPr txBox="1">
            <a:spLocks noChangeArrowheads="1"/>
          </p:cNvSpPr>
          <p:nvPr/>
        </p:nvSpPr>
        <p:spPr bwMode="auto">
          <a:xfrm>
            <a:off x="5682827" y="3468341"/>
            <a:ext cx="594645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a:r>
              <a:rPr kumimoji="1" lang="zh-CN" altLang="en-US" sz="2400" b="1" dirty="0">
                <a:latin typeface="仿宋_GB2312" pitchFamily="49" charset="-122"/>
                <a:ea typeface="仿宋_GB2312" pitchFamily="49" charset="-122"/>
                <a:sym typeface="Symbol" panose="05050102010706020507" pitchFamily="18" charset="2"/>
              </a:rPr>
              <a:t>（</a:t>
            </a:r>
            <a:r>
              <a:rPr kumimoji="1" lang="en-US" altLang="zh-CN" sz="2400" b="1" dirty="0">
                <a:latin typeface="仿宋_GB2312" pitchFamily="49" charset="-122"/>
                <a:ea typeface="仿宋_GB2312" pitchFamily="49" charset="-122"/>
                <a:sym typeface="Symbol" panose="05050102010706020507" pitchFamily="18" charset="2"/>
              </a:rPr>
              <a:t>2</a:t>
            </a:r>
            <a:r>
              <a:rPr kumimoji="1" lang="zh-CN" altLang="en-US" sz="2400" b="1" dirty="0">
                <a:latin typeface="仿宋_GB2312" pitchFamily="49" charset="-122"/>
                <a:ea typeface="仿宋_GB2312" pitchFamily="49" charset="-122"/>
                <a:sym typeface="Symbol" panose="05050102010706020507" pitchFamily="18" charset="2"/>
              </a:rPr>
              <a:t>）选定回路绕行方向，顺时针或逆时针</a:t>
            </a:r>
            <a:r>
              <a:rPr kumimoji="1" lang="en-US" altLang="zh-CN" sz="2400" b="1" dirty="0">
                <a:latin typeface="仿宋_GB2312" pitchFamily="49" charset="-122"/>
                <a:ea typeface="仿宋_GB2312" pitchFamily="49" charset="-122"/>
                <a:sym typeface="Symbol" panose="05050102010706020507" pitchFamily="18" charset="2"/>
              </a:rPr>
              <a:t>.</a:t>
            </a:r>
          </a:p>
        </p:txBody>
      </p:sp>
      <p:sp>
        <p:nvSpPr>
          <p:cNvPr id="8" name="Text Box 3">
            <a:extLst>
              <a:ext uri="{FF2B5EF4-FFF2-40B4-BE49-F238E27FC236}">
                <a16:creationId xmlns:a16="http://schemas.microsoft.com/office/drawing/2014/main" id="{47D0520C-8A7B-4005-822B-10F07184099E}"/>
              </a:ext>
            </a:extLst>
          </p:cNvPr>
          <p:cNvSpPr txBox="1">
            <a:spLocks noChangeArrowheads="1"/>
          </p:cNvSpPr>
          <p:nvPr/>
        </p:nvSpPr>
        <p:spPr bwMode="auto">
          <a:xfrm>
            <a:off x="6276182" y="4060027"/>
            <a:ext cx="464343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kumimoji="1" lang="en-US" altLang="zh-CN" sz="2800" b="1" dirty="0">
                <a:latin typeface="Times New Roman" panose="02020603050405020304" pitchFamily="18" charset="0"/>
                <a:ea typeface="宋体" panose="02010600030101010101" pitchFamily="2" charset="-122"/>
                <a:sym typeface="Symbol" panose="05050102010706020507" pitchFamily="18" charset="2"/>
              </a:rPr>
              <a:t>–</a:t>
            </a:r>
            <a:r>
              <a:rPr kumimoji="1" lang="en-US" altLang="zh-CN" sz="2800" b="1" i="1" dirty="0">
                <a:latin typeface="Times New Roman" panose="02020603050405020304" pitchFamily="18" charset="0"/>
                <a:ea typeface="宋体" panose="02010600030101010101" pitchFamily="2" charset="-122"/>
                <a:sym typeface="Symbol" panose="05050102010706020507" pitchFamily="18" charset="2"/>
              </a:rPr>
              <a:t>U</a:t>
            </a:r>
            <a:r>
              <a:rPr kumimoji="1" lang="en-US" altLang="zh-CN" sz="2800" b="1" baseline="-25000" dirty="0">
                <a:latin typeface="Times New Roman" panose="02020603050405020304" pitchFamily="18" charset="0"/>
                <a:ea typeface="宋体" panose="02010600030101010101" pitchFamily="2" charset="-122"/>
                <a:sym typeface="Symbol" panose="05050102010706020507" pitchFamily="18" charset="2"/>
              </a:rPr>
              <a:t>1</a:t>
            </a:r>
            <a:r>
              <a:rPr kumimoji="1" lang="en-US" altLang="zh-CN" sz="2800" b="1" i="1" dirty="0">
                <a:latin typeface="Times New Roman" panose="02020603050405020304" pitchFamily="18" charset="0"/>
                <a:ea typeface="宋体" panose="02010600030101010101" pitchFamily="2" charset="-122"/>
                <a:sym typeface="Symbol" panose="05050102010706020507" pitchFamily="18" charset="2"/>
              </a:rPr>
              <a:t>–U</a:t>
            </a:r>
            <a:r>
              <a:rPr kumimoji="1" lang="en-US" altLang="zh-CN" sz="2800" b="1" baseline="-25000" dirty="0">
                <a:latin typeface="Times New Roman" panose="02020603050405020304" pitchFamily="18" charset="0"/>
                <a:ea typeface="宋体" panose="02010600030101010101" pitchFamily="2" charset="-122"/>
                <a:sym typeface="Symbol" panose="05050102010706020507" pitchFamily="18" charset="2"/>
              </a:rPr>
              <a:t>S1</a:t>
            </a:r>
            <a:r>
              <a:rPr kumimoji="1" lang="en-US" altLang="zh-CN" sz="2800" b="1" i="1" dirty="0">
                <a:latin typeface="Times New Roman" panose="02020603050405020304" pitchFamily="18" charset="0"/>
                <a:ea typeface="宋体" panose="02010600030101010101" pitchFamily="2" charset="-122"/>
                <a:sym typeface="Symbol" panose="05050102010706020507" pitchFamily="18" charset="2"/>
              </a:rPr>
              <a:t>+U</a:t>
            </a:r>
            <a:r>
              <a:rPr kumimoji="1" lang="en-US" altLang="zh-CN" sz="2800" b="1" baseline="-25000" dirty="0">
                <a:latin typeface="Times New Roman" panose="02020603050405020304" pitchFamily="18" charset="0"/>
                <a:ea typeface="宋体" panose="02010600030101010101" pitchFamily="2" charset="-122"/>
                <a:sym typeface="Symbol" panose="05050102010706020507" pitchFamily="18" charset="2"/>
              </a:rPr>
              <a:t>2</a:t>
            </a:r>
            <a:r>
              <a:rPr kumimoji="1" lang="en-US" altLang="zh-CN" sz="2800" b="1" i="1" dirty="0">
                <a:latin typeface="Times New Roman" panose="02020603050405020304" pitchFamily="18" charset="0"/>
                <a:ea typeface="宋体" panose="02010600030101010101" pitchFamily="2" charset="-122"/>
                <a:sym typeface="Symbol" panose="05050102010706020507" pitchFamily="18" charset="2"/>
              </a:rPr>
              <a:t>+U</a:t>
            </a:r>
            <a:r>
              <a:rPr kumimoji="1" lang="en-US" altLang="zh-CN" sz="2800" b="1" baseline="-25000" dirty="0">
                <a:latin typeface="Times New Roman" panose="02020603050405020304" pitchFamily="18" charset="0"/>
                <a:ea typeface="宋体" panose="02010600030101010101" pitchFamily="2" charset="-122"/>
                <a:sym typeface="Symbol" panose="05050102010706020507" pitchFamily="18" charset="2"/>
              </a:rPr>
              <a:t>3</a:t>
            </a:r>
            <a:r>
              <a:rPr kumimoji="1" lang="en-US" altLang="zh-CN" sz="2800" b="1" i="1" dirty="0">
                <a:latin typeface="Times New Roman" panose="02020603050405020304" pitchFamily="18" charset="0"/>
                <a:ea typeface="宋体" panose="02010600030101010101" pitchFamily="2" charset="-122"/>
                <a:sym typeface="Symbol" panose="05050102010706020507" pitchFamily="18" charset="2"/>
              </a:rPr>
              <a:t>+U</a:t>
            </a:r>
            <a:r>
              <a:rPr kumimoji="1" lang="en-US" altLang="zh-CN" sz="2800" b="1" baseline="-25000" dirty="0">
                <a:latin typeface="Times New Roman" panose="02020603050405020304" pitchFamily="18" charset="0"/>
                <a:ea typeface="宋体" panose="02010600030101010101" pitchFamily="2" charset="-122"/>
                <a:sym typeface="Symbol" panose="05050102010706020507" pitchFamily="18" charset="2"/>
              </a:rPr>
              <a:t>4</a:t>
            </a:r>
            <a:r>
              <a:rPr kumimoji="1" lang="en-US" altLang="zh-CN" sz="2800" b="1" i="1" dirty="0">
                <a:latin typeface="Times New Roman" panose="02020603050405020304" pitchFamily="18" charset="0"/>
                <a:ea typeface="宋体" panose="02010600030101010101" pitchFamily="2" charset="-122"/>
                <a:sym typeface="Symbol" panose="05050102010706020507" pitchFamily="18" charset="2"/>
              </a:rPr>
              <a:t>+U</a:t>
            </a:r>
            <a:r>
              <a:rPr kumimoji="1" lang="en-US" altLang="zh-CN" sz="2800" b="1" baseline="-25000" dirty="0">
                <a:latin typeface="Times New Roman" panose="02020603050405020304" pitchFamily="18" charset="0"/>
                <a:ea typeface="宋体" panose="02010600030101010101" pitchFamily="2" charset="-122"/>
                <a:sym typeface="Symbol" panose="05050102010706020507" pitchFamily="18" charset="2"/>
              </a:rPr>
              <a:t>S4</a:t>
            </a:r>
            <a:r>
              <a:rPr kumimoji="1" lang="en-US" altLang="zh-CN" sz="2800" b="1" i="1" dirty="0">
                <a:latin typeface="Times New Roman" panose="02020603050405020304" pitchFamily="18" charset="0"/>
                <a:ea typeface="宋体" panose="02010600030101010101" pitchFamily="2" charset="-122"/>
                <a:sym typeface="Symbol" panose="05050102010706020507" pitchFamily="18" charset="2"/>
              </a:rPr>
              <a:t>= </a:t>
            </a:r>
            <a:r>
              <a:rPr kumimoji="1" lang="en-US" altLang="zh-CN" sz="2800" b="1" dirty="0">
                <a:latin typeface="Times New Roman" panose="02020603050405020304" pitchFamily="18" charset="0"/>
                <a:ea typeface="宋体" panose="02010600030101010101" pitchFamily="2" charset="-122"/>
                <a:sym typeface="Symbol" panose="05050102010706020507" pitchFamily="18" charset="2"/>
              </a:rPr>
              <a:t>0</a:t>
            </a:r>
          </a:p>
        </p:txBody>
      </p:sp>
      <p:sp>
        <p:nvSpPr>
          <p:cNvPr id="9" name="Text Box 4">
            <a:extLst>
              <a:ext uri="{FF2B5EF4-FFF2-40B4-BE49-F238E27FC236}">
                <a16:creationId xmlns:a16="http://schemas.microsoft.com/office/drawing/2014/main" id="{1FF0C1E1-1616-4761-AD74-52DC00FDD7A4}"/>
              </a:ext>
            </a:extLst>
          </p:cNvPr>
          <p:cNvSpPr txBox="1">
            <a:spLocks noChangeArrowheads="1"/>
          </p:cNvSpPr>
          <p:nvPr/>
        </p:nvSpPr>
        <p:spPr bwMode="auto">
          <a:xfrm>
            <a:off x="1554217" y="257925"/>
            <a:ext cx="5903913" cy="60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nchor="ctr">
            <a:spAutoFit/>
          </a:bodyPr>
          <a:lstStyle>
            <a:lvl1pPr marL="666750" indent="-66675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a:lnSpc>
                <a:spcPct val="120000"/>
              </a:lnSpc>
              <a:spcBef>
                <a:spcPct val="50000"/>
              </a:spcBef>
            </a:pPr>
            <a:r>
              <a:rPr kumimoji="1" lang="en-US" altLang="zh-CN" sz="2800" b="1" dirty="0">
                <a:latin typeface="仿宋_GB2312" pitchFamily="49" charset="-122"/>
                <a:ea typeface="仿宋_GB2312" pitchFamily="49" charset="-122"/>
                <a:sym typeface="Symbol" panose="05050102010706020507" pitchFamily="18" charset="2"/>
              </a:rPr>
              <a:t>&lt;3&gt;.  </a:t>
            </a:r>
            <a:r>
              <a:rPr kumimoji="1" lang="zh-CN" altLang="en-US" sz="2800" b="1" dirty="0">
                <a:latin typeface="仿宋_GB2312" pitchFamily="49" charset="-122"/>
                <a:ea typeface="仿宋_GB2312" pitchFamily="49" charset="-122"/>
                <a:sym typeface="Symbol" panose="05050102010706020507" pitchFamily="18" charset="2"/>
              </a:rPr>
              <a:t>基尔霍夫电压定律 </a:t>
            </a:r>
            <a:r>
              <a:rPr kumimoji="1" lang="en-US" altLang="zh-CN" sz="2800" b="1" dirty="0">
                <a:latin typeface="仿宋_GB2312" pitchFamily="49" charset="-122"/>
                <a:ea typeface="仿宋_GB2312" pitchFamily="49" charset="-122"/>
                <a:sym typeface="Symbol" panose="05050102010706020507" pitchFamily="18" charset="2"/>
              </a:rPr>
              <a:t>(</a:t>
            </a:r>
            <a:r>
              <a:rPr kumimoji="1" lang="en-US" altLang="zh-CN" sz="2800" b="1" dirty="0">
                <a:latin typeface="Times New Roman" panose="02020603050405020304" pitchFamily="18" charset="0"/>
                <a:ea typeface="仿宋_GB2312" pitchFamily="49" charset="-122"/>
                <a:sym typeface="Symbol" panose="05050102010706020507" pitchFamily="18" charset="2"/>
              </a:rPr>
              <a:t>KVL</a:t>
            </a:r>
            <a:r>
              <a:rPr kumimoji="1" lang="en-US" altLang="zh-CN" sz="2800" b="1" dirty="0">
                <a:latin typeface="仿宋_GB2312" pitchFamily="49" charset="-122"/>
                <a:ea typeface="仿宋_GB2312" pitchFamily="49" charset="-122"/>
                <a:sym typeface="Symbol" panose="05050102010706020507" pitchFamily="18" charset="2"/>
              </a:rPr>
              <a:t>)</a:t>
            </a:r>
            <a:endParaRPr kumimoji="1" lang="en-US" altLang="zh-CN" sz="2800" b="1" dirty="0">
              <a:latin typeface="仿宋_GB2312" pitchFamily="49" charset="-122"/>
              <a:ea typeface="仿宋_GB2312" pitchFamily="49" charset="-122"/>
            </a:endParaRPr>
          </a:p>
        </p:txBody>
      </p:sp>
      <p:sp>
        <p:nvSpPr>
          <p:cNvPr id="10" name="Text Box 5">
            <a:extLst>
              <a:ext uri="{FF2B5EF4-FFF2-40B4-BE49-F238E27FC236}">
                <a16:creationId xmlns:a16="http://schemas.microsoft.com/office/drawing/2014/main" id="{BA05BEB5-9991-491F-BEE1-6D8B63D2E39B}"/>
              </a:ext>
            </a:extLst>
          </p:cNvPr>
          <p:cNvSpPr txBox="1">
            <a:spLocks noChangeArrowheads="1"/>
          </p:cNvSpPr>
          <p:nvPr/>
        </p:nvSpPr>
        <p:spPr bwMode="auto">
          <a:xfrm>
            <a:off x="2287062" y="881984"/>
            <a:ext cx="9251950" cy="940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square" anchor="ctr">
            <a:spAutoFit/>
          </a:bodyPr>
          <a:lstStyle>
            <a:lvl1pPr marL="666750" indent="-66675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nSpc>
                <a:spcPct val="120000"/>
              </a:lnSpc>
            </a:pPr>
            <a:r>
              <a:rPr kumimoji="1" lang="zh-CN" altLang="en-US" sz="2400" b="1" dirty="0">
                <a:latin typeface="Times New Roman" panose="02020603050405020304" pitchFamily="18" charset="0"/>
                <a:ea typeface="仿宋_GB2312" pitchFamily="49" charset="-122"/>
                <a:sym typeface="Symbol" panose="05050102010706020507" pitchFamily="18" charset="2"/>
              </a:rPr>
              <a:t>在</a:t>
            </a:r>
            <a:r>
              <a:rPr kumimoji="1" lang="zh-CN" altLang="zh-CN" sz="2400" b="1" dirty="0">
                <a:latin typeface="Times New Roman" panose="02020603050405020304" pitchFamily="18" charset="0"/>
                <a:ea typeface="仿宋_GB2312" pitchFamily="49" charset="-122"/>
                <a:sym typeface="Symbol" panose="05050102010706020507" pitchFamily="18" charset="2"/>
              </a:rPr>
              <a:t>集总参数电路中，任一时刻，</a:t>
            </a:r>
            <a:r>
              <a:rPr kumimoji="1" lang="zh-CN" altLang="en-US" sz="2400" b="1" dirty="0">
                <a:latin typeface="Times New Roman" panose="02020603050405020304" pitchFamily="18" charset="0"/>
                <a:ea typeface="仿宋_GB2312" pitchFamily="49" charset="-122"/>
                <a:sym typeface="Symbol" panose="05050102010706020507" pitchFamily="18" charset="2"/>
              </a:rPr>
              <a:t>沿任一闭合路径绕行，各支路电压</a:t>
            </a:r>
            <a:endParaRPr kumimoji="1" lang="en-US" altLang="zh-CN" sz="2400" b="1" dirty="0">
              <a:latin typeface="Times New Roman" panose="02020603050405020304" pitchFamily="18" charset="0"/>
              <a:ea typeface="仿宋_GB2312" pitchFamily="49" charset="-122"/>
              <a:sym typeface="Symbol" panose="05050102010706020507" pitchFamily="18" charset="2"/>
            </a:endParaRPr>
          </a:p>
          <a:p>
            <a:pPr>
              <a:lnSpc>
                <a:spcPct val="120000"/>
              </a:lnSpc>
            </a:pPr>
            <a:r>
              <a:rPr kumimoji="1" lang="zh-CN" altLang="en-US" sz="2400" b="1" dirty="0">
                <a:latin typeface="Times New Roman" panose="02020603050405020304" pitchFamily="18" charset="0"/>
                <a:ea typeface="仿宋_GB2312" pitchFamily="49" charset="-122"/>
                <a:sym typeface="Symbol" panose="05050102010706020507" pitchFamily="18" charset="2"/>
              </a:rPr>
              <a:t>的代数和等于零</a:t>
            </a:r>
            <a:r>
              <a:rPr kumimoji="1" lang="zh-CN" altLang="zh-CN" sz="2400" b="1" dirty="0">
                <a:latin typeface="Times New Roman" panose="02020603050405020304" pitchFamily="18" charset="0"/>
                <a:ea typeface="仿宋_GB2312" pitchFamily="49" charset="-122"/>
                <a:sym typeface="Symbol" panose="05050102010706020507" pitchFamily="18" charset="2"/>
              </a:rPr>
              <a:t>。</a:t>
            </a:r>
            <a:endParaRPr kumimoji="1" lang="zh-CN" altLang="en-US" sz="2400" b="1" dirty="0">
              <a:latin typeface="Times New Roman" panose="02020603050405020304" pitchFamily="18" charset="0"/>
              <a:ea typeface="仿宋_GB2312" pitchFamily="49" charset="-122"/>
            </a:endParaRPr>
          </a:p>
        </p:txBody>
      </p:sp>
      <p:graphicFrame>
        <p:nvGraphicFramePr>
          <p:cNvPr id="11" name="Object 6">
            <a:extLst>
              <a:ext uri="{FF2B5EF4-FFF2-40B4-BE49-F238E27FC236}">
                <a16:creationId xmlns:a16="http://schemas.microsoft.com/office/drawing/2014/main" id="{945823E4-D380-4897-A54D-4DB7F90E7B33}"/>
              </a:ext>
            </a:extLst>
          </p:cNvPr>
          <p:cNvGraphicFramePr>
            <a:graphicFrameLocks noChangeAspect="1"/>
          </p:cNvGraphicFramePr>
          <p:nvPr/>
        </p:nvGraphicFramePr>
        <p:xfrm>
          <a:off x="2568576" y="1966914"/>
          <a:ext cx="2232025" cy="1101725"/>
        </p:xfrm>
        <a:graphic>
          <a:graphicData uri="http://schemas.openxmlformats.org/presentationml/2006/ole">
            <mc:AlternateContent xmlns:mc="http://schemas.openxmlformats.org/markup-compatibility/2006">
              <mc:Choice xmlns:v="urn:schemas-microsoft-com:vml" Requires="v">
                <p:oleObj spid="_x0000_s32778" name="Equation" r:id="rId3" imgW="695191" imgH="409736" progId="Equation.3">
                  <p:embed/>
                </p:oleObj>
              </mc:Choice>
              <mc:Fallback>
                <p:oleObj name="Equation" r:id="rId3" imgW="695191" imgH="409736" progId="Equation.3">
                  <p:embed/>
                  <p:pic>
                    <p:nvPicPr>
                      <p:cNvPr id="11" name="Object 6">
                        <a:extLst>
                          <a:ext uri="{FF2B5EF4-FFF2-40B4-BE49-F238E27FC236}">
                            <a16:creationId xmlns:a16="http://schemas.microsoft.com/office/drawing/2014/main" id="{945823E4-D380-4897-A54D-4DB7F90E7B3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68576" y="1966914"/>
                        <a:ext cx="2232025" cy="1101725"/>
                      </a:xfrm>
                      <a:prstGeom prst="rect">
                        <a:avLst/>
                      </a:prstGeom>
                      <a:gradFill rotWithShape="1">
                        <a:gsLst>
                          <a:gs pos="0">
                            <a:srgbClr val="FFCCCC"/>
                          </a:gs>
                          <a:gs pos="100000">
                            <a:srgbClr val="FFFFFF"/>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 name="Object 7">
            <a:extLst>
              <a:ext uri="{FF2B5EF4-FFF2-40B4-BE49-F238E27FC236}">
                <a16:creationId xmlns:a16="http://schemas.microsoft.com/office/drawing/2014/main" id="{72FDBD6A-A5C0-4435-9153-C623DA2C81A7}"/>
              </a:ext>
            </a:extLst>
          </p:cNvPr>
          <p:cNvGraphicFramePr>
            <a:graphicFrameLocks noChangeAspect="1"/>
          </p:cNvGraphicFramePr>
          <p:nvPr/>
        </p:nvGraphicFramePr>
        <p:xfrm>
          <a:off x="5014913" y="2117725"/>
          <a:ext cx="3603625" cy="609600"/>
        </p:xfrm>
        <a:graphic>
          <a:graphicData uri="http://schemas.openxmlformats.org/presentationml/2006/ole">
            <mc:AlternateContent xmlns:mc="http://schemas.openxmlformats.org/markup-compatibility/2006">
              <mc:Choice xmlns:v="urn:schemas-microsoft-com:vml" Requires="v">
                <p:oleObj spid="_x0000_s32779" name="Equation" r:id="rId5" imgW="1282680" imgH="253800" progId="Equation.DSMT4">
                  <p:embed/>
                </p:oleObj>
              </mc:Choice>
              <mc:Fallback>
                <p:oleObj name="Equation" r:id="rId5" imgW="1282680" imgH="253800" progId="Equation.DSMT4">
                  <p:embed/>
                  <p:pic>
                    <p:nvPicPr>
                      <p:cNvPr id="12" name="Object 7">
                        <a:extLst>
                          <a:ext uri="{FF2B5EF4-FFF2-40B4-BE49-F238E27FC236}">
                            <a16:creationId xmlns:a16="http://schemas.microsoft.com/office/drawing/2014/main" id="{72FDBD6A-A5C0-4435-9153-C623DA2C81A7}"/>
                          </a:ext>
                        </a:extLst>
                      </p:cNvPr>
                      <p:cNvPicPr>
                        <a:picLocks noChangeAspect="1" noChangeArrowheads="1"/>
                      </p:cNvPicPr>
                      <p:nvPr/>
                    </p:nvPicPr>
                    <p:blipFill>
                      <a:blip r:embed="rId6"/>
                      <a:srcRect/>
                      <a:stretch>
                        <a:fillRect/>
                      </a:stretch>
                    </p:blipFill>
                    <p:spPr bwMode="auto">
                      <a:xfrm>
                        <a:off x="5014913" y="2117725"/>
                        <a:ext cx="3603625"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46" name="Group 47">
            <a:extLst>
              <a:ext uri="{FF2B5EF4-FFF2-40B4-BE49-F238E27FC236}">
                <a16:creationId xmlns:a16="http://schemas.microsoft.com/office/drawing/2014/main" id="{6ABF6877-12AB-4947-869F-BFBEB0A8EBCA}"/>
              </a:ext>
            </a:extLst>
          </p:cNvPr>
          <p:cNvGrpSpPr>
            <a:grpSpLocks/>
          </p:cNvGrpSpPr>
          <p:nvPr/>
        </p:nvGrpSpPr>
        <p:grpSpPr bwMode="auto">
          <a:xfrm>
            <a:off x="2927351" y="4437063"/>
            <a:ext cx="493713" cy="819150"/>
            <a:chOff x="1673" y="401"/>
            <a:chExt cx="311" cy="516"/>
          </a:xfrm>
        </p:grpSpPr>
        <p:sp>
          <p:nvSpPr>
            <p:cNvPr id="47" name="Line 48">
              <a:extLst>
                <a:ext uri="{FF2B5EF4-FFF2-40B4-BE49-F238E27FC236}">
                  <a16:creationId xmlns:a16="http://schemas.microsoft.com/office/drawing/2014/main" id="{826260D0-0EBF-450B-BA9D-9861DB9033E2}"/>
                </a:ext>
              </a:extLst>
            </p:cNvPr>
            <p:cNvSpPr>
              <a:spLocks noChangeShapeType="1"/>
            </p:cNvSpPr>
            <p:nvPr/>
          </p:nvSpPr>
          <p:spPr bwMode="auto">
            <a:xfrm>
              <a:off x="1764" y="917"/>
              <a:ext cx="168"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 name="Line 49">
              <a:extLst>
                <a:ext uri="{FF2B5EF4-FFF2-40B4-BE49-F238E27FC236}">
                  <a16:creationId xmlns:a16="http://schemas.microsoft.com/office/drawing/2014/main" id="{F7D15EAA-535F-4511-A5B5-8493B48706AA}"/>
                </a:ext>
              </a:extLst>
            </p:cNvPr>
            <p:cNvSpPr>
              <a:spLocks noChangeShapeType="1"/>
            </p:cNvSpPr>
            <p:nvPr/>
          </p:nvSpPr>
          <p:spPr bwMode="auto">
            <a:xfrm>
              <a:off x="1764" y="485"/>
              <a:ext cx="168"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 name="Line 50">
              <a:extLst>
                <a:ext uri="{FF2B5EF4-FFF2-40B4-BE49-F238E27FC236}">
                  <a16:creationId xmlns:a16="http://schemas.microsoft.com/office/drawing/2014/main" id="{C09CC1C0-FBAC-4676-8074-A12882ABBCF9}"/>
                </a:ext>
              </a:extLst>
            </p:cNvPr>
            <p:cNvSpPr>
              <a:spLocks noChangeShapeType="1"/>
            </p:cNvSpPr>
            <p:nvPr/>
          </p:nvSpPr>
          <p:spPr bwMode="auto">
            <a:xfrm rot="-5400000">
              <a:off x="1764" y="485"/>
              <a:ext cx="168"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0" name="Text Box 51">
              <a:extLst>
                <a:ext uri="{FF2B5EF4-FFF2-40B4-BE49-F238E27FC236}">
                  <a16:creationId xmlns:a16="http://schemas.microsoft.com/office/drawing/2014/main" id="{B014AD13-0A1B-4040-8093-D3290C0F6B5B}"/>
                </a:ext>
              </a:extLst>
            </p:cNvPr>
            <p:cNvSpPr txBox="1">
              <a:spLocks noChangeArrowheads="1"/>
            </p:cNvSpPr>
            <p:nvPr/>
          </p:nvSpPr>
          <p:spPr bwMode="auto">
            <a:xfrm>
              <a:off x="1673" y="593"/>
              <a:ext cx="31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kumimoji="1" lang="en-US" altLang="zh-CN" sz="2400" b="1" i="1">
                  <a:latin typeface="Times New Roman" panose="02020603050405020304" pitchFamily="18" charset="0"/>
                  <a:ea typeface="宋体" panose="02010600030101010101" pitchFamily="2" charset="-122"/>
                  <a:sym typeface="Symbol" panose="05050102010706020507" pitchFamily="18" charset="2"/>
                </a:rPr>
                <a:t>U</a:t>
              </a:r>
              <a:r>
                <a:rPr kumimoji="1" lang="en-US" altLang="zh-CN" sz="1400" b="1">
                  <a:latin typeface="Times New Roman" panose="02020603050405020304" pitchFamily="18" charset="0"/>
                  <a:ea typeface="宋体" panose="02010600030101010101" pitchFamily="2" charset="-122"/>
                  <a:sym typeface="Symbol" panose="05050102010706020507" pitchFamily="18" charset="2"/>
                </a:rPr>
                <a:t>1</a:t>
              </a:r>
              <a:endParaRPr kumimoji="1" lang="en-US" altLang="zh-CN" sz="2400" b="1">
                <a:latin typeface="Times New Roman" panose="02020603050405020304" pitchFamily="18" charset="0"/>
                <a:ea typeface="仿宋_GB2312" pitchFamily="49" charset="-122"/>
                <a:sym typeface="Symbol" panose="05050102010706020507" pitchFamily="18" charset="2"/>
              </a:endParaRPr>
            </a:p>
          </p:txBody>
        </p:sp>
      </p:grpSp>
      <p:grpSp>
        <p:nvGrpSpPr>
          <p:cNvPr id="51" name="Group 52">
            <a:extLst>
              <a:ext uri="{FF2B5EF4-FFF2-40B4-BE49-F238E27FC236}">
                <a16:creationId xmlns:a16="http://schemas.microsoft.com/office/drawing/2014/main" id="{0672FE1C-EE55-4157-84AF-B397B970D669}"/>
              </a:ext>
            </a:extLst>
          </p:cNvPr>
          <p:cNvGrpSpPr>
            <a:grpSpLocks/>
          </p:cNvGrpSpPr>
          <p:nvPr/>
        </p:nvGrpSpPr>
        <p:grpSpPr bwMode="auto">
          <a:xfrm>
            <a:off x="3359151" y="3644900"/>
            <a:ext cx="1058863" cy="457200"/>
            <a:chOff x="3291" y="1678"/>
            <a:chExt cx="667" cy="288"/>
          </a:xfrm>
        </p:grpSpPr>
        <p:sp>
          <p:nvSpPr>
            <p:cNvPr id="52" name="Line 53">
              <a:extLst>
                <a:ext uri="{FF2B5EF4-FFF2-40B4-BE49-F238E27FC236}">
                  <a16:creationId xmlns:a16="http://schemas.microsoft.com/office/drawing/2014/main" id="{0F3C6E2D-9361-48E0-9C12-B5C607FF2F3D}"/>
                </a:ext>
              </a:extLst>
            </p:cNvPr>
            <p:cNvSpPr>
              <a:spLocks noChangeShapeType="1"/>
            </p:cNvSpPr>
            <p:nvPr/>
          </p:nvSpPr>
          <p:spPr bwMode="auto">
            <a:xfrm>
              <a:off x="3790" y="1824"/>
              <a:ext cx="168"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53" name="Group 54">
              <a:extLst>
                <a:ext uri="{FF2B5EF4-FFF2-40B4-BE49-F238E27FC236}">
                  <a16:creationId xmlns:a16="http://schemas.microsoft.com/office/drawing/2014/main" id="{789F42CE-2AC1-4D0B-AA37-52F36BBB8777}"/>
                </a:ext>
              </a:extLst>
            </p:cNvPr>
            <p:cNvGrpSpPr>
              <a:grpSpLocks/>
            </p:cNvGrpSpPr>
            <p:nvPr/>
          </p:nvGrpSpPr>
          <p:grpSpPr bwMode="auto">
            <a:xfrm>
              <a:off x="3291" y="1728"/>
              <a:ext cx="168" cy="168"/>
              <a:chOff x="3303" y="1716"/>
              <a:chExt cx="168" cy="168"/>
            </a:xfrm>
          </p:grpSpPr>
          <p:sp>
            <p:nvSpPr>
              <p:cNvPr id="55" name="Line 55">
                <a:extLst>
                  <a:ext uri="{FF2B5EF4-FFF2-40B4-BE49-F238E27FC236}">
                    <a16:creationId xmlns:a16="http://schemas.microsoft.com/office/drawing/2014/main" id="{8F9DC436-9293-444F-A477-3ED39CB5BFF5}"/>
                  </a:ext>
                </a:extLst>
              </p:cNvPr>
              <p:cNvSpPr>
                <a:spLocks noChangeShapeType="1"/>
              </p:cNvSpPr>
              <p:nvPr/>
            </p:nvSpPr>
            <p:spPr bwMode="auto">
              <a:xfrm>
                <a:off x="3303" y="1812"/>
                <a:ext cx="168"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6" name="Line 56">
                <a:extLst>
                  <a:ext uri="{FF2B5EF4-FFF2-40B4-BE49-F238E27FC236}">
                    <a16:creationId xmlns:a16="http://schemas.microsoft.com/office/drawing/2014/main" id="{91AE4BA4-CF8C-40B3-8FD3-A5257DD125B9}"/>
                  </a:ext>
                </a:extLst>
              </p:cNvPr>
              <p:cNvSpPr>
                <a:spLocks noChangeShapeType="1"/>
              </p:cNvSpPr>
              <p:nvPr/>
            </p:nvSpPr>
            <p:spPr bwMode="auto">
              <a:xfrm rot="-5400000">
                <a:off x="3303" y="1800"/>
                <a:ext cx="168"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54" name="Text Box 57">
              <a:extLst>
                <a:ext uri="{FF2B5EF4-FFF2-40B4-BE49-F238E27FC236}">
                  <a16:creationId xmlns:a16="http://schemas.microsoft.com/office/drawing/2014/main" id="{54F86861-3CEF-4123-9096-23568C9C0AA1}"/>
                </a:ext>
              </a:extLst>
            </p:cNvPr>
            <p:cNvSpPr txBox="1">
              <a:spLocks noChangeArrowheads="1"/>
            </p:cNvSpPr>
            <p:nvPr/>
          </p:nvSpPr>
          <p:spPr bwMode="auto">
            <a:xfrm>
              <a:off x="3459" y="1678"/>
              <a:ext cx="31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kumimoji="1" lang="en-US" altLang="zh-CN" sz="2400" b="1" i="1">
                  <a:latin typeface="Times New Roman" panose="02020603050405020304" pitchFamily="18" charset="0"/>
                  <a:ea typeface="宋体" panose="02010600030101010101" pitchFamily="2" charset="-122"/>
                  <a:sym typeface="Symbol" panose="05050102010706020507" pitchFamily="18" charset="2"/>
                </a:rPr>
                <a:t>U</a:t>
              </a:r>
              <a:r>
                <a:rPr kumimoji="1" lang="en-US" altLang="zh-CN" sz="1400" b="1">
                  <a:latin typeface="Times New Roman" panose="02020603050405020304" pitchFamily="18" charset="0"/>
                  <a:ea typeface="宋体" panose="02010600030101010101" pitchFamily="2" charset="-122"/>
                  <a:sym typeface="Symbol" panose="05050102010706020507" pitchFamily="18" charset="2"/>
                </a:rPr>
                <a:t>2</a:t>
              </a:r>
              <a:endParaRPr kumimoji="1" lang="en-US" altLang="zh-CN" sz="2400" b="1">
                <a:latin typeface="Times New Roman" panose="02020603050405020304" pitchFamily="18" charset="0"/>
                <a:ea typeface="仿宋_GB2312" pitchFamily="49" charset="-122"/>
                <a:sym typeface="Symbol" panose="05050102010706020507" pitchFamily="18" charset="2"/>
              </a:endParaRPr>
            </a:p>
          </p:txBody>
        </p:sp>
      </p:grpSp>
      <p:grpSp>
        <p:nvGrpSpPr>
          <p:cNvPr id="57" name="Group 58">
            <a:extLst>
              <a:ext uri="{FF2B5EF4-FFF2-40B4-BE49-F238E27FC236}">
                <a16:creationId xmlns:a16="http://schemas.microsoft.com/office/drawing/2014/main" id="{593A9225-1C2C-47EA-9361-27DC689A4A18}"/>
              </a:ext>
            </a:extLst>
          </p:cNvPr>
          <p:cNvGrpSpPr>
            <a:grpSpLocks/>
          </p:cNvGrpSpPr>
          <p:nvPr/>
        </p:nvGrpSpPr>
        <p:grpSpPr bwMode="auto">
          <a:xfrm>
            <a:off x="4008438" y="5156200"/>
            <a:ext cx="925512" cy="457200"/>
            <a:chOff x="1408" y="3696"/>
            <a:chExt cx="583" cy="288"/>
          </a:xfrm>
        </p:grpSpPr>
        <p:grpSp>
          <p:nvGrpSpPr>
            <p:cNvPr id="58" name="Group 59">
              <a:extLst>
                <a:ext uri="{FF2B5EF4-FFF2-40B4-BE49-F238E27FC236}">
                  <a16:creationId xmlns:a16="http://schemas.microsoft.com/office/drawing/2014/main" id="{438D52B0-4199-44FA-AA82-CC6DB24F05AD}"/>
                </a:ext>
              </a:extLst>
            </p:cNvPr>
            <p:cNvGrpSpPr>
              <a:grpSpLocks/>
            </p:cNvGrpSpPr>
            <p:nvPr/>
          </p:nvGrpSpPr>
          <p:grpSpPr bwMode="auto">
            <a:xfrm>
              <a:off x="1823" y="3760"/>
              <a:ext cx="168" cy="168"/>
              <a:chOff x="3303" y="1716"/>
              <a:chExt cx="168" cy="168"/>
            </a:xfrm>
          </p:grpSpPr>
          <p:sp>
            <p:nvSpPr>
              <p:cNvPr id="61" name="Line 60">
                <a:extLst>
                  <a:ext uri="{FF2B5EF4-FFF2-40B4-BE49-F238E27FC236}">
                    <a16:creationId xmlns:a16="http://schemas.microsoft.com/office/drawing/2014/main" id="{98006F7B-749F-4A23-8419-0000A193149A}"/>
                  </a:ext>
                </a:extLst>
              </p:cNvPr>
              <p:cNvSpPr>
                <a:spLocks noChangeShapeType="1"/>
              </p:cNvSpPr>
              <p:nvPr/>
            </p:nvSpPr>
            <p:spPr bwMode="auto">
              <a:xfrm>
                <a:off x="3303" y="1812"/>
                <a:ext cx="168"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 name="Line 61">
                <a:extLst>
                  <a:ext uri="{FF2B5EF4-FFF2-40B4-BE49-F238E27FC236}">
                    <a16:creationId xmlns:a16="http://schemas.microsoft.com/office/drawing/2014/main" id="{49E1B102-3994-48BE-9EDB-75A1F2280DE5}"/>
                  </a:ext>
                </a:extLst>
              </p:cNvPr>
              <p:cNvSpPr>
                <a:spLocks noChangeShapeType="1"/>
              </p:cNvSpPr>
              <p:nvPr/>
            </p:nvSpPr>
            <p:spPr bwMode="auto">
              <a:xfrm rot="-5400000">
                <a:off x="3303" y="1800"/>
                <a:ext cx="168"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59" name="Text Box 62">
              <a:extLst>
                <a:ext uri="{FF2B5EF4-FFF2-40B4-BE49-F238E27FC236}">
                  <a16:creationId xmlns:a16="http://schemas.microsoft.com/office/drawing/2014/main" id="{7FD7E60F-7B95-4F2A-BA93-3307CD2B73C5}"/>
                </a:ext>
              </a:extLst>
            </p:cNvPr>
            <p:cNvSpPr txBox="1">
              <a:spLocks noChangeArrowheads="1"/>
            </p:cNvSpPr>
            <p:nvPr/>
          </p:nvSpPr>
          <p:spPr bwMode="auto">
            <a:xfrm>
              <a:off x="1536" y="3696"/>
              <a:ext cx="31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kumimoji="1" lang="en-US" altLang="zh-CN" sz="2400" b="1" i="1">
                  <a:latin typeface="Times New Roman" panose="02020603050405020304" pitchFamily="18" charset="0"/>
                  <a:ea typeface="宋体" panose="02010600030101010101" pitchFamily="2" charset="-122"/>
                  <a:sym typeface="Symbol" panose="05050102010706020507" pitchFamily="18" charset="2"/>
                </a:rPr>
                <a:t>U</a:t>
              </a:r>
              <a:r>
                <a:rPr kumimoji="1" lang="en-US" altLang="zh-CN" sz="1400" b="1">
                  <a:latin typeface="Times New Roman" panose="02020603050405020304" pitchFamily="18" charset="0"/>
                  <a:ea typeface="宋体" panose="02010600030101010101" pitchFamily="2" charset="-122"/>
                  <a:sym typeface="Symbol" panose="05050102010706020507" pitchFamily="18" charset="2"/>
                </a:rPr>
                <a:t>4</a:t>
              </a:r>
              <a:endParaRPr kumimoji="1" lang="en-US" altLang="zh-CN" sz="2400" b="1">
                <a:latin typeface="Times New Roman" panose="02020603050405020304" pitchFamily="18" charset="0"/>
                <a:ea typeface="仿宋_GB2312" pitchFamily="49" charset="-122"/>
                <a:sym typeface="Symbol" panose="05050102010706020507" pitchFamily="18" charset="2"/>
              </a:endParaRPr>
            </a:p>
          </p:txBody>
        </p:sp>
        <p:sp>
          <p:nvSpPr>
            <p:cNvPr id="60" name="Line 63">
              <a:extLst>
                <a:ext uri="{FF2B5EF4-FFF2-40B4-BE49-F238E27FC236}">
                  <a16:creationId xmlns:a16="http://schemas.microsoft.com/office/drawing/2014/main" id="{E70D8785-E643-40EC-84FE-3D92D2888355}"/>
                </a:ext>
              </a:extLst>
            </p:cNvPr>
            <p:cNvSpPr>
              <a:spLocks noChangeShapeType="1"/>
            </p:cNvSpPr>
            <p:nvPr/>
          </p:nvSpPr>
          <p:spPr bwMode="auto">
            <a:xfrm>
              <a:off x="1408" y="3856"/>
              <a:ext cx="168"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63" name="Text Box 64">
            <a:extLst>
              <a:ext uri="{FF2B5EF4-FFF2-40B4-BE49-F238E27FC236}">
                <a16:creationId xmlns:a16="http://schemas.microsoft.com/office/drawing/2014/main" id="{D40D0B97-A686-43DE-800E-BA99C95CD1D2}"/>
              </a:ext>
            </a:extLst>
          </p:cNvPr>
          <p:cNvSpPr txBox="1">
            <a:spLocks noChangeArrowheads="1"/>
          </p:cNvSpPr>
          <p:nvPr/>
        </p:nvSpPr>
        <p:spPr bwMode="auto">
          <a:xfrm>
            <a:off x="5662613" y="2924480"/>
            <a:ext cx="44640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a:r>
              <a:rPr kumimoji="1" lang="zh-CN" altLang="en-US" sz="2400" b="1" dirty="0">
                <a:latin typeface="仿宋_GB2312" pitchFamily="49" charset="-122"/>
                <a:ea typeface="仿宋_GB2312" pitchFamily="49" charset="-122"/>
                <a:sym typeface="Symbol" panose="05050102010706020507" pitchFamily="18" charset="2"/>
              </a:rPr>
              <a:t>（</a:t>
            </a:r>
            <a:r>
              <a:rPr kumimoji="1" lang="en-US" altLang="zh-CN" sz="2400" b="1" dirty="0">
                <a:latin typeface="仿宋_GB2312" pitchFamily="49" charset="-122"/>
                <a:ea typeface="仿宋_GB2312" pitchFamily="49" charset="-122"/>
                <a:sym typeface="Symbol" panose="05050102010706020507" pitchFamily="18" charset="2"/>
              </a:rPr>
              <a:t>1</a:t>
            </a:r>
            <a:r>
              <a:rPr kumimoji="1" lang="zh-CN" altLang="en-US" sz="2400" b="1" dirty="0">
                <a:latin typeface="仿宋_GB2312" pitchFamily="49" charset="-122"/>
                <a:ea typeface="仿宋_GB2312" pitchFamily="49" charset="-122"/>
                <a:sym typeface="Symbol" panose="05050102010706020507" pitchFamily="18" charset="2"/>
              </a:rPr>
              <a:t>）标定各元件电压参考方向</a:t>
            </a:r>
            <a:r>
              <a:rPr kumimoji="1" lang="zh-CN" altLang="en-US" sz="2400" b="1" dirty="0">
                <a:solidFill>
                  <a:srgbClr val="F8FF65"/>
                </a:solidFill>
                <a:latin typeface="仿宋_GB2312" pitchFamily="49" charset="-122"/>
                <a:ea typeface="仿宋_GB2312" pitchFamily="49" charset="-122"/>
                <a:sym typeface="Symbol" panose="05050102010706020507" pitchFamily="18" charset="2"/>
              </a:rPr>
              <a:t>     </a:t>
            </a:r>
          </a:p>
        </p:txBody>
      </p:sp>
      <p:sp>
        <p:nvSpPr>
          <p:cNvPr id="64" name="Text Box 65">
            <a:extLst>
              <a:ext uri="{FF2B5EF4-FFF2-40B4-BE49-F238E27FC236}">
                <a16:creationId xmlns:a16="http://schemas.microsoft.com/office/drawing/2014/main" id="{71EAFA9A-0357-4460-805E-780C5E862E1A}"/>
              </a:ext>
            </a:extLst>
          </p:cNvPr>
          <p:cNvSpPr txBox="1">
            <a:spLocks noChangeArrowheads="1"/>
          </p:cNvSpPr>
          <p:nvPr/>
        </p:nvSpPr>
        <p:spPr bwMode="auto">
          <a:xfrm>
            <a:off x="6362579" y="4605570"/>
            <a:ext cx="374491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kumimoji="1" lang="en-US" altLang="zh-CN" sz="2800" b="1" i="1" dirty="0">
                <a:latin typeface="Times New Roman" panose="02020603050405020304" pitchFamily="18" charset="0"/>
                <a:ea typeface="宋体" panose="02010600030101010101" pitchFamily="2" charset="-122"/>
                <a:sym typeface="Symbol" panose="05050102010706020507" pitchFamily="18" charset="2"/>
              </a:rPr>
              <a:t>U</a:t>
            </a:r>
            <a:r>
              <a:rPr kumimoji="1" lang="en-US" altLang="zh-CN" sz="2800" b="1" baseline="-25000" dirty="0">
                <a:latin typeface="Times New Roman" panose="02020603050405020304" pitchFamily="18" charset="0"/>
                <a:ea typeface="宋体" panose="02010600030101010101" pitchFamily="2" charset="-122"/>
                <a:sym typeface="Symbol" panose="05050102010706020507" pitchFamily="18" charset="2"/>
              </a:rPr>
              <a:t>2</a:t>
            </a:r>
            <a:r>
              <a:rPr kumimoji="1" lang="en-US" altLang="zh-CN" sz="2800" b="1" i="1" dirty="0">
                <a:latin typeface="Times New Roman" panose="02020603050405020304" pitchFamily="18" charset="0"/>
                <a:ea typeface="宋体" panose="02010600030101010101" pitchFamily="2" charset="-122"/>
                <a:sym typeface="Symbol" panose="05050102010706020507" pitchFamily="18" charset="2"/>
              </a:rPr>
              <a:t>+U</a:t>
            </a:r>
            <a:r>
              <a:rPr kumimoji="1" lang="en-US" altLang="zh-CN" sz="2800" b="1" baseline="-25000" dirty="0">
                <a:latin typeface="Times New Roman" panose="02020603050405020304" pitchFamily="18" charset="0"/>
                <a:ea typeface="宋体" panose="02010600030101010101" pitchFamily="2" charset="-122"/>
                <a:sym typeface="Symbol" panose="05050102010706020507" pitchFamily="18" charset="2"/>
              </a:rPr>
              <a:t>3</a:t>
            </a:r>
            <a:r>
              <a:rPr kumimoji="1" lang="en-US" altLang="zh-CN" sz="2800" b="1" i="1" dirty="0">
                <a:latin typeface="Times New Roman" panose="02020603050405020304" pitchFamily="18" charset="0"/>
                <a:ea typeface="宋体" panose="02010600030101010101" pitchFamily="2" charset="-122"/>
                <a:sym typeface="Symbol" panose="05050102010706020507" pitchFamily="18" charset="2"/>
              </a:rPr>
              <a:t>+U</a:t>
            </a:r>
            <a:r>
              <a:rPr kumimoji="1" lang="en-US" altLang="zh-CN" sz="2800" b="1" baseline="-25000" dirty="0">
                <a:latin typeface="Times New Roman" panose="02020603050405020304" pitchFamily="18" charset="0"/>
                <a:ea typeface="宋体" panose="02010600030101010101" pitchFamily="2" charset="-122"/>
                <a:sym typeface="Symbol" panose="05050102010706020507" pitchFamily="18" charset="2"/>
              </a:rPr>
              <a:t>4</a:t>
            </a:r>
            <a:r>
              <a:rPr kumimoji="1" lang="en-US" altLang="zh-CN" sz="2800" b="1" i="1" dirty="0">
                <a:latin typeface="Times New Roman" panose="02020603050405020304" pitchFamily="18" charset="0"/>
                <a:ea typeface="宋体" panose="02010600030101010101" pitchFamily="2" charset="-122"/>
                <a:sym typeface="Symbol" panose="05050102010706020507" pitchFamily="18" charset="2"/>
              </a:rPr>
              <a:t>+U</a:t>
            </a:r>
            <a:r>
              <a:rPr kumimoji="1" lang="en-US" altLang="zh-CN" sz="2800" b="1" baseline="-25000" dirty="0">
                <a:latin typeface="Times New Roman" panose="02020603050405020304" pitchFamily="18" charset="0"/>
                <a:ea typeface="宋体" panose="02010600030101010101" pitchFamily="2" charset="-122"/>
                <a:sym typeface="Symbol" panose="05050102010706020507" pitchFamily="18" charset="2"/>
              </a:rPr>
              <a:t>S4</a:t>
            </a:r>
            <a:r>
              <a:rPr kumimoji="1" lang="en-US" altLang="zh-CN" sz="2800" b="1" i="1" dirty="0">
                <a:latin typeface="Times New Roman" panose="02020603050405020304" pitchFamily="18" charset="0"/>
                <a:ea typeface="宋体" panose="02010600030101010101" pitchFamily="2" charset="-122"/>
                <a:sym typeface="Symbol" panose="05050102010706020507" pitchFamily="18" charset="2"/>
              </a:rPr>
              <a:t>=</a:t>
            </a:r>
            <a:r>
              <a:rPr kumimoji="1" lang="en-US" altLang="zh-CN" sz="2400" b="1" i="1" dirty="0">
                <a:latin typeface="Times New Roman" panose="02020603050405020304" pitchFamily="18" charset="0"/>
                <a:ea typeface="仿宋_GB2312" pitchFamily="49" charset="-122"/>
                <a:sym typeface="Symbol" panose="05050102010706020507" pitchFamily="18" charset="2"/>
              </a:rPr>
              <a:t>U</a:t>
            </a:r>
            <a:r>
              <a:rPr kumimoji="1" lang="en-US" altLang="zh-CN" sz="2400" b="1" baseline="-25000" dirty="0">
                <a:latin typeface="Times New Roman" panose="02020603050405020304" pitchFamily="18" charset="0"/>
                <a:ea typeface="仿宋_GB2312" pitchFamily="49" charset="-122"/>
                <a:sym typeface="Symbol" panose="05050102010706020507" pitchFamily="18" charset="2"/>
              </a:rPr>
              <a:t>1</a:t>
            </a:r>
            <a:r>
              <a:rPr kumimoji="1" lang="en-US" altLang="zh-CN" sz="2400" b="1" i="1" dirty="0">
                <a:latin typeface="Times New Roman" panose="02020603050405020304" pitchFamily="18" charset="0"/>
                <a:ea typeface="仿宋_GB2312" pitchFamily="49" charset="-122"/>
                <a:sym typeface="Symbol" panose="05050102010706020507" pitchFamily="18" charset="2"/>
              </a:rPr>
              <a:t>+U</a:t>
            </a:r>
            <a:r>
              <a:rPr kumimoji="1" lang="en-US" altLang="zh-CN" sz="2400" b="1" baseline="-25000" dirty="0">
                <a:latin typeface="Times New Roman" panose="02020603050405020304" pitchFamily="18" charset="0"/>
                <a:ea typeface="仿宋_GB2312" pitchFamily="49" charset="-122"/>
                <a:sym typeface="Symbol" panose="05050102010706020507" pitchFamily="18" charset="2"/>
              </a:rPr>
              <a:t>S1</a:t>
            </a:r>
            <a:r>
              <a:rPr kumimoji="1" lang="en-US" altLang="zh-CN" sz="2400" b="1" dirty="0">
                <a:solidFill>
                  <a:srgbClr val="FFFF00"/>
                </a:solidFill>
                <a:latin typeface="Times New Roman" panose="02020603050405020304" pitchFamily="18" charset="0"/>
                <a:ea typeface="仿宋_GB2312" pitchFamily="49" charset="-122"/>
                <a:sym typeface="Symbol" panose="05050102010706020507" pitchFamily="18" charset="2"/>
              </a:rPr>
              <a:t> </a:t>
            </a:r>
          </a:p>
        </p:txBody>
      </p:sp>
      <p:sp>
        <p:nvSpPr>
          <p:cNvPr id="65" name="Text Box 66">
            <a:extLst>
              <a:ext uri="{FF2B5EF4-FFF2-40B4-BE49-F238E27FC236}">
                <a16:creationId xmlns:a16="http://schemas.microsoft.com/office/drawing/2014/main" id="{5F09D069-136D-4533-82D1-9169064D67E0}"/>
              </a:ext>
            </a:extLst>
          </p:cNvPr>
          <p:cNvSpPr txBox="1">
            <a:spLocks noChangeArrowheads="1"/>
          </p:cNvSpPr>
          <p:nvPr/>
        </p:nvSpPr>
        <p:spPr bwMode="auto">
          <a:xfrm>
            <a:off x="5498979" y="4605569"/>
            <a:ext cx="12239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zh-CN" altLang="en-US" sz="2400" b="1" dirty="0">
                <a:latin typeface="Times New Roman" panose="02020603050405020304" pitchFamily="18" charset="0"/>
                <a:ea typeface="仿宋_GB2312" pitchFamily="49" charset="-122"/>
                <a:sym typeface="Symbol" panose="05050102010706020507" pitchFamily="18" charset="2"/>
              </a:rPr>
              <a:t>或：</a:t>
            </a:r>
          </a:p>
        </p:txBody>
      </p:sp>
      <p:sp>
        <p:nvSpPr>
          <p:cNvPr id="66" name="Text Box 67">
            <a:extLst>
              <a:ext uri="{FF2B5EF4-FFF2-40B4-BE49-F238E27FC236}">
                <a16:creationId xmlns:a16="http://schemas.microsoft.com/office/drawing/2014/main" id="{B9B627D2-A85A-41A1-B3EC-8292EF4033D0}"/>
              </a:ext>
            </a:extLst>
          </p:cNvPr>
          <p:cNvSpPr txBox="1">
            <a:spLocks noChangeArrowheads="1"/>
          </p:cNvSpPr>
          <p:nvPr/>
        </p:nvSpPr>
        <p:spPr bwMode="auto">
          <a:xfrm>
            <a:off x="6276182" y="5203655"/>
            <a:ext cx="50768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kumimoji="1" lang="en-US" altLang="zh-CN" sz="2800" b="1" i="1" dirty="0">
                <a:latin typeface="Times New Roman" panose="02020603050405020304" pitchFamily="18" charset="0"/>
                <a:ea typeface="宋体" panose="02010600030101010101" pitchFamily="2" charset="-122"/>
                <a:sym typeface="Symbol" panose="05050102010706020507" pitchFamily="18" charset="2"/>
              </a:rPr>
              <a:t>–R</a:t>
            </a:r>
            <a:r>
              <a:rPr kumimoji="1" lang="en-US" altLang="zh-CN" sz="2800" b="1" baseline="-25000" dirty="0">
                <a:latin typeface="Times New Roman" panose="02020603050405020304" pitchFamily="18" charset="0"/>
                <a:ea typeface="宋体" panose="02010600030101010101" pitchFamily="2" charset="-122"/>
                <a:sym typeface="Symbol" panose="05050102010706020507" pitchFamily="18" charset="2"/>
              </a:rPr>
              <a:t>1</a:t>
            </a:r>
            <a:r>
              <a:rPr kumimoji="1" lang="en-US" altLang="zh-CN" sz="2800" b="1" i="1" dirty="0">
                <a:latin typeface="Times New Roman" panose="02020603050405020304" pitchFamily="18" charset="0"/>
                <a:ea typeface="宋体" panose="02010600030101010101" pitchFamily="2" charset="-122"/>
                <a:sym typeface="Symbol" panose="05050102010706020507" pitchFamily="18" charset="2"/>
              </a:rPr>
              <a:t>I</a:t>
            </a:r>
            <a:r>
              <a:rPr kumimoji="1" lang="en-US" altLang="zh-CN" sz="2800" b="1" baseline="-25000" dirty="0">
                <a:latin typeface="Times New Roman" panose="02020603050405020304" pitchFamily="18" charset="0"/>
                <a:ea typeface="宋体" panose="02010600030101010101" pitchFamily="2" charset="-122"/>
                <a:sym typeface="Symbol" panose="05050102010706020507" pitchFamily="18" charset="2"/>
              </a:rPr>
              <a:t>1</a:t>
            </a:r>
            <a:r>
              <a:rPr kumimoji="1" lang="en-US" altLang="zh-CN" sz="2800" b="1" i="1" dirty="0">
                <a:latin typeface="Times New Roman" panose="02020603050405020304" pitchFamily="18" charset="0"/>
                <a:ea typeface="宋体" panose="02010600030101010101" pitchFamily="2" charset="-122"/>
                <a:sym typeface="Symbol" panose="05050102010706020507" pitchFamily="18" charset="2"/>
              </a:rPr>
              <a:t>+R</a:t>
            </a:r>
            <a:r>
              <a:rPr kumimoji="1" lang="en-US" altLang="zh-CN" sz="2800" b="1" baseline="-25000" dirty="0">
                <a:latin typeface="Times New Roman" panose="02020603050405020304" pitchFamily="18" charset="0"/>
                <a:ea typeface="宋体" panose="02010600030101010101" pitchFamily="2" charset="-122"/>
                <a:sym typeface="Symbol" panose="05050102010706020507" pitchFamily="18" charset="2"/>
              </a:rPr>
              <a:t>2</a:t>
            </a:r>
            <a:r>
              <a:rPr kumimoji="1" lang="en-US" altLang="zh-CN" sz="2800" b="1" i="1" dirty="0">
                <a:latin typeface="Times New Roman" panose="02020603050405020304" pitchFamily="18" charset="0"/>
                <a:ea typeface="宋体" panose="02010600030101010101" pitchFamily="2" charset="-122"/>
                <a:sym typeface="Symbol" panose="05050102010706020507" pitchFamily="18" charset="2"/>
              </a:rPr>
              <a:t>I</a:t>
            </a:r>
            <a:r>
              <a:rPr kumimoji="1" lang="en-US" altLang="zh-CN" sz="2800" b="1" baseline="-25000" dirty="0">
                <a:latin typeface="Times New Roman" panose="02020603050405020304" pitchFamily="18" charset="0"/>
                <a:ea typeface="宋体" panose="02010600030101010101" pitchFamily="2" charset="-122"/>
                <a:sym typeface="Symbol" panose="05050102010706020507" pitchFamily="18" charset="2"/>
              </a:rPr>
              <a:t>2</a:t>
            </a:r>
            <a:r>
              <a:rPr kumimoji="1" lang="en-US" altLang="zh-CN" sz="2800" b="1" i="1" dirty="0">
                <a:latin typeface="Times New Roman" panose="02020603050405020304" pitchFamily="18" charset="0"/>
                <a:ea typeface="宋体" panose="02010600030101010101" pitchFamily="2" charset="-122"/>
                <a:sym typeface="Symbol" panose="05050102010706020507" pitchFamily="18" charset="2"/>
              </a:rPr>
              <a:t>–R</a:t>
            </a:r>
            <a:r>
              <a:rPr kumimoji="1" lang="en-US" altLang="zh-CN" sz="2800" b="1" baseline="-25000" dirty="0">
                <a:latin typeface="Times New Roman" panose="02020603050405020304" pitchFamily="18" charset="0"/>
                <a:ea typeface="宋体" panose="02010600030101010101" pitchFamily="2" charset="-122"/>
                <a:sym typeface="Symbol" panose="05050102010706020507" pitchFamily="18" charset="2"/>
              </a:rPr>
              <a:t>3</a:t>
            </a:r>
            <a:r>
              <a:rPr kumimoji="1" lang="en-US" altLang="zh-CN" sz="2800" b="1" i="1" dirty="0">
                <a:latin typeface="Times New Roman" panose="02020603050405020304" pitchFamily="18" charset="0"/>
                <a:ea typeface="宋体" panose="02010600030101010101" pitchFamily="2" charset="-122"/>
                <a:sym typeface="Symbol" panose="05050102010706020507" pitchFamily="18" charset="2"/>
              </a:rPr>
              <a:t>I</a:t>
            </a:r>
            <a:r>
              <a:rPr kumimoji="1" lang="en-US" altLang="zh-CN" sz="2800" b="1" baseline="-25000" dirty="0">
                <a:latin typeface="Times New Roman" panose="02020603050405020304" pitchFamily="18" charset="0"/>
                <a:ea typeface="宋体" panose="02010600030101010101" pitchFamily="2" charset="-122"/>
                <a:sym typeface="Symbol" panose="05050102010706020507" pitchFamily="18" charset="2"/>
              </a:rPr>
              <a:t>3</a:t>
            </a:r>
            <a:r>
              <a:rPr kumimoji="1" lang="en-US" altLang="zh-CN" sz="2800" b="1" i="1" dirty="0">
                <a:latin typeface="Times New Roman" panose="02020603050405020304" pitchFamily="18" charset="0"/>
                <a:ea typeface="宋体" panose="02010600030101010101" pitchFamily="2" charset="-122"/>
                <a:sym typeface="Symbol" panose="05050102010706020507" pitchFamily="18" charset="2"/>
              </a:rPr>
              <a:t>+R</a:t>
            </a:r>
            <a:r>
              <a:rPr kumimoji="1" lang="en-US" altLang="zh-CN" sz="2800" b="1" baseline="-25000" dirty="0">
                <a:latin typeface="Times New Roman" panose="02020603050405020304" pitchFamily="18" charset="0"/>
                <a:ea typeface="宋体" panose="02010600030101010101" pitchFamily="2" charset="-122"/>
                <a:sym typeface="Symbol" panose="05050102010706020507" pitchFamily="18" charset="2"/>
              </a:rPr>
              <a:t>4</a:t>
            </a:r>
            <a:r>
              <a:rPr kumimoji="1" lang="en-US" altLang="zh-CN" sz="2800" b="1" i="1" dirty="0">
                <a:latin typeface="Times New Roman" panose="02020603050405020304" pitchFamily="18" charset="0"/>
                <a:ea typeface="宋体" panose="02010600030101010101" pitchFamily="2" charset="-122"/>
                <a:sym typeface="Symbol" panose="05050102010706020507" pitchFamily="18" charset="2"/>
              </a:rPr>
              <a:t>I</a:t>
            </a:r>
            <a:r>
              <a:rPr kumimoji="1" lang="en-US" altLang="zh-CN" sz="2800" b="1" baseline="-25000" dirty="0">
                <a:latin typeface="Times New Roman" panose="02020603050405020304" pitchFamily="18" charset="0"/>
                <a:ea typeface="宋体" panose="02010600030101010101" pitchFamily="2" charset="-122"/>
                <a:sym typeface="Symbol" panose="05050102010706020507" pitchFamily="18" charset="2"/>
              </a:rPr>
              <a:t>4</a:t>
            </a:r>
            <a:r>
              <a:rPr kumimoji="1" lang="en-US" altLang="zh-CN" sz="2800" b="1" i="1" dirty="0">
                <a:latin typeface="Times New Roman" panose="02020603050405020304" pitchFamily="18" charset="0"/>
                <a:ea typeface="宋体" panose="02010600030101010101" pitchFamily="2" charset="-122"/>
                <a:sym typeface="Symbol" panose="05050102010706020507" pitchFamily="18" charset="2"/>
              </a:rPr>
              <a:t>=U</a:t>
            </a:r>
            <a:r>
              <a:rPr kumimoji="1" lang="en-US" altLang="zh-CN" sz="2800" b="1" baseline="-25000" dirty="0">
                <a:latin typeface="Times New Roman" panose="02020603050405020304" pitchFamily="18" charset="0"/>
                <a:ea typeface="宋体" panose="02010600030101010101" pitchFamily="2" charset="-122"/>
                <a:sym typeface="Symbol" panose="05050102010706020507" pitchFamily="18" charset="2"/>
              </a:rPr>
              <a:t>S1</a:t>
            </a:r>
            <a:r>
              <a:rPr kumimoji="1" lang="en-US" altLang="zh-CN" sz="2800" b="1" i="1" dirty="0">
                <a:latin typeface="Times New Roman" panose="02020603050405020304" pitchFamily="18" charset="0"/>
                <a:ea typeface="宋体" panose="02010600030101010101" pitchFamily="2" charset="-122"/>
                <a:sym typeface="Symbol" panose="05050102010706020507" pitchFamily="18" charset="2"/>
              </a:rPr>
              <a:t>–U</a:t>
            </a:r>
            <a:r>
              <a:rPr kumimoji="1" lang="en-US" altLang="zh-CN" sz="2800" b="1" baseline="-25000" dirty="0">
                <a:latin typeface="Times New Roman" panose="02020603050405020304" pitchFamily="18" charset="0"/>
                <a:ea typeface="宋体" panose="02010600030101010101" pitchFamily="2" charset="-122"/>
                <a:sym typeface="Symbol" panose="05050102010706020507" pitchFamily="18" charset="2"/>
              </a:rPr>
              <a:t>S4</a:t>
            </a:r>
            <a:endParaRPr kumimoji="1" lang="en-US" altLang="zh-CN" sz="2800" b="1" i="1" dirty="0">
              <a:latin typeface="Times New Roman" panose="02020603050405020304" pitchFamily="18" charset="0"/>
              <a:ea typeface="宋体" panose="02010600030101010101" pitchFamily="2" charset="-122"/>
              <a:sym typeface="Symbol" panose="05050102010706020507" pitchFamily="18" charset="2"/>
            </a:endParaRPr>
          </a:p>
        </p:txBody>
      </p:sp>
      <p:grpSp>
        <p:nvGrpSpPr>
          <p:cNvPr id="67" name="Group 68">
            <a:extLst>
              <a:ext uri="{FF2B5EF4-FFF2-40B4-BE49-F238E27FC236}">
                <a16:creationId xmlns:a16="http://schemas.microsoft.com/office/drawing/2014/main" id="{22A4AAB4-5D2D-47B4-9E75-0452A175A72B}"/>
              </a:ext>
            </a:extLst>
          </p:cNvPr>
          <p:cNvGrpSpPr>
            <a:grpSpLocks/>
          </p:cNvGrpSpPr>
          <p:nvPr/>
        </p:nvGrpSpPr>
        <p:grpSpPr bwMode="auto">
          <a:xfrm>
            <a:off x="3575051" y="4148138"/>
            <a:ext cx="403225" cy="1092200"/>
            <a:chOff x="4980" y="1428"/>
            <a:chExt cx="212" cy="594"/>
          </a:xfrm>
        </p:grpSpPr>
        <p:sp>
          <p:nvSpPr>
            <p:cNvPr id="68" name="Arc 69">
              <a:extLst>
                <a:ext uri="{FF2B5EF4-FFF2-40B4-BE49-F238E27FC236}">
                  <a16:creationId xmlns:a16="http://schemas.microsoft.com/office/drawing/2014/main" id="{345FEB92-C963-43B9-B056-94FFFA96C607}"/>
                </a:ext>
              </a:extLst>
            </p:cNvPr>
            <p:cNvSpPr>
              <a:spLocks/>
            </p:cNvSpPr>
            <p:nvPr/>
          </p:nvSpPr>
          <p:spPr bwMode="auto">
            <a:xfrm>
              <a:off x="4980" y="1428"/>
              <a:ext cx="212" cy="594"/>
            </a:xfrm>
            <a:custGeom>
              <a:avLst/>
              <a:gdLst>
                <a:gd name="T0" fmla="*/ 0 w 43200"/>
                <a:gd name="T1" fmla="*/ 0 h 43200"/>
                <a:gd name="T2" fmla="*/ 0 w 43200"/>
                <a:gd name="T3" fmla="*/ 0 h 43200"/>
                <a:gd name="T4" fmla="*/ 0 w 43200"/>
                <a:gd name="T5" fmla="*/ 0 h 43200"/>
                <a:gd name="T6" fmla="*/ 0 60000 65536"/>
                <a:gd name="T7" fmla="*/ 0 60000 65536"/>
                <a:gd name="T8" fmla="*/ 0 60000 65536"/>
                <a:gd name="T9" fmla="*/ 0 w 43200"/>
                <a:gd name="T10" fmla="*/ 0 h 43200"/>
                <a:gd name="T11" fmla="*/ 43200 w 43200"/>
                <a:gd name="T12" fmla="*/ 43200 h 43200"/>
              </a:gdLst>
              <a:ahLst/>
              <a:cxnLst>
                <a:cxn ang="T6">
                  <a:pos x="T0" y="T1"/>
                </a:cxn>
                <a:cxn ang="T7">
                  <a:pos x="T2" y="T3"/>
                </a:cxn>
                <a:cxn ang="T8">
                  <a:pos x="T4" y="T5"/>
                </a:cxn>
              </a:cxnLst>
              <a:rect l="T9" t="T10" r="T11" b="T12"/>
              <a:pathLst>
                <a:path w="43200" h="43200" fill="none" extrusionOk="0">
                  <a:moveTo>
                    <a:pt x="21599" y="0"/>
                  </a:moveTo>
                  <a:cubicBezTo>
                    <a:pt x="33529" y="0"/>
                    <a:pt x="43200" y="9670"/>
                    <a:pt x="43200" y="21600"/>
                  </a:cubicBezTo>
                  <a:cubicBezTo>
                    <a:pt x="43200" y="33529"/>
                    <a:pt x="33529" y="43200"/>
                    <a:pt x="21600" y="43200"/>
                  </a:cubicBezTo>
                  <a:cubicBezTo>
                    <a:pt x="9670" y="43200"/>
                    <a:pt x="0" y="33529"/>
                    <a:pt x="0" y="21600"/>
                  </a:cubicBezTo>
                  <a:cubicBezTo>
                    <a:pt x="-1" y="11724"/>
                    <a:pt x="6697" y="3106"/>
                    <a:pt x="16268" y="668"/>
                  </a:cubicBezTo>
                </a:path>
                <a:path w="43200" h="43200" stroke="0" extrusionOk="0">
                  <a:moveTo>
                    <a:pt x="21599" y="0"/>
                  </a:moveTo>
                  <a:cubicBezTo>
                    <a:pt x="33529" y="0"/>
                    <a:pt x="43200" y="9670"/>
                    <a:pt x="43200" y="21600"/>
                  </a:cubicBezTo>
                  <a:cubicBezTo>
                    <a:pt x="43200" y="33529"/>
                    <a:pt x="33529" y="43200"/>
                    <a:pt x="21600" y="43200"/>
                  </a:cubicBezTo>
                  <a:cubicBezTo>
                    <a:pt x="9670" y="43200"/>
                    <a:pt x="0" y="33529"/>
                    <a:pt x="0" y="21600"/>
                  </a:cubicBezTo>
                  <a:cubicBezTo>
                    <a:pt x="-1" y="11724"/>
                    <a:pt x="6697" y="3106"/>
                    <a:pt x="16268" y="668"/>
                  </a:cubicBezTo>
                  <a:lnTo>
                    <a:pt x="21600" y="21600"/>
                  </a:lnTo>
                  <a:lnTo>
                    <a:pt x="21599" y="0"/>
                  </a:lnTo>
                  <a:close/>
                </a:path>
              </a:pathLst>
            </a:custGeom>
            <a:noFill/>
            <a:ln w="38100">
              <a:solidFill>
                <a:schemeClr val="hlink"/>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9" name="Text Box 70">
              <a:extLst>
                <a:ext uri="{FF2B5EF4-FFF2-40B4-BE49-F238E27FC236}">
                  <a16:creationId xmlns:a16="http://schemas.microsoft.com/office/drawing/2014/main" id="{5481A2CA-F846-4BA4-8713-1037951B388C}"/>
                </a:ext>
              </a:extLst>
            </p:cNvPr>
            <p:cNvSpPr txBox="1">
              <a:spLocks noChangeArrowheads="1"/>
            </p:cNvSpPr>
            <p:nvPr/>
          </p:nvSpPr>
          <p:spPr bwMode="auto">
            <a:xfrm>
              <a:off x="5037" y="1580"/>
              <a:ext cx="97" cy="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kumimoji="1" lang="zh-CN" altLang="en-US" sz="2800" b="1">
                <a:latin typeface="Times New Roman" panose="02020603050405020304" pitchFamily="18" charset="0"/>
                <a:ea typeface="宋体" panose="02010600030101010101" pitchFamily="2" charset="-122"/>
                <a:sym typeface="Symbol" panose="05050102010706020507" pitchFamily="18" charset="2"/>
              </a:endParaRPr>
            </a:p>
          </p:txBody>
        </p:sp>
      </p:grpSp>
      <p:grpSp>
        <p:nvGrpSpPr>
          <p:cNvPr id="71" name="Group 70">
            <a:extLst>
              <a:ext uri="{FF2B5EF4-FFF2-40B4-BE49-F238E27FC236}">
                <a16:creationId xmlns:a16="http://schemas.microsoft.com/office/drawing/2014/main" id="{73480426-892D-4CAE-8742-36C2B67006B6}"/>
              </a:ext>
            </a:extLst>
          </p:cNvPr>
          <p:cNvGrpSpPr/>
          <p:nvPr/>
        </p:nvGrpSpPr>
        <p:grpSpPr>
          <a:xfrm>
            <a:off x="1774825" y="2924175"/>
            <a:ext cx="3887788" cy="3440172"/>
            <a:chOff x="1774825" y="2924175"/>
            <a:chExt cx="3887788" cy="3440172"/>
          </a:xfrm>
        </p:grpSpPr>
        <p:grpSp>
          <p:nvGrpSpPr>
            <p:cNvPr id="13" name="Group 8">
              <a:extLst>
                <a:ext uri="{FF2B5EF4-FFF2-40B4-BE49-F238E27FC236}">
                  <a16:creationId xmlns:a16="http://schemas.microsoft.com/office/drawing/2014/main" id="{F3606517-0FBA-4055-AD31-1BBF96A33F8A}"/>
                </a:ext>
              </a:extLst>
            </p:cNvPr>
            <p:cNvGrpSpPr>
              <a:grpSpLocks/>
            </p:cNvGrpSpPr>
            <p:nvPr/>
          </p:nvGrpSpPr>
          <p:grpSpPr bwMode="auto">
            <a:xfrm>
              <a:off x="1774825" y="2924175"/>
              <a:ext cx="3887788" cy="3440172"/>
              <a:chOff x="340" y="1938"/>
              <a:chExt cx="2239" cy="2089"/>
            </a:xfrm>
          </p:grpSpPr>
          <p:sp>
            <p:nvSpPr>
              <p:cNvPr id="14" name="Oval 9">
                <a:extLst>
                  <a:ext uri="{FF2B5EF4-FFF2-40B4-BE49-F238E27FC236}">
                    <a16:creationId xmlns:a16="http://schemas.microsoft.com/office/drawing/2014/main" id="{EFDC3071-0581-4BAE-8EF8-C492E124AAE1}"/>
                  </a:ext>
                </a:extLst>
              </p:cNvPr>
              <p:cNvSpPr>
                <a:spLocks noChangeArrowheads="1"/>
              </p:cNvSpPr>
              <p:nvPr/>
            </p:nvSpPr>
            <p:spPr bwMode="auto">
              <a:xfrm rot="5400000">
                <a:off x="752" y="2522"/>
                <a:ext cx="341" cy="299"/>
              </a:xfrm>
              <a:prstGeom prst="ellipse">
                <a:avLst/>
              </a:prstGeom>
              <a:solidFill>
                <a:schemeClr val="accent1"/>
              </a:solidFill>
              <a:ln w="57150">
                <a:solidFill>
                  <a:srgbClr val="FF9900"/>
                </a:solidFill>
                <a:round/>
                <a:headEnd/>
                <a:tailEnd/>
              </a:ln>
            </p:spPr>
            <p:txBody>
              <a:bodyPr wrap="squar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sp>
            <p:nvSpPr>
              <p:cNvPr id="15" name="Oval 10">
                <a:extLst>
                  <a:ext uri="{FF2B5EF4-FFF2-40B4-BE49-F238E27FC236}">
                    <a16:creationId xmlns:a16="http://schemas.microsoft.com/office/drawing/2014/main" id="{87279E2E-A414-40EE-B39B-DBC209ECF417}"/>
                  </a:ext>
                </a:extLst>
              </p:cNvPr>
              <p:cNvSpPr>
                <a:spLocks noChangeArrowheads="1"/>
              </p:cNvSpPr>
              <p:nvPr/>
            </p:nvSpPr>
            <p:spPr bwMode="auto">
              <a:xfrm>
                <a:off x="1091" y="3502"/>
                <a:ext cx="235" cy="315"/>
              </a:xfrm>
              <a:prstGeom prst="ellipse">
                <a:avLst/>
              </a:prstGeom>
              <a:solidFill>
                <a:schemeClr val="accent1"/>
              </a:solidFill>
              <a:ln w="57150">
                <a:solidFill>
                  <a:srgbClr val="FF9900"/>
                </a:solidFill>
                <a:round/>
                <a:headEnd/>
                <a:tailEnd/>
              </a:ln>
            </p:spPr>
            <p:txBody>
              <a:bodyPr wrap="squar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sp>
            <p:nvSpPr>
              <p:cNvPr id="16" name="Line 11">
                <a:extLst>
                  <a:ext uri="{FF2B5EF4-FFF2-40B4-BE49-F238E27FC236}">
                    <a16:creationId xmlns:a16="http://schemas.microsoft.com/office/drawing/2014/main" id="{2BCEAA3B-488C-4745-81DD-CC8E6B87C374}"/>
                  </a:ext>
                </a:extLst>
              </p:cNvPr>
              <p:cNvSpPr>
                <a:spLocks noChangeShapeType="1"/>
              </p:cNvSpPr>
              <p:nvPr/>
            </p:nvSpPr>
            <p:spPr bwMode="auto">
              <a:xfrm>
                <a:off x="923" y="2352"/>
                <a:ext cx="1248" cy="0"/>
              </a:xfrm>
              <a:prstGeom prst="line">
                <a:avLst/>
              </a:prstGeom>
              <a:noFill/>
              <a:ln w="38100">
                <a:solidFill>
                  <a:srgbClr val="CC0000"/>
                </a:solidFill>
                <a:round/>
                <a:headEnd type="oval" w="med" len="me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7" name="Rectangle 12">
                <a:extLst>
                  <a:ext uri="{FF2B5EF4-FFF2-40B4-BE49-F238E27FC236}">
                    <a16:creationId xmlns:a16="http://schemas.microsoft.com/office/drawing/2014/main" id="{8ACABAFD-D8F2-48EF-9267-537BF5AEC81F}"/>
                  </a:ext>
                </a:extLst>
              </p:cNvPr>
              <p:cNvSpPr>
                <a:spLocks noChangeArrowheads="1"/>
              </p:cNvSpPr>
              <p:nvPr/>
            </p:nvSpPr>
            <p:spPr bwMode="auto">
              <a:xfrm>
                <a:off x="1338" y="2258"/>
                <a:ext cx="418" cy="164"/>
              </a:xfrm>
              <a:prstGeom prst="rect">
                <a:avLst/>
              </a:prstGeom>
              <a:solidFill>
                <a:srgbClr val="46ACAE"/>
              </a:solidFill>
              <a:ln w="28575">
                <a:solidFill>
                  <a:srgbClr val="FF9900"/>
                </a:solidFill>
                <a:miter lim="800000"/>
                <a:headEnd/>
                <a:tailEnd/>
              </a:ln>
            </p:spPr>
            <p:txBody>
              <a:bodyPr wrap="squar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sp>
            <p:nvSpPr>
              <p:cNvPr id="18" name="Line 13">
                <a:extLst>
                  <a:ext uri="{FF2B5EF4-FFF2-40B4-BE49-F238E27FC236}">
                    <a16:creationId xmlns:a16="http://schemas.microsoft.com/office/drawing/2014/main" id="{E49B3EB9-3BC3-4948-8D1E-ADF41AEF3F50}"/>
                  </a:ext>
                </a:extLst>
              </p:cNvPr>
              <p:cNvSpPr>
                <a:spLocks noChangeShapeType="1"/>
              </p:cNvSpPr>
              <p:nvPr/>
            </p:nvSpPr>
            <p:spPr bwMode="auto">
              <a:xfrm>
                <a:off x="923" y="2352"/>
                <a:ext cx="0" cy="1305"/>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9" name="Line 15">
                <a:extLst>
                  <a:ext uri="{FF2B5EF4-FFF2-40B4-BE49-F238E27FC236}">
                    <a16:creationId xmlns:a16="http://schemas.microsoft.com/office/drawing/2014/main" id="{C4D628B2-9060-4BCF-8879-F17CC0AE8384}"/>
                  </a:ext>
                </a:extLst>
              </p:cNvPr>
              <p:cNvSpPr>
                <a:spLocks noChangeShapeType="1"/>
              </p:cNvSpPr>
              <p:nvPr/>
            </p:nvSpPr>
            <p:spPr bwMode="auto">
              <a:xfrm>
                <a:off x="923" y="3657"/>
                <a:ext cx="1248" cy="0"/>
              </a:xfrm>
              <a:prstGeom prst="line">
                <a:avLst/>
              </a:prstGeom>
              <a:noFill/>
              <a:ln w="38100">
                <a:solidFill>
                  <a:srgbClr val="CC0000"/>
                </a:solidFill>
                <a:round/>
                <a:headEnd type="oval" w="med" len="med"/>
                <a:tailEnd type="oval"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20" name="Rectangle 16">
                <a:extLst>
                  <a:ext uri="{FF2B5EF4-FFF2-40B4-BE49-F238E27FC236}">
                    <a16:creationId xmlns:a16="http://schemas.microsoft.com/office/drawing/2014/main" id="{3718302C-3DB0-41B3-86AF-96E82ED36341}"/>
                  </a:ext>
                </a:extLst>
              </p:cNvPr>
              <p:cNvSpPr>
                <a:spLocks noChangeArrowheads="1"/>
              </p:cNvSpPr>
              <p:nvPr/>
            </p:nvSpPr>
            <p:spPr bwMode="auto">
              <a:xfrm>
                <a:off x="1760" y="3572"/>
                <a:ext cx="341" cy="183"/>
              </a:xfrm>
              <a:prstGeom prst="rect">
                <a:avLst/>
              </a:prstGeom>
              <a:solidFill>
                <a:srgbClr val="46ACAE"/>
              </a:solidFill>
              <a:ln w="28575">
                <a:solidFill>
                  <a:srgbClr val="FF9900"/>
                </a:solidFill>
                <a:miter lim="800000"/>
                <a:headEnd/>
                <a:tailEnd/>
              </a:ln>
            </p:spPr>
            <p:txBody>
              <a:bodyPr wrap="squar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sp>
            <p:nvSpPr>
              <p:cNvPr id="21" name="Line 17">
                <a:extLst>
                  <a:ext uri="{FF2B5EF4-FFF2-40B4-BE49-F238E27FC236}">
                    <a16:creationId xmlns:a16="http://schemas.microsoft.com/office/drawing/2014/main" id="{ED323175-54AA-4F4C-9EAC-67773C6BB898}"/>
                  </a:ext>
                </a:extLst>
              </p:cNvPr>
              <p:cNvSpPr>
                <a:spLocks noChangeShapeType="1"/>
              </p:cNvSpPr>
              <p:nvPr/>
            </p:nvSpPr>
            <p:spPr bwMode="auto">
              <a:xfrm>
                <a:off x="2171" y="2352"/>
                <a:ext cx="0" cy="1305"/>
              </a:xfrm>
              <a:prstGeom prst="line">
                <a:avLst/>
              </a:prstGeom>
              <a:noFill/>
              <a:ln w="38100">
                <a:solidFill>
                  <a:srgbClr val="CC0000"/>
                </a:solidFill>
                <a:round/>
                <a:headEnd type="oval" w="med" len="med"/>
                <a:tailEnd type="oval"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22" name="Rectangle 18">
                <a:extLst>
                  <a:ext uri="{FF2B5EF4-FFF2-40B4-BE49-F238E27FC236}">
                    <a16:creationId xmlns:a16="http://schemas.microsoft.com/office/drawing/2014/main" id="{BE96D82B-FBAE-4DBC-B6E1-CCE69F350330}"/>
                  </a:ext>
                </a:extLst>
              </p:cNvPr>
              <p:cNvSpPr>
                <a:spLocks noChangeArrowheads="1"/>
              </p:cNvSpPr>
              <p:nvPr/>
            </p:nvSpPr>
            <p:spPr bwMode="auto">
              <a:xfrm rot="16200000">
                <a:off x="1981" y="2872"/>
                <a:ext cx="390" cy="154"/>
              </a:xfrm>
              <a:prstGeom prst="rect">
                <a:avLst/>
              </a:prstGeom>
              <a:solidFill>
                <a:srgbClr val="46ACAE"/>
              </a:solidFill>
              <a:ln w="28575">
                <a:solidFill>
                  <a:srgbClr val="FF9900"/>
                </a:solidFill>
                <a:miter lim="800000"/>
                <a:headEnd/>
                <a:tailEnd/>
              </a:ln>
            </p:spPr>
            <p:txBody>
              <a:bodyPr wrap="squar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sp>
            <p:nvSpPr>
              <p:cNvPr id="23" name="Line 19">
                <a:extLst>
                  <a:ext uri="{FF2B5EF4-FFF2-40B4-BE49-F238E27FC236}">
                    <a16:creationId xmlns:a16="http://schemas.microsoft.com/office/drawing/2014/main" id="{748EFCB1-CB9B-4DB2-94B9-958D9E11A7BC}"/>
                  </a:ext>
                </a:extLst>
              </p:cNvPr>
              <p:cNvSpPr>
                <a:spLocks noChangeShapeType="1"/>
              </p:cNvSpPr>
              <p:nvPr/>
            </p:nvSpPr>
            <p:spPr bwMode="auto">
              <a:xfrm>
                <a:off x="2171" y="3655"/>
                <a:ext cx="348" cy="238"/>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24" name="Line 20">
                <a:extLst>
                  <a:ext uri="{FF2B5EF4-FFF2-40B4-BE49-F238E27FC236}">
                    <a16:creationId xmlns:a16="http://schemas.microsoft.com/office/drawing/2014/main" id="{445BCC7A-DC6B-45E2-8DE7-2C723143F84E}"/>
                  </a:ext>
                </a:extLst>
              </p:cNvPr>
              <p:cNvSpPr>
                <a:spLocks noChangeShapeType="1"/>
              </p:cNvSpPr>
              <p:nvPr/>
            </p:nvSpPr>
            <p:spPr bwMode="auto">
              <a:xfrm flipV="1">
                <a:off x="2159" y="2096"/>
                <a:ext cx="420" cy="257"/>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25" name="Line 21">
                <a:extLst>
                  <a:ext uri="{FF2B5EF4-FFF2-40B4-BE49-F238E27FC236}">
                    <a16:creationId xmlns:a16="http://schemas.microsoft.com/office/drawing/2014/main" id="{91AE2E01-AAF3-4F71-BA00-A04B814D172C}"/>
                  </a:ext>
                </a:extLst>
              </p:cNvPr>
              <p:cNvSpPr>
                <a:spLocks noChangeShapeType="1"/>
              </p:cNvSpPr>
              <p:nvPr/>
            </p:nvSpPr>
            <p:spPr bwMode="auto">
              <a:xfrm flipH="1">
                <a:off x="575" y="3655"/>
                <a:ext cx="336" cy="209"/>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26" name="Line 22">
                <a:extLst>
                  <a:ext uri="{FF2B5EF4-FFF2-40B4-BE49-F238E27FC236}">
                    <a16:creationId xmlns:a16="http://schemas.microsoft.com/office/drawing/2014/main" id="{EA5F9307-C120-43C6-B526-BA8DE00497CB}"/>
                  </a:ext>
                </a:extLst>
              </p:cNvPr>
              <p:cNvSpPr>
                <a:spLocks noChangeShapeType="1"/>
              </p:cNvSpPr>
              <p:nvPr/>
            </p:nvSpPr>
            <p:spPr bwMode="auto">
              <a:xfrm>
                <a:off x="575" y="2065"/>
                <a:ext cx="348" cy="288"/>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27" name="Line 23">
                <a:extLst>
                  <a:ext uri="{FF2B5EF4-FFF2-40B4-BE49-F238E27FC236}">
                    <a16:creationId xmlns:a16="http://schemas.microsoft.com/office/drawing/2014/main" id="{7F3FA5DD-C0B5-4EF9-AB15-9376CBC168A7}"/>
                  </a:ext>
                </a:extLst>
              </p:cNvPr>
              <p:cNvSpPr>
                <a:spLocks noChangeShapeType="1"/>
              </p:cNvSpPr>
              <p:nvPr/>
            </p:nvSpPr>
            <p:spPr bwMode="auto">
              <a:xfrm>
                <a:off x="839" y="3384"/>
                <a:ext cx="0" cy="271"/>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28" name="Line 24">
                <a:extLst>
                  <a:ext uri="{FF2B5EF4-FFF2-40B4-BE49-F238E27FC236}">
                    <a16:creationId xmlns:a16="http://schemas.microsoft.com/office/drawing/2014/main" id="{583B3FC4-FBDB-47D9-B8B9-EBF35D0DA80F}"/>
                  </a:ext>
                </a:extLst>
              </p:cNvPr>
              <p:cNvSpPr>
                <a:spLocks noChangeShapeType="1"/>
              </p:cNvSpPr>
              <p:nvPr/>
            </p:nvSpPr>
            <p:spPr bwMode="auto">
              <a:xfrm flipH="1" flipV="1">
                <a:off x="1429" y="3702"/>
                <a:ext cx="240" cy="2"/>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29" name="Line 25">
                <a:extLst>
                  <a:ext uri="{FF2B5EF4-FFF2-40B4-BE49-F238E27FC236}">
                    <a16:creationId xmlns:a16="http://schemas.microsoft.com/office/drawing/2014/main" id="{F8B889C1-030E-4EEC-96BE-0CCE9BB31021}"/>
                  </a:ext>
                </a:extLst>
              </p:cNvPr>
              <p:cNvSpPr>
                <a:spLocks noChangeShapeType="1"/>
              </p:cNvSpPr>
              <p:nvPr/>
            </p:nvSpPr>
            <p:spPr bwMode="auto">
              <a:xfrm>
                <a:off x="1792" y="2250"/>
                <a:ext cx="282" cy="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30" name="Line 26">
                <a:extLst>
                  <a:ext uri="{FF2B5EF4-FFF2-40B4-BE49-F238E27FC236}">
                    <a16:creationId xmlns:a16="http://schemas.microsoft.com/office/drawing/2014/main" id="{298C0842-9B04-4AD6-97EA-0048D223C6C8}"/>
                  </a:ext>
                </a:extLst>
              </p:cNvPr>
              <p:cNvSpPr>
                <a:spLocks noChangeShapeType="1"/>
              </p:cNvSpPr>
              <p:nvPr/>
            </p:nvSpPr>
            <p:spPr bwMode="auto">
              <a:xfrm flipV="1">
                <a:off x="2245" y="3249"/>
                <a:ext cx="0" cy="271"/>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31" name="Text Box 27">
                <a:extLst>
                  <a:ext uri="{FF2B5EF4-FFF2-40B4-BE49-F238E27FC236}">
                    <a16:creationId xmlns:a16="http://schemas.microsoft.com/office/drawing/2014/main" id="{36912B71-7970-4086-B000-9AF8E3CFCC4B}"/>
                  </a:ext>
                </a:extLst>
              </p:cNvPr>
              <p:cNvSpPr txBox="1">
                <a:spLocks noChangeArrowheads="1"/>
              </p:cNvSpPr>
              <p:nvPr/>
            </p:nvSpPr>
            <p:spPr bwMode="auto">
              <a:xfrm>
                <a:off x="522" y="3343"/>
                <a:ext cx="366"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kumimoji="1" lang="en-US" altLang="zh-CN" sz="2400" b="1" i="1">
                    <a:latin typeface="Times New Roman" panose="02020603050405020304" pitchFamily="18" charset="0"/>
                    <a:ea typeface="宋体" panose="02010600030101010101" pitchFamily="2" charset="-122"/>
                    <a:sym typeface="Symbol" panose="05050102010706020507" pitchFamily="18" charset="2"/>
                  </a:rPr>
                  <a:t>I</a:t>
                </a:r>
                <a:r>
                  <a:rPr kumimoji="1" lang="en-US" altLang="zh-CN" sz="2400" b="1" baseline="-25000">
                    <a:latin typeface="Times New Roman" panose="02020603050405020304" pitchFamily="18" charset="0"/>
                    <a:ea typeface="宋体" panose="02010600030101010101" pitchFamily="2" charset="-122"/>
                    <a:sym typeface="Symbol" panose="05050102010706020507" pitchFamily="18" charset="2"/>
                  </a:rPr>
                  <a:t>1</a:t>
                </a:r>
                <a:endParaRPr kumimoji="1" lang="en-US" altLang="zh-CN" sz="2400" b="1">
                  <a:latin typeface="Times New Roman" panose="02020603050405020304" pitchFamily="18" charset="0"/>
                  <a:ea typeface="仿宋_GB2312" pitchFamily="49" charset="-122"/>
                  <a:sym typeface="Symbol" panose="05050102010706020507" pitchFamily="18" charset="2"/>
                </a:endParaRPr>
              </a:p>
            </p:txBody>
          </p:sp>
          <p:sp>
            <p:nvSpPr>
              <p:cNvPr id="32" name="Text Box 28">
                <a:extLst>
                  <a:ext uri="{FF2B5EF4-FFF2-40B4-BE49-F238E27FC236}">
                    <a16:creationId xmlns:a16="http://schemas.microsoft.com/office/drawing/2014/main" id="{5BE7B187-5E9E-48F2-9D05-87F19A63B94B}"/>
                  </a:ext>
                </a:extLst>
              </p:cNvPr>
              <p:cNvSpPr txBox="1">
                <a:spLocks noChangeArrowheads="1"/>
              </p:cNvSpPr>
              <p:nvPr/>
            </p:nvSpPr>
            <p:spPr bwMode="auto">
              <a:xfrm>
                <a:off x="575" y="2320"/>
                <a:ext cx="204"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kumimoji="1" lang="en-US" altLang="zh-CN" sz="2400" b="1">
                    <a:latin typeface="Times New Roman" panose="02020603050405020304" pitchFamily="18" charset="0"/>
                    <a:ea typeface="宋体" panose="02010600030101010101" pitchFamily="2" charset="-122"/>
                    <a:sym typeface="Symbol" panose="05050102010706020507" pitchFamily="18" charset="2"/>
                  </a:rPr>
                  <a:t>+</a:t>
                </a:r>
                <a:endParaRPr kumimoji="1" lang="en-US" altLang="zh-CN" sz="2400" b="1">
                  <a:latin typeface="Times New Roman" panose="02020603050405020304" pitchFamily="18" charset="0"/>
                  <a:ea typeface="仿宋_GB2312" pitchFamily="49" charset="-122"/>
                  <a:sym typeface="Symbol" panose="05050102010706020507" pitchFamily="18" charset="2"/>
                </a:endParaRPr>
              </a:p>
            </p:txBody>
          </p:sp>
          <p:sp>
            <p:nvSpPr>
              <p:cNvPr id="33" name="Text Box 29">
                <a:extLst>
                  <a:ext uri="{FF2B5EF4-FFF2-40B4-BE49-F238E27FC236}">
                    <a16:creationId xmlns:a16="http://schemas.microsoft.com/office/drawing/2014/main" id="{EE22DB01-BB2C-4E50-BF8D-E9ACB14047FA}"/>
                  </a:ext>
                </a:extLst>
              </p:cNvPr>
              <p:cNvSpPr txBox="1">
                <a:spLocks noChangeArrowheads="1"/>
              </p:cNvSpPr>
              <p:nvPr/>
            </p:nvSpPr>
            <p:spPr bwMode="auto">
              <a:xfrm>
                <a:off x="340" y="2528"/>
                <a:ext cx="432"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kumimoji="1" lang="en-US" altLang="zh-CN" sz="2400" b="1" i="1">
                    <a:latin typeface="Times New Roman" panose="02020603050405020304" pitchFamily="18" charset="0"/>
                    <a:ea typeface="宋体" panose="02010600030101010101" pitchFamily="2" charset="-122"/>
                    <a:sym typeface="Symbol" panose="05050102010706020507" pitchFamily="18" charset="2"/>
                  </a:rPr>
                  <a:t>U</a:t>
                </a:r>
                <a:r>
                  <a:rPr kumimoji="1" lang="en-US" altLang="zh-CN" sz="2400" b="1" baseline="-25000">
                    <a:latin typeface="Times New Roman" panose="02020603050405020304" pitchFamily="18" charset="0"/>
                    <a:ea typeface="宋体" panose="02010600030101010101" pitchFamily="2" charset="-122"/>
                    <a:sym typeface="Symbol" panose="05050102010706020507" pitchFamily="18" charset="2"/>
                  </a:rPr>
                  <a:t>S1</a:t>
                </a:r>
                <a:endParaRPr kumimoji="1" lang="en-US" altLang="zh-CN" sz="2400" b="1">
                  <a:latin typeface="Times New Roman" panose="02020603050405020304" pitchFamily="18" charset="0"/>
                  <a:ea typeface="仿宋_GB2312" pitchFamily="49" charset="-122"/>
                  <a:sym typeface="Symbol" panose="05050102010706020507" pitchFamily="18" charset="2"/>
                </a:endParaRPr>
              </a:p>
            </p:txBody>
          </p:sp>
          <p:sp>
            <p:nvSpPr>
              <p:cNvPr id="34" name="Text Box 30">
                <a:extLst>
                  <a:ext uri="{FF2B5EF4-FFF2-40B4-BE49-F238E27FC236}">
                    <a16:creationId xmlns:a16="http://schemas.microsoft.com/office/drawing/2014/main" id="{57A100EC-6D74-460D-8174-6E8B24023F6C}"/>
                  </a:ext>
                </a:extLst>
              </p:cNvPr>
              <p:cNvSpPr txBox="1">
                <a:spLocks noChangeArrowheads="1"/>
              </p:cNvSpPr>
              <p:nvPr/>
            </p:nvSpPr>
            <p:spPr bwMode="auto">
              <a:xfrm>
                <a:off x="443" y="3030"/>
                <a:ext cx="396"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kumimoji="1" lang="en-US" altLang="zh-CN" sz="2400" b="1" i="1">
                    <a:latin typeface="Times New Roman" panose="02020603050405020304" pitchFamily="18" charset="0"/>
                    <a:ea typeface="宋体" panose="02010600030101010101" pitchFamily="2" charset="-122"/>
                    <a:sym typeface="Symbol" panose="05050102010706020507" pitchFamily="18" charset="2"/>
                  </a:rPr>
                  <a:t>R</a:t>
                </a:r>
                <a:r>
                  <a:rPr kumimoji="1" lang="en-US" altLang="zh-CN" sz="2400" b="1" baseline="-25000">
                    <a:latin typeface="Times New Roman" panose="02020603050405020304" pitchFamily="18" charset="0"/>
                    <a:ea typeface="宋体" panose="02010600030101010101" pitchFamily="2" charset="-122"/>
                    <a:sym typeface="Symbol" panose="05050102010706020507" pitchFamily="18" charset="2"/>
                  </a:rPr>
                  <a:t>1</a:t>
                </a:r>
                <a:endParaRPr kumimoji="1" lang="en-US" altLang="zh-CN" sz="2400" b="1">
                  <a:latin typeface="Times New Roman" panose="02020603050405020304" pitchFamily="18" charset="0"/>
                  <a:ea typeface="仿宋_GB2312" pitchFamily="49" charset="-122"/>
                  <a:sym typeface="Symbol" panose="05050102010706020507" pitchFamily="18" charset="2"/>
                </a:endParaRPr>
              </a:p>
            </p:txBody>
          </p:sp>
          <p:sp>
            <p:nvSpPr>
              <p:cNvPr id="35" name="Text Box 31">
                <a:extLst>
                  <a:ext uri="{FF2B5EF4-FFF2-40B4-BE49-F238E27FC236}">
                    <a16:creationId xmlns:a16="http://schemas.microsoft.com/office/drawing/2014/main" id="{D66887F0-DDA7-4773-AA74-CE5A33BE3F0A}"/>
                  </a:ext>
                </a:extLst>
              </p:cNvPr>
              <p:cNvSpPr txBox="1">
                <a:spLocks noChangeArrowheads="1"/>
              </p:cNvSpPr>
              <p:nvPr/>
            </p:nvSpPr>
            <p:spPr bwMode="auto">
              <a:xfrm>
                <a:off x="1307" y="3364"/>
                <a:ext cx="432"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kumimoji="1" lang="en-US" altLang="zh-CN" sz="2400" b="1" i="1">
                    <a:latin typeface="Times New Roman" panose="02020603050405020304" pitchFamily="18" charset="0"/>
                    <a:ea typeface="宋体" panose="02010600030101010101" pitchFamily="2" charset="-122"/>
                    <a:sym typeface="Symbol" panose="05050102010706020507" pitchFamily="18" charset="2"/>
                  </a:rPr>
                  <a:t>I</a:t>
                </a:r>
                <a:r>
                  <a:rPr kumimoji="1" lang="en-US" altLang="zh-CN" sz="2400" b="1" baseline="-25000">
                    <a:latin typeface="Times New Roman" panose="02020603050405020304" pitchFamily="18" charset="0"/>
                    <a:ea typeface="宋体" panose="02010600030101010101" pitchFamily="2" charset="-122"/>
                    <a:sym typeface="Symbol" panose="05050102010706020507" pitchFamily="18" charset="2"/>
                  </a:rPr>
                  <a:t>4</a:t>
                </a:r>
                <a:endParaRPr kumimoji="1" lang="en-US" altLang="zh-CN" sz="2400" b="1">
                  <a:latin typeface="Times New Roman" panose="02020603050405020304" pitchFamily="18" charset="0"/>
                  <a:ea typeface="仿宋_GB2312" pitchFamily="49" charset="-122"/>
                  <a:sym typeface="Symbol" panose="05050102010706020507" pitchFamily="18" charset="2"/>
                </a:endParaRPr>
              </a:p>
            </p:txBody>
          </p:sp>
          <p:sp>
            <p:nvSpPr>
              <p:cNvPr id="36" name="Text Box 32">
                <a:extLst>
                  <a:ext uri="{FF2B5EF4-FFF2-40B4-BE49-F238E27FC236}">
                    <a16:creationId xmlns:a16="http://schemas.microsoft.com/office/drawing/2014/main" id="{30CFC301-E790-4B3A-9AC3-4C438AAF84A1}"/>
                  </a:ext>
                </a:extLst>
              </p:cNvPr>
              <p:cNvSpPr txBox="1">
                <a:spLocks noChangeArrowheads="1"/>
              </p:cNvSpPr>
              <p:nvPr/>
            </p:nvSpPr>
            <p:spPr bwMode="auto">
              <a:xfrm>
                <a:off x="875" y="3653"/>
                <a:ext cx="168"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kumimoji="1" lang="en-US" altLang="zh-CN" sz="2400" b="1">
                    <a:latin typeface="Times New Roman" panose="02020603050405020304" pitchFamily="18" charset="0"/>
                    <a:ea typeface="宋体" panose="02010600030101010101" pitchFamily="2" charset="-122"/>
                    <a:sym typeface="Symbol" panose="05050102010706020507" pitchFamily="18" charset="2"/>
                  </a:rPr>
                  <a:t>_</a:t>
                </a:r>
                <a:endParaRPr kumimoji="1" lang="en-US" altLang="zh-CN" sz="2400" b="1">
                  <a:latin typeface="Times New Roman" panose="02020603050405020304" pitchFamily="18" charset="0"/>
                  <a:ea typeface="仿宋_GB2312" pitchFamily="49" charset="-122"/>
                  <a:sym typeface="Symbol" panose="05050102010706020507" pitchFamily="18" charset="2"/>
                </a:endParaRPr>
              </a:p>
            </p:txBody>
          </p:sp>
          <p:sp>
            <p:nvSpPr>
              <p:cNvPr id="37" name="Text Box 33">
                <a:extLst>
                  <a:ext uri="{FF2B5EF4-FFF2-40B4-BE49-F238E27FC236}">
                    <a16:creationId xmlns:a16="http://schemas.microsoft.com/office/drawing/2014/main" id="{03A81F17-DC34-4DA1-BCC6-B8C79862C505}"/>
                  </a:ext>
                </a:extLst>
              </p:cNvPr>
              <p:cNvSpPr txBox="1">
                <a:spLocks noChangeArrowheads="1"/>
              </p:cNvSpPr>
              <p:nvPr/>
            </p:nvSpPr>
            <p:spPr bwMode="auto">
              <a:xfrm>
                <a:off x="1259" y="3747"/>
                <a:ext cx="312"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kumimoji="1" lang="en-US" altLang="zh-CN" sz="2400" b="1">
                    <a:latin typeface="Times New Roman" panose="02020603050405020304" pitchFamily="18" charset="0"/>
                    <a:ea typeface="宋体" panose="02010600030101010101" pitchFamily="2" charset="-122"/>
                    <a:sym typeface="Symbol" panose="05050102010706020507" pitchFamily="18" charset="2"/>
                  </a:rPr>
                  <a:t>+</a:t>
                </a:r>
                <a:endParaRPr kumimoji="1" lang="en-US" altLang="zh-CN" sz="2400" b="1">
                  <a:latin typeface="Times New Roman" panose="02020603050405020304" pitchFamily="18" charset="0"/>
                  <a:ea typeface="仿宋_GB2312" pitchFamily="49" charset="-122"/>
                  <a:sym typeface="Symbol" panose="05050102010706020507" pitchFamily="18" charset="2"/>
                </a:endParaRPr>
              </a:p>
            </p:txBody>
          </p:sp>
          <p:sp>
            <p:nvSpPr>
              <p:cNvPr id="38" name="Text Box 34">
                <a:extLst>
                  <a:ext uri="{FF2B5EF4-FFF2-40B4-BE49-F238E27FC236}">
                    <a16:creationId xmlns:a16="http://schemas.microsoft.com/office/drawing/2014/main" id="{C6FBAF81-B9E9-4292-ADFB-120335F97615}"/>
                  </a:ext>
                </a:extLst>
              </p:cNvPr>
              <p:cNvSpPr txBox="1">
                <a:spLocks noChangeArrowheads="1"/>
              </p:cNvSpPr>
              <p:nvPr/>
            </p:nvSpPr>
            <p:spPr bwMode="auto">
              <a:xfrm>
                <a:off x="1019" y="3747"/>
                <a:ext cx="432"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kumimoji="1" lang="en-US" altLang="zh-CN" sz="2400" b="1" i="1">
                    <a:latin typeface="Times New Roman" panose="02020603050405020304" pitchFamily="18" charset="0"/>
                    <a:ea typeface="宋体" panose="02010600030101010101" pitchFamily="2" charset="-122"/>
                    <a:sym typeface="Symbol" panose="05050102010706020507" pitchFamily="18" charset="2"/>
                  </a:rPr>
                  <a:t>U</a:t>
                </a:r>
                <a:r>
                  <a:rPr kumimoji="1" lang="en-US" altLang="zh-CN" sz="2400" b="1" baseline="-25000">
                    <a:latin typeface="Times New Roman" panose="02020603050405020304" pitchFamily="18" charset="0"/>
                    <a:ea typeface="宋体" panose="02010600030101010101" pitchFamily="2" charset="-122"/>
                    <a:sym typeface="Symbol" panose="05050102010706020507" pitchFamily="18" charset="2"/>
                  </a:rPr>
                  <a:t>S4</a:t>
                </a:r>
                <a:endParaRPr kumimoji="1" lang="en-US" altLang="zh-CN" sz="2400" b="1">
                  <a:latin typeface="Times New Roman" panose="02020603050405020304" pitchFamily="18" charset="0"/>
                  <a:ea typeface="仿宋_GB2312" pitchFamily="49" charset="-122"/>
                  <a:sym typeface="Symbol" panose="05050102010706020507" pitchFamily="18" charset="2"/>
                </a:endParaRPr>
              </a:p>
            </p:txBody>
          </p:sp>
          <p:sp>
            <p:nvSpPr>
              <p:cNvPr id="39" name="Text Box 35">
                <a:extLst>
                  <a:ext uri="{FF2B5EF4-FFF2-40B4-BE49-F238E27FC236}">
                    <a16:creationId xmlns:a16="http://schemas.microsoft.com/office/drawing/2014/main" id="{6A25EE24-C41B-47CB-BA21-5E706D402D36}"/>
                  </a:ext>
                </a:extLst>
              </p:cNvPr>
              <p:cNvSpPr txBox="1">
                <a:spLocks noChangeArrowheads="1"/>
              </p:cNvSpPr>
              <p:nvPr/>
            </p:nvSpPr>
            <p:spPr bwMode="auto">
              <a:xfrm>
                <a:off x="1727" y="3702"/>
                <a:ext cx="372"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kumimoji="1" lang="en-US" altLang="zh-CN" sz="2400" b="1" i="1">
                    <a:latin typeface="Times New Roman" panose="02020603050405020304" pitchFamily="18" charset="0"/>
                    <a:ea typeface="宋体" panose="02010600030101010101" pitchFamily="2" charset="-122"/>
                    <a:sym typeface="Symbol" panose="05050102010706020507" pitchFamily="18" charset="2"/>
                  </a:rPr>
                  <a:t>R</a:t>
                </a:r>
                <a:r>
                  <a:rPr kumimoji="1" lang="en-US" altLang="zh-CN" sz="2400" b="1" baseline="-25000">
                    <a:latin typeface="Times New Roman" panose="02020603050405020304" pitchFamily="18" charset="0"/>
                    <a:ea typeface="宋体" panose="02010600030101010101" pitchFamily="2" charset="-122"/>
                    <a:sym typeface="Symbol" panose="05050102010706020507" pitchFamily="18" charset="2"/>
                  </a:rPr>
                  <a:t>4</a:t>
                </a:r>
                <a:endParaRPr kumimoji="1" lang="en-US" altLang="zh-CN" sz="2400" b="1">
                  <a:latin typeface="Times New Roman" panose="02020603050405020304" pitchFamily="18" charset="0"/>
                  <a:ea typeface="仿宋_GB2312" pitchFamily="49" charset="-122"/>
                  <a:sym typeface="Symbol" panose="05050102010706020507" pitchFamily="18" charset="2"/>
                </a:endParaRPr>
              </a:p>
            </p:txBody>
          </p:sp>
          <p:sp>
            <p:nvSpPr>
              <p:cNvPr id="40" name="Text Box 36">
                <a:extLst>
                  <a:ext uri="{FF2B5EF4-FFF2-40B4-BE49-F238E27FC236}">
                    <a16:creationId xmlns:a16="http://schemas.microsoft.com/office/drawing/2014/main" id="{E55D38C5-E1B1-4E35-BDA4-46409BA400B6}"/>
                  </a:ext>
                </a:extLst>
              </p:cNvPr>
              <p:cNvSpPr txBox="1">
                <a:spLocks noChangeArrowheads="1"/>
              </p:cNvSpPr>
              <p:nvPr/>
            </p:nvSpPr>
            <p:spPr bwMode="auto">
              <a:xfrm>
                <a:off x="2290" y="3299"/>
                <a:ext cx="272"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kumimoji="1" lang="en-US" altLang="zh-CN" sz="2400" b="1" i="1">
                    <a:latin typeface="Times New Roman" panose="02020603050405020304" pitchFamily="18" charset="0"/>
                    <a:ea typeface="宋体" panose="02010600030101010101" pitchFamily="2" charset="-122"/>
                    <a:sym typeface="Symbol" panose="05050102010706020507" pitchFamily="18" charset="2"/>
                  </a:rPr>
                  <a:t>I</a:t>
                </a:r>
                <a:r>
                  <a:rPr kumimoji="1" lang="en-US" altLang="zh-CN" sz="2400" b="1" baseline="-25000">
                    <a:latin typeface="Times New Roman" panose="02020603050405020304" pitchFamily="18" charset="0"/>
                    <a:ea typeface="宋体" panose="02010600030101010101" pitchFamily="2" charset="-122"/>
                    <a:sym typeface="Symbol" panose="05050102010706020507" pitchFamily="18" charset="2"/>
                  </a:rPr>
                  <a:t>3</a:t>
                </a:r>
                <a:endParaRPr kumimoji="1" lang="en-US" altLang="zh-CN" sz="2400" b="1">
                  <a:latin typeface="Times New Roman" panose="02020603050405020304" pitchFamily="18" charset="0"/>
                  <a:ea typeface="仿宋_GB2312" pitchFamily="49" charset="-122"/>
                  <a:sym typeface="Symbol" panose="05050102010706020507" pitchFamily="18" charset="2"/>
                </a:endParaRPr>
              </a:p>
            </p:txBody>
          </p:sp>
          <p:sp>
            <p:nvSpPr>
              <p:cNvPr id="41" name="Text Box 37">
                <a:extLst>
                  <a:ext uri="{FF2B5EF4-FFF2-40B4-BE49-F238E27FC236}">
                    <a16:creationId xmlns:a16="http://schemas.microsoft.com/office/drawing/2014/main" id="{F61489B9-DC11-4E3B-8E89-FAEB3DAEE0E2}"/>
                  </a:ext>
                </a:extLst>
              </p:cNvPr>
              <p:cNvSpPr txBox="1">
                <a:spLocks noChangeArrowheads="1"/>
              </p:cNvSpPr>
              <p:nvPr/>
            </p:nvSpPr>
            <p:spPr bwMode="auto">
              <a:xfrm>
                <a:off x="2200" y="2888"/>
                <a:ext cx="363"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kumimoji="1" lang="en-US" altLang="zh-CN" sz="2400" b="1" i="1">
                    <a:latin typeface="Times New Roman" panose="02020603050405020304" pitchFamily="18" charset="0"/>
                    <a:ea typeface="宋体" panose="02010600030101010101" pitchFamily="2" charset="-122"/>
                    <a:sym typeface="Symbol" panose="05050102010706020507" pitchFamily="18" charset="2"/>
                  </a:rPr>
                  <a:t>R</a:t>
                </a:r>
                <a:r>
                  <a:rPr kumimoji="1" lang="en-US" altLang="zh-CN" sz="2400" b="1" baseline="-25000">
                    <a:latin typeface="Times New Roman" panose="02020603050405020304" pitchFamily="18" charset="0"/>
                    <a:ea typeface="宋体" panose="02010600030101010101" pitchFamily="2" charset="-122"/>
                    <a:sym typeface="Symbol" panose="05050102010706020507" pitchFamily="18" charset="2"/>
                  </a:rPr>
                  <a:t>3</a:t>
                </a:r>
                <a:endParaRPr kumimoji="1" lang="en-US" altLang="zh-CN" sz="2400" b="1">
                  <a:latin typeface="Times New Roman" panose="02020603050405020304" pitchFamily="18" charset="0"/>
                  <a:ea typeface="仿宋_GB2312" pitchFamily="49" charset="-122"/>
                  <a:sym typeface="Symbol" panose="05050102010706020507" pitchFamily="18" charset="2"/>
                </a:endParaRPr>
              </a:p>
            </p:txBody>
          </p:sp>
          <p:sp>
            <p:nvSpPr>
              <p:cNvPr id="42" name="Text Box 38">
                <a:extLst>
                  <a:ext uri="{FF2B5EF4-FFF2-40B4-BE49-F238E27FC236}">
                    <a16:creationId xmlns:a16="http://schemas.microsoft.com/office/drawing/2014/main" id="{DC06D4E4-D978-4FF9-9FB5-3CB5240730CC}"/>
                  </a:ext>
                </a:extLst>
              </p:cNvPr>
              <p:cNvSpPr txBox="1">
                <a:spLocks noChangeArrowheads="1"/>
              </p:cNvSpPr>
              <p:nvPr/>
            </p:nvSpPr>
            <p:spPr bwMode="auto">
              <a:xfrm>
                <a:off x="1343" y="1982"/>
                <a:ext cx="396"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kumimoji="1" lang="en-US" altLang="zh-CN" sz="2400" b="1" i="1">
                    <a:latin typeface="Times New Roman" panose="02020603050405020304" pitchFamily="18" charset="0"/>
                    <a:ea typeface="宋体" panose="02010600030101010101" pitchFamily="2" charset="-122"/>
                    <a:sym typeface="Symbol" panose="05050102010706020507" pitchFamily="18" charset="2"/>
                  </a:rPr>
                  <a:t>R</a:t>
                </a:r>
                <a:r>
                  <a:rPr kumimoji="1" lang="en-US" altLang="zh-CN" sz="2400" b="1" baseline="-25000">
                    <a:latin typeface="Times New Roman" panose="02020603050405020304" pitchFamily="18" charset="0"/>
                    <a:ea typeface="宋体" panose="02010600030101010101" pitchFamily="2" charset="-122"/>
                    <a:sym typeface="Symbol" panose="05050102010706020507" pitchFamily="18" charset="2"/>
                  </a:rPr>
                  <a:t>2</a:t>
                </a:r>
                <a:endParaRPr kumimoji="1" lang="en-US" altLang="zh-CN" sz="2400" b="1">
                  <a:latin typeface="Times New Roman" panose="02020603050405020304" pitchFamily="18" charset="0"/>
                  <a:ea typeface="仿宋_GB2312" pitchFamily="49" charset="-122"/>
                  <a:sym typeface="Symbol" panose="05050102010706020507" pitchFamily="18" charset="2"/>
                </a:endParaRPr>
              </a:p>
            </p:txBody>
          </p:sp>
          <p:sp>
            <p:nvSpPr>
              <p:cNvPr id="43" name="Text Box 39">
                <a:extLst>
                  <a:ext uri="{FF2B5EF4-FFF2-40B4-BE49-F238E27FC236}">
                    <a16:creationId xmlns:a16="http://schemas.microsoft.com/office/drawing/2014/main" id="{2771007D-85CE-4619-A1B8-E622ED417DB4}"/>
                  </a:ext>
                </a:extLst>
              </p:cNvPr>
              <p:cNvSpPr txBox="1">
                <a:spLocks noChangeArrowheads="1"/>
              </p:cNvSpPr>
              <p:nvPr/>
            </p:nvSpPr>
            <p:spPr bwMode="auto">
              <a:xfrm>
                <a:off x="1837" y="1938"/>
                <a:ext cx="300"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kumimoji="1" lang="en-US" altLang="zh-CN" sz="2400" b="1" i="1">
                    <a:latin typeface="Times New Roman" panose="02020603050405020304" pitchFamily="18" charset="0"/>
                    <a:ea typeface="宋体" panose="02010600030101010101" pitchFamily="2" charset="-122"/>
                    <a:sym typeface="Symbol" panose="05050102010706020507" pitchFamily="18" charset="2"/>
                  </a:rPr>
                  <a:t>I</a:t>
                </a:r>
                <a:r>
                  <a:rPr kumimoji="1" lang="en-US" altLang="zh-CN" sz="2400" b="1" baseline="-25000">
                    <a:latin typeface="Times New Roman" panose="02020603050405020304" pitchFamily="18" charset="0"/>
                    <a:ea typeface="宋体" panose="02010600030101010101" pitchFamily="2" charset="-122"/>
                    <a:sym typeface="Symbol" panose="05050102010706020507" pitchFamily="18" charset="2"/>
                  </a:rPr>
                  <a:t>2</a:t>
                </a:r>
                <a:endParaRPr kumimoji="1" lang="en-US" altLang="zh-CN" sz="2400" b="1">
                  <a:latin typeface="Times New Roman" panose="02020603050405020304" pitchFamily="18" charset="0"/>
                  <a:ea typeface="仿宋_GB2312" pitchFamily="49" charset="-122"/>
                  <a:sym typeface="Symbol" panose="05050102010706020507" pitchFamily="18" charset="2"/>
                </a:endParaRPr>
              </a:p>
            </p:txBody>
          </p:sp>
          <p:sp>
            <p:nvSpPr>
              <p:cNvPr id="44" name="Text Box 40">
                <a:extLst>
                  <a:ext uri="{FF2B5EF4-FFF2-40B4-BE49-F238E27FC236}">
                    <a16:creationId xmlns:a16="http://schemas.microsoft.com/office/drawing/2014/main" id="{B64A2B3D-139F-4357-8784-948A6ECF8DD3}"/>
                  </a:ext>
                </a:extLst>
              </p:cNvPr>
              <p:cNvSpPr txBox="1">
                <a:spLocks noChangeArrowheads="1"/>
              </p:cNvSpPr>
              <p:nvPr/>
            </p:nvSpPr>
            <p:spPr bwMode="auto">
              <a:xfrm>
                <a:off x="431" y="2573"/>
                <a:ext cx="204"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kumimoji="1" lang="zh-CN" altLang="en-US" sz="2400" b="1">
                  <a:latin typeface="Times New Roman" panose="02020603050405020304" pitchFamily="18" charset="0"/>
                  <a:ea typeface="仿宋_GB2312" pitchFamily="49" charset="-122"/>
                  <a:sym typeface="Symbol" panose="05050102010706020507" pitchFamily="18" charset="2"/>
                </a:endParaRPr>
              </a:p>
            </p:txBody>
          </p:sp>
          <p:sp>
            <p:nvSpPr>
              <p:cNvPr id="45" name="Text Box 41">
                <a:extLst>
                  <a:ext uri="{FF2B5EF4-FFF2-40B4-BE49-F238E27FC236}">
                    <a16:creationId xmlns:a16="http://schemas.microsoft.com/office/drawing/2014/main" id="{502FEC71-A78A-4C8D-8509-C99BC0EDB23D}"/>
                  </a:ext>
                </a:extLst>
              </p:cNvPr>
              <p:cNvSpPr txBox="1">
                <a:spLocks noChangeArrowheads="1"/>
              </p:cNvSpPr>
              <p:nvPr/>
            </p:nvSpPr>
            <p:spPr bwMode="auto">
              <a:xfrm>
                <a:off x="567" y="2709"/>
                <a:ext cx="168"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kumimoji="1" lang="en-US" altLang="zh-CN" sz="2400" b="1">
                    <a:latin typeface="Times New Roman" panose="02020603050405020304" pitchFamily="18" charset="0"/>
                    <a:ea typeface="宋体" panose="02010600030101010101" pitchFamily="2" charset="-122"/>
                    <a:sym typeface="Symbol" panose="05050102010706020507" pitchFamily="18" charset="2"/>
                  </a:rPr>
                  <a:t>_</a:t>
                </a:r>
                <a:endParaRPr kumimoji="1" lang="en-US" altLang="zh-CN" sz="2400" b="1">
                  <a:latin typeface="Times New Roman" panose="02020603050405020304" pitchFamily="18" charset="0"/>
                  <a:ea typeface="仿宋_GB2312" pitchFamily="49" charset="-122"/>
                  <a:sym typeface="Symbol" panose="05050102010706020507" pitchFamily="18" charset="2"/>
                </a:endParaRPr>
              </a:p>
            </p:txBody>
          </p:sp>
        </p:grpSp>
        <p:sp>
          <p:nvSpPr>
            <p:cNvPr id="70" name="Rectangle 16">
              <a:extLst>
                <a:ext uri="{FF2B5EF4-FFF2-40B4-BE49-F238E27FC236}">
                  <a16:creationId xmlns:a16="http://schemas.microsoft.com/office/drawing/2014/main" id="{83ED5D06-6CFD-4950-8305-278D84D53F8B}"/>
                </a:ext>
              </a:extLst>
            </p:cNvPr>
            <p:cNvSpPr>
              <a:spLocks noChangeArrowheads="1"/>
            </p:cNvSpPr>
            <p:nvPr/>
          </p:nvSpPr>
          <p:spPr bwMode="auto">
            <a:xfrm rot="16200000">
              <a:off x="2470186" y="4732366"/>
              <a:ext cx="592111" cy="301365"/>
            </a:xfrm>
            <a:prstGeom prst="rect">
              <a:avLst/>
            </a:prstGeom>
            <a:solidFill>
              <a:srgbClr val="46ACAE"/>
            </a:solidFill>
            <a:ln w="28575">
              <a:solidFill>
                <a:srgbClr val="FF9900"/>
              </a:solidFill>
              <a:miter lim="800000"/>
              <a:headEnd/>
              <a:tailEnd/>
            </a:ln>
          </p:spPr>
          <p:txBody>
            <a:bodyPr wrap="squar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grpSp>
    </p:spTree>
    <p:extLst>
      <p:ext uri="{BB962C8B-B14F-4D97-AF65-F5344CB8AC3E}">
        <p14:creationId xmlns:p14="http://schemas.microsoft.com/office/powerpoint/2010/main" val="191208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6"/>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nodeType="afterEffect">
                                  <p:stCondLst>
                                    <p:cond delay="0"/>
                                  </p:stCondLst>
                                  <p:childTnLst>
                                    <p:set>
                                      <p:cBhvr>
                                        <p:cTn id="13" dur="1" fill="hold">
                                          <p:stCondLst>
                                            <p:cond delay="0"/>
                                          </p:stCondLst>
                                        </p:cTn>
                                        <p:tgtEl>
                                          <p:spTgt spid="51"/>
                                        </p:tgtEl>
                                        <p:attrNameLst>
                                          <p:attrName>style.visibility</p:attrName>
                                        </p:attrNameLst>
                                      </p:cBhvr>
                                      <p:to>
                                        <p:strVal val="visible"/>
                                      </p:to>
                                    </p:set>
                                  </p:childTnLst>
                                </p:cTn>
                              </p:par>
                            </p:childTnLst>
                          </p:cTn>
                        </p:par>
                        <p:par>
                          <p:cTn id="14" fill="hold">
                            <p:stCondLst>
                              <p:cond delay="0"/>
                            </p:stCondLst>
                            <p:childTnLst>
                              <p:par>
                                <p:cTn id="15" presetID="1" presetClass="entr" presetSubtype="0" fill="hold" nodeType="after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par>
                          <p:cTn id="17" fill="hold">
                            <p:stCondLst>
                              <p:cond delay="0"/>
                            </p:stCondLst>
                            <p:childTnLst>
                              <p:par>
                                <p:cTn id="18" presetID="1" presetClass="entr" presetSubtype="0" fill="hold" nodeType="afterEffect">
                                  <p:stCondLst>
                                    <p:cond delay="0"/>
                                  </p:stCondLst>
                                  <p:childTnLst>
                                    <p:set>
                                      <p:cBhvr>
                                        <p:cTn id="19" dur="1" fill="hold">
                                          <p:stCondLst>
                                            <p:cond delay="0"/>
                                          </p:stCondLst>
                                        </p:cTn>
                                        <p:tgtEl>
                                          <p:spTgt spid="57"/>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7"/>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67"/>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8"/>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65"/>
                                        </p:tgtEl>
                                        <p:attrNameLst>
                                          <p:attrName>style.visibility</p:attrName>
                                        </p:attrNameLst>
                                      </p:cBhvr>
                                      <p:to>
                                        <p:strVal val="visible"/>
                                      </p:to>
                                    </p:set>
                                  </p:childTnLst>
                                </p:cTn>
                              </p:par>
                            </p:childTnLst>
                          </p:cTn>
                        </p:par>
                        <p:par>
                          <p:cTn id="36" fill="hold">
                            <p:stCondLst>
                              <p:cond delay="0"/>
                            </p:stCondLst>
                            <p:childTnLst>
                              <p:par>
                                <p:cTn id="37" presetID="1" presetClass="entr" presetSubtype="0" fill="hold" grpId="0" nodeType="afterEffect">
                                  <p:stCondLst>
                                    <p:cond delay="0"/>
                                  </p:stCondLst>
                                  <p:childTnLst>
                                    <p:set>
                                      <p:cBhvr>
                                        <p:cTn id="38" dur="1" fill="hold">
                                          <p:stCondLst>
                                            <p:cond delay="0"/>
                                          </p:stCondLst>
                                        </p:cTn>
                                        <p:tgtEl>
                                          <p:spTgt spid="6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utoUpdateAnimBg="0"/>
      <p:bldP spid="8" grpId="0" autoUpdateAnimBg="0"/>
      <p:bldP spid="63" grpId="0" autoUpdateAnimBg="0"/>
      <p:bldP spid="64" grpId="0" autoUpdateAnimBg="0"/>
      <p:bldP spid="65" grpId="0"/>
      <p:bldP spid="66" grpId="0" autoUpdateAnimBg="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a:extLst>
              <a:ext uri="{FF2B5EF4-FFF2-40B4-BE49-F238E27FC236}">
                <a16:creationId xmlns:a16="http://schemas.microsoft.com/office/drawing/2014/main" id="{AF66B78F-7B55-4270-87EC-8778D06FC066}"/>
              </a:ext>
            </a:extLst>
          </p:cNvPr>
          <p:cNvSpPr txBox="1">
            <a:spLocks noChangeArrowheads="1"/>
          </p:cNvSpPr>
          <p:nvPr/>
        </p:nvSpPr>
        <p:spPr bwMode="auto">
          <a:xfrm>
            <a:off x="4656139" y="450850"/>
            <a:ext cx="5616575" cy="457200"/>
          </a:xfrm>
          <a:prstGeom prst="rect">
            <a:avLst/>
          </a:prstGeom>
          <a:solidFill>
            <a:srgbClr val="008000"/>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zh-CN" sz="2400" b="1">
                <a:solidFill>
                  <a:srgbClr val="FFFF00"/>
                </a:solidFill>
                <a:latin typeface="Times New Roman" panose="02020603050405020304" pitchFamily="18" charset="0"/>
                <a:ea typeface="仿宋_GB2312" pitchFamily="49" charset="-122"/>
                <a:sym typeface="Symbol" panose="05050102010706020507" pitchFamily="18" charset="2"/>
              </a:rPr>
              <a:t>KVL</a:t>
            </a:r>
            <a:r>
              <a:rPr kumimoji="1" lang="zh-CN" altLang="en-US" sz="2400" b="1">
                <a:solidFill>
                  <a:srgbClr val="FFFF00"/>
                </a:solidFill>
                <a:latin typeface="Times New Roman" panose="02020603050405020304" pitchFamily="18" charset="0"/>
                <a:ea typeface="仿宋_GB2312" pitchFamily="49" charset="-122"/>
                <a:sym typeface="Symbol" panose="05050102010706020507" pitchFamily="18" charset="2"/>
              </a:rPr>
              <a:t>也适用于电路中任一假想的回路</a:t>
            </a:r>
          </a:p>
        </p:txBody>
      </p:sp>
      <p:grpSp>
        <p:nvGrpSpPr>
          <p:cNvPr id="3" name="Group 3">
            <a:extLst>
              <a:ext uri="{FF2B5EF4-FFF2-40B4-BE49-F238E27FC236}">
                <a16:creationId xmlns:a16="http://schemas.microsoft.com/office/drawing/2014/main" id="{E050E074-F67E-47C0-A355-DF31CBD2E06C}"/>
              </a:ext>
            </a:extLst>
          </p:cNvPr>
          <p:cNvGrpSpPr>
            <a:grpSpLocks/>
          </p:cNvGrpSpPr>
          <p:nvPr/>
        </p:nvGrpSpPr>
        <p:grpSpPr bwMode="auto">
          <a:xfrm>
            <a:off x="1774825" y="333376"/>
            <a:ext cx="3170238" cy="4264025"/>
            <a:chOff x="158" y="210"/>
            <a:chExt cx="1997" cy="2686"/>
          </a:xfrm>
        </p:grpSpPr>
        <p:sp>
          <p:nvSpPr>
            <p:cNvPr id="4" name="Text Box 4">
              <a:extLst>
                <a:ext uri="{FF2B5EF4-FFF2-40B4-BE49-F238E27FC236}">
                  <a16:creationId xmlns:a16="http://schemas.microsoft.com/office/drawing/2014/main" id="{C806ADDC-D3BE-4CD3-AC87-4776640C80C4}"/>
                </a:ext>
              </a:extLst>
            </p:cNvPr>
            <p:cNvSpPr txBox="1">
              <a:spLocks noChangeArrowheads="1"/>
            </p:cNvSpPr>
            <p:nvPr/>
          </p:nvSpPr>
          <p:spPr bwMode="auto">
            <a:xfrm>
              <a:off x="158" y="210"/>
              <a:ext cx="363" cy="327"/>
            </a:xfrm>
            <a:prstGeom prst="rect">
              <a:avLst/>
            </a:prstGeom>
            <a:solidFill>
              <a:srgbClr val="99336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kumimoji="1" lang="zh-CN" altLang="en-US" sz="2800" b="1">
                  <a:solidFill>
                    <a:srgbClr val="000000"/>
                  </a:solidFill>
                  <a:latin typeface="Times New Roman" panose="02020603050405020304" pitchFamily="18" charset="0"/>
                  <a:ea typeface="宋体" panose="02010600030101010101" pitchFamily="2" charset="-122"/>
                  <a:sym typeface="Symbol" panose="05050102010706020507" pitchFamily="18" charset="2"/>
                </a:rPr>
                <a:t>例</a:t>
              </a:r>
              <a:endParaRPr kumimoji="1" lang="zh-CN" altLang="en-US" sz="2400" b="1">
                <a:solidFill>
                  <a:srgbClr val="000000"/>
                </a:solidFill>
                <a:latin typeface="Times New Roman" panose="02020603050405020304" pitchFamily="18" charset="0"/>
                <a:ea typeface="仿宋_GB2312" pitchFamily="49" charset="-122"/>
                <a:sym typeface="Symbol" panose="05050102010706020507" pitchFamily="18" charset="2"/>
              </a:endParaRPr>
            </a:p>
          </p:txBody>
        </p:sp>
        <p:grpSp>
          <p:nvGrpSpPr>
            <p:cNvPr id="5" name="Group 5">
              <a:extLst>
                <a:ext uri="{FF2B5EF4-FFF2-40B4-BE49-F238E27FC236}">
                  <a16:creationId xmlns:a16="http://schemas.microsoft.com/office/drawing/2014/main" id="{E80B03A4-C03B-4916-B08A-A6D3F38889F4}"/>
                </a:ext>
              </a:extLst>
            </p:cNvPr>
            <p:cNvGrpSpPr>
              <a:grpSpLocks/>
            </p:cNvGrpSpPr>
            <p:nvPr/>
          </p:nvGrpSpPr>
          <p:grpSpPr bwMode="auto">
            <a:xfrm>
              <a:off x="1202" y="527"/>
              <a:ext cx="953" cy="2042"/>
              <a:chOff x="2789" y="2024"/>
              <a:chExt cx="953" cy="2042"/>
            </a:xfrm>
          </p:grpSpPr>
          <p:sp>
            <p:nvSpPr>
              <p:cNvPr id="25" name="Freeform 6">
                <a:extLst>
                  <a:ext uri="{FF2B5EF4-FFF2-40B4-BE49-F238E27FC236}">
                    <a16:creationId xmlns:a16="http://schemas.microsoft.com/office/drawing/2014/main" id="{ECF89056-443F-4210-9A6C-60FA517F644D}"/>
                  </a:ext>
                </a:extLst>
              </p:cNvPr>
              <p:cNvSpPr>
                <a:spLocks/>
              </p:cNvSpPr>
              <p:nvPr/>
            </p:nvSpPr>
            <p:spPr bwMode="auto">
              <a:xfrm>
                <a:off x="2789" y="2024"/>
                <a:ext cx="953" cy="2042"/>
              </a:xfrm>
              <a:custGeom>
                <a:avLst/>
                <a:gdLst>
                  <a:gd name="T0" fmla="*/ 102 w 1557"/>
                  <a:gd name="T1" fmla="*/ 1970 h 2117"/>
                  <a:gd name="T2" fmla="*/ 527 w 1557"/>
                  <a:gd name="T3" fmla="*/ 1378 h 2117"/>
                  <a:gd name="T4" fmla="*/ 442 w 1557"/>
                  <a:gd name="T5" fmla="*/ 197 h 2117"/>
                  <a:gd name="T6" fmla="*/ 0 w 1557"/>
                  <a:gd name="T7" fmla="*/ 197 h 2117"/>
                  <a:gd name="T8" fmla="*/ 0 60000 65536"/>
                  <a:gd name="T9" fmla="*/ 0 60000 65536"/>
                  <a:gd name="T10" fmla="*/ 0 60000 65536"/>
                  <a:gd name="T11" fmla="*/ 0 60000 65536"/>
                  <a:gd name="T12" fmla="*/ 0 w 1557"/>
                  <a:gd name="T13" fmla="*/ 0 h 2117"/>
                  <a:gd name="T14" fmla="*/ 1557 w 1557"/>
                  <a:gd name="T15" fmla="*/ 2117 h 2117"/>
                </a:gdLst>
                <a:ahLst/>
                <a:cxnLst>
                  <a:cxn ang="T8">
                    <a:pos x="T0" y="T1"/>
                  </a:cxn>
                  <a:cxn ang="T9">
                    <a:pos x="T2" y="T3"/>
                  </a:cxn>
                  <a:cxn ang="T10">
                    <a:pos x="T4" y="T5"/>
                  </a:cxn>
                  <a:cxn ang="T11">
                    <a:pos x="T6" y="T7"/>
                  </a:cxn>
                </a:cxnLst>
                <a:rect l="T12" t="T13" r="T14" b="T15"/>
                <a:pathLst>
                  <a:path w="1557" h="2117">
                    <a:moveTo>
                      <a:pt x="272" y="2117"/>
                    </a:moveTo>
                    <a:cubicBezTo>
                      <a:pt x="763" y="1958"/>
                      <a:pt x="1255" y="1800"/>
                      <a:pt x="1406" y="1482"/>
                    </a:cubicBezTo>
                    <a:cubicBezTo>
                      <a:pt x="1557" y="1164"/>
                      <a:pt x="1413" y="424"/>
                      <a:pt x="1179" y="212"/>
                    </a:cubicBezTo>
                    <a:cubicBezTo>
                      <a:pt x="945" y="0"/>
                      <a:pt x="189" y="212"/>
                      <a:pt x="0" y="212"/>
                    </a:cubicBezTo>
                  </a:path>
                </a:pathLst>
              </a:custGeom>
              <a:noFill/>
              <a:ln w="38100" cap="flat" cmpd="sng">
                <a:solidFill>
                  <a:schemeClr val="hlink"/>
                </a:solidFill>
                <a:prstDash val="dash"/>
                <a:round/>
                <a:headEnd/>
                <a:tailEnd/>
              </a:ln>
              <a:extLst>
                <a:ext uri="{909E8E84-426E-40DD-AFC4-6F175D3DCCD1}">
                  <a14:hiddenFill xmlns:a14="http://schemas.microsoft.com/office/drawing/2010/main">
                    <a:solidFill>
                      <a:srgbClr val="FFFFFF"/>
                    </a:solidFill>
                  </a14:hiddenFill>
                </a:ext>
              </a:extLst>
            </p:spPr>
            <p:txBody>
              <a:bodyPr anchor="ctr"/>
              <a:lstStyle/>
              <a:p>
                <a:endParaRPr lang="zh-CN" altLang="en-US"/>
              </a:p>
            </p:txBody>
          </p:sp>
          <p:sp>
            <p:nvSpPr>
              <p:cNvPr id="26" name="Rectangle 7">
                <a:extLst>
                  <a:ext uri="{FF2B5EF4-FFF2-40B4-BE49-F238E27FC236}">
                    <a16:creationId xmlns:a16="http://schemas.microsoft.com/office/drawing/2014/main" id="{6BF9713E-928D-4296-8174-DB67959558A2}"/>
                  </a:ext>
                </a:extLst>
              </p:cNvPr>
              <p:cNvSpPr>
                <a:spLocks noChangeArrowheads="1"/>
              </p:cNvSpPr>
              <p:nvPr/>
            </p:nvSpPr>
            <p:spPr bwMode="auto">
              <a:xfrm>
                <a:off x="3560" y="2795"/>
                <a:ext cx="182" cy="454"/>
              </a:xfrm>
              <a:prstGeom prst="rect">
                <a:avLst/>
              </a:prstGeom>
              <a:solidFill>
                <a:schemeClr val="accent1"/>
              </a:solidFill>
              <a:ln w="9525" algn="ctr">
                <a:solidFill>
                  <a:schemeClr val="tx1"/>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grpSp>
        <p:sp>
          <p:nvSpPr>
            <p:cNvPr id="6" name="Oval 8">
              <a:extLst>
                <a:ext uri="{FF2B5EF4-FFF2-40B4-BE49-F238E27FC236}">
                  <a16:creationId xmlns:a16="http://schemas.microsoft.com/office/drawing/2014/main" id="{2AEA16F2-E980-457D-B205-B1DCA7661F9A}"/>
                </a:ext>
              </a:extLst>
            </p:cNvPr>
            <p:cNvSpPr>
              <a:spLocks noChangeArrowheads="1"/>
            </p:cNvSpPr>
            <p:nvPr/>
          </p:nvSpPr>
          <p:spPr bwMode="auto">
            <a:xfrm>
              <a:off x="1020" y="2070"/>
              <a:ext cx="317" cy="318"/>
            </a:xfrm>
            <a:prstGeom prst="ellipse">
              <a:avLst/>
            </a:prstGeom>
            <a:solidFill>
              <a:schemeClr val="accent1"/>
            </a:solidFill>
            <a:ln w="57150" algn="ctr">
              <a:solidFill>
                <a:srgbClr val="FF99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sp>
          <p:nvSpPr>
            <p:cNvPr id="7" name="Line 9">
              <a:extLst>
                <a:ext uri="{FF2B5EF4-FFF2-40B4-BE49-F238E27FC236}">
                  <a16:creationId xmlns:a16="http://schemas.microsoft.com/office/drawing/2014/main" id="{EB155D73-D76A-4A72-AB93-C2C770DAF237}"/>
                </a:ext>
              </a:extLst>
            </p:cNvPr>
            <p:cNvSpPr>
              <a:spLocks noChangeShapeType="1"/>
            </p:cNvSpPr>
            <p:nvPr/>
          </p:nvSpPr>
          <p:spPr bwMode="auto">
            <a:xfrm>
              <a:off x="1111" y="391"/>
              <a:ext cx="0" cy="363"/>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8" name="Line 10">
              <a:extLst>
                <a:ext uri="{FF2B5EF4-FFF2-40B4-BE49-F238E27FC236}">
                  <a16:creationId xmlns:a16="http://schemas.microsoft.com/office/drawing/2014/main" id="{DEDACFCE-8B65-477F-BEA0-BE22420DAAA9}"/>
                </a:ext>
              </a:extLst>
            </p:cNvPr>
            <p:cNvSpPr>
              <a:spLocks noChangeShapeType="1"/>
            </p:cNvSpPr>
            <p:nvPr/>
          </p:nvSpPr>
          <p:spPr bwMode="auto">
            <a:xfrm flipH="1">
              <a:off x="748" y="754"/>
              <a:ext cx="363" cy="545"/>
            </a:xfrm>
            <a:prstGeom prst="line">
              <a:avLst/>
            </a:prstGeom>
            <a:noFill/>
            <a:ln w="38100">
              <a:solidFill>
                <a:srgbClr val="CC0000"/>
              </a:solidFill>
              <a:round/>
              <a:headEnd type="oval" w="med" len="me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9" name="Line 11">
              <a:extLst>
                <a:ext uri="{FF2B5EF4-FFF2-40B4-BE49-F238E27FC236}">
                  <a16:creationId xmlns:a16="http://schemas.microsoft.com/office/drawing/2014/main" id="{4992DFF8-0588-4DD8-B6B9-101EF70A34D3}"/>
                </a:ext>
              </a:extLst>
            </p:cNvPr>
            <p:cNvSpPr>
              <a:spLocks noChangeShapeType="1"/>
            </p:cNvSpPr>
            <p:nvPr/>
          </p:nvSpPr>
          <p:spPr bwMode="auto">
            <a:xfrm>
              <a:off x="430" y="1299"/>
              <a:ext cx="318" cy="0"/>
            </a:xfrm>
            <a:prstGeom prst="line">
              <a:avLst/>
            </a:prstGeom>
            <a:noFill/>
            <a:ln w="38100">
              <a:solidFill>
                <a:srgbClr val="CC0000"/>
              </a:solidFill>
              <a:round/>
              <a:headEnd/>
              <a:tailEnd type="oval" w="med" len="med"/>
            </a:ln>
            <a:extLst>
              <a:ext uri="{909E8E84-426E-40DD-AFC4-6F175D3DCCD1}">
                <a14:hiddenFill xmlns:a14="http://schemas.microsoft.com/office/drawing/2010/main">
                  <a:noFill/>
                </a14:hiddenFill>
              </a:ext>
            </a:extLst>
          </p:spPr>
          <p:txBody>
            <a:bodyPr anchor="ctr"/>
            <a:lstStyle/>
            <a:p>
              <a:endParaRPr lang="zh-CN" altLang="en-US"/>
            </a:p>
          </p:txBody>
        </p:sp>
        <p:sp>
          <p:nvSpPr>
            <p:cNvPr id="10" name="Line 12">
              <a:extLst>
                <a:ext uri="{FF2B5EF4-FFF2-40B4-BE49-F238E27FC236}">
                  <a16:creationId xmlns:a16="http://schemas.microsoft.com/office/drawing/2014/main" id="{D4E2D74C-1EDC-481F-9995-3A8CF2975DC4}"/>
                </a:ext>
              </a:extLst>
            </p:cNvPr>
            <p:cNvSpPr>
              <a:spLocks noChangeShapeType="1"/>
            </p:cNvSpPr>
            <p:nvPr/>
          </p:nvSpPr>
          <p:spPr bwMode="auto">
            <a:xfrm>
              <a:off x="748" y="1299"/>
              <a:ext cx="635" cy="1315"/>
            </a:xfrm>
            <a:prstGeom prst="line">
              <a:avLst/>
            </a:prstGeom>
            <a:noFill/>
            <a:ln w="38100">
              <a:solidFill>
                <a:srgbClr val="CC0000"/>
              </a:solidFill>
              <a:round/>
              <a:headEnd/>
              <a:tailEnd type="oval" w="med" len="med"/>
            </a:ln>
            <a:extLst>
              <a:ext uri="{909E8E84-426E-40DD-AFC4-6F175D3DCCD1}">
                <a14:hiddenFill xmlns:a14="http://schemas.microsoft.com/office/drawing/2010/main">
                  <a:noFill/>
                </a14:hiddenFill>
              </a:ext>
            </a:extLst>
          </p:spPr>
          <p:txBody>
            <a:bodyPr anchor="ctr"/>
            <a:lstStyle/>
            <a:p>
              <a:endParaRPr lang="zh-CN" altLang="en-US"/>
            </a:p>
          </p:txBody>
        </p:sp>
        <p:sp>
          <p:nvSpPr>
            <p:cNvPr id="11" name="Line 13">
              <a:extLst>
                <a:ext uri="{FF2B5EF4-FFF2-40B4-BE49-F238E27FC236}">
                  <a16:creationId xmlns:a16="http://schemas.microsoft.com/office/drawing/2014/main" id="{E62231B6-A8D8-4F71-8524-EB9C81FC2C69}"/>
                </a:ext>
              </a:extLst>
            </p:cNvPr>
            <p:cNvSpPr>
              <a:spLocks noChangeShapeType="1"/>
            </p:cNvSpPr>
            <p:nvPr/>
          </p:nvSpPr>
          <p:spPr bwMode="auto">
            <a:xfrm>
              <a:off x="1383" y="2614"/>
              <a:ext cx="408" cy="0"/>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2" name="Rectangle 14">
              <a:extLst>
                <a:ext uri="{FF2B5EF4-FFF2-40B4-BE49-F238E27FC236}">
                  <a16:creationId xmlns:a16="http://schemas.microsoft.com/office/drawing/2014/main" id="{FA45C9F6-0D6A-4F65-B49D-1D69341C5EED}"/>
                </a:ext>
              </a:extLst>
            </p:cNvPr>
            <p:cNvSpPr>
              <a:spLocks noChangeArrowheads="1"/>
            </p:cNvSpPr>
            <p:nvPr/>
          </p:nvSpPr>
          <p:spPr bwMode="auto">
            <a:xfrm rot="2139095">
              <a:off x="838" y="861"/>
              <a:ext cx="161" cy="317"/>
            </a:xfrm>
            <a:prstGeom prst="rect">
              <a:avLst/>
            </a:prstGeom>
            <a:solidFill>
              <a:srgbClr val="46ACAE"/>
            </a:solidFill>
            <a:ln w="9525" algn="ctr">
              <a:solidFill>
                <a:srgbClr val="FF9900"/>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sp>
          <p:nvSpPr>
            <p:cNvPr id="13" name="Rectangle 15">
              <a:extLst>
                <a:ext uri="{FF2B5EF4-FFF2-40B4-BE49-F238E27FC236}">
                  <a16:creationId xmlns:a16="http://schemas.microsoft.com/office/drawing/2014/main" id="{4E2E060A-4A5B-4CF8-83C7-5C734324DDEC}"/>
                </a:ext>
              </a:extLst>
            </p:cNvPr>
            <p:cNvSpPr>
              <a:spLocks noChangeArrowheads="1"/>
            </p:cNvSpPr>
            <p:nvPr/>
          </p:nvSpPr>
          <p:spPr bwMode="auto">
            <a:xfrm rot="-1522980">
              <a:off x="793" y="1435"/>
              <a:ext cx="182" cy="317"/>
            </a:xfrm>
            <a:prstGeom prst="rect">
              <a:avLst/>
            </a:prstGeom>
            <a:solidFill>
              <a:srgbClr val="46ACAE"/>
            </a:solidFill>
            <a:ln w="9525" algn="ctr">
              <a:solidFill>
                <a:srgbClr val="FF9900"/>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sp>
          <p:nvSpPr>
            <p:cNvPr id="14" name="Text Box 16">
              <a:extLst>
                <a:ext uri="{FF2B5EF4-FFF2-40B4-BE49-F238E27FC236}">
                  <a16:creationId xmlns:a16="http://schemas.microsoft.com/office/drawing/2014/main" id="{01C14879-A41F-4FA4-9718-094A7F077068}"/>
                </a:ext>
              </a:extLst>
            </p:cNvPr>
            <p:cNvSpPr txBox="1">
              <a:spLocks noChangeArrowheads="1"/>
            </p:cNvSpPr>
            <p:nvPr/>
          </p:nvSpPr>
          <p:spPr bwMode="auto">
            <a:xfrm>
              <a:off x="1201" y="346"/>
              <a:ext cx="27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zh-CN" sz="2800" b="1" i="1">
                  <a:solidFill>
                    <a:srgbClr val="000000"/>
                  </a:solidFill>
                  <a:latin typeface="Times New Roman" panose="02020603050405020304" pitchFamily="18" charset="0"/>
                  <a:ea typeface="仿宋_GB2312" pitchFamily="49" charset="-122"/>
                  <a:sym typeface="Symbol" panose="05050102010706020507" pitchFamily="18" charset="2"/>
                </a:rPr>
                <a:t>a</a:t>
              </a:r>
            </a:p>
          </p:txBody>
        </p:sp>
        <p:sp>
          <p:nvSpPr>
            <p:cNvPr id="15" name="Text Box 17">
              <a:extLst>
                <a:ext uri="{FF2B5EF4-FFF2-40B4-BE49-F238E27FC236}">
                  <a16:creationId xmlns:a16="http://schemas.microsoft.com/office/drawing/2014/main" id="{27FD21D6-FFFD-4884-AD9B-A9A0801146DC}"/>
                </a:ext>
              </a:extLst>
            </p:cNvPr>
            <p:cNvSpPr txBox="1">
              <a:spLocks noChangeArrowheads="1"/>
            </p:cNvSpPr>
            <p:nvPr/>
          </p:nvSpPr>
          <p:spPr bwMode="auto">
            <a:xfrm>
              <a:off x="702" y="2115"/>
              <a:ext cx="362" cy="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lnSpc>
                  <a:spcPct val="50000"/>
                </a:lnSpc>
              </a:pPr>
              <a:endParaRPr kumimoji="1" lang="zh-CN" altLang="en-US" sz="2800" b="1" i="1">
                <a:solidFill>
                  <a:srgbClr val="000000"/>
                </a:solidFill>
                <a:latin typeface="Times New Roman" panose="02020603050405020304" pitchFamily="18" charset="0"/>
                <a:ea typeface="仿宋_GB2312" pitchFamily="49" charset="-122"/>
                <a:sym typeface="Symbol" panose="05050102010706020507" pitchFamily="18" charset="2"/>
              </a:endParaRPr>
            </a:p>
            <a:p>
              <a:pPr algn="ctr">
                <a:lnSpc>
                  <a:spcPct val="50000"/>
                </a:lnSpc>
              </a:pPr>
              <a:r>
                <a:rPr kumimoji="1" lang="en-US" altLang="zh-CN" sz="2800" b="1" i="1">
                  <a:solidFill>
                    <a:srgbClr val="000000"/>
                  </a:solidFill>
                  <a:latin typeface="Times New Roman" panose="02020603050405020304" pitchFamily="18" charset="0"/>
                  <a:ea typeface="仿宋_GB2312" pitchFamily="49" charset="-122"/>
                  <a:sym typeface="Symbol" panose="05050102010706020507" pitchFamily="18" charset="2"/>
                </a:rPr>
                <a:t>U</a:t>
              </a:r>
              <a:r>
                <a:rPr kumimoji="1" lang="en-US" altLang="zh-CN" sz="2800" b="1" i="1" baseline="-25000">
                  <a:solidFill>
                    <a:srgbClr val="000000"/>
                  </a:solidFill>
                  <a:latin typeface="Times New Roman" panose="02020603050405020304" pitchFamily="18" charset="0"/>
                  <a:ea typeface="仿宋_GB2312" pitchFamily="49" charset="-122"/>
                  <a:sym typeface="Symbol" panose="05050102010706020507" pitchFamily="18" charset="2"/>
                </a:rPr>
                <a:t>s</a:t>
              </a:r>
              <a:endParaRPr kumimoji="1" lang="en-US" altLang="zh-CN" sz="2800" b="1" i="1">
                <a:solidFill>
                  <a:srgbClr val="000000"/>
                </a:solidFill>
                <a:latin typeface="Times New Roman" panose="02020603050405020304" pitchFamily="18" charset="0"/>
                <a:ea typeface="仿宋_GB2312" pitchFamily="49" charset="-122"/>
                <a:sym typeface="Symbol" panose="05050102010706020507" pitchFamily="18" charset="2"/>
              </a:endParaRPr>
            </a:p>
          </p:txBody>
        </p:sp>
        <p:sp>
          <p:nvSpPr>
            <p:cNvPr id="16" name="Text Box 18">
              <a:extLst>
                <a:ext uri="{FF2B5EF4-FFF2-40B4-BE49-F238E27FC236}">
                  <a16:creationId xmlns:a16="http://schemas.microsoft.com/office/drawing/2014/main" id="{E9653D12-2A9A-4252-817D-0B0D500A7670}"/>
                </a:ext>
              </a:extLst>
            </p:cNvPr>
            <p:cNvSpPr txBox="1">
              <a:spLocks noChangeArrowheads="1"/>
            </p:cNvSpPr>
            <p:nvPr/>
          </p:nvSpPr>
          <p:spPr bwMode="auto">
            <a:xfrm>
              <a:off x="1337" y="2569"/>
              <a:ext cx="27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zh-CN" sz="2800" b="1" i="1">
                  <a:solidFill>
                    <a:srgbClr val="000000"/>
                  </a:solidFill>
                  <a:latin typeface="Times New Roman" panose="02020603050405020304" pitchFamily="18" charset="0"/>
                  <a:ea typeface="仿宋_GB2312" pitchFamily="49" charset="-122"/>
                  <a:sym typeface="Symbol" panose="05050102010706020507" pitchFamily="18" charset="2"/>
                </a:rPr>
                <a:t>b</a:t>
              </a:r>
            </a:p>
          </p:txBody>
        </p:sp>
        <p:sp>
          <p:nvSpPr>
            <p:cNvPr id="17" name="Text Box 19">
              <a:extLst>
                <a:ext uri="{FF2B5EF4-FFF2-40B4-BE49-F238E27FC236}">
                  <a16:creationId xmlns:a16="http://schemas.microsoft.com/office/drawing/2014/main" id="{2872D10F-5A3A-4539-852C-233166A99352}"/>
                </a:ext>
              </a:extLst>
            </p:cNvPr>
            <p:cNvSpPr txBox="1">
              <a:spLocks noChangeArrowheads="1"/>
            </p:cNvSpPr>
            <p:nvPr/>
          </p:nvSpPr>
          <p:spPr bwMode="auto">
            <a:xfrm rot="-1304209">
              <a:off x="929" y="2342"/>
              <a:ext cx="27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zh-CN" sz="2800" b="1">
                  <a:solidFill>
                    <a:srgbClr val="000000"/>
                  </a:solidFill>
                  <a:latin typeface="Times New Roman" panose="02020603050405020304" pitchFamily="18" charset="0"/>
                  <a:ea typeface="仿宋_GB2312" pitchFamily="49" charset="-122"/>
                  <a:sym typeface="Symbol" panose="05050102010706020507" pitchFamily="18" charset="2"/>
                </a:rPr>
                <a:t>_</a:t>
              </a:r>
            </a:p>
          </p:txBody>
        </p:sp>
        <p:sp>
          <p:nvSpPr>
            <p:cNvPr id="18" name="Text Box 20">
              <a:extLst>
                <a:ext uri="{FF2B5EF4-FFF2-40B4-BE49-F238E27FC236}">
                  <a16:creationId xmlns:a16="http://schemas.microsoft.com/office/drawing/2014/main" id="{24759E81-5983-474D-8712-CB6A01FDE1D9}"/>
                </a:ext>
              </a:extLst>
            </p:cNvPr>
            <p:cNvSpPr txBox="1">
              <a:spLocks noChangeArrowheads="1"/>
            </p:cNvSpPr>
            <p:nvPr/>
          </p:nvSpPr>
          <p:spPr bwMode="auto">
            <a:xfrm rot="-1238253">
              <a:off x="521" y="1661"/>
              <a:ext cx="27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zh-CN" sz="2800" b="1">
                  <a:solidFill>
                    <a:srgbClr val="000000"/>
                  </a:solidFill>
                  <a:latin typeface="Times New Roman" panose="02020603050405020304" pitchFamily="18" charset="0"/>
                  <a:ea typeface="仿宋_GB2312" pitchFamily="49" charset="-122"/>
                  <a:sym typeface="Symbol" panose="05050102010706020507" pitchFamily="18" charset="2"/>
                </a:rPr>
                <a:t>_</a:t>
              </a:r>
            </a:p>
          </p:txBody>
        </p:sp>
        <p:sp>
          <p:nvSpPr>
            <p:cNvPr id="19" name="Text Box 21">
              <a:extLst>
                <a:ext uri="{FF2B5EF4-FFF2-40B4-BE49-F238E27FC236}">
                  <a16:creationId xmlns:a16="http://schemas.microsoft.com/office/drawing/2014/main" id="{8EF9BAA5-2564-4491-BC75-4AC4CCA05070}"/>
                </a:ext>
              </a:extLst>
            </p:cNvPr>
            <p:cNvSpPr txBox="1">
              <a:spLocks noChangeArrowheads="1"/>
            </p:cNvSpPr>
            <p:nvPr/>
          </p:nvSpPr>
          <p:spPr bwMode="auto">
            <a:xfrm>
              <a:off x="521" y="890"/>
              <a:ext cx="27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zh-CN" sz="2800" b="1">
                  <a:solidFill>
                    <a:srgbClr val="000000"/>
                  </a:solidFill>
                  <a:latin typeface="Times New Roman" panose="02020603050405020304" pitchFamily="18" charset="0"/>
                  <a:ea typeface="仿宋_GB2312" pitchFamily="49" charset="-122"/>
                  <a:sym typeface="Symbol" panose="05050102010706020507" pitchFamily="18" charset="2"/>
                </a:rPr>
                <a:t>-</a:t>
              </a:r>
            </a:p>
          </p:txBody>
        </p:sp>
        <p:sp>
          <p:nvSpPr>
            <p:cNvPr id="20" name="Text Box 22">
              <a:extLst>
                <a:ext uri="{FF2B5EF4-FFF2-40B4-BE49-F238E27FC236}">
                  <a16:creationId xmlns:a16="http://schemas.microsoft.com/office/drawing/2014/main" id="{3FD6D57D-A5AA-4A83-8E98-DAD2E2EC7D1F}"/>
                </a:ext>
              </a:extLst>
            </p:cNvPr>
            <p:cNvSpPr txBox="1">
              <a:spLocks noChangeArrowheads="1"/>
            </p:cNvSpPr>
            <p:nvPr/>
          </p:nvSpPr>
          <p:spPr bwMode="auto">
            <a:xfrm>
              <a:off x="702" y="1934"/>
              <a:ext cx="27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zh-CN" sz="2800" b="1">
                  <a:solidFill>
                    <a:srgbClr val="000000"/>
                  </a:solidFill>
                  <a:latin typeface="Times New Roman" panose="02020603050405020304" pitchFamily="18" charset="0"/>
                  <a:ea typeface="仿宋_GB2312" pitchFamily="49" charset="-122"/>
                  <a:sym typeface="Symbol" panose="05050102010706020507" pitchFamily="18" charset="2"/>
                </a:rPr>
                <a:t>+</a:t>
              </a:r>
            </a:p>
          </p:txBody>
        </p:sp>
        <p:sp>
          <p:nvSpPr>
            <p:cNvPr id="21" name="Text Box 23">
              <a:extLst>
                <a:ext uri="{FF2B5EF4-FFF2-40B4-BE49-F238E27FC236}">
                  <a16:creationId xmlns:a16="http://schemas.microsoft.com/office/drawing/2014/main" id="{7E5E8CF2-3266-490E-BDF1-10DF273A4639}"/>
                </a:ext>
              </a:extLst>
            </p:cNvPr>
            <p:cNvSpPr txBox="1">
              <a:spLocks noChangeArrowheads="1"/>
            </p:cNvSpPr>
            <p:nvPr/>
          </p:nvSpPr>
          <p:spPr bwMode="auto">
            <a:xfrm>
              <a:off x="521" y="1299"/>
              <a:ext cx="27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zh-CN" sz="2800" b="1">
                  <a:solidFill>
                    <a:srgbClr val="000000"/>
                  </a:solidFill>
                  <a:latin typeface="Times New Roman" panose="02020603050405020304" pitchFamily="18" charset="0"/>
                  <a:ea typeface="仿宋_GB2312" pitchFamily="49" charset="-122"/>
                  <a:sym typeface="Symbol" panose="05050102010706020507" pitchFamily="18" charset="2"/>
                </a:rPr>
                <a:t>+</a:t>
              </a:r>
            </a:p>
          </p:txBody>
        </p:sp>
        <p:sp>
          <p:nvSpPr>
            <p:cNvPr id="22" name="Text Box 24">
              <a:extLst>
                <a:ext uri="{FF2B5EF4-FFF2-40B4-BE49-F238E27FC236}">
                  <a16:creationId xmlns:a16="http://schemas.microsoft.com/office/drawing/2014/main" id="{B7537D07-7C77-47AF-8892-D9165D179B7A}"/>
                </a:ext>
              </a:extLst>
            </p:cNvPr>
            <p:cNvSpPr txBox="1">
              <a:spLocks noChangeArrowheads="1"/>
            </p:cNvSpPr>
            <p:nvPr/>
          </p:nvSpPr>
          <p:spPr bwMode="auto">
            <a:xfrm>
              <a:off x="748" y="437"/>
              <a:ext cx="27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en-US" altLang="zh-CN" sz="2800" b="1">
                  <a:solidFill>
                    <a:srgbClr val="000000"/>
                  </a:solidFill>
                  <a:latin typeface="Times New Roman" panose="02020603050405020304" pitchFamily="18" charset="0"/>
                  <a:ea typeface="仿宋_GB2312" pitchFamily="49" charset="-122"/>
                  <a:sym typeface="Symbol" panose="05050102010706020507" pitchFamily="18" charset="2"/>
                </a:rPr>
                <a:t>+</a:t>
              </a:r>
            </a:p>
          </p:txBody>
        </p:sp>
        <p:sp>
          <p:nvSpPr>
            <p:cNvPr id="23" name="Text Box 25">
              <a:extLst>
                <a:ext uri="{FF2B5EF4-FFF2-40B4-BE49-F238E27FC236}">
                  <a16:creationId xmlns:a16="http://schemas.microsoft.com/office/drawing/2014/main" id="{70FD47BD-EC5C-4630-BCE5-72FAFA7C277D}"/>
                </a:ext>
              </a:extLst>
            </p:cNvPr>
            <p:cNvSpPr txBox="1">
              <a:spLocks noChangeArrowheads="1"/>
            </p:cNvSpPr>
            <p:nvPr/>
          </p:nvSpPr>
          <p:spPr bwMode="auto">
            <a:xfrm>
              <a:off x="385" y="1525"/>
              <a:ext cx="362" cy="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lnSpc>
                  <a:spcPct val="50000"/>
                </a:lnSpc>
              </a:pPr>
              <a:endParaRPr kumimoji="1" lang="zh-CN" altLang="en-US" sz="2800" b="1" i="1">
                <a:solidFill>
                  <a:srgbClr val="000000"/>
                </a:solidFill>
                <a:latin typeface="Times New Roman" panose="02020603050405020304" pitchFamily="18" charset="0"/>
                <a:ea typeface="仿宋_GB2312" pitchFamily="49" charset="-122"/>
                <a:sym typeface="Symbol" panose="05050102010706020507" pitchFamily="18" charset="2"/>
              </a:endParaRPr>
            </a:p>
            <a:p>
              <a:pPr algn="ctr">
                <a:lnSpc>
                  <a:spcPct val="50000"/>
                </a:lnSpc>
              </a:pPr>
              <a:r>
                <a:rPr kumimoji="1" lang="en-US" altLang="zh-CN" sz="2800" b="1" i="1">
                  <a:solidFill>
                    <a:srgbClr val="000000"/>
                  </a:solidFill>
                  <a:latin typeface="Times New Roman" panose="02020603050405020304" pitchFamily="18" charset="0"/>
                  <a:ea typeface="仿宋_GB2312" pitchFamily="49" charset="-122"/>
                  <a:sym typeface="Symbol" panose="05050102010706020507" pitchFamily="18" charset="2"/>
                </a:rPr>
                <a:t>U</a:t>
              </a:r>
              <a:r>
                <a:rPr kumimoji="1" lang="en-US" altLang="zh-CN" sz="2800" b="1" i="1" baseline="-25000">
                  <a:solidFill>
                    <a:srgbClr val="000000"/>
                  </a:solidFill>
                  <a:latin typeface="Times New Roman" panose="02020603050405020304" pitchFamily="18" charset="0"/>
                  <a:ea typeface="仿宋_GB2312" pitchFamily="49" charset="-122"/>
                  <a:sym typeface="Symbol" panose="05050102010706020507" pitchFamily="18" charset="2"/>
                </a:rPr>
                <a:t>2</a:t>
              </a:r>
              <a:endParaRPr kumimoji="1" lang="en-US" altLang="zh-CN" sz="2800" b="1" i="1">
                <a:solidFill>
                  <a:srgbClr val="000000"/>
                </a:solidFill>
                <a:latin typeface="Times New Roman" panose="02020603050405020304" pitchFamily="18" charset="0"/>
                <a:ea typeface="仿宋_GB2312" pitchFamily="49" charset="-122"/>
                <a:sym typeface="Symbol" panose="05050102010706020507" pitchFamily="18" charset="2"/>
              </a:endParaRPr>
            </a:p>
          </p:txBody>
        </p:sp>
        <p:sp>
          <p:nvSpPr>
            <p:cNvPr id="24" name="Text Box 26">
              <a:extLst>
                <a:ext uri="{FF2B5EF4-FFF2-40B4-BE49-F238E27FC236}">
                  <a16:creationId xmlns:a16="http://schemas.microsoft.com/office/drawing/2014/main" id="{C4D2DD51-9D2C-466B-8747-BEF8BF3208E3}"/>
                </a:ext>
              </a:extLst>
            </p:cNvPr>
            <p:cNvSpPr txBox="1">
              <a:spLocks noChangeArrowheads="1"/>
            </p:cNvSpPr>
            <p:nvPr/>
          </p:nvSpPr>
          <p:spPr bwMode="auto">
            <a:xfrm>
              <a:off x="475" y="618"/>
              <a:ext cx="362" cy="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lnSpc>
                  <a:spcPct val="50000"/>
                </a:lnSpc>
              </a:pPr>
              <a:endParaRPr kumimoji="1" lang="zh-CN" altLang="en-US" sz="2800" b="1" i="1">
                <a:solidFill>
                  <a:srgbClr val="000000"/>
                </a:solidFill>
                <a:latin typeface="Times New Roman" panose="02020603050405020304" pitchFamily="18" charset="0"/>
                <a:ea typeface="仿宋_GB2312" pitchFamily="49" charset="-122"/>
                <a:sym typeface="Symbol" panose="05050102010706020507" pitchFamily="18" charset="2"/>
              </a:endParaRPr>
            </a:p>
            <a:p>
              <a:pPr algn="ctr">
                <a:lnSpc>
                  <a:spcPct val="50000"/>
                </a:lnSpc>
              </a:pPr>
              <a:r>
                <a:rPr kumimoji="1" lang="en-US" altLang="zh-CN" sz="2800" b="1" i="1">
                  <a:solidFill>
                    <a:srgbClr val="000000"/>
                  </a:solidFill>
                  <a:latin typeface="Times New Roman" panose="02020603050405020304" pitchFamily="18" charset="0"/>
                  <a:ea typeface="仿宋_GB2312" pitchFamily="49" charset="-122"/>
                  <a:sym typeface="Symbol" panose="05050102010706020507" pitchFamily="18" charset="2"/>
                </a:rPr>
                <a:t>U</a:t>
              </a:r>
              <a:r>
                <a:rPr kumimoji="1" lang="en-US" altLang="zh-CN" sz="2800" b="1" i="1" baseline="-25000">
                  <a:solidFill>
                    <a:srgbClr val="000000"/>
                  </a:solidFill>
                  <a:latin typeface="Times New Roman" panose="02020603050405020304" pitchFamily="18" charset="0"/>
                  <a:ea typeface="仿宋_GB2312" pitchFamily="49" charset="-122"/>
                  <a:sym typeface="Symbol" panose="05050102010706020507" pitchFamily="18" charset="2"/>
                </a:rPr>
                <a:t>1</a:t>
              </a:r>
              <a:endParaRPr kumimoji="1" lang="en-US" altLang="zh-CN" sz="2800" b="1" i="1">
                <a:solidFill>
                  <a:srgbClr val="000000"/>
                </a:solidFill>
                <a:latin typeface="Times New Roman" panose="02020603050405020304" pitchFamily="18" charset="0"/>
                <a:ea typeface="仿宋_GB2312" pitchFamily="49" charset="-122"/>
                <a:sym typeface="Symbol" panose="05050102010706020507" pitchFamily="18" charset="2"/>
              </a:endParaRPr>
            </a:p>
          </p:txBody>
        </p:sp>
      </p:grpSp>
      <p:graphicFrame>
        <p:nvGraphicFramePr>
          <p:cNvPr id="27" name="Object 27">
            <a:extLst>
              <a:ext uri="{FF2B5EF4-FFF2-40B4-BE49-F238E27FC236}">
                <a16:creationId xmlns:a16="http://schemas.microsoft.com/office/drawing/2014/main" id="{2042F52B-0229-45DE-80D8-4F750F143425}"/>
              </a:ext>
            </a:extLst>
          </p:cNvPr>
          <p:cNvGraphicFramePr>
            <a:graphicFrameLocks noChangeAspect="1"/>
          </p:cNvGraphicFramePr>
          <p:nvPr/>
        </p:nvGraphicFramePr>
        <p:xfrm>
          <a:off x="5951539" y="1200150"/>
          <a:ext cx="3057525" cy="573088"/>
        </p:xfrm>
        <a:graphic>
          <a:graphicData uri="http://schemas.openxmlformats.org/presentationml/2006/ole">
            <mc:AlternateContent xmlns:mc="http://schemas.openxmlformats.org/markup-compatibility/2006">
              <mc:Choice xmlns:v="urn:schemas-microsoft-com:vml" Requires="v">
                <p:oleObj spid="_x0000_s33798" name="Equation" r:id="rId3" imgW="1200058" imgH="209731" progId="Equation.3">
                  <p:embed/>
                </p:oleObj>
              </mc:Choice>
              <mc:Fallback>
                <p:oleObj name="Equation" r:id="rId3" imgW="1200058" imgH="209731" progId="Equation.3">
                  <p:embed/>
                  <p:pic>
                    <p:nvPicPr>
                      <p:cNvPr id="27" name="Object 27">
                        <a:extLst>
                          <a:ext uri="{FF2B5EF4-FFF2-40B4-BE49-F238E27FC236}">
                            <a16:creationId xmlns:a16="http://schemas.microsoft.com/office/drawing/2014/main" id="{2042F52B-0229-45DE-80D8-4F750F14342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51539" y="1200150"/>
                        <a:ext cx="3057525" cy="573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8" name="Text Box 28">
            <a:extLst>
              <a:ext uri="{FF2B5EF4-FFF2-40B4-BE49-F238E27FC236}">
                <a16:creationId xmlns:a16="http://schemas.microsoft.com/office/drawing/2014/main" id="{6ED51D23-F8E5-4264-867E-4DE8B64C08B4}"/>
              </a:ext>
            </a:extLst>
          </p:cNvPr>
          <p:cNvSpPr txBox="1">
            <a:spLocks noChangeArrowheads="1"/>
          </p:cNvSpPr>
          <p:nvPr/>
        </p:nvSpPr>
        <p:spPr bwMode="auto">
          <a:xfrm>
            <a:off x="5414169" y="1852704"/>
            <a:ext cx="935037" cy="519112"/>
          </a:xfrm>
          <a:prstGeom prst="rect">
            <a:avLst/>
          </a:prstGeom>
          <a:solidFill>
            <a:srgbClr val="993366"/>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zh-CN" altLang="en-US" sz="2800" b="1" dirty="0">
                <a:latin typeface="Times New Roman" panose="02020603050405020304" pitchFamily="18" charset="0"/>
                <a:ea typeface="宋体" panose="02010600030101010101" pitchFamily="2" charset="-122"/>
                <a:sym typeface="Symbol" panose="05050102010706020507" pitchFamily="18" charset="2"/>
              </a:rPr>
              <a:t>明确</a:t>
            </a:r>
          </a:p>
        </p:txBody>
      </p:sp>
      <p:sp>
        <p:nvSpPr>
          <p:cNvPr id="29" name="Text Box 29">
            <a:extLst>
              <a:ext uri="{FF2B5EF4-FFF2-40B4-BE49-F238E27FC236}">
                <a16:creationId xmlns:a16="http://schemas.microsoft.com/office/drawing/2014/main" id="{C170F0C6-6E77-459F-8907-C1957947569D}"/>
              </a:ext>
            </a:extLst>
          </p:cNvPr>
          <p:cNvSpPr txBox="1">
            <a:spLocks noChangeArrowheads="1"/>
          </p:cNvSpPr>
          <p:nvPr/>
        </p:nvSpPr>
        <p:spPr bwMode="auto">
          <a:xfrm>
            <a:off x="5519739" y="2492376"/>
            <a:ext cx="4535487"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kumimoji="1" lang="zh-CN" altLang="en-US" sz="2400" b="1">
                <a:solidFill>
                  <a:srgbClr val="CC0000"/>
                </a:solidFill>
                <a:latin typeface="Times New Roman" panose="02020603050405020304" pitchFamily="18" charset="0"/>
                <a:ea typeface="仿宋_GB2312" pitchFamily="49" charset="-122"/>
              </a:rPr>
              <a:t>（</a:t>
            </a:r>
            <a:r>
              <a:rPr kumimoji="1" lang="en-US" altLang="zh-CN" sz="2400" b="1">
                <a:solidFill>
                  <a:srgbClr val="CC0000"/>
                </a:solidFill>
                <a:latin typeface="Times New Roman" panose="02020603050405020304" pitchFamily="18" charset="0"/>
                <a:ea typeface="仿宋_GB2312" pitchFamily="49" charset="-122"/>
              </a:rPr>
              <a:t>1</a:t>
            </a:r>
            <a:r>
              <a:rPr kumimoji="1" lang="zh-CN" altLang="en-US" sz="2400" b="1">
                <a:solidFill>
                  <a:srgbClr val="CC0000"/>
                </a:solidFill>
                <a:latin typeface="Times New Roman" panose="02020603050405020304" pitchFamily="18" charset="0"/>
                <a:ea typeface="仿宋_GB2312" pitchFamily="49" charset="-122"/>
              </a:rPr>
              <a:t>） </a:t>
            </a:r>
            <a:r>
              <a:rPr kumimoji="1" lang="en-US" altLang="zh-CN" sz="2400" b="1">
                <a:solidFill>
                  <a:srgbClr val="CC0000"/>
                </a:solidFill>
                <a:latin typeface="Times New Roman" panose="02020603050405020304" pitchFamily="18" charset="0"/>
                <a:ea typeface="仿宋_GB2312" pitchFamily="49" charset="-122"/>
              </a:rPr>
              <a:t>KVL</a:t>
            </a:r>
            <a:r>
              <a:rPr kumimoji="1" lang="zh-CN" altLang="en-US" sz="2400" b="1">
                <a:solidFill>
                  <a:srgbClr val="CC0000"/>
                </a:solidFill>
                <a:latin typeface="Times New Roman" panose="02020603050405020304" pitchFamily="18" charset="0"/>
                <a:ea typeface="仿宋_GB2312" pitchFamily="49" charset="-122"/>
              </a:rPr>
              <a:t>的实质反映了电路遵</a:t>
            </a:r>
          </a:p>
          <a:p>
            <a:r>
              <a:rPr kumimoji="1" lang="zh-CN" altLang="en-US" sz="2400" b="1">
                <a:solidFill>
                  <a:srgbClr val="CC0000"/>
                </a:solidFill>
                <a:latin typeface="Times New Roman" panose="02020603050405020304" pitchFamily="18" charset="0"/>
                <a:ea typeface="仿宋_GB2312" pitchFamily="49" charset="-122"/>
              </a:rPr>
              <a:t>          从能量守恒定律</a:t>
            </a:r>
            <a:r>
              <a:rPr kumimoji="1" lang="en-US" altLang="zh-CN" sz="2400" b="1">
                <a:solidFill>
                  <a:srgbClr val="CC0000"/>
                </a:solidFill>
                <a:latin typeface="Times New Roman" panose="02020603050405020304" pitchFamily="18" charset="0"/>
                <a:ea typeface="仿宋_GB2312" pitchFamily="49" charset="-122"/>
              </a:rPr>
              <a:t>;</a:t>
            </a:r>
          </a:p>
        </p:txBody>
      </p:sp>
      <p:sp>
        <p:nvSpPr>
          <p:cNvPr id="30" name="Text Box 30">
            <a:extLst>
              <a:ext uri="{FF2B5EF4-FFF2-40B4-BE49-F238E27FC236}">
                <a16:creationId xmlns:a16="http://schemas.microsoft.com/office/drawing/2014/main" id="{E559624D-51E1-4996-A1F3-277B2676FA7D}"/>
              </a:ext>
            </a:extLst>
          </p:cNvPr>
          <p:cNvSpPr txBox="1">
            <a:spLocks noChangeArrowheads="1"/>
          </p:cNvSpPr>
          <p:nvPr/>
        </p:nvSpPr>
        <p:spPr bwMode="auto">
          <a:xfrm>
            <a:off x="5159375" y="3500439"/>
            <a:ext cx="52578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kumimoji="1" lang="zh-CN" altLang="en-US" sz="2400" b="1">
                <a:solidFill>
                  <a:srgbClr val="CC0000"/>
                </a:solidFill>
                <a:latin typeface="Times New Roman" panose="02020603050405020304" pitchFamily="18" charset="0"/>
                <a:ea typeface="仿宋_GB2312" pitchFamily="49" charset="-122"/>
                <a:sym typeface="Symbol" panose="05050102010706020507" pitchFamily="18" charset="2"/>
              </a:rPr>
              <a:t>（</a:t>
            </a:r>
            <a:r>
              <a:rPr kumimoji="1" lang="en-US" altLang="zh-CN" sz="2400" b="1">
                <a:solidFill>
                  <a:srgbClr val="CC0000"/>
                </a:solidFill>
                <a:latin typeface="Times New Roman" panose="02020603050405020304" pitchFamily="18" charset="0"/>
                <a:ea typeface="仿宋_GB2312" pitchFamily="49" charset="-122"/>
                <a:sym typeface="Symbol" panose="05050102010706020507" pitchFamily="18" charset="2"/>
              </a:rPr>
              <a:t>2</a:t>
            </a:r>
            <a:r>
              <a:rPr kumimoji="1" lang="zh-CN" altLang="en-US" sz="2400" b="1">
                <a:solidFill>
                  <a:srgbClr val="CC0000"/>
                </a:solidFill>
                <a:latin typeface="Times New Roman" panose="02020603050405020304" pitchFamily="18" charset="0"/>
                <a:ea typeface="仿宋_GB2312" pitchFamily="49" charset="-122"/>
                <a:sym typeface="Symbol" panose="05050102010706020507" pitchFamily="18" charset="2"/>
              </a:rPr>
              <a:t>） </a:t>
            </a:r>
            <a:r>
              <a:rPr kumimoji="1" lang="en-US" altLang="zh-CN" sz="2400" b="1">
                <a:solidFill>
                  <a:srgbClr val="CC0000"/>
                </a:solidFill>
                <a:latin typeface="Times New Roman" panose="02020603050405020304" pitchFamily="18" charset="0"/>
                <a:ea typeface="仿宋_GB2312" pitchFamily="49" charset="-122"/>
              </a:rPr>
              <a:t>KVL</a:t>
            </a:r>
            <a:r>
              <a:rPr kumimoji="1" lang="zh-CN" altLang="en-US" sz="2400" b="1">
                <a:solidFill>
                  <a:srgbClr val="CC0000"/>
                </a:solidFill>
                <a:latin typeface="Times New Roman" panose="02020603050405020304" pitchFamily="18" charset="0"/>
                <a:ea typeface="仿宋_GB2312" pitchFamily="49" charset="-122"/>
              </a:rPr>
              <a:t>是对回路电压加的约束，与回路各支路上接的是什么元件无关，与电路是线性还是非线性无关；</a:t>
            </a:r>
          </a:p>
        </p:txBody>
      </p:sp>
      <p:sp>
        <p:nvSpPr>
          <p:cNvPr id="31" name="Text Box 31">
            <a:extLst>
              <a:ext uri="{FF2B5EF4-FFF2-40B4-BE49-F238E27FC236}">
                <a16:creationId xmlns:a16="http://schemas.microsoft.com/office/drawing/2014/main" id="{8F3AD4DD-DCC2-4C28-A777-D34195CCDED3}"/>
              </a:ext>
            </a:extLst>
          </p:cNvPr>
          <p:cNvSpPr txBox="1">
            <a:spLocks noChangeArrowheads="1"/>
          </p:cNvSpPr>
          <p:nvPr/>
        </p:nvSpPr>
        <p:spPr bwMode="auto">
          <a:xfrm>
            <a:off x="2711450" y="4941889"/>
            <a:ext cx="72009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kumimoji="1" lang="zh-CN" altLang="en-US" sz="2400" b="1">
                <a:solidFill>
                  <a:srgbClr val="CC0000"/>
                </a:solidFill>
                <a:latin typeface="Times New Roman" panose="02020603050405020304" pitchFamily="18" charset="0"/>
                <a:ea typeface="仿宋_GB2312" pitchFamily="49" charset="-122"/>
                <a:sym typeface="Symbol" panose="05050102010706020507" pitchFamily="18" charset="2"/>
              </a:rPr>
              <a:t>（</a:t>
            </a:r>
            <a:r>
              <a:rPr kumimoji="1" lang="en-US" altLang="zh-CN" sz="2400" b="1">
                <a:solidFill>
                  <a:srgbClr val="CC0000"/>
                </a:solidFill>
                <a:latin typeface="Times New Roman" panose="02020603050405020304" pitchFamily="18" charset="0"/>
                <a:ea typeface="仿宋_GB2312" pitchFamily="49" charset="-122"/>
                <a:sym typeface="Symbol" panose="05050102010706020507" pitchFamily="18" charset="2"/>
              </a:rPr>
              <a:t>3</a:t>
            </a:r>
            <a:r>
              <a:rPr kumimoji="1" lang="zh-CN" altLang="en-US" sz="2400" b="1">
                <a:solidFill>
                  <a:srgbClr val="CC0000"/>
                </a:solidFill>
                <a:latin typeface="Times New Roman" panose="02020603050405020304" pitchFamily="18" charset="0"/>
                <a:ea typeface="仿宋_GB2312" pitchFamily="49" charset="-122"/>
                <a:sym typeface="Symbol" panose="05050102010706020507" pitchFamily="18" charset="2"/>
              </a:rPr>
              <a:t>）</a:t>
            </a:r>
            <a:r>
              <a:rPr kumimoji="1" lang="en-US" altLang="zh-CN" sz="2400" b="1">
                <a:solidFill>
                  <a:srgbClr val="CC0000"/>
                </a:solidFill>
                <a:latin typeface="Times New Roman" panose="02020603050405020304" pitchFamily="18" charset="0"/>
                <a:ea typeface="仿宋_GB2312" pitchFamily="49" charset="-122"/>
              </a:rPr>
              <a:t>KVL</a:t>
            </a:r>
            <a:r>
              <a:rPr kumimoji="1" lang="zh-CN" altLang="en-US" sz="2400" b="1">
                <a:solidFill>
                  <a:srgbClr val="CC0000"/>
                </a:solidFill>
                <a:latin typeface="Times New Roman" panose="02020603050405020304" pitchFamily="18" charset="0"/>
                <a:ea typeface="仿宋_GB2312" pitchFamily="49" charset="-122"/>
              </a:rPr>
              <a:t>方程是按电压参考方向列写，与电压实际</a:t>
            </a:r>
          </a:p>
          <a:p>
            <a:r>
              <a:rPr kumimoji="1" lang="zh-CN" altLang="en-US" sz="2400" b="1">
                <a:solidFill>
                  <a:srgbClr val="CC0000"/>
                </a:solidFill>
                <a:latin typeface="Times New Roman" panose="02020603050405020304" pitchFamily="18" charset="0"/>
                <a:ea typeface="仿宋_GB2312" pitchFamily="49" charset="-122"/>
              </a:rPr>
              <a:t>          方向无关。</a:t>
            </a:r>
          </a:p>
        </p:txBody>
      </p:sp>
    </p:spTree>
    <p:extLst>
      <p:ext uri="{BB962C8B-B14F-4D97-AF65-F5344CB8AC3E}">
        <p14:creationId xmlns:p14="http://schemas.microsoft.com/office/powerpoint/2010/main" val="1693988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p:bldP spid="30" grpId="0"/>
      <p:bldP spid="3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2">
            <a:extLst>
              <a:ext uri="{FF2B5EF4-FFF2-40B4-BE49-F238E27FC236}">
                <a16:creationId xmlns:a16="http://schemas.microsoft.com/office/drawing/2014/main" id="{F930DED5-1EB5-43B3-9A31-F6D9497600AE}"/>
              </a:ext>
            </a:extLst>
          </p:cNvPr>
          <p:cNvSpPr txBox="1">
            <a:spLocks noChangeArrowheads="1"/>
          </p:cNvSpPr>
          <p:nvPr/>
        </p:nvSpPr>
        <p:spPr bwMode="gray">
          <a:xfrm>
            <a:off x="1533053" y="496731"/>
            <a:ext cx="7696200" cy="56356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normAutofit fontScale="9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b="1">
                <a:ea typeface="宋体" panose="02010600030101010101" pitchFamily="2" charset="-122"/>
              </a:rPr>
              <a:t>本章基本知识结构框图</a:t>
            </a:r>
            <a:endParaRPr lang="en-US" altLang="zh-CN" b="1">
              <a:ea typeface="宋体" panose="02010600030101010101" pitchFamily="2" charset="-122"/>
            </a:endParaRPr>
          </a:p>
        </p:txBody>
      </p:sp>
      <p:grpSp>
        <p:nvGrpSpPr>
          <p:cNvPr id="3" name="Group 13">
            <a:extLst>
              <a:ext uri="{FF2B5EF4-FFF2-40B4-BE49-F238E27FC236}">
                <a16:creationId xmlns:a16="http://schemas.microsoft.com/office/drawing/2014/main" id="{42EE0DEB-2AFD-4D60-BD1F-29D89A497CFA}"/>
              </a:ext>
            </a:extLst>
          </p:cNvPr>
          <p:cNvGrpSpPr>
            <a:grpSpLocks/>
          </p:cNvGrpSpPr>
          <p:nvPr/>
        </p:nvGrpSpPr>
        <p:grpSpPr bwMode="auto">
          <a:xfrm>
            <a:off x="1569567" y="1631793"/>
            <a:ext cx="2016125" cy="719138"/>
            <a:chOff x="1292" y="1253"/>
            <a:chExt cx="1270" cy="453"/>
          </a:xfrm>
        </p:grpSpPr>
        <p:sp>
          <p:nvSpPr>
            <p:cNvPr id="4" name="AutoShape 14">
              <a:extLst>
                <a:ext uri="{FF2B5EF4-FFF2-40B4-BE49-F238E27FC236}">
                  <a16:creationId xmlns:a16="http://schemas.microsoft.com/office/drawing/2014/main" id="{15871681-784E-46D2-B19C-322DD9D55006}"/>
                </a:ext>
              </a:extLst>
            </p:cNvPr>
            <p:cNvSpPr>
              <a:spLocks noChangeArrowheads="1"/>
            </p:cNvSpPr>
            <p:nvPr/>
          </p:nvSpPr>
          <p:spPr bwMode="gray">
            <a:xfrm>
              <a:off x="1340" y="1253"/>
              <a:ext cx="1222" cy="453"/>
            </a:xfrm>
            <a:prstGeom prst="roundRect">
              <a:avLst>
                <a:gd name="adj" fmla="val 16667"/>
              </a:avLst>
            </a:prstGeom>
            <a:gradFill rotWithShape="1">
              <a:gsLst>
                <a:gs pos="0">
                  <a:schemeClr val="accent2"/>
                </a:gs>
                <a:gs pos="50000">
                  <a:schemeClr val="accent2">
                    <a:gamma/>
                    <a:tint val="21176"/>
                    <a:invGamma/>
                  </a:schemeClr>
                </a:gs>
                <a:gs pos="100000">
                  <a:schemeClr val="accent2"/>
                </a:gs>
              </a:gsLst>
              <a:lin ang="5400000" scaled="1"/>
            </a:gradFill>
            <a:ln w="12700" algn="ctr">
              <a:solidFill>
                <a:schemeClr val="bg1"/>
              </a:solidFill>
              <a:round/>
              <a:headEnd/>
              <a:tailEnd/>
            </a:ln>
            <a:effec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zh-CN" altLang="en-US">
                <a:ea typeface="宋体" panose="02010600030101010101" pitchFamily="2" charset="-122"/>
              </a:endParaRPr>
            </a:p>
          </p:txBody>
        </p:sp>
        <p:sp>
          <p:nvSpPr>
            <p:cNvPr id="5" name="Text Box 15">
              <a:extLst>
                <a:ext uri="{FF2B5EF4-FFF2-40B4-BE49-F238E27FC236}">
                  <a16:creationId xmlns:a16="http://schemas.microsoft.com/office/drawing/2014/main" id="{7C15F884-0A24-45B6-B43A-436326618798}"/>
                </a:ext>
              </a:extLst>
            </p:cNvPr>
            <p:cNvSpPr txBox="1">
              <a:spLocks noChangeArrowheads="1"/>
            </p:cNvSpPr>
            <p:nvPr/>
          </p:nvSpPr>
          <p:spPr bwMode="gray">
            <a:xfrm>
              <a:off x="1292" y="1296"/>
              <a:ext cx="1270"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zh-CN" altLang="en-US" sz="3200" b="1">
                  <a:solidFill>
                    <a:srgbClr val="000000"/>
                  </a:solidFill>
                  <a:ea typeface="黑体" panose="02010609060101010101" pitchFamily="49" charset="-122"/>
                </a:rPr>
                <a:t>基本变量</a:t>
              </a:r>
            </a:p>
          </p:txBody>
        </p:sp>
      </p:grpSp>
      <p:grpSp>
        <p:nvGrpSpPr>
          <p:cNvPr id="6" name="Group 16">
            <a:extLst>
              <a:ext uri="{FF2B5EF4-FFF2-40B4-BE49-F238E27FC236}">
                <a16:creationId xmlns:a16="http://schemas.microsoft.com/office/drawing/2014/main" id="{EFA281FD-8E0E-4683-A5C4-9034A275125D}"/>
              </a:ext>
            </a:extLst>
          </p:cNvPr>
          <p:cNvGrpSpPr>
            <a:grpSpLocks/>
          </p:cNvGrpSpPr>
          <p:nvPr/>
        </p:nvGrpSpPr>
        <p:grpSpPr bwMode="auto">
          <a:xfrm>
            <a:off x="1641004" y="3305018"/>
            <a:ext cx="1871663" cy="776288"/>
            <a:chOff x="113" y="2069"/>
            <a:chExt cx="1179" cy="489"/>
          </a:xfrm>
        </p:grpSpPr>
        <p:sp>
          <p:nvSpPr>
            <p:cNvPr id="7" name="AutoShape 17">
              <a:extLst>
                <a:ext uri="{FF2B5EF4-FFF2-40B4-BE49-F238E27FC236}">
                  <a16:creationId xmlns:a16="http://schemas.microsoft.com/office/drawing/2014/main" id="{E7794F4A-2B16-4E79-B219-035054F6E8F8}"/>
                </a:ext>
              </a:extLst>
            </p:cNvPr>
            <p:cNvSpPr>
              <a:spLocks noChangeArrowheads="1"/>
            </p:cNvSpPr>
            <p:nvPr/>
          </p:nvSpPr>
          <p:spPr bwMode="gray">
            <a:xfrm>
              <a:off x="113" y="2069"/>
              <a:ext cx="1179" cy="489"/>
            </a:xfrm>
            <a:prstGeom prst="roundRect">
              <a:avLst>
                <a:gd name="adj" fmla="val 16667"/>
              </a:avLst>
            </a:prstGeom>
            <a:gradFill rotWithShape="1">
              <a:gsLst>
                <a:gs pos="0">
                  <a:schemeClr val="accent1"/>
                </a:gs>
                <a:gs pos="50000">
                  <a:schemeClr val="accent1">
                    <a:gamma/>
                    <a:tint val="21176"/>
                    <a:invGamma/>
                  </a:schemeClr>
                </a:gs>
                <a:gs pos="100000">
                  <a:schemeClr val="accent1"/>
                </a:gs>
              </a:gsLst>
              <a:lin ang="5400000" scaled="1"/>
            </a:gradFill>
            <a:ln w="12700" algn="ctr">
              <a:solidFill>
                <a:schemeClr val="bg1"/>
              </a:solidFill>
              <a:round/>
              <a:headEnd/>
              <a:tailEnd/>
            </a:ln>
            <a:effec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zh-CN" altLang="en-US">
                <a:ea typeface="宋体" panose="02010600030101010101" pitchFamily="2" charset="-122"/>
              </a:endParaRPr>
            </a:p>
          </p:txBody>
        </p:sp>
        <p:sp>
          <p:nvSpPr>
            <p:cNvPr id="8" name="Text Box 18">
              <a:extLst>
                <a:ext uri="{FF2B5EF4-FFF2-40B4-BE49-F238E27FC236}">
                  <a16:creationId xmlns:a16="http://schemas.microsoft.com/office/drawing/2014/main" id="{6467D4D9-387E-4F6B-A376-32EA9856B9CC}"/>
                </a:ext>
              </a:extLst>
            </p:cNvPr>
            <p:cNvSpPr txBox="1">
              <a:spLocks noChangeArrowheads="1"/>
            </p:cNvSpPr>
            <p:nvPr/>
          </p:nvSpPr>
          <p:spPr bwMode="gray">
            <a:xfrm>
              <a:off x="141" y="2112"/>
              <a:ext cx="1151"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zh-CN" altLang="en-US" sz="3200" b="1">
                  <a:solidFill>
                    <a:srgbClr val="000000"/>
                  </a:solidFill>
                  <a:ea typeface="黑体" panose="02010609060101010101" pitchFamily="49" charset="-122"/>
                </a:rPr>
                <a:t>基本元件</a:t>
              </a:r>
            </a:p>
          </p:txBody>
        </p:sp>
      </p:grpSp>
      <p:grpSp>
        <p:nvGrpSpPr>
          <p:cNvPr id="9" name="Group 19">
            <a:extLst>
              <a:ext uri="{FF2B5EF4-FFF2-40B4-BE49-F238E27FC236}">
                <a16:creationId xmlns:a16="http://schemas.microsoft.com/office/drawing/2014/main" id="{6EF3675B-64F4-42AF-8B73-73902472503D}"/>
              </a:ext>
            </a:extLst>
          </p:cNvPr>
          <p:cNvGrpSpPr>
            <a:grpSpLocks/>
          </p:cNvGrpSpPr>
          <p:nvPr/>
        </p:nvGrpSpPr>
        <p:grpSpPr bwMode="auto">
          <a:xfrm>
            <a:off x="1641003" y="5017931"/>
            <a:ext cx="2016125" cy="792162"/>
            <a:chOff x="1387" y="2568"/>
            <a:chExt cx="1312" cy="499"/>
          </a:xfrm>
        </p:grpSpPr>
        <p:sp>
          <p:nvSpPr>
            <p:cNvPr id="10" name="AutoShape 20">
              <a:extLst>
                <a:ext uri="{FF2B5EF4-FFF2-40B4-BE49-F238E27FC236}">
                  <a16:creationId xmlns:a16="http://schemas.microsoft.com/office/drawing/2014/main" id="{7C79A387-9518-4FE5-A3DF-D01A62ACD72E}"/>
                </a:ext>
              </a:extLst>
            </p:cNvPr>
            <p:cNvSpPr>
              <a:spLocks noChangeArrowheads="1"/>
            </p:cNvSpPr>
            <p:nvPr/>
          </p:nvSpPr>
          <p:spPr bwMode="gray">
            <a:xfrm>
              <a:off x="1387" y="2568"/>
              <a:ext cx="1312" cy="499"/>
            </a:xfrm>
            <a:prstGeom prst="roundRect">
              <a:avLst>
                <a:gd name="adj" fmla="val 16667"/>
              </a:avLst>
            </a:prstGeom>
            <a:gradFill rotWithShape="1">
              <a:gsLst>
                <a:gs pos="0">
                  <a:schemeClr val="hlink"/>
                </a:gs>
                <a:gs pos="50000">
                  <a:schemeClr val="hlink">
                    <a:gamma/>
                    <a:tint val="21176"/>
                    <a:invGamma/>
                  </a:schemeClr>
                </a:gs>
                <a:gs pos="100000">
                  <a:schemeClr val="hlink"/>
                </a:gs>
              </a:gsLst>
              <a:lin ang="5400000" scaled="1"/>
            </a:gradFill>
            <a:ln w="12700" algn="ctr">
              <a:solidFill>
                <a:schemeClr val="bg1"/>
              </a:solidFill>
              <a:round/>
              <a:headEnd/>
              <a:tailEnd/>
            </a:ln>
            <a:effec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zh-CN" altLang="en-US">
                <a:ea typeface="宋体" panose="02010600030101010101" pitchFamily="2" charset="-122"/>
              </a:endParaRPr>
            </a:p>
          </p:txBody>
        </p:sp>
        <p:sp>
          <p:nvSpPr>
            <p:cNvPr id="11" name="Text Box 21">
              <a:extLst>
                <a:ext uri="{FF2B5EF4-FFF2-40B4-BE49-F238E27FC236}">
                  <a16:creationId xmlns:a16="http://schemas.microsoft.com/office/drawing/2014/main" id="{CC9D0186-D7AD-4ACF-A88C-693AD2474419}"/>
                </a:ext>
              </a:extLst>
            </p:cNvPr>
            <p:cNvSpPr txBox="1">
              <a:spLocks noChangeArrowheads="1"/>
            </p:cNvSpPr>
            <p:nvPr/>
          </p:nvSpPr>
          <p:spPr bwMode="gray">
            <a:xfrm>
              <a:off x="1429" y="2614"/>
              <a:ext cx="1217"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zh-CN" altLang="en-US" sz="3200" b="1" dirty="0">
                  <a:solidFill>
                    <a:srgbClr val="000000"/>
                  </a:solidFill>
                  <a:ea typeface="黑体" panose="02010609060101010101" pitchFamily="49" charset="-122"/>
                </a:rPr>
                <a:t>基本定律</a:t>
              </a:r>
            </a:p>
          </p:txBody>
        </p:sp>
      </p:grpSp>
      <p:grpSp>
        <p:nvGrpSpPr>
          <p:cNvPr id="12" name="Group 22">
            <a:extLst>
              <a:ext uri="{FF2B5EF4-FFF2-40B4-BE49-F238E27FC236}">
                <a16:creationId xmlns:a16="http://schemas.microsoft.com/office/drawing/2014/main" id="{67F982B8-95D1-4C00-9CD3-5C5D9ECA264E}"/>
              </a:ext>
            </a:extLst>
          </p:cNvPr>
          <p:cNvGrpSpPr>
            <a:grpSpLocks/>
          </p:cNvGrpSpPr>
          <p:nvPr/>
        </p:nvGrpSpPr>
        <p:grpSpPr bwMode="auto">
          <a:xfrm>
            <a:off x="3730154" y="1344456"/>
            <a:ext cx="2378075" cy="1295400"/>
            <a:chOff x="1429" y="2205"/>
            <a:chExt cx="1498" cy="816"/>
          </a:xfrm>
        </p:grpSpPr>
        <p:sp>
          <p:nvSpPr>
            <p:cNvPr id="13" name="AutoShape 23">
              <a:extLst>
                <a:ext uri="{FF2B5EF4-FFF2-40B4-BE49-F238E27FC236}">
                  <a16:creationId xmlns:a16="http://schemas.microsoft.com/office/drawing/2014/main" id="{CCE72E7E-F55D-4072-89B3-707B8009133B}"/>
                </a:ext>
              </a:extLst>
            </p:cNvPr>
            <p:cNvSpPr>
              <a:spLocks noChangeArrowheads="1"/>
            </p:cNvSpPr>
            <p:nvPr/>
          </p:nvSpPr>
          <p:spPr bwMode="gray">
            <a:xfrm>
              <a:off x="1474" y="2205"/>
              <a:ext cx="1451" cy="816"/>
            </a:xfrm>
            <a:prstGeom prst="roundRect">
              <a:avLst>
                <a:gd name="adj" fmla="val 16667"/>
              </a:avLst>
            </a:prstGeom>
            <a:gradFill rotWithShape="1">
              <a:gsLst>
                <a:gs pos="0">
                  <a:schemeClr val="accent2"/>
                </a:gs>
                <a:gs pos="50000">
                  <a:schemeClr val="accent2">
                    <a:gamma/>
                    <a:tint val="21176"/>
                    <a:invGamma/>
                  </a:schemeClr>
                </a:gs>
                <a:gs pos="100000">
                  <a:schemeClr val="accent2"/>
                </a:gs>
              </a:gsLst>
              <a:lin ang="5400000" scaled="1"/>
            </a:gradFill>
            <a:ln w="12700" algn="ctr">
              <a:solidFill>
                <a:schemeClr val="bg1"/>
              </a:solidFill>
              <a:round/>
              <a:headEnd/>
              <a:tailEnd/>
            </a:ln>
            <a:effec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zh-CN" altLang="en-US">
                <a:ea typeface="宋体" panose="02010600030101010101" pitchFamily="2" charset="-122"/>
              </a:endParaRPr>
            </a:p>
          </p:txBody>
        </p:sp>
        <p:sp>
          <p:nvSpPr>
            <p:cNvPr id="14" name="Text Box 24">
              <a:extLst>
                <a:ext uri="{FF2B5EF4-FFF2-40B4-BE49-F238E27FC236}">
                  <a16:creationId xmlns:a16="http://schemas.microsoft.com/office/drawing/2014/main" id="{713F04E8-6DF7-4155-8E06-F4C81F628384}"/>
                </a:ext>
              </a:extLst>
            </p:cNvPr>
            <p:cNvSpPr txBox="1">
              <a:spLocks noChangeArrowheads="1"/>
            </p:cNvSpPr>
            <p:nvPr/>
          </p:nvSpPr>
          <p:spPr bwMode="gray">
            <a:xfrm>
              <a:off x="1429" y="2248"/>
              <a:ext cx="1498" cy="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zh-CN" altLang="en-US" sz="3200" b="1" dirty="0">
                  <a:solidFill>
                    <a:srgbClr val="000000"/>
                  </a:solidFill>
                  <a:ea typeface="黑体" panose="02010609060101010101" pitchFamily="49" charset="-122"/>
                </a:rPr>
                <a:t>电压、电流</a:t>
              </a:r>
            </a:p>
            <a:p>
              <a:pPr algn="ctr"/>
              <a:r>
                <a:rPr lang="zh-CN" altLang="en-US" sz="3200" b="1" dirty="0">
                  <a:solidFill>
                    <a:srgbClr val="000000"/>
                  </a:solidFill>
                  <a:ea typeface="黑体" panose="02010609060101010101" pitchFamily="49" charset="-122"/>
                </a:rPr>
                <a:t>功率、能量</a:t>
              </a:r>
            </a:p>
          </p:txBody>
        </p:sp>
      </p:grpSp>
      <p:grpSp>
        <p:nvGrpSpPr>
          <p:cNvPr id="15" name="Group 25">
            <a:extLst>
              <a:ext uri="{FF2B5EF4-FFF2-40B4-BE49-F238E27FC236}">
                <a16:creationId xmlns:a16="http://schemas.microsoft.com/office/drawing/2014/main" id="{3A449040-C45C-4A9D-9D9B-4589DE56F763}"/>
              </a:ext>
            </a:extLst>
          </p:cNvPr>
          <p:cNvGrpSpPr>
            <a:grpSpLocks/>
          </p:cNvGrpSpPr>
          <p:nvPr/>
        </p:nvGrpSpPr>
        <p:grpSpPr bwMode="auto">
          <a:xfrm>
            <a:off x="6178078" y="1344455"/>
            <a:ext cx="4464050" cy="1295399"/>
            <a:chOff x="2018" y="2704"/>
            <a:chExt cx="2812" cy="771"/>
          </a:xfrm>
        </p:grpSpPr>
        <p:sp>
          <p:nvSpPr>
            <p:cNvPr id="16" name="AutoShape 26">
              <a:extLst>
                <a:ext uri="{FF2B5EF4-FFF2-40B4-BE49-F238E27FC236}">
                  <a16:creationId xmlns:a16="http://schemas.microsoft.com/office/drawing/2014/main" id="{3F01618D-17FF-484F-8405-5842CF8AA524}"/>
                </a:ext>
              </a:extLst>
            </p:cNvPr>
            <p:cNvSpPr>
              <a:spLocks noChangeArrowheads="1"/>
            </p:cNvSpPr>
            <p:nvPr/>
          </p:nvSpPr>
          <p:spPr bwMode="gray">
            <a:xfrm>
              <a:off x="2018" y="2704"/>
              <a:ext cx="2812" cy="771"/>
            </a:xfrm>
            <a:prstGeom prst="roundRect">
              <a:avLst>
                <a:gd name="adj" fmla="val 16667"/>
              </a:avLst>
            </a:prstGeom>
            <a:gradFill rotWithShape="1">
              <a:gsLst>
                <a:gs pos="0">
                  <a:schemeClr val="accent2"/>
                </a:gs>
                <a:gs pos="50000">
                  <a:schemeClr val="accent2">
                    <a:gamma/>
                    <a:tint val="21176"/>
                    <a:invGamma/>
                  </a:schemeClr>
                </a:gs>
                <a:gs pos="100000">
                  <a:schemeClr val="accent2"/>
                </a:gs>
              </a:gsLst>
              <a:lin ang="5400000" scaled="1"/>
            </a:gradFill>
            <a:ln w="12700" algn="ctr">
              <a:solidFill>
                <a:schemeClr val="bg1"/>
              </a:solidFill>
              <a:round/>
              <a:headEnd/>
              <a:tailEnd/>
            </a:ln>
            <a:effec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zh-CN" altLang="en-US">
                <a:ea typeface="宋体" panose="02010600030101010101" pitchFamily="2" charset="-122"/>
              </a:endParaRPr>
            </a:p>
          </p:txBody>
        </p:sp>
        <p:sp>
          <p:nvSpPr>
            <p:cNvPr id="17" name="Text Box 27">
              <a:extLst>
                <a:ext uri="{FF2B5EF4-FFF2-40B4-BE49-F238E27FC236}">
                  <a16:creationId xmlns:a16="http://schemas.microsoft.com/office/drawing/2014/main" id="{C6930612-54A1-481E-95CF-9FF38883780B}"/>
                </a:ext>
              </a:extLst>
            </p:cNvPr>
            <p:cNvSpPr txBox="1">
              <a:spLocks noChangeArrowheads="1"/>
            </p:cNvSpPr>
            <p:nvPr/>
          </p:nvSpPr>
          <p:spPr bwMode="gray">
            <a:xfrm>
              <a:off x="2063" y="2750"/>
              <a:ext cx="2767" cy="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zh-CN" altLang="en-US" sz="3200" b="1" dirty="0">
                  <a:solidFill>
                    <a:srgbClr val="000000"/>
                  </a:solidFill>
                  <a:ea typeface="黑体" panose="02010609060101010101" pitchFamily="49" charset="-122"/>
                </a:rPr>
                <a:t>电压、电流的参考方向</a:t>
              </a:r>
              <a:endParaRPr lang="en-US" altLang="zh-CN" sz="3200" b="1" dirty="0">
                <a:solidFill>
                  <a:srgbClr val="000000"/>
                </a:solidFill>
                <a:ea typeface="黑体" panose="02010609060101010101" pitchFamily="49" charset="-122"/>
              </a:endParaRPr>
            </a:p>
            <a:p>
              <a:r>
                <a:rPr lang="zh-CN" altLang="en-US" sz="3200" b="1" dirty="0">
                  <a:solidFill>
                    <a:srgbClr val="FF0000"/>
                  </a:solidFill>
                  <a:ea typeface="黑体" panose="02010609060101010101" pitchFamily="49" charset="-122"/>
                </a:rPr>
                <a:t>吸收功率，发出功率</a:t>
              </a:r>
            </a:p>
          </p:txBody>
        </p:sp>
      </p:grpSp>
      <p:grpSp>
        <p:nvGrpSpPr>
          <p:cNvPr id="18" name="Group 28">
            <a:extLst>
              <a:ext uri="{FF2B5EF4-FFF2-40B4-BE49-F238E27FC236}">
                <a16:creationId xmlns:a16="http://schemas.microsoft.com/office/drawing/2014/main" id="{B6497EA7-FA10-480D-887C-4C56FB6C7B8A}"/>
              </a:ext>
            </a:extLst>
          </p:cNvPr>
          <p:cNvGrpSpPr>
            <a:grpSpLocks/>
          </p:cNvGrpSpPr>
          <p:nvPr/>
        </p:nvGrpSpPr>
        <p:grpSpPr bwMode="auto">
          <a:xfrm>
            <a:off x="3801592" y="3000375"/>
            <a:ext cx="2549525" cy="1390493"/>
            <a:chOff x="2380" y="2205"/>
            <a:chExt cx="1606" cy="1044"/>
          </a:xfrm>
        </p:grpSpPr>
        <p:sp>
          <p:nvSpPr>
            <p:cNvPr id="19" name="AutoShape 29">
              <a:extLst>
                <a:ext uri="{FF2B5EF4-FFF2-40B4-BE49-F238E27FC236}">
                  <a16:creationId xmlns:a16="http://schemas.microsoft.com/office/drawing/2014/main" id="{1C1F9B03-9242-4A7E-8B9B-F3296C281E65}"/>
                </a:ext>
              </a:extLst>
            </p:cNvPr>
            <p:cNvSpPr>
              <a:spLocks noChangeArrowheads="1"/>
            </p:cNvSpPr>
            <p:nvPr/>
          </p:nvSpPr>
          <p:spPr bwMode="gray">
            <a:xfrm>
              <a:off x="2380" y="2205"/>
              <a:ext cx="1498" cy="1044"/>
            </a:xfrm>
            <a:prstGeom prst="roundRect">
              <a:avLst>
                <a:gd name="adj" fmla="val 16667"/>
              </a:avLst>
            </a:prstGeom>
            <a:gradFill rotWithShape="1">
              <a:gsLst>
                <a:gs pos="0">
                  <a:schemeClr val="accent1"/>
                </a:gs>
                <a:gs pos="50000">
                  <a:schemeClr val="accent1">
                    <a:gamma/>
                    <a:tint val="21176"/>
                    <a:invGamma/>
                  </a:schemeClr>
                </a:gs>
                <a:gs pos="100000">
                  <a:schemeClr val="accent1"/>
                </a:gs>
              </a:gsLst>
              <a:lin ang="5400000" scaled="1"/>
            </a:gradFill>
            <a:ln w="12700" algn="ctr">
              <a:solidFill>
                <a:schemeClr val="bg1"/>
              </a:solidFill>
              <a:round/>
              <a:headEnd/>
              <a:tailEnd/>
            </a:ln>
            <a:effec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zh-CN" altLang="en-US">
                <a:ea typeface="宋体" panose="02010600030101010101" pitchFamily="2" charset="-122"/>
              </a:endParaRPr>
            </a:p>
          </p:txBody>
        </p:sp>
        <p:sp>
          <p:nvSpPr>
            <p:cNvPr id="20" name="Text Box 30">
              <a:extLst>
                <a:ext uri="{FF2B5EF4-FFF2-40B4-BE49-F238E27FC236}">
                  <a16:creationId xmlns:a16="http://schemas.microsoft.com/office/drawing/2014/main" id="{1B1192D1-CF0A-4801-972D-13BBDC58E7A7}"/>
                </a:ext>
              </a:extLst>
            </p:cNvPr>
            <p:cNvSpPr txBox="1">
              <a:spLocks noChangeArrowheads="1"/>
            </p:cNvSpPr>
            <p:nvPr/>
          </p:nvSpPr>
          <p:spPr bwMode="gray">
            <a:xfrm>
              <a:off x="2426" y="2337"/>
              <a:ext cx="1560" cy="6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zh-CN" altLang="en-US" sz="3200" b="1" dirty="0">
                  <a:solidFill>
                    <a:srgbClr val="000000"/>
                  </a:solidFill>
                  <a:ea typeface="黑体" panose="02010609060101010101" pitchFamily="49" charset="-122"/>
                </a:rPr>
                <a:t>电源、电阻电感、电容</a:t>
              </a:r>
              <a:endParaRPr lang="zh-CN" altLang="en-US" sz="3200" b="1" dirty="0">
                <a:solidFill>
                  <a:srgbClr val="FF0000"/>
                </a:solidFill>
                <a:ea typeface="黑体" panose="02010609060101010101" pitchFamily="49" charset="-122"/>
              </a:endParaRPr>
            </a:p>
          </p:txBody>
        </p:sp>
      </p:grpSp>
      <p:grpSp>
        <p:nvGrpSpPr>
          <p:cNvPr id="21" name="Group 31">
            <a:extLst>
              <a:ext uri="{FF2B5EF4-FFF2-40B4-BE49-F238E27FC236}">
                <a16:creationId xmlns:a16="http://schemas.microsoft.com/office/drawing/2014/main" id="{D7D84E05-D453-478A-B779-B9E1BECFC29C}"/>
              </a:ext>
            </a:extLst>
          </p:cNvPr>
          <p:cNvGrpSpPr>
            <a:grpSpLocks/>
          </p:cNvGrpSpPr>
          <p:nvPr/>
        </p:nvGrpSpPr>
        <p:grpSpPr bwMode="auto">
          <a:xfrm>
            <a:off x="6249517" y="3360582"/>
            <a:ext cx="2016125" cy="649287"/>
            <a:chOff x="2925" y="2704"/>
            <a:chExt cx="1270" cy="409"/>
          </a:xfrm>
        </p:grpSpPr>
        <p:sp>
          <p:nvSpPr>
            <p:cNvPr id="22" name="AutoShape 32">
              <a:extLst>
                <a:ext uri="{FF2B5EF4-FFF2-40B4-BE49-F238E27FC236}">
                  <a16:creationId xmlns:a16="http://schemas.microsoft.com/office/drawing/2014/main" id="{0C5AED01-C2C2-4A4B-9706-B2F34D4D91D2}"/>
                </a:ext>
              </a:extLst>
            </p:cNvPr>
            <p:cNvSpPr>
              <a:spLocks noChangeArrowheads="1"/>
            </p:cNvSpPr>
            <p:nvPr/>
          </p:nvSpPr>
          <p:spPr bwMode="gray">
            <a:xfrm>
              <a:off x="2925" y="2704"/>
              <a:ext cx="1270" cy="409"/>
            </a:xfrm>
            <a:prstGeom prst="roundRect">
              <a:avLst>
                <a:gd name="adj" fmla="val 16667"/>
              </a:avLst>
            </a:prstGeom>
            <a:gradFill rotWithShape="1">
              <a:gsLst>
                <a:gs pos="0">
                  <a:schemeClr val="accent1"/>
                </a:gs>
                <a:gs pos="50000">
                  <a:schemeClr val="accent1">
                    <a:gamma/>
                    <a:tint val="21176"/>
                    <a:invGamma/>
                  </a:schemeClr>
                </a:gs>
                <a:gs pos="100000">
                  <a:schemeClr val="accent1"/>
                </a:gs>
              </a:gsLst>
              <a:lin ang="5400000" scaled="1"/>
            </a:gradFill>
            <a:ln w="12700" algn="ctr">
              <a:solidFill>
                <a:schemeClr val="bg1"/>
              </a:solidFill>
              <a:round/>
              <a:headEnd/>
              <a:tailEnd/>
            </a:ln>
            <a:effec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zh-CN" altLang="en-US">
                <a:ea typeface="宋体" panose="02010600030101010101" pitchFamily="2" charset="-122"/>
              </a:endParaRPr>
            </a:p>
          </p:txBody>
        </p:sp>
        <p:sp>
          <p:nvSpPr>
            <p:cNvPr id="23" name="Text Box 33">
              <a:extLst>
                <a:ext uri="{FF2B5EF4-FFF2-40B4-BE49-F238E27FC236}">
                  <a16:creationId xmlns:a16="http://schemas.microsoft.com/office/drawing/2014/main" id="{0ECF3F81-DD14-4E34-A318-3A8AA0586117}"/>
                </a:ext>
              </a:extLst>
            </p:cNvPr>
            <p:cNvSpPr txBox="1">
              <a:spLocks noChangeArrowheads="1"/>
            </p:cNvSpPr>
            <p:nvPr/>
          </p:nvSpPr>
          <p:spPr bwMode="gray">
            <a:xfrm>
              <a:off x="2971" y="2704"/>
              <a:ext cx="1179"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zh-CN" altLang="en-US" sz="3200" b="1" dirty="0">
                  <a:solidFill>
                    <a:srgbClr val="000000"/>
                  </a:solidFill>
                  <a:ea typeface="黑体" panose="02010609060101010101" pitchFamily="49" charset="-122"/>
                </a:rPr>
                <a:t>元件特性</a:t>
              </a:r>
            </a:p>
          </p:txBody>
        </p:sp>
      </p:grpSp>
      <p:grpSp>
        <p:nvGrpSpPr>
          <p:cNvPr id="24" name="Group 34">
            <a:extLst>
              <a:ext uri="{FF2B5EF4-FFF2-40B4-BE49-F238E27FC236}">
                <a16:creationId xmlns:a16="http://schemas.microsoft.com/office/drawing/2014/main" id="{7EE4A4DC-A386-4FEE-B78B-5A0483C20EA6}"/>
              </a:ext>
            </a:extLst>
          </p:cNvPr>
          <p:cNvGrpSpPr>
            <a:grpSpLocks/>
          </p:cNvGrpSpPr>
          <p:nvPr/>
        </p:nvGrpSpPr>
        <p:grpSpPr bwMode="auto">
          <a:xfrm>
            <a:off x="3792067" y="4802904"/>
            <a:ext cx="3681412" cy="1243937"/>
            <a:chOff x="1876" y="3158"/>
            <a:chExt cx="2319" cy="684"/>
          </a:xfrm>
        </p:grpSpPr>
        <p:sp>
          <p:nvSpPr>
            <p:cNvPr id="25" name="AutoShape 35">
              <a:extLst>
                <a:ext uri="{FF2B5EF4-FFF2-40B4-BE49-F238E27FC236}">
                  <a16:creationId xmlns:a16="http://schemas.microsoft.com/office/drawing/2014/main" id="{065C63D7-308C-40D1-ADA1-841ABB9BEC3F}"/>
                </a:ext>
              </a:extLst>
            </p:cNvPr>
            <p:cNvSpPr>
              <a:spLocks noChangeArrowheads="1"/>
            </p:cNvSpPr>
            <p:nvPr/>
          </p:nvSpPr>
          <p:spPr bwMode="gray">
            <a:xfrm>
              <a:off x="1882" y="3158"/>
              <a:ext cx="2313" cy="635"/>
            </a:xfrm>
            <a:prstGeom prst="roundRect">
              <a:avLst>
                <a:gd name="adj" fmla="val 16667"/>
              </a:avLst>
            </a:prstGeom>
            <a:gradFill rotWithShape="1">
              <a:gsLst>
                <a:gs pos="0">
                  <a:schemeClr val="hlink"/>
                </a:gs>
                <a:gs pos="50000">
                  <a:schemeClr val="hlink">
                    <a:gamma/>
                    <a:tint val="21176"/>
                    <a:invGamma/>
                  </a:schemeClr>
                </a:gs>
                <a:gs pos="100000">
                  <a:schemeClr val="hlink"/>
                </a:gs>
              </a:gsLst>
              <a:lin ang="5400000" scaled="1"/>
            </a:gradFill>
            <a:ln w="12700" algn="ctr">
              <a:solidFill>
                <a:schemeClr val="bg1"/>
              </a:solidFill>
              <a:round/>
              <a:headEnd/>
              <a:tailEnd/>
            </a:ln>
            <a:effec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zh-CN" altLang="en-US">
                <a:ea typeface="宋体" panose="02010600030101010101" pitchFamily="2" charset="-122"/>
              </a:endParaRPr>
            </a:p>
          </p:txBody>
        </p:sp>
        <p:sp>
          <p:nvSpPr>
            <p:cNvPr id="26" name="Text Box 36">
              <a:extLst>
                <a:ext uri="{FF2B5EF4-FFF2-40B4-BE49-F238E27FC236}">
                  <a16:creationId xmlns:a16="http://schemas.microsoft.com/office/drawing/2014/main" id="{204CFBCC-9232-42AC-80FE-2C34B2BEA1E1}"/>
                </a:ext>
              </a:extLst>
            </p:cNvPr>
            <p:cNvSpPr txBox="1">
              <a:spLocks noChangeArrowheads="1"/>
            </p:cNvSpPr>
            <p:nvPr/>
          </p:nvSpPr>
          <p:spPr bwMode="gray">
            <a:xfrm>
              <a:off x="1876" y="3170"/>
              <a:ext cx="2268" cy="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zh-CN" altLang="en-US" sz="3200" b="1" dirty="0">
                  <a:solidFill>
                    <a:srgbClr val="000000"/>
                  </a:solidFill>
                  <a:ea typeface="黑体" panose="02010609060101010101" pitchFamily="49" charset="-122"/>
                </a:rPr>
                <a:t>基尔霍夫电压定律</a:t>
              </a:r>
            </a:p>
            <a:p>
              <a:pPr algn="ctr"/>
              <a:r>
                <a:rPr lang="zh-CN" altLang="en-US" sz="3200" b="1" dirty="0">
                  <a:solidFill>
                    <a:srgbClr val="000000"/>
                  </a:solidFill>
                  <a:ea typeface="黑体" panose="02010609060101010101" pitchFamily="49" charset="-122"/>
                </a:rPr>
                <a:t>基尔霍夫电流定律</a:t>
              </a:r>
            </a:p>
          </p:txBody>
        </p:sp>
      </p:grpSp>
      <p:grpSp>
        <p:nvGrpSpPr>
          <p:cNvPr id="27" name="Group 37">
            <a:extLst>
              <a:ext uri="{FF2B5EF4-FFF2-40B4-BE49-F238E27FC236}">
                <a16:creationId xmlns:a16="http://schemas.microsoft.com/office/drawing/2014/main" id="{5BEEE68A-5004-4C30-8931-BA0E1CDF69FC}"/>
              </a:ext>
            </a:extLst>
          </p:cNvPr>
          <p:cNvGrpSpPr>
            <a:grpSpLocks/>
          </p:cNvGrpSpPr>
          <p:nvPr/>
        </p:nvGrpSpPr>
        <p:grpSpPr bwMode="auto">
          <a:xfrm>
            <a:off x="7473479" y="4800444"/>
            <a:ext cx="3203575" cy="1152525"/>
            <a:chOff x="3742" y="3022"/>
            <a:chExt cx="2018" cy="726"/>
          </a:xfrm>
        </p:grpSpPr>
        <p:sp>
          <p:nvSpPr>
            <p:cNvPr id="28" name="AutoShape 38">
              <a:extLst>
                <a:ext uri="{FF2B5EF4-FFF2-40B4-BE49-F238E27FC236}">
                  <a16:creationId xmlns:a16="http://schemas.microsoft.com/office/drawing/2014/main" id="{369E65C9-BE44-428B-9B25-4A492EE0AB85}"/>
                </a:ext>
              </a:extLst>
            </p:cNvPr>
            <p:cNvSpPr>
              <a:spLocks noChangeArrowheads="1"/>
            </p:cNvSpPr>
            <p:nvPr/>
          </p:nvSpPr>
          <p:spPr bwMode="gray">
            <a:xfrm>
              <a:off x="3787" y="3022"/>
              <a:ext cx="1927" cy="726"/>
            </a:xfrm>
            <a:prstGeom prst="roundRect">
              <a:avLst>
                <a:gd name="adj" fmla="val 16667"/>
              </a:avLst>
            </a:prstGeom>
            <a:gradFill rotWithShape="1">
              <a:gsLst>
                <a:gs pos="0">
                  <a:schemeClr val="hlink"/>
                </a:gs>
                <a:gs pos="50000">
                  <a:schemeClr val="hlink">
                    <a:gamma/>
                    <a:tint val="21176"/>
                    <a:invGamma/>
                  </a:schemeClr>
                </a:gs>
                <a:gs pos="100000">
                  <a:schemeClr val="hlink"/>
                </a:gs>
              </a:gsLst>
              <a:lin ang="5400000" scaled="1"/>
            </a:gradFill>
            <a:ln w="12700" algn="ctr">
              <a:solidFill>
                <a:schemeClr val="bg1"/>
              </a:solidFill>
              <a:round/>
              <a:headEnd/>
              <a:tailEnd/>
            </a:ln>
            <a:effec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zh-CN" altLang="en-US">
                <a:ea typeface="宋体" panose="02010600030101010101" pitchFamily="2" charset="-122"/>
              </a:endParaRPr>
            </a:p>
          </p:txBody>
        </p:sp>
        <p:sp>
          <p:nvSpPr>
            <p:cNvPr id="29" name="Text Box 39">
              <a:extLst>
                <a:ext uri="{FF2B5EF4-FFF2-40B4-BE49-F238E27FC236}">
                  <a16:creationId xmlns:a16="http://schemas.microsoft.com/office/drawing/2014/main" id="{A77F1027-CAAB-45E1-823E-4478F4110BD9}"/>
                </a:ext>
              </a:extLst>
            </p:cNvPr>
            <p:cNvSpPr txBox="1">
              <a:spLocks noChangeArrowheads="1"/>
            </p:cNvSpPr>
            <p:nvPr/>
          </p:nvSpPr>
          <p:spPr bwMode="gray">
            <a:xfrm>
              <a:off x="3742" y="3022"/>
              <a:ext cx="2018" cy="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zh-CN" altLang="en-US" sz="3200" b="1" dirty="0">
                  <a:solidFill>
                    <a:srgbClr val="000000"/>
                  </a:solidFill>
                  <a:ea typeface="黑体" panose="02010609060101010101" pitchFamily="49" charset="-122"/>
                </a:rPr>
                <a:t>定律存在的条件</a:t>
              </a:r>
            </a:p>
            <a:p>
              <a:pPr algn="ctr"/>
              <a:r>
                <a:rPr lang="zh-CN" altLang="en-US" sz="3200" b="1" dirty="0">
                  <a:solidFill>
                    <a:srgbClr val="000000"/>
                  </a:solidFill>
                  <a:ea typeface="黑体" panose="02010609060101010101" pitchFamily="49" charset="-122"/>
                </a:rPr>
                <a:t>定律的具体含义</a:t>
              </a:r>
            </a:p>
          </p:txBody>
        </p:sp>
      </p:grpSp>
    </p:spTree>
    <p:extLst>
      <p:ext uri="{BB962C8B-B14F-4D97-AF65-F5344CB8AC3E}">
        <p14:creationId xmlns:p14="http://schemas.microsoft.com/office/powerpoint/2010/main" val="13953307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D47CA52-10A5-4B53-99A4-8B1A38A7DA6B}"/>
              </a:ext>
            </a:extLst>
          </p:cNvPr>
          <p:cNvSpPr txBox="1">
            <a:spLocks/>
          </p:cNvSpPr>
          <p:nvPr/>
        </p:nvSpPr>
        <p:spPr bwMode="auto">
          <a:xfrm>
            <a:off x="901571" y="491867"/>
            <a:ext cx="10515600" cy="132556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a:ea typeface="宋体" panose="02010600030101010101" pitchFamily="2" charset="-122"/>
              </a:rPr>
              <a:t>集总参数电路</a:t>
            </a:r>
          </a:p>
        </p:txBody>
      </p:sp>
      <p:sp>
        <p:nvSpPr>
          <p:cNvPr id="3" name="内容占位符 2">
            <a:extLst>
              <a:ext uri="{FF2B5EF4-FFF2-40B4-BE49-F238E27FC236}">
                <a16:creationId xmlns:a16="http://schemas.microsoft.com/office/drawing/2014/main" id="{FD9AFA4A-A81E-4AEE-AB3C-8C14B27850F8}"/>
              </a:ext>
            </a:extLst>
          </p:cNvPr>
          <p:cNvSpPr txBox="1">
            <a:spLocks/>
          </p:cNvSpPr>
          <p:nvPr/>
        </p:nvSpPr>
        <p:spPr bwMode="auto">
          <a:xfrm>
            <a:off x="2044571" y="1395155"/>
            <a:ext cx="8229600" cy="452596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Font typeface="Arial" panose="020B0604020202020204" pitchFamily="34" charset="0"/>
              <a:buNone/>
            </a:pPr>
            <a:r>
              <a:rPr lang="zh-CN" altLang="en-US">
                <a:ea typeface="宋体" panose="02010600030101010101" pitchFamily="2" charset="-122"/>
              </a:rPr>
              <a:t>集总参数电路是电路理论的最基本也是最核心的思想。实际上所有的电路可以分为集总参数电路和分布参数电路，而划分的原则是以电气器件的尺寸和工作信号的波长来做标准划分的。</a:t>
            </a:r>
            <a:endParaRPr lang="zh-CN" altLang="en-US" dirty="0">
              <a:ea typeface="宋体" panose="02010600030101010101" pitchFamily="2" charset="-122"/>
            </a:endParaRPr>
          </a:p>
        </p:txBody>
      </p:sp>
      <p:graphicFrame>
        <p:nvGraphicFramePr>
          <p:cNvPr id="4" name="Object 29">
            <a:extLst>
              <a:ext uri="{FF2B5EF4-FFF2-40B4-BE49-F238E27FC236}">
                <a16:creationId xmlns:a16="http://schemas.microsoft.com/office/drawing/2014/main" id="{3D36C0FE-458F-43A3-9833-5EC11B6EC89E}"/>
              </a:ext>
            </a:extLst>
          </p:cNvPr>
          <p:cNvGraphicFramePr>
            <a:graphicFrameLocks noChangeAspect="1"/>
          </p:cNvGraphicFramePr>
          <p:nvPr/>
        </p:nvGraphicFramePr>
        <p:xfrm>
          <a:off x="4164464" y="4157694"/>
          <a:ext cx="3722110" cy="1201496"/>
        </p:xfrm>
        <a:graphic>
          <a:graphicData uri="http://schemas.openxmlformats.org/presentationml/2006/ole">
            <mc:AlternateContent xmlns:mc="http://schemas.openxmlformats.org/markup-compatibility/2006">
              <mc:Choice xmlns:v="urn:schemas-microsoft-com:vml" Requires="v">
                <p:oleObj spid="_x0000_s2054" name="Equation" r:id="rId3" imgW="1346040" imgH="431640" progId="Equation.DSMT4">
                  <p:embed/>
                </p:oleObj>
              </mc:Choice>
              <mc:Fallback>
                <p:oleObj name="Equation" r:id="rId3" imgW="1346040" imgH="431640" progId="Equation.DSMT4">
                  <p:embed/>
                  <p:pic>
                    <p:nvPicPr>
                      <p:cNvPr id="4" name="Object 29">
                        <a:extLst>
                          <a:ext uri="{FF2B5EF4-FFF2-40B4-BE49-F238E27FC236}">
                            <a16:creationId xmlns:a16="http://schemas.microsoft.com/office/drawing/2014/main" id="{3D36C0FE-458F-43A3-9833-5EC11B6EC89E}"/>
                          </a:ext>
                        </a:extLst>
                      </p:cNvPr>
                      <p:cNvPicPr>
                        <a:picLocks noChangeAspect="1" noChangeArrowheads="1"/>
                      </p:cNvPicPr>
                      <p:nvPr/>
                    </p:nvPicPr>
                    <p:blipFill>
                      <a:blip r:embed="rId4"/>
                      <a:srcRect/>
                      <a:stretch>
                        <a:fillRect/>
                      </a:stretch>
                    </p:blipFill>
                    <p:spPr bwMode="auto">
                      <a:xfrm>
                        <a:off x="4164464" y="4157694"/>
                        <a:ext cx="3722110" cy="1201496"/>
                      </a:xfrm>
                      <a:prstGeom prst="rect">
                        <a:avLst/>
                      </a:prstGeom>
                      <a:gradFill rotWithShape="1">
                        <a:gsLst>
                          <a:gs pos="0">
                            <a:srgbClr val="00FFFF">
                              <a:alpha val="53998"/>
                            </a:srgbClr>
                          </a:gs>
                          <a:gs pos="100000">
                            <a:schemeClr val="bg1"/>
                          </a:gs>
                        </a:gsLst>
                        <a:lin ang="5400000" scaled="1"/>
                      </a:gradFill>
                      <a:ln>
                        <a:noFill/>
                      </a:ln>
                      <a:effectLst/>
                    </p:spPr>
                  </p:pic>
                </p:oleObj>
              </mc:Fallback>
            </mc:AlternateContent>
          </a:graphicData>
        </a:graphic>
      </p:graphicFrame>
    </p:spTree>
    <p:extLst>
      <p:ext uri="{BB962C8B-B14F-4D97-AF65-F5344CB8AC3E}">
        <p14:creationId xmlns:p14="http://schemas.microsoft.com/office/powerpoint/2010/main" val="32520271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5">
            <a:extLst>
              <a:ext uri="{FF2B5EF4-FFF2-40B4-BE49-F238E27FC236}">
                <a16:creationId xmlns:a16="http://schemas.microsoft.com/office/drawing/2014/main" id="{8C02466D-EBCC-4776-A3BF-85BA311F956B}"/>
              </a:ext>
            </a:extLst>
          </p:cNvPr>
          <p:cNvSpPr>
            <a:spLocks noChangeArrowheads="1"/>
          </p:cNvSpPr>
          <p:nvPr/>
        </p:nvSpPr>
        <p:spPr bwMode="auto">
          <a:xfrm>
            <a:off x="1429816" y="491920"/>
            <a:ext cx="6253635" cy="580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nSpc>
                <a:spcPct val="150000"/>
              </a:lnSpc>
            </a:pPr>
            <a:r>
              <a:rPr lang="zh-CN" altLang="en-US" sz="2400" b="1" dirty="0">
                <a:latin typeface="Times New Roman" panose="02020603050405020304" pitchFamily="18" charset="0"/>
                <a:ea typeface="华文中宋" panose="02010600040101010101" pitchFamily="2" charset="-122"/>
              </a:rPr>
              <a:t>我国电力用电的频率为 </a:t>
            </a:r>
            <a:r>
              <a:rPr lang="en-US" altLang="zh-CN" sz="2400" b="1" dirty="0">
                <a:latin typeface="Times New Roman" panose="02020603050405020304" pitchFamily="18" charset="0"/>
                <a:ea typeface="华文中宋" panose="02010600040101010101" pitchFamily="2" charset="-122"/>
              </a:rPr>
              <a:t>50 Hz</a:t>
            </a:r>
            <a:r>
              <a:rPr lang="zh-CN" altLang="en-US" sz="2400" b="1" dirty="0">
                <a:latin typeface="Times New Roman" panose="02020603050405020304" pitchFamily="18" charset="0"/>
                <a:ea typeface="华文中宋" panose="02010600040101010101" pitchFamily="2" charset="-122"/>
              </a:rPr>
              <a:t>，对应的波长为</a:t>
            </a:r>
            <a:endParaRPr lang="zh-CN" altLang="en-US" sz="2400" b="1" baseline="-25000" dirty="0">
              <a:latin typeface="Times New Roman" panose="02020603050405020304" pitchFamily="18" charset="0"/>
              <a:ea typeface="华文中宋" panose="02010600040101010101" pitchFamily="2" charset="-122"/>
            </a:endParaRPr>
          </a:p>
        </p:txBody>
      </p:sp>
      <p:sp>
        <p:nvSpPr>
          <p:cNvPr id="3" name="Rectangle 14">
            <a:extLst>
              <a:ext uri="{FF2B5EF4-FFF2-40B4-BE49-F238E27FC236}">
                <a16:creationId xmlns:a16="http://schemas.microsoft.com/office/drawing/2014/main" id="{F3442E2E-3825-477E-9911-49F2343815E2}"/>
              </a:ext>
            </a:extLst>
          </p:cNvPr>
          <p:cNvSpPr>
            <a:spLocks noChangeArrowheads="1"/>
          </p:cNvSpPr>
          <p:nvPr/>
        </p:nvSpPr>
        <p:spPr bwMode="auto">
          <a:xfrm>
            <a:off x="1429816" y="2242890"/>
            <a:ext cx="8686800" cy="11349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nSpc>
                <a:spcPct val="150000"/>
              </a:lnSpc>
            </a:pPr>
            <a:r>
              <a:rPr lang="en-US" altLang="zh-CN" sz="2400" b="1" dirty="0">
                <a:latin typeface="华文中宋" panose="02010600040101010101" pitchFamily="2" charset="-122"/>
                <a:ea typeface="华文中宋" panose="02010600040101010101" pitchFamily="2" charset="-122"/>
              </a:rPr>
              <a:t> </a:t>
            </a:r>
            <a:r>
              <a:rPr lang="zh-CN" altLang="en-US" sz="2400" b="1" dirty="0">
                <a:latin typeface="华文中宋" panose="02010600040101010101" pitchFamily="2" charset="-122"/>
                <a:ea typeface="华文中宋" panose="02010600040101010101" pitchFamily="2" charset="-122"/>
              </a:rPr>
              <a:t>电路上有一个元件的尺寸为</a:t>
            </a:r>
            <a:r>
              <a:rPr lang="en-US" altLang="zh-CN" sz="2400" b="1" dirty="0">
                <a:latin typeface="华文中宋" panose="02010600040101010101" pitchFamily="2" charset="-122"/>
                <a:ea typeface="华文中宋" panose="02010600040101010101" pitchFamily="2" charset="-122"/>
              </a:rPr>
              <a:t>1cm</a:t>
            </a:r>
            <a:r>
              <a:rPr lang="zh-CN" altLang="en-US" sz="2400" b="1" dirty="0">
                <a:latin typeface="华文中宋" panose="02010600040101010101" pitchFamily="2" charset="-122"/>
                <a:ea typeface="华文中宋" panose="02010600040101010101" pitchFamily="2" charset="-122"/>
              </a:rPr>
              <a:t>，该元件对于交流电可作为集总电路。</a:t>
            </a:r>
          </a:p>
        </p:txBody>
      </p:sp>
      <p:graphicFrame>
        <p:nvGraphicFramePr>
          <p:cNvPr id="5" name="Object 31">
            <a:extLst>
              <a:ext uri="{FF2B5EF4-FFF2-40B4-BE49-F238E27FC236}">
                <a16:creationId xmlns:a16="http://schemas.microsoft.com/office/drawing/2014/main" id="{14292844-9014-46CB-A8B9-BE65D05EBAD9}"/>
              </a:ext>
            </a:extLst>
          </p:cNvPr>
          <p:cNvGraphicFramePr>
            <a:graphicFrameLocks noChangeAspect="1"/>
          </p:cNvGraphicFramePr>
          <p:nvPr/>
        </p:nvGraphicFramePr>
        <p:xfrm>
          <a:off x="3678823" y="1218952"/>
          <a:ext cx="4483100" cy="1023938"/>
        </p:xfrm>
        <a:graphic>
          <a:graphicData uri="http://schemas.openxmlformats.org/presentationml/2006/ole">
            <mc:AlternateContent xmlns:mc="http://schemas.openxmlformats.org/markup-compatibility/2006">
              <mc:Choice xmlns:v="urn:schemas-microsoft-com:vml" Requires="v">
                <p:oleObj spid="_x0000_s3090" name="Equation" r:id="rId3" imgW="1923882" imgH="428764" progId="Equation.DSMT4">
                  <p:embed/>
                </p:oleObj>
              </mc:Choice>
              <mc:Fallback>
                <p:oleObj name="Equation" r:id="rId3" imgW="1923882" imgH="428764" progId="Equation.DSMT4">
                  <p:embed/>
                  <p:pic>
                    <p:nvPicPr>
                      <p:cNvPr id="5" name="Object 31">
                        <a:extLst>
                          <a:ext uri="{FF2B5EF4-FFF2-40B4-BE49-F238E27FC236}">
                            <a16:creationId xmlns:a16="http://schemas.microsoft.com/office/drawing/2014/main" id="{14292844-9014-46CB-A8B9-BE65D05EBAD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78823" y="1218952"/>
                        <a:ext cx="4483100" cy="1023938"/>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 name="Object 9">
            <a:extLst>
              <a:ext uri="{FF2B5EF4-FFF2-40B4-BE49-F238E27FC236}">
                <a16:creationId xmlns:a16="http://schemas.microsoft.com/office/drawing/2014/main" id="{F5F67A24-66FD-45FF-B497-DA84E054C29C}"/>
              </a:ext>
            </a:extLst>
          </p:cNvPr>
          <p:cNvGraphicFramePr>
            <a:graphicFrameLocks noChangeAspect="1"/>
          </p:cNvGraphicFramePr>
          <p:nvPr/>
        </p:nvGraphicFramePr>
        <p:xfrm>
          <a:off x="5128210" y="3081336"/>
          <a:ext cx="1584325" cy="663575"/>
        </p:xfrm>
        <a:graphic>
          <a:graphicData uri="http://schemas.openxmlformats.org/presentationml/2006/ole">
            <mc:AlternateContent xmlns:mc="http://schemas.openxmlformats.org/markup-compatibility/2006">
              <mc:Choice xmlns:v="urn:schemas-microsoft-com:vml" Requires="v">
                <p:oleObj spid="_x0000_s3091" name="Equation" r:id="rId5" imgW="400019" imgH="161949" progId="Equation.DSMT4">
                  <p:embed/>
                </p:oleObj>
              </mc:Choice>
              <mc:Fallback>
                <p:oleObj name="Equation" r:id="rId5" imgW="400019" imgH="161949" progId="Equation.DSMT4">
                  <p:embed/>
                  <p:pic>
                    <p:nvPicPr>
                      <p:cNvPr id="6" name="Object 9">
                        <a:extLst>
                          <a:ext uri="{FF2B5EF4-FFF2-40B4-BE49-F238E27FC236}">
                            <a16:creationId xmlns:a16="http://schemas.microsoft.com/office/drawing/2014/main" id="{F5F67A24-66FD-45FF-B497-DA84E054C29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28210" y="3081336"/>
                        <a:ext cx="1584325" cy="663575"/>
                      </a:xfrm>
                      <a:prstGeom prst="rect">
                        <a:avLst/>
                      </a:prstGeom>
                      <a:gradFill rotWithShape="1">
                        <a:gsLst>
                          <a:gs pos="0">
                            <a:srgbClr val="99FF33"/>
                          </a:gs>
                          <a:gs pos="100000">
                            <a:srgbClr val="FFFF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 name="Text Box 14">
            <a:extLst>
              <a:ext uri="{FF2B5EF4-FFF2-40B4-BE49-F238E27FC236}">
                <a16:creationId xmlns:a16="http://schemas.microsoft.com/office/drawing/2014/main" id="{A626C900-7E82-40D0-94CB-9F4C4428EA83}"/>
              </a:ext>
            </a:extLst>
          </p:cNvPr>
          <p:cNvSpPr txBox="1">
            <a:spLocks noChangeArrowheads="1"/>
          </p:cNvSpPr>
          <p:nvPr/>
        </p:nvSpPr>
        <p:spPr bwMode="auto">
          <a:xfrm>
            <a:off x="1429816" y="3877471"/>
            <a:ext cx="379943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zh-CN" altLang="en-US" sz="2400" b="1" dirty="0">
                <a:latin typeface="华文中宋" panose="02010600040101010101" pitchFamily="2" charset="-122"/>
                <a:ea typeface="华文中宋" panose="02010600040101010101" pitchFamily="2" charset="-122"/>
              </a:rPr>
              <a:t>对微波电路：</a:t>
            </a:r>
            <a:r>
              <a:rPr lang="en-US" altLang="zh-CN" sz="2400" b="1" dirty="0">
                <a:latin typeface="华文中宋" panose="02010600040101010101" pitchFamily="2" charset="-122"/>
                <a:ea typeface="华文中宋" panose="02010600040101010101" pitchFamily="2" charset="-122"/>
              </a:rPr>
              <a:t>f = 10</a:t>
            </a:r>
            <a:r>
              <a:rPr lang="en-US" altLang="zh-CN" sz="2400" b="1" baseline="30000" dirty="0">
                <a:latin typeface="华文中宋" panose="02010600040101010101" pitchFamily="2" charset="-122"/>
                <a:ea typeface="华文中宋" panose="02010600040101010101" pitchFamily="2" charset="-122"/>
              </a:rPr>
              <a:t>5</a:t>
            </a:r>
            <a:r>
              <a:rPr lang="en-US" altLang="zh-CN" sz="2400" b="1" dirty="0">
                <a:latin typeface="华文中宋" panose="02010600040101010101" pitchFamily="2" charset="-122"/>
                <a:ea typeface="华文中宋" panose="02010600040101010101" pitchFamily="2" charset="-122"/>
              </a:rPr>
              <a:t> MHz</a:t>
            </a:r>
          </a:p>
        </p:txBody>
      </p:sp>
      <p:graphicFrame>
        <p:nvGraphicFramePr>
          <p:cNvPr id="8" name="Object 15">
            <a:extLst>
              <a:ext uri="{FF2B5EF4-FFF2-40B4-BE49-F238E27FC236}">
                <a16:creationId xmlns:a16="http://schemas.microsoft.com/office/drawing/2014/main" id="{AA95B9E3-5717-44A4-B296-A64666DCAA94}"/>
              </a:ext>
            </a:extLst>
          </p:cNvPr>
          <p:cNvGraphicFramePr>
            <a:graphicFrameLocks noChangeAspect="1"/>
          </p:cNvGraphicFramePr>
          <p:nvPr/>
        </p:nvGraphicFramePr>
        <p:xfrm>
          <a:off x="4286040" y="4304086"/>
          <a:ext cx="3268663" cy="1020763"/>
        </p:xfrm>
        <a:graphic>
          <a:graphicData uri="http://schemas.openxmlformats.org/presentationml/2006/ole">
            <mc:AlternateContent xmlns:mc="http://schemas.openxmlformats.org/markup-compatibility/2006">
              <mc:Choice xmlns:v="urn:schemas-microsoft-com:vml" Requires="v">
                <p:oleObj spid="_x0000_s3092" name="Equation" r:id="rId7" imgW="1400067" imgH="428764" progId="Equation.DSMT4">
                  <p:embed/>
                </p:oleObj>
              </mc:Choice>
              <mc:Fallback>
                <p:oleObj name="Equation" r:id="rId7" imgW="1400067" imgH="428764" progId="Equation.DSMT4">
                  <p:embed/>
                  <p:pic>
                    <p:nvPicPr>
                      <p:cNvPr id="8" name="Object 15">
                        <a:extLst>
                          <a:ext uri="{FF2B5EF4-FFF2-40B4-BE49-F238E27FC236}">
                            <a16:creationId xmlns:a16="http://schemas.microsoft.com/office/drawing/2014/main" id="{AA95B9E3-5717-44A4-B296-A64666DCAA94}"/>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286040" y="4304086"/>
                        <a:ext cx="3268663" cy="1020763"/>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 name="Object 10">
            <a:extLst>
              <a:ext uri="{FF2B5EF4-FFF2-40B4-BE49-F238E27FC236}">
                <a16:creationId xmlns:a16="http://schemas.microsoft.com/office/drawing/2014/main" id="{D3635FC6-3AD6-4B09-A109-B209BC650EB2}"/>
              </a:ext>
            </a:extLst>
          </p:cNvPr>
          <p:cNvGraphicFramePr>
            <a:graphicFrameLocks noChangeAspect="1"/>
          </p:cNvGraphicFramePr>
          <p:nvPr/>
        </p:nvGraphicFramePr>
        <p:xfrm>
          <a:off x="4981053" y="5552236"/>
          <a:ext cx="1584325" cy="663575"/>
        </p:xfrm>
        <a:graphic>
          <a:graphicData uri="http://schemas.openxmlformats.org/presentationml/2006/ole">
            <mc:AlternateContent xmlns:mc="http://schemas.openxmlformats.org/markup-compatibility/2006">
              <mc:Choice xmlns:v="urn:schemas-microsoft-com:vml" Requires="v">
                <p:oleObj spid="_x0000_s3093" name="Equation" r:id="rId9" imgW="400019" imgH="161949" progId="Equation.DSMT4">
                  <p:embed/>
                </p:oleObj>
              </mc:Choice>
              <mc:Fallback>
                <p:oleObj name="Equation" r:id="rId9" imgW="400019" imgH="161949" progId="Equation.DSMT4">
                  <p:embed/>
                  <p:pic>
                    <p:nvPicPr>
                      <p:cNvPr id="9" name="Object 10">
                        <a:extLst>
                          <a:ext uri="{FF2B5EF4-FFF2-40B4-BE49-F238E27FC236}">
                            <a16:creationId xmlns:a16="http://schemas.microsoft.com/office/drawing/2014/main" id="{D3635FC6-3AD6-4B09-A109-B209BC650EB2}"/>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981053" y="5552236"/>
                        <a:ext cx="1584325" cy="663575"/>
                      </a:xfrm>
                      <a:prstGeom prst="rect">
                        <a:avLst/>
                      </a:prstGeom>
                      <a:gradFill rotWithShape="1">
                        <a:gsLst>
                          <a:gs pos="0">
                            <a:srgbClr val="99FF33"/>
                          </a:gs>
                          <a:gs pos="100000">
                            <a:srgbClr val="FFFF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 name="TextBox 10">
            <a:extLst>
              <a:ext uri="{FF2B5EF4-FFF2-40B4-BE49-F238E27FC236}">
                <a16:creationId xmlns:a16="http://schemas.microsoft.com/office/drawing/2014/main" id="{FA982B5C-3DBE-4A03-B9F0-BFE508D221B5}"/>
              </a:ext>
            </a:extLst>
          </p:cNvPr>
          <p:cNvSpPr txBox="1"/>
          <p:nvPr/>
        </p:nvSpPr>
        <p:spPr>
          <a:xfrm>
            <a:off x="6997823" y="5461000"/>
            <a:ext cx="5013664" cy="5809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nSpc>
                <a:spcPct val="150000"/>
              </a:lnSpc>
              <a:defRPr sz="2400" b="1">
                <a:latin typeface="华文中宋" panose="02010600040101010101" pitchFamily="2" charset="-122"/>
                <a:ea typeface="华文中宋" panose="02010600040101010101" pitchFamily="2" charset="-122"/>
              </a:defRPr>
            </a:lvl1pPr>
            <a:lvl2pPr marL="742950" indent="-285750">
              <a:defRPr>
                <a:latin typeface="Arial" panose="020B0604020202020204" pitchFamily="34" charset="0"/>
              </a:defRPr>
            </a:lvl2pPr>
            <a:lvl3pPr marL="1143000" indent="-228600">
              <a:defRPr>
                <a:latin typeface="Arial" panose="020B0604020202020204" pitchFamily="34" charset="0"/>
              </a:defRPr>
            </a:lvl3pPr>
            <a:lvl4pPr marL="1600200" indent="-228600">
              <a:defRPr>
                <a:latin typeface="Arial" panose="020B0604020202020204" pitchFamily="34" charset="0"/>
              </a:defRPr>
            </a:lvl4pPr>
            <a:lvl5pPr marL="2057400" indent="-228600">
              <a:defRPr>
                <a:latin typeface="Arial" panose="020B0604020202020204" pitchFamily="34" charset="0"/>
              </a:defRPr>
            </a:lvl5pPr>
            <a:lvl6pPr marL="2514600" indent="-228600" eaLnBrk="0" fontAlgn="base" hangingPunct="0">
              <a:spcBef>
                <a:spcPct val="0"/>
              </a:spcBef>
              <a:spcAft>
                <a:spcPct val="0"/>
              </a:spcAft>
              <a:defRPr>
                <a:latin typeface="Arial" panose="020B0604020202020204" pitchFamily="34" charset="0"/>
              </a:defRPr>
            </a:lvl6pPr>
            <a:lvl7pPr marL="2971800" indent="-228600" eaLnBrk="0" fontAlgn="base" hangingPunct="0">
              <a:spcBef>
                <a:spcPct val="0"/>
              </a:spcBef>
              <a:spcAft>
                <a:spcPct val="0"/>
              </a:spcAft>
              <a:defRPr>
                <a:latin typeface="Arial" panose="020B0604020202020204" pitchFamily="34" charset="0"/>
              </a:defRPr>
            </a:lvl7pPr>
            <a:lvl8pPr marL="3429000" indent="-228600" eaLnBrk="0" fontAlgn="base" hangingPunct="0">
              <a:spcBef>
                <a:spcPct val="0"/>
              </a:spcBef>
              <a:spcAft>
                <a:spcPct val="0"/>
              </a:spcAft>
              <a:defRPr>
                <a:latin typeface="Arial" panose="020B0604020202020204" pitchFamily="34" charset="0"/>
              </a:defRPr>
            </a:lvl8pPr>
            <a:lvl9pPr marL="3886200" indent="-228600" eaLnBrk="0" fontAlgn="base" hangingPunct="0">
              <a:spcBef>
                <a:spcPct val="0"/>
              </a:spcBef>
              <a:spcAft>
                <a:spcPct val="0"/>
              </a:spcAft>
              <a:defRPr>
                <a:latin typeface="Arial" panose="020B0604020202020204" pitchFamily="34" charset="0"/>
              </a:defRPr>
            </a:lvl9pPr>
          </a:lstStyle>
          <a:p>
            <a:r>
              <a:rPr lang="zh-CN" altLang="en-US" dirty="0"/>
              <a:t>该元件对于微波电路则为分布电路</a:t>
            </a:r>
          </a:p>
        </p:txBody>
      </p:sp>
    </p:spTree>
    <p:extLst>
      <p:ext uri="{BB962C8B-B14F-4D97-AF65-F5344CB8AC3E}">
        <p14:creationId xmlns:p14="http://schemas.microsoft.com/office/powerpoint/2010/main" val="36795192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4">
            <a:extLst>
              <a:ext uri="{FF2B5EF4-FFF2-40B4-BE49-F238E27FC236}">
                <a16:creationId xmlns:a16="http://schemas.microsoft.com/office/drawing/2014/main" id="{773553B4-A52A-48CE-8980-76B8E1EF471A}"/>
              </a:ext>
            </a:extLst>
          </p:cNvPr>
          <p:cNvSpPr txBox="1">
            <a:spLocks noChangeArrowheads="1"/>
          </p:cNvSpPr>
          <p:nvPr/>
        </p:nvSpPr>
        <p:spPr bwMode="auto">
          <a:xfrm>
            <a:off x="6254423" y="3822739"/>
            <a:ext cx="3715406"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buClr>
                <a:srgbClr val="FFFF00"/>
              </a:buClr>
              <a:buFont typeface="Wingdings" panose="05000000000000000000" pitchFamily="2" charset="2"/>
              <a:buNone/>
            </a:pPr>
            <a:r>
              <a:rPr kumimoji="1" lang="zh-CN" altLang="en-US" sz="2400" b="1" dirty="0">
                <a:solidFill>
                  <a:srgbClr val="000000"/>
                </a:solidFill>
                <a:latin typeface="Times New Roman" panose="02020603050405020304" pitchFamily="18" charset="0"/>
                <a:ea typeface="仿宋_GB2312" pitchFamily="49" charset="-122"/>
              </a:rPr>
              <a:t>电路模型： 反映实际电路部件的主要电磁性质的理想电路元件及其组合。</a:t>
            </a:r>
          </a:p>
        </p:txBody>
      </p:sp>
      <p:sp>
        <p:nvSpPr>
          <p:cNvPr id="3" name="AutoShape 15">
            <a:extLst>
              <a:ext uri="{FF2B5EF4-FFF2-40B4-BE49-F238E27FC236}">
                <a16:creationId xmlns:a16="http://schemas.microsoft.com/office/drawing/2014/main" id="{2068BF2C-F2F5-42FE-8BED-A707B20190BA}"/>
              </a:ext>
            </a:extLst>
          </p:cNvPr>
          <p:cNvSpPr>
            <a:spLocks noChangeArrowheads="1"/>
          </p:cNvSpPr>
          <p:nvPr/>
        </p:nvSpPr>
        <p:spPr bwMode="auto">
          <a:xfrm>
            <a:off x="5302250" y="2420938"/>
            <a:ext cx="533400" cy="228600"/>
          </a:xfrm>
          <a:prstGeom prst="rightArrow">
            <a:avLst>
              <a:gd name="adj1" fmla="val 50000"/>
              <a:gd name="adj2" fmla="val 58333"/>
            </a:avLst>
          </a:prstGeom>
          <a:solidFill>
            <a:schemeClr val="tx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sp>
        <p:nvSpPr>
          <p:cNvPr id="4" name="Text Box 16">
            <a:extLst>
              <a:ext uri="{FF2B5EF4-FFF2-40B4-BE49-F238E27FC236}">
                <a16:creationId xmlns:a16="http://schemas.microsoft.com/office/drawing/2014/main" id="{E6929CB8-0997-49CB-BAA0-C594C65585D5}"/>
              </a:ext>
            </a:extLst>
          </p:cNvPr>
          <p:cNvSpPr txBox="1">
            <a:spLocks noChangeArrowheads="1"/>
          </p:cNvSpPr>
          <p:nvPr/>
        </p:nvSpPr>
        <p:spPr bwMode="auto">
          <a:xfrm>
            <a:off x="7118350" y="5262563"/>
            <a:ext cx="1841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endParaRPr kumimoji="1" lang="zh-CN" altLang="en-US" sz="2800" b="1">
              <a:solidFill>
                <a:srgbClr val="000000"/>
              </a:solidFill>
              <a:latin typeface="Times New Roman" panose="02020603050405020304" pitchFamily="18" charset="0"/>
              <a:ea typeface="宋体" panose="02010600030101010101" pitchFamily="2" charset="-122"/>
              <a:sym typeface="Symbol" panose="05050102010706020507" pitchFamily="18" charset="2"/>
            </a:endParaRPr>
          </a:p>
        </p:txBody>
      </p:sp>
      <p:sp>
        <p:nvSpPr>
          <p:cNvPr id="5" name="Text Box 17">
            <a:extLst>
              <a:ext uri="{FF2B5EF4-FFF2-40B4-BE49-F238E27FC236}">
                <a16:creationId xmlns:a16="http://schemas.microsoft.com/office/drawing/2014/main" id="{99045251-AB78-4A43-A83D-FA9B08AD3BE4}"/>
              </a:ext>
            </a:extLst>
          </p:cNvPr>
          <p:cNvSpPr txBox="1">
            <a:spLocks noChangeArrowheads="1"/>
          </p:cNvSpPr>
          <p:nvPr/>
        </p:nvSpPr>
        <p:spPr bwMode="auto">
          <a:xfrm>
            <a:off x="7008813" y="5522913"/>
            <a:ext cx="1841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kumimoji="1" lang="zh-CN" altLang="en-US" sz="2800" b="1">
              <a:solidFill>
                <a:srgbClr val="000000"/>
              </a:solidFill>
              <a:latin typeface="Times New Roman" panose="02020603050405020304" pitchFamily="18" charset="0"/>
              <a:ea typeface="宋体" panose="02010600030101010101" pitchFamily="2" charset="-122"/>
              <a:sym typeface="Symbol" panose="05050102010706020507" pitchFamily="18" charset="2"/>
            </a:endParaRPr>
          </a:p>
        </p:txBody>
      </p:sp>
      <p:sp>
        <p:nvSpPr>
          <p:cNvPr id="6" name="Line 18">
            <a:extLst>
              <a:ext uri="{FF2B5EF4-FFF2-40B4-BE49-F238E27FC236}">
                <a16:creationId xmlns:a16="http://schemas.microsoft.com/office/drawing/2014/main" id="{74DF3776-B9D7-48C5-8A51-71814666DDBE}"/>
              </a:ext>
            </a:extLst>
          </p:cNvPr>
          <p:cNvSpPr>
            <a:spLocks noChangeShapeType="1"/>
          </p:cNvSpPr>
          <p:nvPr/>
        </p:nvSpPr>
        <p:spPr bwMode="auto">
          <a:xfrm>
            <a:off x="6743700" y="1628776"/>
            <a:ext cx="0" cy="1223963"/>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 name="Line 19">
            <a:extLst>
              <a:ext uri="{FF2B5EF4-FFF2-40B4-BE49-F238E27FC236}">
                <a16:creationId xmlns:a16="http://schemas.microsoft.com/office/drawing/2014/main" id="{09FA37ED-3C45-42C9-83E2-2337DC09AA3F}"/>
              </a:ext>
            </a:extLst>
          </p:cNvPr>
          <p:cNvSpPr>
            <a:spLocks noChangeShapeType="1"/>
          </p:cNvSpPr>
          <p:nvPr/>
        </p:nvSpPr>
        <p:spPr bwMode="auto">
          <a:xfrm>
            <a:off x="8759825" y="1628776"/>
            <a:ext cx="0" cy="504825"/>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 name="Line 20">
            <a:extLst>
              <a:ext uri="{FF2B5EF4-FFF2-40B4-BE49-F238E27FC236}">
                <a16:creationId xmlns:a16="http://schemas.microsoft.com/office/drawing/2014/main" id="{96C1DD7A-2739-4AA6-B4FF-0C85ECF8E2C0}"/>
              </a:ext>
            </a:extLst>
          </p:cNvPr>
          <p:cNvSpPr>
            <a:spLocks noChangeShapeType="1"/>
          </p:cNvSpPr>
          <p:nvPr/>
        </p:nvSpPr>
        <p:spPr bwMode="auto">
          <a:xfrm>
            <a:off x="8759825" y="2708276"/>
            <a:ext cx="0" cy="720725"/>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 name="Line 21">
            <a:extLst>
              <a:ext uri="{FF2B5EF4-FFF2-40B4-BE49-F238E27FC236}">
                <a16:creationId xmlns:a16="http://schemas.microsoft.com/office/drawing/2014/main" id="{FD4786C3-2551-4DDB-8EF9-8AF3212BC722}"/>
              </a:ext>
            </a:extLst>
          </p:cNvPr>
          <p:cNvSpPr>
            <a:spLocks noChangeShapeType="1"/>
          </p:cNvSpPr>
          <p:nvPr/>
        </p:nvSpPr>
        <p:spPr bwMode="auto">
          <a:xfrm>
            <a:off x="6743700" y="2997200"/>
            <a:ext cx="0" cy="431800"/>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 name="Line 22">
            <a:extLst>
              <a:ext uri="{FF2B5EF4-FFF2-40B4-BE49-F238E27FC236}">
                <a16:creationId xmlns:a16="http://schemas.microsoft.com/office/drawing/2014/main" id="{D81A4994-D1C6-4E23-B0D1-D594D95BB8D8}"/>
              </a:ext>
            </a:extLst>
          </p:cNvPr>
          <p:cNvSpPr>
            <a:spLocks noChangeShapeType="1"/>
          </p:cNvSpPr>
          <p:nvPr/>
        </p:nvSpPr>
        <p:spPr bwMode="auto">
          <a:xfrm>
            <a:off x="6743701" y="3429000"/>
            <a:ext cx="2016125" cy="0"/>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 name="Line 23">
            <a:extLst>
              <a:ext uri="{FF2B5EF4-FFF2-40B4-BE49-F238E27FC236}">
                <a16:creationId xmlns:a16="http://schemas.microsoft.com/office/drawing/2014/main" id="{260FB9D8-7981-4CDC-977F-CEB2953D13A3}"/>
              </a:ext>
            </a:extLst>
          </p:cNvPr>
          <p:cNvSpPr>
            <a:spLocks noChangeShapeType="1"/>
          </p:cNvSpPr>
          <p:nvPr/>
        </p:nvSpPr>
        <p:spPr bwMode="auto">
          <a:xfrm>
            <a:off x="6743700" y="2708276"/>
            <a:ext cx="0" cy="144463"/>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12" name="Group 24">
            <a:extLst>
              <a:ext uri="{FF2B5EF4-FFF2-40B4-BE49-F238E27FC236}">
                <a16:creationId xmlns:a16="http://schemas.microsoft.com/office/drawing/2014/main" id="{573D1BBD-B2E4-44DF-A693-202DEAAF38D4}"/>
              </a:ext>
            </a:extLst>
          </p:cNvPr>
          <p:cNvGrpSpPr>
            <a:grpSpLocks/>
          </p:cNvGrpSpPr>
          <p:nvPr/>
        </p:nvGrpSpPr>
        <p:grpSpPr bwMode="auto">
          <a:xfrm>
            <a:off x="6637339" y="1989139"/>
            <a:ext cx="682625" cy="574675"/>
            <a:chOff x="3379" y="1344"/>
            <a:chExt cx="430" cy="362"/>
          </a:xfrm>
        </p:grpSpPr>
        <p:sp>
          <p:nvSpPr>
            <p:cNvPr id="13" name="Rectangle 25">
              <a:extLst>
                <a:ext uri="{FF2B5EF4-FFF2-40B4-BE49-F238E27FC236}">
                  <a16:creationId xmlns:a16="http://schemas.microsoft.com/office/drawing/2014/main" id="{3BDBC39A-367B-47A3-8F64-3FD19496C1BD}"/>
                </a:ext>
              </a:extLst>
            </p:cNvPr>
            <p:cNvSpPr>
              <a:spLocks noChangeArrowheads="1"/>
            </p:cNvSpPr>
            <p:nvPr/>
          </p:nvSpPr>
          <p:spPr bwMode="auto">
            <a:xfrm>
              <a:off x="3379" y="1344"/>
              <a:ext cx="136" cy="362"/>
            </a:xfrm>
            <a:prstGeom prst="rect">
              <a:avLst/>
            </a:prstGeom>
            <a:solidFill>
              <a:srgbClr val="FF9900"/>
            </a:solidFill>
            <a:ln w="9525" algn="ctr">
              <a:solidFill>
                <a:srgbClr val="FF9900"/>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graphicFrame>
          <p:nvGraphicFramePr>
            <p:cNvPr id="14" name="Object 26">
              <a:extLst>
                <a:ext uri="{FF2B5EF4-FFF2-40B4-BE49-F238E27FC236}">
                  <a16:creationId xmlns:a16="http://schemas.microsoft.com/office/drawing/2014/main" id="{9DEB2AAB-F9C4-4137-8AC8-74DBD5C7D4A9}"/>
                </a:ext>
              </a:extLst>
            </p:cNvPr>
            <p:cNvGraphicFramePr>
              <a:graphicFrameLocks noChangeAspect="1"/>
            </p:cNvGraphicFramePr>
            <p:nvPr/>
          </p:nvGraphicFramePr>
          <p:xfrm>
            <a:off x="3560" y="1344"/>
            <a:ext cx="249" cy="287"/>
          </p:xfrm>
          <a:graphic>
            <a:graphicData uri="http://schemas.openxmlformats.org/presentationml/2006/ole">
              <mc:AlternateContent xmlns:mc="http://schemas.openxmlformats.org/markup-compatibility/2006">
                <mc:Choice xmlns:v="urn:schemas-microsoft-com:vml" Requires="v">
                  <p:oleObj spid="_x0000_s5138" name="Equation" r:id="rId3" imgW="142744" imgH="171252" progId="Equation.3">
                    <p:embed/>
                  </p:oleObj>
                </mc:Choice>
                <mc:Fallback>
                  <p:oleObj name="Equation" r:id="rId3" imgW="142744" imgH="171252" progId="Equation.3">
                    <p:embed/>
                    <p:pic>
                      <p:nvPicPr>
                        <p:cNvPr id="14" name="Object 26">
                          <a:extLst>
                            <a:ext uri="{FF2B5EF4-FFF2-40B4-BE49-F238E27FC236}">
                              <a16:creationId xmlns:a16="http://schemas.microsoft.com/office/drawing/2014/main" id="{9DEB2AAB-F9C4-4137-8AC8-74DBD5C7D4A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60" y="1344"/>
                          <a:ext cx="249" cy="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5" name="Group 27">
            <a:extLst>
              <a:ext uri="{FF2B5EF4-FFF2-40B4-BE49-F238E27FC236}">
                <a16:creationId xmlns:a16="http://schemas.microsoft.com/office/drawing/2014/main" id="{85068211-A57E-40DE-8233-7D221704E3BD}"/>
              </a:ext>
            </a:extLst>
          </p:cNvPr>
          <p:cNvGrpSpPr>
            <a:grpSpLocks/>
          </p:cNvGrpSpPr>
          <p:nvPr/>
        </p:nvGrpSpPr>
        <p:grpSpPr bwMode="auto">
          <a:xfrm>
            <a:off x="8686800" y="2133601"/>
            <a:ext cx="700088" cy="574675"/>
            <a:chOff x="4694" y="1344"/>
            <a:chExt cx="441" cy="362"/>
          </a:xfrm>
        </p:grpSpPr>
        <p:sp>
          <p:nvSpPr>
            <p:cNvPr id="16" name="Rectangle 28">
              <a:extLst>
                <a:ext uri="{FF2B5EF4-FFF2-40B4-BE49-F238E27FC236}">
                  <a16:creationId xmlns:a16="http://schemas.microsoft.com/office/drawing/2014/main" id="{C5E2871F-5690-4203-B048-98767FFCAF79}"/>
                </a:ext>
              </a:extLst>
            </p:cNvPr>
            <p:cNvSpPr>
              <a:spLocks noChangeArrowheads="1"/>
            </p:cNvSpPr>
            <p:nvPr/>
          </p:nvSpPr>
          <p:spPr bwMode="auto">
            <a:xfrm>
              <a:off x="4694" y="1344"/>
              <a:ext cx="136" cy="362"/>
            </a:xfrm>
            <a:prstGeom prst="rect">
              <a:avLst/>
            </a:prstGeom>
            <a:solidFill>
              <a:srgbClr val="FF9900"/>
            </a:solidFill>
            <a:ln w="9525" algn="ctr">
              <a:solidFill>
                <a:srgbClr val="FF9900"/>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graphicFrame>
          <p:nvGraphicFramePr>
            <p:cNvPr id="17" name="Object 29">
              <a:extLst>
                <a:ext uri="{FF2B5EF4-FFF2-40B4-BE49-F238E27FC236}">
                  <a16:creationId xmlns:a16="http://schemas.microsoft.com/office/drawing/2014/main" id="{DC5531CD-A2BF-4259-B00B-B14F9BCB6201}"/>
                </a:ext>
              </a:extLst>
            </p:cNvPr>
            <p:cNvGraphicFramePr>
              <a:graphicFrameLocks noChangeAspect="1"/>
            </p:cNvGraphicFramePr>
            <p:nvPr/>
          </p:nvGraphicFramePr>
          <p:xfrm>
            <a:off x="4867" y="1344"/>
            <a:ext cx="268" cy="287"/>
          </p:xfrm>
          <a:graphic>
            <a:graphicData uri="http://schemas.openxmlformats.org/presentationml/2006/ole">
              <mc:AlternateContent xmlns:mc="http://schemas.openxmlformats.org/markup-compatibility/2006">
                <mc:Choice xmlns:v="urn:schemas-microsoft-com:vml" Requires="v">
                  <p:oleObj spid="_x0000_s5139" name="Equation" r:id="rId5" imgW="162113" imgH="171252" progId="Equation.3">
                    <p:embed/>
                  </p:oleObj>
                </mc:Choice>
                <mc:Fallback>
                  <p:oleObj name="Equation" r:id="rId5" imgW="162113" imgH="171252" progId="Equation.3">
                    <p:embed/>
                    <p:pic>
                      <p:nvPicPr>
                        <p:cNvPr id="17" name="Object 29">
                          <a:extLst>
                            <a:ext uri="{FF2B5EF4-FFF2-40B4-BE49-F238E27FC236}">
                              <a16:creationId xmlns:a16="http://schemas.microsoft.com/office/drawing/2014/main" id="{DC5531CD-A2BF-4259-B00B-B14F9BCB620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67" y="1344"/>
                          <a:ext cx="268" cy="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8" name="Group 30">
            <a:extLst>
              <a:ext uri="{FF2B5EF4-FFF2-40B4-BE49-F238E27FC236}">
                <a16:creationId xmlns:a16="http://schemas.microsoft.com/office/drawing/2014/main" id="{9B4FFD71-2153-4271-B535-E0F8EA575FAE}"/>
              </a:ext>
            </a:extLst>
          </p:cNvPr>
          <p:cNvGrpSpPr>
            <a:grpSpLocks/>
          </p:cNvGrpSpPr>
          <p:nvPr/>
        </p:nvGrpSpPr>
        <p:grpSpPr bwMode="auto">
          <a:xfrm>
            <a:off x="6383338" y="2781301"/>
            <a:ext cx="1130300" cy="455613"/>
            <a:chOff x="3243" y="1752"/>
            <a:chExt cx="712" cy="287"/>
          </a:xfrm>
        </p:grpSpPr>
        <p:sp>
          <p:nvSpPr>
            <p:cNvPr id="19" name="Line 31">
              <a:extLst>
                <a:ext uri="{FF2B5EF4-FFF2-40B4-BE49-F238E27FC236}">
                  <a16:creationId xmlns:a16="http://schemas.microsoft.com/office/drawing/2014/main" id="{274399E4-047C-4275-9720-CCB9405E2947}"/>
                </a:ext>
              </a:extLst>
            </p:cNvPr>
            <p:cNvSpPr>
              <a:spLocks noChangeShapeType="1"/>
            </p:cNvSpPr>
            <p:nvPr/>
          </p:nvSpPr>
          <p:spPr bwMode="auto">
            <a:xfrm>
              <a:off x="3334" y="1888"/>
              <a:ext cx="226" cy="0"/>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 name="Line 32">
              <a:extLst>
                <a:ext uri="{FF2B5EF4-FFF2-40B4-BE49-F238E27FC236}">
                  <a16:creationId xmlns:a16="http://schemas.microsoft.com/office/drawing/2014/main" id="{CF864218-BECB-4E27-85C2-A12F4E65CEFF}"/>
                </a:ext>
              </a:extLst>
            </p:cNvPr>
            <p:cNvSpPr>
              <a:spLocks noChangeShapeType="1"/>
            </p:cNvSpPr>
            <p:nvPr/>
          </p:nvSpPr>
          <p:spPr bwMode="auto">
            <a:xfrm>
              <a:off x="3243" y="1797"/>
              <a:ext cx="408" cy="0"/>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21" name="Object 33">
              <a:extLst>
                <a:ext uri="{FF2B5EF4-FFF2-40B4-BE49-F238E27FC236}">
                  <a16:creationId xmlns:a16="http://schemas.microsoft.com/office/drawing/2014/main" id="{6B4197CC-FF52-4DF1-8730-F20AC541DF23}"/>
                </a:ext>
              </a:extLst>
            </p:cNvPr>
            <p:cNvGraphicFramePr>
              <a:graphicFrameLocks noChangeAspect="1"/>
            </p:cNvGraphicFramePr>
            <p:nvPr/>
          </p:nvGraphicFramePr>
          <p:xfrm>
            <a:off x="3687" y="1752"/>
            <a:ext cx="268" cy="287"/>
          </p:xfrm>
          <a:graphic>
            <a:graphicData uri="http://schemas.openxmlformats.org/presentationml/2006/ole">
              <mc:AlternateContent xmlns:mc="http://schemas.openxmlformats.org/markup-compatibility/2006">
                <mc:Choice xmlns:v="urn:schemas-microsoft-com:vml" Requires="v">
                  <p:oleObj spid="_x0000_s5140" name="Equation" r:id="rId7" imgW="162113" imgH="171252" progId="Equation.3">
                    <p:embed/>
                  </p:oleObj>
                </mc:Choice>
                <mc:Fallback>
                  <p:oleObj name="Equation" r:id="rId7" imgW="162113" imgH="171252" progId="Equation.3">
                    <p:embed/>
                    <p:pic>
                      <p:nvPicPr>
                        <p:cNvPr id="21" name="Object 33">
                          <a:extLst>
                            <a:ext uri="{FF2B5EF4-FFF2-40B4-BE49-F238E27FC236}">
                              <a16:creationId xmlns:a16="http://schemas.microsoft.com/office/drawing/2014/main" id="{6B4197CC-FF52-4DF1-8730-F20AC541DF2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687" y="1752"/>
                          <a:ext cx="268" cy="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22" name="Group 34">
            <a:extLst>
              <a:ext uri="{FF2B5EF4-FFF2-40B4-BE49-F238E27FC236}">
                <a16:creationId xmlns:a16="http://schemas.microsoft.com/office/drawing/2014/main" id="{7C47F3BD-F111-47B2-8A8A-D0EA5D3A2B90}"/>
              </a:ext>
            </a:extLst>
          </p:cNvPr>
          <p:cNvGrpSpPr>
            <a:grpSpLocks/>
          </p:cNvGrpSpPr>
          <p:nvPr/>
        </p:nvGrpSpPr>
        <p:grpSpPr bwMode="auto">
          <a:xfrm>
            <a:off x="1628777" y="1196976"/>
            <a:ext cx="3440113" cy="2544763"/>
            <a:chOff x="248" y="754"/>
            <a:chExt cx="2167" cy="1603"/>
          </a:xfrm>
        </p:grpSpPr>
        <p:grpSp>
          <p:nvGrpSpPr>
            <p:cNvPr id="23" name="Group 35">
              <a:extLst>
                <a:ext uri="{FF2B5EF4-FFF2-40B4-BE49-F238E27FC236}">
                  <a16:creationId xmlns:a16="http://schemas.microsoft.com/office/drawing/2014/main" id="{7861CC46-24F0-44F0-BDB4-4AC6BCCA6B48}"/>
                </a:ext>
              </a:extLst>
            </p:cNvPr>
            <p:cNvGrpSpPr>
              <a:grpSpLocks/>
            </p:cNvGrpSpPr>
            <p:nvPr/>
          </p:nvGrpSpPr>
          <p:grpSpPr bwMode="auto">
            <a:xfrm>
              <a:off x="1215" y="1042"/>
              <a:ext cx="336" cy="239"/>
              <a:chOff x="1344" y="1884"/>
              <a:chExt cx="336" cy="239"/>
            </a:xfrm>
          </p:grpSpPr>
          <p:graphicFrame>
            <p:nvGraphicFramePr>
              <p:cNvPr id="43" name="Object 36">
                <a:extLst>
                  <a:ext uri="{FF2B5EF4-FFF2-40B4-BE49-F238E27FC236}">
                    <a16:creationId xmlns:a16="http://schemas.microsoft.com/office/drawing/2014/main" id="{9919ABC4-70E2-4E7E-B124-DBA4EA237458}"/>
                  </a:ext>
                </a:extLst>
              </p:cNvPr>
              <p:cNvGraphicFramePr>
                <a:graphicFrameLocks noChangeAspect="1"/>
              </p:cNvGraphicFramePr>
              <p:nvPr/>
            </p:nvGraphicFramePr>
            <p:xfrm>
              <a:off x="1344" y="1884"/>
              <a:ext cx="336" cy="239"/>
            </p:xfrm>
            <a:graphic>
              <a:graphicData uri="http://schemas.openxmlformats.org/presentationml/2006/ole">
                <mc:AlternateContent xmlns:mc="http://schemas.openxmlformats.org/markup-compatibility/2006">
                  <mc:Choice xmlns:v="urn:schemas-microsoft-com:vml" Requires="v">
                    <p:oleObj spid="_x0000_s5141" name="VISIO" r:id="rId9" imgW="6126480" imgH="4434840" progId="Visio.Drawing.4">
                      <p:embed/>
                    </p:oleObj>
                  </mc:Choice>
                  <mc:Fallback>
                    <p:oleObj name="VISIO" r:id="rId9" imgW="6126480" imgH="4434840" progId="Visio.Drawing.4">
                      <p:embed/>
                      <p:pic>
                        <p:nvPicPr>
                          <p:cNvPr id="43" name="Object 36">
                            <a:extLst>
                              <a:ext uri="{FF2B5EF4-FFF2-40B4-BE49-F238E27FC236}">
                                <a16:creationId xmlns:a16="http://schemas.microsoft.com/office/drawing/2014/main" id="{9919ABC4-70E2-4E7E-B124-DBA4EA237458}"/>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344" y="1884"/>
                            <a:ext cx="336" cy="2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4" name="Line 37">
                <a:extLst>
                  <a:ext uri="{FF2B5EF4-FFF2-40B4-BE49-F238E27FC236}">
                    <a16:creationId xmlns:a16="http://schemas.microsoft.com/office/drawing/2014/main" id="{8F453E74-7AA6-4D5D-8A74-48B3063B6190}"/>
                  </a:ext>
                </a:extLst>
              </p:cNvPr>
              <p:cNvSpPr>
                <a:spLocks noChangeShapeType="1"/>
              </p:cNvSpPr>
              <p:nvPr/>
            </p:nvSpPr>
            <p:spPr bwMode="auto">
              <a:xfrm flipV="1">
                <a:off x="1440" y="2016"/>
                <a:ext cx="144" cy="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24" name="Group 38">
              <a:extLst>
                <a:ext uri="{FF2B5EF4-FFF2-40B4-BE49-F238E27FC236}">
                  <a16:creationId xmlns:a16="http://schemas.microsoft.com/office/drawing/2014/main" id="{9742D2D1-8004-48D4-A32A-13E54BBC8A16}"/>
                </a:ext>
              </a:extLst>
            </p:cNvPr>
            <p:cNvGrpSpPr>
              <a:grpSpLocks/>
            </p:cNvGrpSpPr>
            <p:nvPr/>
          </p:nvGrpSpPr>
          <p:grpSpPr bwMode="auto">
            <a:xfrm>
              <a:off x="687" y="1425"/>
              <a:ext cx="288" cy="480"/>
              <a:chOff x="864" y="2555"/>
              <a:chExt cx="288" cy="480"/>
            </a:xfrm>
          </p:grpSpPr>
          <p:sp>
            <p:nvSpPr>
              <p:cNvPr id="41" name="AutoShape 39">
                <a:extLst>
                  <a:ext uri="{FF2B5EF4-FFF2-40B4-BE49-F238E27FC236}">
                    <a16:creationId xmlns:a16="http://schemas.microsoft.com/office/drawing/2014/main" id="{F360AC08-46DB-4766-8AB8-9FD51CE34CCA}"/>
                  </a:ext>
                </a:extLst>
              </p:cNvPr>
              <p:cNvSpPr>
                <a:spLocks noChangeArrowheads="1"/>
              </p:cNvSpPr>
              <p:nvPr/>
            </p:nvSpPr>
            <p:spPr bwMode="auto">
              <a:xfrm>
                <a:off x="864" y="2555"/>
                <a:ext cx="288" cy="480"/>
              </a:xfrm>
              <a:prstGeom prst="can">
                <a:avLst>
                  <a:gd name="adj" fmla="val 41667"/>
                </a:avLst>
              </a:prstGeom>
              <a:solidFill>
                <a:srgbClr val="00FFFF"/>
              </a:solidFill>
              <a:ln w="12700">
                <a:solidFill>
                  <a:srgbClr val="0000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sp>
            <p:nvSpPr>
              <p:cNvPr id="42" name="AutoShape 40">
                <a:extLst>
                  <a:ext uri="{FF2B5EF4-FFF2-40B4-BE49-F238E27FC236}">
                    <a16:creationId xmlns:a16="http://schemas.microsoft.com/office/drawing/2014/main" id="{CD045278-44AB-4872-B7CC-90F90F60A086}"/>
                  </a:ext>
                </a:extLst>
              </p:cNvPr>
              <p:cNvSpPr>
                <a:spLocks noChangeArrowheads="1"/>
              </p:cNvSpPr>
              <p:nvPr/>
            </p:nvSpPr>
            <p:spPr bwMode="auto">
              <a:xfrm>
                <a:off x="960" y="2555"/>
                <a:ext cx="96" cy="85"/>
              </a:xfrm>
              <a:prstGeom prst="can">
                <a:avLst>
                  <a:gd name="adj" fmla="val 45690"/>
                </a:avLst>
              </a:prstGeom>
              <a:solidFill>
                <a:srgbClr val="00FFFF"/>
              </a:solidFill>
              <a:ln w="12700">
                <a:solidFill>
                  <a:srgbClr val="0000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grpSp>
        <p:sp>
          <p:nvSpPr>
            <p:cNvPr id="25" name="Freeform 41">
              <a:extLst>
                <a:ext uri="{FF2B5EF4-FFF2-40B4-BE49-F238E27FC236}">
                  <a16:creationId xmlns:a16="http://schemas.microsoft.com/office/drawing/2014/main" id="{9B91F3FB-707D-4FFE-ABFE-EBAAB2632F80}"/>
                </a:ext>
              </a:extLst>
            </p:cNvPr>
            <p:cNvSpPr>
              <a:spLocks/>
            </p:cNvSpPr>
            <p:nvPr/>
          </p:nvSpPr>
          <p:spPr bwMode="auto">
            <a:xfrm>
              <a:off x="831" y="1174"/>
              <a:ext cx="432" cy="240"/>
            </a:xfrm>
            <a:custGeom>
              <a:avLst/>
              <a:gdLst>
                <a:gd name="T0" fmla="*/ 0 w 432"/>
                <a:gd name="T1" fmla="*/ 240 h 240"/>
                <a:gd name="T2" fmla="*/ 0 w 432"/>
                <a:gd name="T3" fmla="*/ 0 h 240"/>
                <a:gd name="T4" fmla="*/ 432 w 432"/>
                <a:gd name="T5" fmla="*/ 0 h 240"/>
                <a:gd name="T6" fmla="*/ 0 60000 65536"/>
                <a:gd name="T7" fmla="*/ 0 60000 65536"/>
                <a:gd name="T8" fmla="*/ 0 60000 65536"/>
                <a:gd name="T9" fmla="*/ 0 w 432"/>
                <a:gd name="T10" fmla="*/ 0 h 240"/>
                <a:gd name="T11" fmla="*/ 432 w 432"/>
                <a:gd name="T12" fmla="*/ 240 h 240"/>
              </a:gdLst>
              <a:ahLst/>
              <a:cxnLst>
                <a:cxn ang="T6">
                  <a:pos x="T0" y="T1"/>
                </a:cxn>
                <a:cxn ang="T7">
                  <a:pos x="T2" y="T3"/>
                </a:cxn>
                <a:cxn ang="T8">
                  <a:pos x="T4" y="T5"/>
                </a:cxn>
              </a:cxnLst>
              <a:rect l="T9" t="T10" r="T11" b="T12"/>
              <a:pathLst>
                <a:path w="432" h="240">
                  <a:moveTo>
                    <a:pt x="0" y="240"/>
                  </a:moveTo>
                  <a:lnTo>
                    <a:pt x="0" y="0"/>
                  </a:lnTo>
                  <a:lnTo>
                    <a:pt x="432" y="0"/>
                  </a:lnTo>
                </a:path>
              </a:pathLst>
            </a:custGeom>
            <a:noFill/>
            <a:ln w="38100" cap="flat" cmpd="sng">
              <a:solidFill>
                <a:schemeClr val="tx2"/>
              </a:solidFill>
              <a:prstDash val="solid"/>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6" name="Freeform 42">
              <a:extLst>
                <a:ext uri="{FF2B5EF4-FFF2-40B4-BE49-F238E27FC236}">
                  <a16:creationId xmlns:a16="http://schemas.microsoft.com/office/drawing/2014/main" id="{DB20D740-03E0-4BEA-A36D-A96AF0A21B6A}"/>
                </a:ext>
              </a:extLst>
            </p:cNvPr>
            <p:cNvSpPr>
              <a:spLocks/>
            </p:cNvSpPr>
            <p:nvPr/>
          </p:nvSpPr>
          <p:spPr bwMode="auto">
            <a:xfrm>
              <a:off x="1503" y="1174"/>
              <a:ext cx="576" cy="624"/>
            </a:xfrm>
            <a:custGeom>
              <a:avLst/>
              <a:gdLst>
                <a:gd name="T0" fmla="*/ 0 w 528"/>
                <a:gd name="T1" fmla="*/ 0 h 624"/>
                <a:gd name="T2" fmla="*/ 228 w 528"/>
                <a:gd name="T3" fmla="*/ 0 h 624"/>
                <a:gd name="T4" fmla="*/ 228 w 528"/>
                <a:gd name="T5" fmla="*/ 624 h 624"/>
                <a:gd name="T6" fmla="*/ 628 w 528"/>
                <a:gd name="T7" fmla="*/ 624 h 624"/>
                <a:gd name="T8" fmla="*/ 0 60000 65536"/>
                <a:gd name="T9" fmla="*/ 0 60000 65536"/>
                <a:gd name="T10" fmla="*/ 0 60000 65536"/>
                <a:gd name="T11" fmla="*/ 0 60000 65536"/>
                <a:gd name="T12" fmla="*/ 0 w 528"/>
                <a:gd name="T13" fmla="*/ 0 h 624"/>
                <a:gd name="T14" fmla="*/ 528 w 528"/>
                <a:gd name="T15" fmla="*/ 624 h 624"/>
              </a:gdLst>
              <a:ahLst/>
              <a:cxnLst>
                <a:cxn ang="T8">
                  <a:pos x="T0" y="T1"/>
                </a:cxn>
                <a:cxn ang="T9">
                  <a:pos x="T2" y="T3"/>
                </a:cxn>
                <a:cxn ang="T10">
                  <a:pos x="T4" y="T5"/>
                </a:cxn>
                <a:cxn ang="T11">
                  <a:pos x="T6" y="T7"/>
                </a:cxn>
              </a:cxnLst>
              <a:rect l="T12" t="T13" r="T14" b="T15"/>
              <a:pathLst>
                <a:path w="528" h="624">
                  <a:moveTo>
                    <a:pt x="0" y="0"/>
                  </a:moveTo>
                  <a:lnTo>
                    <a:pt x="192" y="0"/>
                  </a:lnTo>
                  <a:lnTo>
                    <a:pt x="192" y="624"/>
                  </a:lnTo>
                  <a:lnTo>
                    <a:pt x="528" y="624"/>
                  </a:lnTo>
                </a:path>
              </a:pathLst>
            </a:custGeom>
            <a:noFill/>
            <a:ln w="38100" cap="flat" cmpd="sng">
              <a:solidFill>
                <a:schemeClr val="tx2"/>
              </a:solidFill>
              <a:prstDash val="solid"/>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7" name="Freeform 43">
              <a:extLst>
                <a:ext uri="{FF2B5EF4-FFF2-40B4-BE49-F238E27FC236}">
                  <a16:creationId xmlns:a16="http://schemas.microsoft.com/office/drawing/2014/main" id="{58F570E0-6270-4B46-9B99-9EC8482507C3}"/>
                </a:ext>
              </a:extLst>
            </p:cNvPr>
            <p:cNvSpPr>
              <a:spLocks/>
            </p:cNvSpPr>
            <p:nvPr/>
          </p:nvSpPr>
          <p:spPr bwMode="auto">
            <a:xfrm>
              <a:off x="839" y="1842"/>
              <a:ext cx="1248" cy="240"/>
            </a:xfrm>
            <a:custGeom>
              <a:avLst/>
              <a:gdLst>
                <a:gd name="T0" fmla="*/ 1248 w 1248"/>
                <a:gd name="T1" fmla="*/ 0 h 240"/>
                <a:gd name="T2" fmla="*/ 1248 w 1248"/>
                <a:gd name="T3" fmla="*/ 240 h 240"/>
                <a:gd name="T4" fmla="*/ 0 w 1248"/>
                <a:gd name="T5" fmla="*/ 240 h 240"/>
                <a:gd name="T6" fmla="*/ 0 w 1248"/>
                <a:gd name="T7" fmla="*/ 48 h 240"/>
                <a:gd name="T8" fmla="*/ 0 60000 65536"/>
                <a:gd name="T9" fmla="*/ 0 60000 65536"/>
                <a:gd name="T10" fmla="*/ 0 60000 65536"/>
                <a:gd name="T11" fmla="*/ 0 60000 65536"/>
                <a:gd name="T12" fmla="*/ 0 w 1248"/>
                <a:gd name="T13" fmla="*/ 0 h 240"/>
                <a:gd name="T14" fmla="*/ 1248 w 1248"/>
                <a:gd name="T15" fmla="*/ 240 h 240"/>
              </a:gdLst>
              <a:ahLst/>
              <a:cxnLst>
                <a:cxn ang="T8">
                  <a:pos x="T0" y="T1"/>
                </a:cxn>
                <a:cxn ang="T9">
                  <a:pos x="T2" y="T3"/>
                </a:cxn>
                <a:cxn ang="T10">
                  <a:pos x="T4" y="T5"/>
                </a:cxn>
                <a:cxn ang="T11">
                  <a:pos x="T6" y="T7"/>
                </a:cxn>
              </a:cxnLst>
              <a:rect l="T12" t="T13" r="T14" b="T15"/>
              <a:pathLst>
                <a:path w="1248" h="240">
                  <a:moveTo>
                    <a:pt x="1248" y="0"/>
                  </a:moveTo>
                  <a:lnTo>
                    <a:pt x="1248" y="240"/>
                  </a:lnTo>
                  <a:lnTo>
                    <a:pt x="0" y="240"/>
                  </a:lnTo>
                  <a:lnTo>
                    <a:pt x="0" y="48"/>
                  </a:lnTo>
                </a:path>
              </a:pathLst>
            </a:custGeom>
            <a:noFill/>
            <a:ln w="38100" cap="flat" cmpd="sng">
              <a:solidFill>
                <a:schemeClr val="tx2"/>
              </a:solidFill>
              <a:prstDash val="solid"/>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nvGrpSpPr>
            <p:cNvPr id="28" name="Group 44">
              <a:extLst>
                <a:ext uri="{FF2B5EF4-FFF2-40B4-BE49-F238E27FC236}">
                  <a16:creationId xmlns:a16="http://schemas.microsoft.com/office/drawing/2014/main" id="{6D0C5CF9-C7C2-4C19-89E4-129BD01D7119}"/>
                </a:ext>
              </a:extLst>
            </p:cNvPr>
            <p:cNvGrpSpPr>
              <a:grpSpLocks/>
            </p:cNvGrpSpPr>
            <p:nvPr/>
          </p:nvGrpSpPr>
          <p:grpSpPr bwMode="auto">
            <a:xfrm>
              <a:off x="1854" y="1335"/>
              <a:ext cx="471" cy="256"/>
              <a:chOff x="2031" y="2465"/>
              <a:chExt cx="471" cy="256"/>
            </a:xfrm>
          </p:grpSpPr>
          <p:sp>
            <p:nvSpPr>
              <p:cNvPr id="34" name="Freeform 45">
                <a:extLst>
                  <a:ext uri="{FF2B5EF4-FFF2-40B4-BE49-F238E27FC236}">
                    <a16:creationId xmlns:a16="http://schemas.microsoft.com/office/drawing/2014/main" id="{3CC6DCC9-1750-47F0-9011-07F265225E96}"/>
                  </a:ext>
                </a:extLst>
              </p:cNvPr>
              <p:cNvSpPr>
                <a:spLocks/>
              </p:cNvSpPr>
              <p:nvPr/>
            </p:nvSpPr>
            <p:spPr bwMode="auto">
              <a:xfrm>
                <a:off x="2031" y="2708"/>
                <a:ext cx="86" cy="9"/>
              </a:xfrm>
              <a:custGeom>
                <a:avLst/>
                <a:gdLst>
                  <a:gd name="T0" fmla="*/ 86 w 86"/>
                  <a:gd name="T1" fmla="*/ 9 h 9"/>
                  <a:gd name="T2" fmla="*/ 0 w 86"/>
                  <a:gd name="T3" fmla="*/ 0 h 9"/>
                  <a:gd name="T4" fmla="*/ 0 60000 65536"/>
                  <a:gd name="T5" fmla="*/ 0 60000 65536"/>
                  <a:gd name="T6" fmla="*/ 0 w 86"/>
                  <a:gd name="T7" fmla="*/ 0 h 9"/>
                  <a:gd name="T8" fmla="*/ 86 w 86"/>
                  <a:gd name="T9" fmla="*/ 9 h 9"/>
                </a:gdLst>
                <a:ahLst/>
                <a:cxnLst>
                  <a:cxn ang="T4">
                    <a:pos x="T0" y="T1"/>
                  </a:cxn>
                  <a:cxn ang="T5">
                    <a:pos x="T2" y="T3"/>
                  </a:cxn>
                </a:cxnLst>
                <a:rect l="T6" t="T7" r="T8" b="T9"/>
                <a:pathLst>
                  <a:path w="86" h="9">
                    <a:moveTo>
                      <a:pt x="86" y="9"/>
                    </a:moveTo>
                    <a:lnTo>
                      <a:pt x="0" y="0"/>
                    </a:lnTo>
                  </a:path>
                </a:pathLst>
              </a:custGeom>
              <a:noFill/>
              <a:ln w="12700" cap="flat" cmpd="sng">
                <a:solidFill>
                  <a:srgbClr val="FF00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5" name="Freeform 46">
                <a:extLst>
                  <a:ext uri="{FF2B5EF4-FFF2-40B4-BE49-F238E27FC236}">
                    <a16:creationId xmlns:a16="http://schemas.microsoft.com/office/drawing/2014/main" id="{18149FE8-B7CC-48B6-8B4E-654A93F278C0}"/>
                  </a:ext>
                </a:extLst>
              </p:cNvPr>
              <p:cNvSpPr>
                <a:spLocks/>
              </p:cNvSpPr>
              <p:nvPr/>
            </p:nvSpPr>
            <p:spPr bwMode="auto">
              <a:xfrm>
                <a:off x="2258" y="2465"/>
                <a:ext cx="1" cy="66"/>
              </a:xfrm>
              <a:custGeom>
                <a:avLst/>
                <a:gdLst>
                  <a:gd name="T0" fmla="*/ 0 w 1"/>
                  <a:gd name="T1" fmla="*/ 0 h 66"/>
                  <a:gd name="T2" fmla="*/ 0 w 1"/>
                  <a:gd name="T3" fmla="*/ 66 h 66"/>
                  <a:gd name="T4" fmla="*/ 0 60000 65536"/>
                  <a:gd name="T5" fmla="*/ 0 60000 65536"/>
                  <a:gd name="T6" fmla="*/ 0 w 1"/>
                  <a:gd name="T7" fmla="*/ 0 h 66"/>
                  <a:gd name="T8" fmla="*/ 1 w 1"/>
                  <a:gd name="T9" fmla="*/ 66 h 66"/>
                </a:gdLst>
                <a:ahLst/>
                <a:cxnLst>
                  <a:cxn ang="T4">
                    <a:pos x="T0" y="T1"/>
                  </a:cxn>
                  <a:cxn ang="T5">
                    <a:pos x="T2" y="T3"/>
                  </a:cxn>
                </a:cxnLst>
                <a:rect l="T6" t="T7" r="T8" b="T9"/>
                <a:pathLst>
                  <a:path w="1" h="66">
                    <a:moveTo>
                      <a:pt x="0" y="0"/>
                    </a:moveTo>
                    <a:lnTo>
                      <a:pt x="0" y="66"/>
                    </a:lnTo>
                  </a:path>
                </a:pathLst>
              </a:custGeom>
              <a:noFill/>
              <a:ln w="12700" cap="flat" cmpd="sng">
                <a:solidFill>
                  <a:srgbClr val="FF00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6" name="Line 47">
                <a:extLst>
                  <a:ext uri="{FF2B5EF4-FFF2-40B4-BE49-F238E27FC236}">
                    <a16:creationId xmlns:a16="http://schemas.microsoft.com/office/drawing/2014/main" id="{F57E2BD7-FA1F-46D0-B4A6-6F97BF068822}"/>
                  </a:ext>
                </a:extLst>
              </p:cNvPr>
              <p:cNvSpPr>
                <a:spLocks noChangeShapeType="1"/>
              </p:cNvSpPr>
              <p:nvPr/>
            </p:nvSpPr>
            <p:spPr bwMode="auto">
              <a:xfrm rot="-68746">
                <a:off x="2112" y="2496"/>
                <a:ext cx="48" cy="59"/>
              </a:xfrm>
              <a:prstGeom prst="line">
                <a:avLst/>
              </a:prstGeom>
              <a:noFill/>
              <a:ln w="127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 name="Line 48">
                <a:extLst>
                  <a:ext uri="{FF2B5EF4-FFF2-40B4-BE49-F238E27FC236}">
                    <a16:creationId xmlns:a16="http://schemas.microsoft.com/office/drawing/2014/main" id="{CD727F29-3C14-43E3-AFA0-5F11908B8FCC}"/>
                  </a:ext>
                </a:extLst>
              </p:cNvPr>
              <p:cNvSpPr>
                <a:spLocks noChangeShapeType="1"/>
              </p:cNvSpPr>
              <p:nvPr/>
            </p:nvSpPr>
            <p:spPr bwMode="auto">
              <a:xfrm rot="-708147">
                <a:off x="2064" y="2592"/>
                <a:ext cx="48" cy="37"/>
              </a:xfrm>
              <a:prstGeom prst="line">
                <a:avLst/>
              </a:prstGeom>
              <a:noFill/>
              <a:ln w="127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 name="Line 49">
                <a:extLst>
                  <a:ext uri="{FF2B5EF4-FFF2-40B4-BE49-F238E27FC236}">
                    <a16:creationId xmlns:a16="http://schemas.microsoft.com/office/drawing/2014/main" id="{C58237C1-9FDE-4251-9C60-133F18481DC1}"/>
                  </a:ext>
                </a:extLst>
              </p:cNvPr>
              <p:cNvSpPr>
                <a:spLocks noChangeShapeType="1"/>
              </p:cNvSpPr>
              <p:nvPr/>
            </p:nvSpPr>
            <p:spPr bwMode="auto">
              <a:xfrm flipH="1">
                <a:off x="2352" y="2496"/>
                <a:ext cx="29" cy="48"/>
              </a:xfrm>
              <a:prstGeom prst="line">
                <a:avLst/>
              </a:prstGeom>
              <a:noFill/>
              <a:ln w="127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9" name="Line 50">
                <a:extLst>
                  <a:ext uri="{FF2B5EF4-FFF2-40B4-BE49-F238E27FC236}">
                    <a16:creationId xmlns:a16="http://schemas.microsoft.com/office/drawing/2014/main" id="{9F499F0C-06E2-40DE-A8F0-DC9B160F8853}"/>
                  </a:ext>
                </a:extLst>
              </p:cNvPr>
              <p:cNvSpPr>
                <a:spLocks noChangeShapeType="1"/>
              </p:cNvSpPr>
              <p:nvPr/>
            </p:nvSpPr>
            <p:spPr bwMode="auto">
              <a:xfrm rot="823120" flipH="1">
                <a:off x="2400" y="2581"/>
                <a:ext cx="48" cy="48"/>
              </a:xfrm>
              <a:prstGeom prst="line">
                <a:avLst/>
              </a:prstGeom>
              <a:noFill/>
              <a:ln w="127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 name="Freeform 51">
                <a:extLst>
                  <a:ext uri="{FF2B5EF4-FFF2-40B4-BE49-F238E27FC236}">
                    <a16:creationId xmlns:a16="http://schemas.microsoft.com/office/drawing/2014/main" id="{13D38A1A-F88C-4EEE-9E77-58995033A849}"/>
                  </a:ext>
                </a:extLst>
              </p:cNvPr>
              <p:cNvSpPr>
                <a:spLocks/>
              </p:cNvSpPr>
              <p:nvPr/>
            </p:nvSpPr>
            <p:spPr bwMode="auto">
              <a:xfrm>
                <a:off x="2439" y="2703"/>
                <a:ext cx="63" cy="18"/>
              </a:xfrm>
              <a:custGeom>
                <a:avLst/>
                <a:gdLst>
                  <a:gd name="T0" fmla="*/ 63 w 63"/>
                  <a:gd name="T1" fmla="*/ 0 h 18"/>
                  <a:gd name="T2" fmla="*/ 0 w 63"/>
                  <a:gd name="T3" fmla="*/ 18 h 18"/>
                  <a:gd name="T4" fmla="*/ 0 60000 65536"/>
                  <a:gd name="T5" fmla="*/ 0 60000 65536"/>
                  <a:gd name="T6" fmla="*/ 0 w 63"/>
                  <a:gd name="T7" fmla="*/ 0 h 18"/>
                  <a:gd name="T8" fmla="*/ 63 w 63"/>
                  <a:gd name="T9" fmla="*/ 18 h 18"/>
                </a:gdLst>
                <a:ahLst/>
                <a:cxnLst>
                  <a:cxn ang="T4">
                    <a:pos x="T0" y="T1"/>
                  </a:cxn>
                  <a:cxn ang="T5">
                    <a:pos x="T2" y="T3"/>
                  </a:cxn>
                </a:cxnLst>
                <a:rect l="T6" t="T7" r="T8" b="T9"/>
                <a:pathLst>
                  <a:path w="63" h="18">
                    <a:moveTo>
                      <a:pt x="63" y="0"/>
                    </a:moveTo>
                    <a:lnTo>
                      <a:pt x="0" y="18"/>
                    </a:lnTo>
                  </a:path>
                </a:pathLst>
              </a:custGeom>
              <a:noFill/>
              <a:ln w="12700" cap="flat" cmpd="sng">
                <a:solidFill>
                  <a:srgbClr val="FF00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sp>
          <p:nvSpPr>
            <p:cNvPr id="29" name="Text Box 52">
              <a:extLst>
                <a:ext uri="{FF2B5EF4-FFF2-40B4-BE49-F238E27FC236}">
                  <a16:creationId xmlns:a16="http://schemas.microsoft.com/office/drawing/2014/main" id="{64280420-35B6-403A-BD99-051BE0E139B5}"/>
                </a:ext>
              </a:extLst>
            </p:cNvPr>
            <p:cNvSpPr txBox="1">
              <a:spLocks noChangeArrowheads="1"/>
            </p:cNvSpPr>
            <p:nvPr/>
          </p:nvSpPr>
          <p:spPr bwMode="auto">
            <a:xfrm>
              <a:off x="1202" y="2069"/>
              <a:ext cx="63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zh-CN" altLang="en-US" sz="2400" b="1">
                  <a:solidFill>
                    <a:schemeClr val="tx2"/>
                  </a:solidFill>
                  <a:latin typeface="Times New Roman" panose="02020603050405020304" pitchFamily="18" charset="0"/>
                  <a:ea typeface="宋体" panose="02010600030101010101" pitchFamily="2" charset="-122"/>
                </a:rPr>
                <a:t>导线</a:t>
              </a:r>
            </a:p>
          </p:txBody>
        </p:sp>
        <p:sp>
          <p:nvSpPr>
            <p:cNvPr id="30" name="Text Box 53">
              <a:extLst>
                <a:ext uri="{FF2B5EF4-FFF2-40B4-BE49-F238E27FC236}">
                  <a16:creationId xmlns:a16="http://schemas.microsoft.com/office/drawing/2014/main" id="{CF4F2E3A-9DE0-4CA8-A620-5049FB320A9A}"/>
                </a:ext>
              </a:extLst>
            </p:cNvPr>
            <p:cNvSpPr txBox="1">
              <a:spLocks noChangeArrowheads="1"/>
            </p:cNvSpPr>
            <p:nvPr/>
          </p:nvSpPr>
          <p:spPr bwMode="auto">
            <a:xfrm>
              <a:off x="248" y="1344"/>
              <a:ext cx="349" cy="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eaVert"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zh-CN" altLang="en-US" sz="2400" b="1">
                  <a:solidFill>
                    <a:schemeClr val="tx2"/>
                  </a:solidFill>
                  <a:latin typeface="Times New Roman" panose="02020603050405020304" pitchFamily="18" charset="0"/>
                  <a:ea typeface="宋体" panose="02010600030101010101" pitchFamily="2" charset="-122"/>
                </a:rPr>
                <a:t>电池</a:t>
              </a:r>
            </a:p>
          </p:txBody>
        </p:sp>
        <p:sp>
          <p:nvSpPr>
            <p:cNvPr id="31" name="Text Box 54">
              <a:extLst>
                <a:ext uri="{FF2B5EF4-FFF2-40B4-BE49-F238E27FC236}">
                  <a16:creationId xmlns:a16="http://schemas.microsoft.com/office/drawing/2014/main" id="{BCDB2A3D-21EF-48A6-8192-4E69A6BEDDB6}"/>
                </a:ext>
              </a:extLst>
            </p:cNvPr>
            <p:cNvSpPr txBox="1">
              <a:spLocks noChangeArrowheads="1"/>
            </p:cNvSpPr>
            <p:nvPr/>
          </p:nvSpPr>
          <p:spPr bwMode="auto">
            <a:xfrm>
              <a:off x="975" y="754"/>
              <a:ext cx="72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zh-CN" altLang="en-US" sz="2400" b="1">
                  <a:solidFill>
                    <a:schemeClr val="tx2"/>
                  </a:solidFill>
                  <a:latin typeface="Times New Roman" panose="02020603050405020304" pitchFamily="18" charset="0"/>
                  <a:ea typeface="宋体" panose="02010600030101010101" pitchFamily="2" charset="-122"/>
                </a:rPr>
                <a:t>开关</a:t>
              </a:r>
            </a:p>
          </p:txBody>
        </p:sp>
        <p:sp>
          <p:nvSpPr>
            <p:cNvPr id="32" name="Text Box 55">
              <a:extLst>
                <a:ext uri="{FF2B5EF4-FFF2-40B4-BE49-F238E27FC236}">
                  <a16:creationId xmlns:a16="http://schemas.microsoft.com/office/drawing/2014/main" id="{8E0C6BF3-CC87-4ED0-B95B-BE265BB9FDF6}"/>
                </a:ext>
              </a:extLst>
            </p:cNvPr>
            <p:cNvSpPr txBox="1">
              <a:spLocks noChangeArrowheads="1"/>
            </p:cNvSpPr>
            <p:nvPr/>
          </p:nvSpPr>
          <p:spPr bwMode="auto">
            <a:xfrm>
              <a:off x="1710" y="1047"/>
              <a:ext cx="70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zh-CN" altLang="en-US" sz="2400" b="1">
                  <a:solidFill>
                    <a:schemeClr val="tx2"/>
                  </a:solidFill>
                  <a:latin typeface="Times New Roman" panose="02020603050405020304" pitchFamily="18" charset="0"/>
                  <a:ea typeface="宋体" panose="02010600030101010101" pitchFamily="2" charset="-122"/>
                </a:rPr>
                <a:t>灯泡</a:t>
              </a:r>
            </a:p>
          </p:txBody>
        </p:sp>
        <p:sp>
          <p:nvSpPr>
            <p:cNvPr id="33" name="Litebulb">
              <a:extLst>
                <a:ext uri="{FF2B5EF4-FFF2-40B4-BE49-F238E27FC236}">
                  <a16:creationId xmlns:a16="http://schemas.microsoft.com/office/drawing/2014/main" id="{899F61C6-76D7-4214-880B-47C35E9C5118}"/>
                </a:ext>
              </a:extLst>
            </p:cNvPr>
            <p:cNvSpPr>
              <a:spLocks noEditPoints="1" noChangeArrowheads="1"/>
            </p:cNvSpPr>
            <p:nvPr/>
          </p:nvSpPr>
          <p:spPr bwMode="auto">
            <a:xfrm>
              <a:off x="1927" y="1434"/>
              <a:ext cx="272" cy="408"/>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3574 w 21600"/>
                <a:gd name="T13" fmla="*/ 2171 h 21600"/>
                <a:gd name="T14" fmla="*/ 18265 w 21600"/>
                <a:gd name="T15" fmla="*/ 9265 h 21600"/>
              </a:gdLst>
              <a:ahLst/>
              <a:cxnLst>
                <a:cxn ang="T8">
                  <a:pos x="T0" y="T1"/>
                </a:cxn>
                <a:cxn ang="T9">
                  <a:pos x="T2" y="T3"/>
                </a:cxn>
                <a:cxn ang="T10">
                  <a:pos x="T4" y="T5"/>
                </a:cxn>
                <a:cxn ang="T11">
                  <a:pos x="T6" y="T7"/>
                </a:cxn>
              </a:cxnLst>
              <a:rect l="T12" t="T13" r="T14" b="T15"/>
              <a:pathLst>
                <a:path w="21600" h="21600" extrusionOk="0">
                  <a:moveTo>
                    <a:pt x="10825" y="21723"/>
                  </a:moveTo>
                  <a:lnTo>
                    <a:pt x="11215" y="21723"/>
                  </a:lnTo>
                  <a:lnTo>
                    <a:pt x="11552" y="21688"/>
                  </a:lnTo>
                  <a:lnTo>
                    <a:pt x="11916" y="21617"/>
                  </a:lnTo>
                  <a:lnTo>
                    <a:pt x="12253" y="21547"/>
                  </a:lnTo>
                  <a:lnTo>
                    <a:pt x="12617" y="21441"/>
                  </a:lnTo>
                  <a:lnTo>
                    <a:pt x="12902" y="21317"/>
                  </a:lnTo>
                  <a:lnTo>
                    <a:pt x="13162" y="21176"/>
                  </a:lnTo>
                  <a:lnTo>
                    <a:pt x="13396" y="21000"/>
                  </a:lnTo>
                  <a:lnTo>
                    <a:pt x="13655" y="20841"/>
                  </a:lnTo>
                  <a:lnTo>
                    <a:pt x="13863" y="20629"/>
                  </a:lnTo>
                  <a:lnTo>
                    <a:pt x="14045" y="20435"/>
                  </a:lnTo>
                  <a:lnTo>
                    <a:pt x="14200" y="20223"/>
                  </a:lnTo>
                  <a:lnTo>
                    <a:pt x="14356" y="19994"/>
                  </a:lnTo>
                  <a:lnTo>
                    <a:pt x="14460" y="19747"/>
                  </a:lnTo>
                  <a:lnTo>
                    <a:pt x="14512" y="19482"/>
                  </a:lnTo>
                  <a:lnTo>
                    <a:pt x="14512" y="19235"/>
                  </a:lnTo>
                  <a:lnTo>
                    <a:pt x="14512" y="19147"/>
                  </a:lnTo>
                  <a:lnTo>
                    <a:pt x="14512" y="18900"/>
                  </a:lnTo>
                  <a:lnTo>
                    <a:pt x="14512" y="18529"/>
                  </a:lnTo>
                  <a:lnTo>
                    <a:pt x="14512" y="18052"/>
                  </a:lnTo>
                  <a:lnTo>
                    <a:pt x="14512" y="17505"/>
                  </a:lnTo>
                  <a:lnTo>
                    <a:pt x="14512" y="16976"/>
                  </a:lnTo>
                  <a:lnTo>
                    <a:pt x="14512" y="16464"/>
                  </a:lnTo>
                  <a:lnTo>
                    <a:pt x="14512" y="15952"/>
                  </a:lnTo>
                  <a:lnTo>
                    <a:pt x="14512" y="15758"/>
                  </a:lnTo>
                  <a:lnTo>
                    <a:pt x="14616" y="15547"/>
                  </a:lnTo>
                  <a:lnTo>
                    <a:pt x="14694" y="15352"/>
                  </a:lnTo>
                  <a:lnTo>
                    <a:pt x="14798" y="15141"/>
                  </a:lnTo>
                  <a:lnTo>
                    <a:pt x="15161" y="14735"/>
                  </a:lnTo>
                  <a:lnTo>
                    <a:pt x="15602" y="14329"/>
                  </a:lnTo>
                  <a:lnTo>
                    <a:pt x="16745" y="13552"/>
                  </a:lnTo>
                  <a:lnTo>
                    <a:pt x="18043" y="12670"/>
                  </a:lnTo>
                  <a:lnTo>
                    <a:pt x="18744" y="12194"/>
                  </a:lnTo>
                  <a:lnTo>
                    <a:pt x="19341" y="11647"/>
                  </a:lnTo>
                  <a:lnTo>
                    <a:pt x="19938" y="11099"/>
                  </a:lnTo>
                  <a:lnTo>
                    <a:pt x="20483" y="10464"/>
                  </a:lnTo>
                  <a:lnTo>
                    <a:pt x="20743" y="10164"/>
                  </a:lnTo>
                  <a:lnTo>
                    <a:pt x="20950" y="9794"/>
                  </a:lnTo>
                  <a:lnTo>
                    <a:pt x="21132" y="9441"/>
                  </a:lnTo>
                  <a:lnTo>
                    <a:pt x="21288" y="9035"/>
                  </a:lnTo>
                  <a:lnTo>
                    <a:pt x="21444" y="8664"/>
                  </a:lnTo>
                  <a:lnTo>
                    <a:pt x="21548" y="8223"/>
                  </a:lnTo>
                  <a:lnTo>
                    <a:pt x="21600" y="7782"/>
                  </a:lnTo>
                  <a:lnTo>
                    <a:pt x="21600" y="7341"/>
                  </a:lnTo>
                  <a:lnTo>
                    <a:pt x="21600" y="6935"/>
                  </a:lnTo>
                  <a:lnTo>
                    <a:pt x="21548" y="6564"/>
                  </a:lnTo>
                  <a:lnTo>
                    <a:pt x="21496" y="6229"/>
                  </a:lnTo>
                  <a:lnTo>
                    <a:pt x="21392" y="5858"/>
                  </a:lnTo>
                  <a:lnTo>
                    <a:pt x="21288" y="5523"/>
                  </a:lnTo>
                  <a:lnTo>
                    <a:pt x="21132" y="5135"/>
                  </a:lnTo>
                  <a:lnTo>
                    <a:pt x="20950" y="4800"/>
                  </a:lnTo>
                  <a:lnTo>
                    <a:pt x="20743" y="4464"/>
                  </a:lnTo>
                  <a:lnTo>
                    <a:pt x="20535" y="4164"/>
                  </a:lnTo>
                  <a:lnTo>
                    <a:pt x="20301" y="3847"/>
                  </a:lnTo>
                  <a:lnTo>
                    <a:pt x="20042" y="3547"/>
                  </a:lnTo>
                  <a:lnTo>
                    <a:pt x="19782" y="3247"/>
                  </a:lnTo>
                  <a:lnTo>
                    <a:pt x="19133" y="2664"/>
                  </a:lnTo>
                  <a:lnTo>
                    <a:pt x="18458" y="2152"/>
                  </a:lnTo>
                  <a:lnTo>
                    <a:pt x="17705" y="1694"/>
                  </a:lnTo>
                  <a:lnTo>
                    <a:pt x="16849" y="1252"/>
                  </a:lnTo>
                  <a:lnTo>
                    <a:pt x="16407" y="1076"/>
                  </a:lnTo>
                  <a:lnTo>
                    <a:pt x="15940" y="900"/>
                  </a:lnTo>
                  <a:lnTo>
                    <a:pt x="15499" y="741"/>
                  </a:lnTo>
                  <a:lnTo>
                    <a:pt x="15057" y="600"/>
                  </a:lnTo>
                  <a:lnTo>
                    <a:pt x="14564" y="458"/>
                  </a:lnTo>
                  <a:lnTo>
                    <a:pt x="14045" y="335"/>
                  </a:lnTo>
                  <a:lnTo>
                    <a:pt x="13500" y="229"/>
                  </a:lnTo>
                  <a:lnTo>
                    <a:pt x="13006" y="158"/>
                  </a:lnTo>
                  <a:lnTo>
                    <a:pt x="12461" y="88"/>
                  </a:lnTo>
                  <a:lnTo>
                    <a:pt x="11968" y="52"/>
                  </a:lnTo>
                  <a:lnTo>
                    <a:pt x="11423" y="17"/>
                  </a:lnTo>
                  <a:lnTo>
                    <a:pt x="10825" y="17"/>
                  </a:lnTo>
                  <a:lnTo>
                    <a:pt x="10254" y="17"/>
                  </a:lnTo>
                  <a:lnTo>
                    <a:pt x="9709" y="52"/>
                  </a:lnTo>
                  <a:lnTo>
                    <a:pt x="9216" y="88"/>
                  </a:lnTo>
                  <a:lnTo>
                    <a:pt x="8671" y="158"/>
                  </a:lnTo>
                  <a:lnTo>
                    <a:pt x="8177" y="229"/>
                  </a:lnTo>
                  <a:lnTo>
                    <a:pt x="7632" y="335"/>
                  </a:lnTo>
                  <a:lnTo>
                    <a:pt x="7113" y="458"/>
                  </a:lnTo>
                  <a:lnTo>
                    <a:pt x="6620" y="600"/>
                  </a:lnTo>
                  <a:lnTo>
                    <a:pt x="6178" y="741"/>
                  </a:lnTo>
                  <a:lnTo>
                    <a:pt x="5737" y="900"/>
                  </a:lnTo>
                  <a:lnTo>
                    <a:pt x="5270" y="1076"/>
                  </a:lnTo>
                  <a:lnTo>
                    <a:pt x="4828" y="1252"/>
                  </a:lnTo>
                  <a:lnTo>
                    <a:pt x="3972" y="1694"/>
                  </a:lnTo>
                  <a:lnTo>
                    <a:pt x="3219" y="2152"/>
                  </a:lnTo>
                  <a:lnTo>
                    <a:pt x="2544" y="2664"/>
                  </a:lnTo>
                  <a:lnTo>
                    <a:pt x="1895" y="3247"/>
                  </a:lnTo>
                  <a:lnTo>
                    <a:pt x="1635" y="3547"/>
                  </a:lnTo>
                  <a:lnTo>
                    <a:pt x="1375" y="3847"/>
                  </a:lnTo>
                  <a:lnTo>
                    <a:pt x="1142" y="4164"/>
                  </a:lnTo>
                  <a:lnTo>
                    <a:pt x="934" y="4464"/>
                  </a:lnTo>
                  <a:lnTo>
                    <a:pt x="726" y="4800"/>
                  </a:lnTo>
                  <a:lnTo>
                    <a:pt x="545" y="5135"/>
                  </a:lnTo>
                  <a:lnTo>
                    <a:pt x="389" y="5523"/>
                  </a:lnTo>
                  <a:lnTo>
                    <a:pt x="285" y="5858"/>
                  </a:lnTo>
                  <a:lnTo>
                    <a:pt x="181" y="6229"/>
                  </a:lnTo>
                  <a:lnTo>
                    <a:pt x="129" y="6564"/>
                  </a:lnTo>
                  <a:lnTo>
                    <a:pt x="77" y="6935"/>
                  </a:lnTo>
                  <a:lnTo>
                    <a:pt x="77" y="7341"/>
                  </a:lnTo>
                  <a:lnTo>
                    <a:pt x="77" y="7782"/>
                  </a:lnTo>
                  <a:lnTo>
                    <a:pt x="129" y="8223"/>
                  </a:lnTo>
                  <a:lnTo>
                    <a:pt x="233" y="8664"/>
                  </a:lnTo>
                  <a:lnTo>
                    <a:pt x="389" y="9035"/>
                  </a:lnTo>
                  <a:lnTo>
                    <a:pt x="545" y="9441"/>
                  </a:lnTo>
                  <a:lnTo>
                    <a:pt x="726" y="9794"/>
                  </a:lnTo>
                  <a:lnTo>
                    <a:pt x="934" y="10164"/>
                  </a:lnTo>
                  <a:lnTo>
                    <a:pt x="1194" y="10464"/>
                  </a:lnTo>
                  <a:lnTo>
                    <a:pt x="1739" y="11099"/>
                  </a:lnTo>
                  <a:lnTo>
                    <a:pt x="2336" y="11647"/>
                  </a:lnTo>
                  <a:lnTo>
                    <a:pt x="2933" y="12194"/>
                  </a:lnTo>
                  <a:lnTo>
                    <a:pt x="3634" y="12670"/>
                  </a:lnTo>
                  <a:lnTo>
                    <a:pt x="4932" y="13552"/>
                  </a:lnTo>
                  <a:lnTo>
                    <a:pt x="6075" y="14329"/>
                  </a:lnTo>
                  <a:lnTo>
                    <a:pt x="6516" y="14735"/>
                  </a:lnTo>
                  <a:lnTo>
                    <a:pt x="6879" y="15141"/>
                  </a:lnTo>
                  <a:lnTo>
                    <a:pt x="6983" y="15352"/>
                  </a:lnTo>
                  <a:lnTo>
                    <a:pt x="7061" y="15547"/>
                  </a:lnTo>
                  <a:lnTo>
                    <a:pt x="7165" y="15758"/>
                  </a:lnTo>
                  <a:lnTo>
                    <a:pt x="7165" y="15952"/>
                  </a:lnTo>
                  <a:lnTo>
                    <a:pt x="7165" y="16464"/>
                  </a:lnTo>
                  <a:lnTo>
                    <a:pt x="7165" y="16976"/>
                  </a:lnTo>
                  <a:lnTo>
                    <a:pt x="7165" y="17505"/>
                  </a:lnTo>
                  <a:lnTo>
                    <a:pt x="7165" y="18052"/>
                  </a:lnTo>
                  <a:lnTo>
                    <a:pt x="7165" y="18529"/>
                  </a:lnTo>
                  <a:lnTo>
                    <a:pt x="7165" y="18900"/>
                  </a:lnTo>
                  <a:lnTo>
                    <a:pt x="7165" y="19147"/>
                  </a:lnTo>
                  <a:lnTo>
                    <a:pt x="7165" y="19235"/>
                  </a:lnTo>
                  <a:lnTo>
                    <a:pt x="7165" y="19482"/>
                  </a:lnTo>
                  <a:lnTo>
                    <a:pt x="7217" y="19747"/>
                  </a:lnTo>
                  <a:lnTo>
                    <a:pt x="7321" y="19994"/>
                  </a:lnTo>
                  <a:lnTo>
                    <a:pt x="7476" y="20223"/>
                  </a:lnTo>
                  <a:lnTo>
                    <a:pt x="7632" y="20435"/>
                  </a:lnTo>
                  <a:lnTo>
                    <a:pt x="7814" y="20629"/>
                  </a:lnTo>
                  <a:lnTo>
                    <a:pt x="8022" y="20841"/>
                  </a:lnTo>
                  <a:lnTo>
                    <a:pt x="8281" y="21000"/>
                  </a:lnTo>
                  <a:lnTo>
                    <a:pt x="8515" y="21176"/>
                  </a:lnTo>
                  <a:lnTo>
                    <a:pt x="8775" y="21317"/>
                  </a:lnTo>
                  <a:lnTo>
                    <a:pt x="9060" y="21441"/>
                  </a:lnTo>
                  <a:lnTo>
                    <a:pt x="9424" y="21547"/>
                  </a:lnTo>
                  <a:lnTo>
                    <a:pt x="9761" y="21617"/>
                  </a:lnTo>
                  <a:lnTo>
                    <a:pt x="10125" y="21688"/>
                  </a:lnTo>
                  <a:lnTo>
                    <a:pt x="10462" y="21723"/>
                  </a:lnTo>
                  <a:lnTo>
                    <a:pt x="10825" y="21723"/>
                  </a:lnTo>
                  <a:close/>
                </a:path>
                <a:path w="21600" h="21600" extrusionOk="0">
                  <a:moveTo>
                    <a:pt x="9242" y="14417"/>
                  </a:moveTo>
                  <a:lnTo>
                    <a:pt x="8541" y="12035"/>
                  </a:lnTo>
                  <a:lnTo>
                    <a:pt x="7295" y="10129"/>
                  </a:lnTo>
                  <a:lnTo>
                    <a:pt x="6905" y="9652"/>
                  </a:lnTo>
                  <a:lnTo>
                    <a:pt x="8541" y="10182"/>
                  </a:lnTo>
                  <a:lnTo>
                    <a:pt x="9787" y="9547"/>
                  </a:lnTo>
                  <a:lnTo>
                    <a:pt x="11189" y="10129"/>
                  </a:lnTo>
                  <a:lnTo>
                    <a:pt x="12279" y="9547"/>
                  </a:lnTo>
                  <a:lnTo>
                    <a:pt x="13370" y="10076"/>
                  </a:lnTo>
                  <a:lnTo>
                    <a:pt x="14850" y="9652"/>
                  </a:lnTo>
                  <a:lnTo>
                    <a:pt x="12902" y="12247"/>
                  </a:lnTo>
                  <a:lnTo>
                    <a:pt x="12357" y="14417"/>
                  </a:lnTo>
                  <a:moveTo>
                    <a:pt x="7191" y="15952"/>
                  </a:moveTo>
                  <a:lnTo>
                    <a:pt x="14512" y="15952"/>
                  </a:lnTo>
                  <a:lnTo>
                    <a:pt x="14512" y="17064"/>
                  </a:lnTo>
                  <a:lnTo>
                    <a:pt x="7191" y="17047"/>
                  </a:lnTo>
                  <a:lnTo>
                    <a:pt x="7191" y="18123"/>
                  </a:lnTo>
                  <a:lnTo>
                    <a:pt x="14512" y="18158"/>
                  </a:lnTo>
                  <a:lnTo>
                    <a:pt x="14538" y="19182"/>
                  </a:lnTo>
                  <a:lnTo>
                    <a:pt x="7217" y="19182"/>
                  </a:lnTo>
                </a:path>
              </a:pathLst>
            </a:custGeom>
            <a:solidFill>
              <a:srgbClr val="FFFFCC"/>
            </a:solidFill>
            <a:ln w="57150">
              <a:solidFill>
                <a:srgbClr val="FF0000"/>
              </a:solidFill>
              <a:miter lim="800000"/>
              <a:headEnd/>
              <a:tailEnd/>
            </a:ln>
          </p:spPr>
          <p:txBody>
            <a:bodyPr/>
            <a:lstStyle/>
            <a:p>
              <a:endParaRPr lang="zh-CN" altLang="en-US"/>
            </a:p>
          </p:txBody>
        </p:sp>
      </p:grpSp>
      <p:sp>
        <p:nvSpPr>
          <p:cNvPr id="45" name="AutoShape 57" descr="羊皮纸">
            <a:extLst>
              <a:ext uri="{FF2B5EF4-FFF2-40B4-BE49-F238E27FC236}">
                <a16:creationId xmlns:a16="http://schemas.microsoft.com/office/drawing/2014/main" id="{DA479895-1C53-4387-A794-C54165F9CF4F}"/>
              </a:ext>
            </a:extLst>
          </p:cNvPr>
          <p:cNvSpPr>
            <a:spLocks noChangeArrowheads="1"/>
          </p:cNvSpPr>
          <p:nvPr/>
        </p:nvSpPr>
        <p:spPr bwMode="auto">
          <a:xfrm>
            <a:off x="8112126" y="692151"/>
            <a:ext cx="1223963" cy="576263"/>
          </a:xfrm>
          <a:prstGeom prst="wedgeRectCallout">
            <a:avLst>
              <a:gd name="adj1" fmla="val -44681"/>
              <a:gd name="adj2" fmla="val 70111"/>
            </a:avLst>
          </a:prstGeom>
          <a:blipFill dpi="0" rotWithShape="1">
            <a:blip r:embed="rId11"/>
            <a:srcRect/>
            <a:tile tx="0" ty="0" sx="100000" sy="100000" flip="none" algn="tl"/>
          </a:blipFill>
          <a:ln>
            <a:noFill/>
          </a:ln>
          <a:extLst>
            <a:ext uri="{91240B29-F687-4F45-9708-019B960494DF}">
              <a14:hiddenLine xmlns:a14="http://schemas.microsoft.com/office/drawing/2010/main" w="9525" algn="ctr">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kumimoji="1" lang="zh-CN" altLang="en-US" sz="2400" b="1">
                <a:solidFill>
                  <a:srgbClr val="000000"/>
                </a:solidFill>
                <a:latin typeface="Times New Roman" panose="02020603050405020304" pitchFamily="18" charset="0"/>
                <a:ea typeface="宋体" panose="02010600030101010101" pitchFamily="2" charset="-122"/>
                <a:sym typeface="Symbol" panose="05050102010706020507" pitchFamily="18" charset="2"/>
              </a:rPr>
              <a:t>电路图</a:t>
            </a:r>
          </a:p>
        </p:txBody>
      </p:sp>
      <p:sp>
        <p:nvSpPr>
          <p:cNvPr id="46" name="AutoShape 58">
            <a:extLst>
              <a:ext uri="{FF2B5EF4-FFF2-40B4-BE49-F238E27FC236}">
                <a16:creationId xmlns:a16="http://schemas.microsoft.com/office/drawing/2014/main" id="{BE98F2CC-B4C4-4A96-AEB4-E4A5CF8DD302}"/>
              </a:ext>
            </a:extLst>
          </p:cNvPr>
          <p:cNvSpPr>
            <a:spLocks noChangeArrowheads="1"/>
          </p:cNvSpPr>
          <p:nvPr/>
        </p:nvSpPr>
        <p:spPr bwMode="auto">
          <a:xfrm>
            <a:off x="4006851" y="4070232"/>
            <a:ext cx="295497" cy="733663"/>
          </a:xfrm>
          <a:prstGeom prst="rightArrow">
            <a:avLst>
              <a:gd name="adj1" fmla="val 50000"/>
              <a:gd name="adj2" fmla="val 75556"/>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sp>
        <p:nvSpPr>
          <p:cNvPr id="47" name="Text Box 59">
            <a:extLst>
              <a:ext uri="{FF2B5EF4-FFF2-40B4-BE49-F238E27FC236}">
                <a16:creationId xmlns:a16="http://schemas.microsoft.com/office/drawing/2014/main" id="{0E5C3BB8-7A4D-4CFB-8C0A-95B0542A7C32}"/>
              </a:ext>
            </a:extLst>
          </p:cNvPr>
          <p:cNvSpPr txBox="1">
            <a:spLocks noChangeArrowheads="1"/>
          </p:cNvSpPr>
          <p:nvPr/>
        </p:nvSpPr>
        <p:spPr bwMode="auto">
          <a:xfrm>
            <a:off x="5086350" y="5445125"/>
            <a:ext cx="31686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endParaRPr kumimoji="1" lang="zh-CN" altLang="en-US" sz="2400" b="1">
              <a:solidFill>
                <a:schemeClr val="tx2"/>
              </a:solidFill>
              <a:latin typeface="Times New Roman" panose="02020603050405020304" pitchFamily="18" charset="0"/>
              <a:ea typeface="宋体" panose="02010600030101010101" pitchFamily="2" charset="-122"/>
            </a:endParaRPr>
          </a:p>
        </p:txBody>
      </p:sp>
      <p:sp>
        <p:nvSpPr>
          <p:cNvPr id="48" name="Text Box 60">
            <a:extLst>
              <a:ext uri="{FF2B5EF4-FFF2-40B4-BE49-F238E27FC236}">
                <a16:creationId xmlns:a16="http://schemas.microsoft.com/office/drawing/2014/main" id="{DC1D8B22-9467-4453-BAB2-37F94E429243}"/>
              </a:ext>
            </a:extLst>
          </p:cNvPr>
          <p:cNvSpPr txBox="1">
            <a:spLocks noChangeArrowheads="1"/>
          </p:cNvSpPr>
          <p:nvPr/>
        </p:nvSpPr>
        <p:spPr bwMode="auto">
          <a:xfrm>
            <a:off x="6238875" y="5167776"/>
            <a:ext cx="3715406"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kumimoji="1" lang="zh-CN" altLang="en-US" sz="2400" b="1" dirty="0">
                <a:solidFill>
                  <a:srgbClr val="000000"/>
                </a:solidFill>
                <a:latin typeface="Times New Roman" panose="02020603050405020304" pitchFamily="18" charset="0"/>
                <a:ea typeface="仿宋_GB2312" pitchFamily="49" charset="-122"/>
              </a:rPr>
              <a:t>理想电路元件：有某种确定的电磁性能的理想元件</a:t>
            </a:r>
          </a:p>
        </p:txBody>
      </p:sp>
      <p:grpSp>
        <p:nvGrpSpPr>
          <p:cNvPr id="49" name="Group 61">
            <a:extLst>
              <a:ext uri="{FF2B5EF4-FFF2-40B4-BE49-F238E27FC236}">
                <a16:creationId xmlns:a16="http://schemas.microsoft.com/office/drawing/2014/main" id="{0BF13DC5-B892-4266-B55F-895E0CDB8E33}"/>
              </a:ext>
            </a:extLst>
          </p:cNvPr>
          <p:cNvGrpSpPr>
            <a:grpSpLocks/>
          </p:cNvGrpSpPr>
          <p:nvPr/>
        </p:nvGrpSpPr>
        <p:grpSpPr bwMode="auto">
          <a:xfrm>
            <a:off x="6743701" y="1268413"/>
            <a:ext cx="2016125" cy="576262"/>
            <a:chOff x="3470" y="799"/>
            <a:chExt cx="1270" cy="363"/>
          </a:xfrm>
        </p:grpSpPr>
        <p:sp>
          <p:nvSpPr>
            <p:cNvPr id="50" name="Line 62">
              <a:extLst>
                <a:ext uri="{FF2B5EF4-FFF2-40B4-BE49-F238E27FC236}">
                  <a16:creationId xmlns:a16="http://schemas.microsoft.com/office/drawing/2014/main" id="{8B572852-C672-43A0-986C-0CCF2702AFB8}"/>
                </a:ext>
              </a:extLst>
            </p:cNvPr>
            <p:cNvSpPr>
              <a:spLocks noChangeShapeType="1"/>
            </p:cNvSpPr>
            <p:nvPr/>
          </p:nvSpPr>
          <p:spPr bwMode="auto">
            <a:xfrm>
              <a:off x="3470" y="1026"/>
              <a:ext cx="589" cy="0"/>
            </a:xfrm>
            <a:prstGeom prst="line">
              <a:avLst/>
            </a:prstGeom>
            <a:noFill/>
            <a:ln w="38100">
              <a:solidFill>
                <a:srgbClr val="FFCC00"/>
              </a:solidFill>
              <a:round/>
              <a:headEnd/>
              <a:tail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 name="Line 63">
              <a:extLst>
                <a:ext uri="{FF2B5EF4-FFF2-40B4-BE49-F238E27FC236}">
                  <a16:creationId xmlns:a16="http://schemas.microsoft.com/office/drawing/2014/main" id="{FA951435-BECA-43B2-BB5E-1CD8AA37B800}"/>
                </a:ext>
              </a:extLst>
            </p:cNvPr>
            <p:cNvSpPr>
              <a:spLocks noChangeShapeType="1"/>
            </p:cNvSpPr>
            <p:nvPr/>
          </p:nvSpPr>
          <p:spPr bwMode="auto">
            <a:xfrm>
              <a:off x="4286" y="1026"/>
              <a:ext cx="454" cy="0"/>
            </a:xfrm>
            <a:prstGeom prst="line">
              <a:avLst/>
            </a:prstGeom>
            <a:noFill/>
            <a:ln w="38100">
              <a:solidFill>
                <a:srgbClr val="FFCC00"/>
              </a:solidFill>
              <a:round/>
              <a:headEnd/>
              <a:tail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 name="Line 64">
              <a:extLst>
                <a:ext uri="{FF2B5EF4-FFF2-40B4-BE49-F238E27FC236}">
                  <a16:creationId xmlns:a16="http://schemas.microsoft.com/office/drawing/2014/main" id="{3D38C62E-530B-488D-8289-9EF47C6EFC75}"/>
                </a:ext>
              </a:extLst>
            </p:cNvPr>
            <p:cNvSpPr>
              <a:spLocks noChangeShapeType="1"/>
            </p:cNvSpPr>
            <p:nvPr/>
          </p:nvSpPr>
          <p:spPr bwMode="auto">
            <a:xfrm>
              <a:off x="4105" y="845"/>
              <a:ext cx="181" cy="181"/>
            </a:xfrm>
            <a:prstGeom prst="line">
              <a:avLst/>
            </a:prstGeom>
            <a:noFill/>
            <a:ln w="38100">
              <a:solidFill>
                <a:srgbClr val="FFCC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 name="Line 65">
              <a:extLst>
                <a:ext uri="{FF2B5EF4-FFF2-40B4-BE49-F238E27FC236}">
                  <a16:creationId xmlns:a16="http://schemas.microsoft.com/office/drawing/2014/main" id="{52C4FC88-8B13-41F8-848A-2AB870C88129}"/>
                </a:ext>
              </a:extLst>
            </p:cNvPr>
            <p:cNvSpPr>
              <a:spLocks noChangeShapeType="1"/>
            </p:cNvSpPr>
            <p:nvPr/>
          </p:nvSpPr>
          <p:spPr bwMode="auto">
            <a:xfrm flipH="1">
              <a:off x="4150" y="799"/>
              <a:ext cx="91" cy="363"/>
            </a:xfrm>
            <a:prstGeom prst="line">
              <a:avLst/>
            </a:prstGeom>
            <a:noFill/>
            <a:ln w="38100" cap="sq">
              <a:solidFill>
                <a:srgbClr val="FF3300"/>
              </a:solidFill>
              <a:round/>
              <a:headEnd/>
              <a:tailEnd type="triangle" w="med" len="med"/>
            </a:ln>
            <a:effectLst>
              <a:prstShdw prst="shdw17" dist="17961" dir="2700000">
                <a:srgbClr val="991F00"/>
              </a:prstShdw>
            </a:effectLst>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54" name="AutoShape 66">
            <a:extLst>
              <a:ext uri="{FF2B5EF4-FFF2-40B4-BE49-F238E27FC236}">
                <a16:creationId xmlns:a16="http://schemas.microsoft.com/office/drawing/2014/main" id="{991B791A-A6EB-42A4-AB29-4420A922C682}"/>
              </a:ext>
            </a:extLst>
          </p:cNvPr>
          <p:cNvSpPr>
            <a:spLocks noChangeArrowheads="1"/>
          </p:cNvSpPr>
          <p:nvPr/>
        </p:nvSpPr>
        <p:spPr bwMode="auto">
          <a:xfrm>
            <a:off x="4799013" y="1196976"/>
            <a:ext cx="1439862" cy="576263"/>
          </a:xfrm>
          <a:prstGeom prst="wedgeRectCallout">
            <a:avLst>
              <a:gd name="adj1" fmla="val -39745"/>
              <a:gd name="adj2" fmla="val 82505"/>
            </a:avLst>
          </a:prstGeom>
          <a:solidFill>
            <a:schemeClr val="bg2"/>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kumimoji="1" lang="zh-CN" altLang="en-US" sz="2400" b="1">
                <a:solidFill>
                  <a:srgbClr val="000000"/>
                </a:solidFill>
                <a:latin typeface="Times New Roman" panose="02020603050405020304" pitchFamily="18" charset="0"/>
                <a:ea typeface="宋体" panose="02010600030101010101" pitchFamily="2" charset="-122"/>
                <a:sym typeface="Symbol" panose="05050102010706020507" pitchFamily="18" charset="2"/>
              </a:rPr>
              <a:t>实际电路</a:t>
            </a:r>
          </a:p>
        </p:txBody>
      </p:sp>
      <p:sp>
        <p:nvSpPr>
          <p:cNvPr id="55" name="Rectangle 67">
            <a:extLst>
              <a:ext uri="{FF2B5EF4-FFF2-40B4-BE49-F238E27FC236}">
                <a16:creationId xmlns:a16="http://schemas.microsoft.com/office/drawing/2014/main" id="{E7021ABC-6049-45CB-A4ED-9A998E55D062}"/>
              </a:ext>
            </a:extLst>
          </p:cNvPr>
          <p:cNvSpPr>
            <a:spLocks noChangeArrowheads="1"/>
          </p:cNvSpPr>
          <p:nvPr/>
        </p:nvSpPr>
        <p:spPr bwMode="auto">
          <a:xfrm>
            <a:off x="1919288" y="3716338"/>
            <a:ext cx="360045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kumimoji="1" lang="zh-CN" altLang="en-US" sz="2400" b="1" dirty="0">
                <a:solidFill>
                  <a:srgbClr val="000000"/>
                </a:solidFill>
                <a:ea typeface="仿宋_GB2312" pitchFamily="49" charset="-122"/>
              </a:rPr>
              <a:t>实际电路：由电工设备和电气器件按预期目的连接构成的电流的通路。上图就是由电池，灯泡和连接线</a:t>
            </a:r>
            <a:r>
              <a:rPr kumimoji="1" lang="en-US" altLang="zh-CN" sz="2400" b="1" dirty="0">
                <a:solidFill>
                  <a:srgbClr val="000000"/>
                </a:solidFill>
                <a:ea typeface="仿宋_GB2312" pitchFamily="49" charset="-122"/>
              </a:rPr>
              <a:t>3</a:t>
            </a:r>
            <a:r>
              <a:rPr kumimoji="1" lang="zh-CN" altLang="en-US" sz="2400" b="1" dirty="0">
                <a:solidFill>
                  <a:srgbClr val="000000"/>
                </a:solidFill>
                <a:ea typeface="仿宋_GB2312" pitchFamily="49" charset="-122"/>
              </a:rPr>
              <a:t>个基本元件组成</a:t>
            </a:r>
          </a:p>
        </p:txBody>
      </p:sp>
      <p:sp>
        <p:nvSpPr>
          <p:cNvPr id="56" name="Rectangle 68">
            <a:extLst>
              <a:ext uri="{FF2B5EF4-FFF2-40B4-BE49-F238E27FC236}">
                <a16:creationId xmlns:a16="http://schemas.microsoft.com/office/drawing/2014/main" id="{727B84D8-F5A1-4624-9CC2-AB8FA055BCEB}"/>
              </a:ext>
            </a:extLst>
          </p:cNvPr>
          <p:cNvSpPr txBox="1">
            <a:spLocks noChangeArrowheads="1"/>
          </p:cNvSpPr>
          <p:nvPr/>
        </p:nvSpPr>
        <p:spPr bwMode="gray">
          <a:xfrm>
            <a:off x="1027907" y="384178"/>
            <a:ext cx="7696200" cy="56356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normAutofit fontScale="9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b="1" dirty="0">
                <a:ea typeface="宋体" panose="02010600030101010101" pitchFamily="2" charset="-122"/>
              </a:rPr>
              <a:t>电路和电路模型</a:t>
            </a:r>
          </a:p>
        </p:txBody>
      </p:sp>
    </p:spTree>
    <p:extLst>
      <p:ext uri="{BB962C8B-B14F-4D97-AF65-F5344CB8AC3E}">
        <p14:creationId xmlns:p14="http://schemas.microsoft.com/office/powerpoint/2010/main" val="3993513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blinds(horizontal)">
                                      <p:cBhvr>
                                        <p:cTn id="7" dur="500"/>
                                        <p:tgtEl>
                                          <p:spTgt spid="22"/>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4"/>
                                        </p:tgtEl>
                                        <p:attrNameLst>
                                          <p:attrName>style.visibility</p:attrName>
                                        </p:attrNameLst>
                                      </p:cBhvr>
                                      <p:to>
                                        <p:strVal val="visible"/>
                                      </p:to>
                                    </p:set>
                                    <p:animEffect transition="in" filter="blinds(horizontal)">
                                      <p:cBhvr>
                                        <p:cTn id="10" dur="500"/>
                                        <p:tgtEl>
                                          <p:spTgt spid="54"/>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55"/>
                                        </p:tgtEl>
                                        <p:attrNameLst>
                                          <p:attrName>style.visibility</p:attrName>
                                        </p:attrNameLst>
                                      </p:cBhvr>
                                      <p:to>
                                        <p:strVal val="visible"/>
                                      </p:to>
                                    </p:set>
                                    <p:animEffect transition="in" filter="blinds(horizontal)">
                                      <p:cBhvr>
                                        <p:cTn id="15" dur="500"/>
                                        <p:tgtEl>
                                          <p:spTgt spid="55"/>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blinds(horizontal)">
                                      <p:cBhvr>
                                        <p:cTn id="20" dur="500"/>
                                        <p:tgtEl>
                                          <p:spTgt spid="3"/>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blinds(horizontal)">
                                      <p:cBhvr>
                                        <p:cTn id="25" dur="500"/>
                                        <p:tgtEl>
                                          <p:spTgt spid="6"/>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blinds(horizontal)">
                                      <p:cBhvr>
                                        <p:cTn id="28" dur="500"/>
                                        <p:tgtEl>
                                          <p:spTgt spid="7"/>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blinds(horizontal)">
                                      <p:cBhvr>
                                        <p:cTn id="31" dur="500"/>
                                        <p:tgtEl>
                                          <p:spTgt spid="8"/>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blinds(horizontal)">
                                      <p:cBhvr>
                                        <p:cTn id="34" dur="500"/>
                                        <p:tgtEl>
                                          <p:spTgt spid="9"/>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blinds(horizontal)">
                                      <p:cBhvr>
                                        <p:cTn id="37" dur="500"/>
                                        <p:tgtEl>
                                          <p:spTgt spid="10"/>
                                        </p:tgtEl>
                                      </p:cBhvr>
                                    </p:animEffect>
                                  </p:childTnLst>
                                </p:cTn>
                              </p:par>
                              <p:par>
                                <p:cTn id="38" presetID="3" presetClass="entr" presetSubtype="10" fill="hold" grpId="0" nodeType="withEffect">
                                  <p:stCondLst>
                                    <p:cond delay="0"/>
                                  </p:stCondLst>
                                  <p:childTnLst>
                                    <p:set>
                                      <p:cBhvr>
                                        <p:cTn id="39" dur="1" fill="hold">
                                          <p:stCondLst>
                                            <p:cond delay="0"/>
                                          </p:stCondLst>
                                        </p:cTn>
                                        <p:tgtEl>
                                          <p:spTgt spid="11"/>
                                        </p:tgtEl>
                                        <p:attrNameLst>
                                          <p:attrName>style.visibility</p:attrName>
                                        </p:attrNameLst>
                                      </p:cBhvr>
                                      <p:to>
                                        <p:strVal val="visible"/>
                                      </p:to>
                                    </p:set>
                                    <p:animEffect transition="in" filter="blinds(horizontal)">
                                      <p:cBhvr>
                                        <p:cTn id="40" dur="500"/>
                                        <p:tgtEl>
                                          <p:spTgt spid="11"/>
                                        </p:tgtEl>
                                      </p:cBhvr>
                                    </p:animEffect>
                                  </p:childTnLst>
                                </p:cTn>
                              </p:par>
                              <p:par>
                                <p:cTn id="41" presetID="3" presetClass="entr" presetSubtype="10" fill="hold" nodeType="withEffect">
                                  <p:stCondLst>
                                    <p:cond delay="0"/>
                                  </p:stCondLst>
                                  <p:childTnLst>
                                    <p:set>
                                      <p:cBhvr>
                                        <p:cTn id="42" dur="1" fill="hold">
                                          <p:stCondLst>
                                            <p:cond delay="0"/>
                                          </p:stCondLst>
                                        </p:cTn>
                                        <p:tgtEl>
                                          <p:spTgt spid="12"/>
                                        </p:tgtEl>
                                        <p:attrNameLst>
                                          <p:attrName>style.visibility</p:attrName>
                                        </p:attrNameLst>
                                      </p:cBhvr>
                                      <p:to>
                                        <p:strVal val="visible"/>
                                      </p:to>
                                    </p:set>
                                    <p:animEffect transition="in" filter="blinds(horizontal)">
                                      <p:cBhvr>
                                        <p:cTn id="43" dur="500"/>
                                        <p:tgtEl>
                                          <p:spTgt spid="12"/>
                                        </p:tgtEl>
                                      </p:cBhvr>
                                    </p:animEffect>
                                  </p:childTnLst>
                                </p:cTn>
                              </p:par>
                              <p:par>
                                <p:cTn id="44" presetID="3" presetClass="entr" presetSubtype="10" fill="hold" nodeType="withEffect">
                                  <p:stCondLst>
                                    <p:cond delay="0"/>
                                  </p:stCondLst>
                                  <p:childTnLst>
                                    <p:set>
                                      <p:cBhvr>
                                        <p:cTn id="45" dur="1" fill="hold">
                                          <p:stCondLst>
                                            <p:cond delay="0"/>
                                          </p:stCondLst>
                                        </p:cTn>
                                        <p:tgtEl>
                                          <p:spTgt spid="15"/>
                                        </p:tgtEl>
                                        <p:attrNameLst>
                                          <p:attrName>style.visibility</p:attrName>
                                        </p:attrNameLst>
                                      </p:cBhvr>
                                      <p:to>
                                        <p:strVal val="visible"/>
                                      </p:to>
                                    </p:set>
                                    <p:animEffect transition="in" filter="blinds(horizontal)">
                                      <p:cBhvr>
                                        <p:cTn id="46" dur="500"/>
                                        <p:tgtEl>
                                          <p:spTgt spid="15"/>
                                        </p:tgtEl>
                                      </p:cBhvr>
                                    </p:animEffect>
                                  </p:childTnLst>
                                </p:cTn>
                              </p:par>
                              <p:par>
                                <p:cTn id="47" presetID="3" presetClass="entr" presetSubtype="10" fill="hold" nodeType="withEffect">
                                  <p:stCondLst>
                                    <p:cond delay="0"/>
                                  </p:stCondLst>
                                  <p:childTnLst>
                                    <p:set>
                                      <p:cBhvr>
                                        <p:cTn id="48" dur="1" fill="hold">
                                          <p:stCondLst>
                                            <p:cond delay="0"/>
                                          </p:stCondLst>
                                        </p:cTn>
                                        <p:tgtEl>
                                          <p:spTgt spid="18"/>
                                        </p:tgtEl>
                                        <p:attrNameLst>
                                          <p:attrName>style.visibility</p:attrName>
                                        </p:attrNameLst>
                                      </p:cBhvr>
                                      <p:to>
                                        <p:strVal val="visible"/>
                                      </p:to>
                                    </p:set>
                                    <p:animEffect transition="in" filter="blinds(horizontal)">
                                      <p:cBhvr>
                                        <p:cTn id="49" dur="500"/>
                                        <p:tgtEl>
                                          <p:spTgt spid="18"/>
                                        </p:tgtEl>
                                      </p:cBhvr>
                                    </p:animEffect>
                                  </p:childTnLst>
                                </p:cTn>
                              </p:par>
                              <p:par>
                                <p:cTn id="50" presetID="3" presetClass="entr" presetSubtype="10" fill="hold" grpId="0" nodeType="withEffect">
                                  <p:stCondLst>
                                    <p:cond delay="0"/>
                                  </p:stCondLst>
                                  <p:childTnLst>
                                    <p:set>
                                      <p:cBhvr>
                                        <p:cTn id="51" dur="1" fill="hold">
                                          <p:stCondLst>
                                            <p:cond delay="0"/>
                                          </p:stCondLst>
                                        </p:cTn>
                                        <p:tgtEl>
                                          <p:spTgt spid="45"/>
                                        </p:tgtEl>
                                        <p:attrNameLst>
                                          <p:attrName>style.visibility</p:attrName>
                                        </p:attrNameLst>
                                      </p:cBhvr>
                                      <p:to>
                                        <p:strVal val="visible"/>
                                      </p:to>
                                    </p:set>
                                    <p:animEffect transition="in" filter="blinds(horizontal)">
                                      <p:cBhvr>
                                        <p:cTn id="52" dur="500"/>
                                        <p:tgtEl>
                                          <p:spTgt spid="45"/>
                                        </p:tgtEl>
                                      </p:cBhvr>
                                    </p:animEffect>
                                  </p:childTnLst>
                                </p:cTn>
                              </p:par>
                              <p:par>
                                <p:cTn id="53" presetID="3" presetClass="entr" presetSubtype="10" fill="hold" nodeType="withEffect">
                                  <p:stCondLst>
                                    <p:cond delay="0"/>
                                  </p:stCondLst>
                                  <p:childTnLst>
                                    <p:set>
                                      <p:cBhvr>
                                        <p:cTn id="54" dur="1" fill="hold">
                                          <p:stCondLst>
                                            <p:cond delay="0"/>
                                          </p:stCondLst>
                                        </p:cTn>
                                        <p:tgtEl>
                                          <p:spTgt spid="49"/>
                                        </p:tgtEl>
                                        <p:attrNameLst>
                                          <p:attrName>style.visibility</p:attrName>
                                        </p:attrNameLst>
                                      </p:cBhvr>
                                      <p:to>
                                        <p:strVal val="visible"/>
                                      </p:to>
                                    </p:set>
                                    <p:animEffect transition="in" filter="blinds(horizontal)">
                                      <p:cBhvr>
                                        <p:cTn id="55" dur="500"/>
                                        <p:tgtEl>
                                          <p:spTgt spid="49"/>
                                        </p:tgtEl>
                                      </p:cBhvr>
                                    </p:animEffect>
                                  </p:childTnLst>
                                </p:cTn>
                              </p:par>
                            </p:childTnLst>
                          </p:cTn>
                        </p:par>
                      </p:childTnLst>
                    </p:cTn>
                  </p:par>
                  <p:par>
                    <p:cTn id="56" fill="hold">
                      <p:stCondLst>
                        <p:cond delay="indefinite"/>
                      </p:stCondLst>
                      <p:childTnLst>
                        <p:par>
                          <p:cTn id="57" fill="hold">
                            <p:stCondLst>
                              <p:cond delay="0"/>
                            </p:stCondLst>
                            <p:childTnLst>
                              <p:par>
                                <p:cTn id="58" presetID="3" presetClass="entr" presetSubtype="10" fill="hold" grpId="0" nodeType="clickEffect">
                                  <p:stCondLst>
                                    <p:cond delay="0"/>
                                  </p:stCondLst>
                                  <p:childTnLst>
                                    <p:set>
                                      <p:cBhvr>
                                        <p:cTn id="59" dur="1" fill="hold">
                                          <p:stCondLst>
                                            <p:cond delay="0"/>
                                          </p:stCondLst>
                                        </p:cTn>
                                        <p:tgtEl>
                                          <p:spTgt spid="2"/>
                                        </p:tgtEl>
                                        <p:attrNameLst>
                                          <p:attrName>style.visibility</p:attrName>
                                        </p:attrNameLst>
                                      </p:cBhvr>
                                      <p:to>
                                        <p:strVal val="visible"/>
                                      </p:to>
                                    </p:set>
                                    <p:animEffect transition="in" filter="blinds(horizontal)">
                                      <p:cBhvr>
                                        <p:cTn id="60" dur="500"/>
                                        <p:tgtEl>
                                          <p:spTgt spid="2"/>
                                        </p:tgtEl>
                                      </p:cBhvr>
                                    </p:animEffect>
                                  </p:childTnLst>
                                </p:cTn>
                              </p:par>
                            </p:childTnLst>
                          </p:cTn>
                        </p:par>
                      </p:childTnLst>
                    </p:cTn>
                  </p:par>
                  <p:par>
                    <p:cTn id="61" fill="hold">
                      <p:stCondLst>
                        <p:cond delay="indefinite"/>
                      </p:stCondLst>
                      <p:childTnLst>
                        <p:par>
                          <p:cTn id="62" fill="hold">
                            <p:stCondLst>
                              <p:cond delay="0"/>
                            </p:stCondLst>
                            <p:childTnLst>
                              <p:par>
                                <p:cTn id="63" presetID="3" presetClass="entr" presetSubtype="10" fill="hold" grpId="0" nodeType="clickEffect">
                                  <p:stCondLst>
                                    <p:cond delay="0"/>
                                  </p:stCondLst>
                                  <p:childTnLst>
                                    <p:set>
                                      <p:cBhvr>
                                        <p:cTn id="64" dur="1" fill="hold">
                                          <p:stCondLst>
                                            <p:cond delay="0"/>
                                          </p:stCondLst>
                                        </p:cTn>
                                        <p:tgtEl>
                                          <p:spTgt spid="48"/>
                                        </p:tgtEl>
                                        <p:attrNameLst>
                                          <p:attrName>style.visibility</p:attrName>
                                        </p:attrNameLst>
                                      </p:cBhvr>
                                      <p:to>
                                        <p:strVal val="visible"/>
                                      </p:to>
                                    </p:set>
                                    <p:animEffect transition="in" filter="blinds(horizontal)">
                                      <p:cBhvr>
                                        <p:cTn id="65"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6" grpId="0" animBg="1"/>
      <p:bldP spid="7" grpId="0" animBg="1"/>
      <p:bldP spid="8" grpId="0" animBg="1"/>
      <p:bldP spid="9" grpId="0" animBg="1"/>
      <p:bldP spid="10" grpId="0" animBg="1"/>
      <p:bldP spid="11" grpId="0" animBg="1"/>
      <p:bldP spid="45" grpId="0" animBg="1"/>
      <p:bldP spid="48" grpId="0"/>
      <p:bldP spid="54" grpId="0" animBg="1"/>
      <p:bldP spid="55"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TotalTime>
  <Words>2759</Words>
  <Application>Microsoft Office PowerPoint</Application>
  <PresentationFormat>宽屏</PresentationFormat>
  <Paragraphs>594</Paragraphs>
  <Slides>53</Slides>
  <Notes>0</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5</vt:i4>
      </vt:variant>
      <vt:variant>
        <vt:lpstr>幻灯片标题</vt:lpstr>
      </vt:variant>
      <vt:variant>
        <vt:i4>53</vt:i4>
      </vt:variant>
    </vt:vector>
  </HeadingPairs>
  <TitlesOfParts>
    <vt:vector size="71" baseType="lpstr">
      <vt:lpstr>等线</vt:lpstr>
      <vt:lpstr>等线 Light</vt:lpstr>
      <vt:lpstr>仿宋_GB2312</vt:lpstr>
      <vt:lpstr>黑体</vt:lpstr>
      <vt:lpstr>华文中宋</vt:lpstr>
      <vt:lpstr>楷体_GB2312</vt:lpstr>
      <vt:lpstr>宋体</vt:lpstr>
      <vt:lpstr>幼圆</vt:lpstr>
      <vt:lpstr>Arial</vt:lpstr>
      <vt:lpstr>Times New Roman</vt:lpstr>
      <vt:lpstr>Verdana</vt:lpstr>
      <vt:lpstr>Wingdings</vt:lpstr>
      <vt:lpstr>Office 主题​​</vt:lpstr>
      <vt:lpstr>Equation</vt:lpstr>
      <vt:lpstr>VISIO</vt:lpstr>
      <vt:lpstr>Visio.Drawing.5</vt:lpstr>
      <vt:lpstr>公式</vt:lpstr>
      <vt:lpstr>Image</vt:lpstr>
      <vt:lpstr>电路原理</vt:lpstr>
      <vt:lpstr>主要内容</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电路原理</dc:title>
  <dc:creator>Administrator</dc:creator>
  <cp:lastModifiedBy>Administrator</cp:lastModifiedBy>
  <cp:revision>6</cp:revision>
  <dcterms:created xsi:type="dcterms:W3CDTF">2025-02-17T11:58:55Z</dcterms:created>
  <dcterms:modified xsi:type="dcterms:W3CDTF">2025-02-17T12:33:27Z</dcterms:modified>
</cp:coreProperties>
</file>