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42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0" y="561340"/>
            <a:ext cx="5507990" cy="26993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4310" y="100965"/>
            <a:ext cx="77343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1. </a:t>
            </a:r>
            <a:r>
              <a:rPr lang="zh-CN" altLang="en-US" sz="2400"/>
              <a:t>电路如下图所示</a:t>
            </a:r>
            <a:r>
              <a:rPr lang="en-US" altLang="zh-CN" sz="2400"/>
              <a:t>,</a:t>
            </a:r>
            <a:r>
              <a:rPr lang="zh-CN" altLang="en-US" sz="2400"/>
              <a:t>试用叠加定理求解电路中的电压</a:t>
            </a:r>
            <a:r>
              <a:rPr lang="en-US" altLang="zh-CN" sz="2400" i="1"/>
              <a:t> u</a:t>
            </a:r>
            <a:r>
              <a:rPr lang="zh-CN" altLang="en-US" sz="2400"/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94310" y="3260725"/>
                <a:ext cx="8919210" cy="4000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2000"/>
                  <a:t>2.</a:t>
                </a:r>
                <a:r>
                  <a:rPr lang="zh-CN" altLang="en-US" sz="2000"/>
                  <a:t>电路如下图所示</a:t>
                </a:r>
                <a:r>
                  <a:rPr lang="en-US" altLang="zh-CN" sz="2000"/>
                  <a:t>,</a:t>
                </a:r>
                <a:r>
                  <a:rPr lang="zh-CN" altLang="en-US" sz="2000"/>
                  <a:t>求</a:t>
                </a:r>
                <a:r>
                  <a:rPr lang="en-US" altLang="zh-CN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2000"/>
                  <a:t>为何值时</a:t>
                </a:r>
                <a:r>
                  <a:rPr lang="en-US" altLang="zh-CN" sz="200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2000"/>
                  <a:t>能获得最大功率</a:t>
                </a:r>
                <a:r>
                  <a:rPr lang="en-US" altLang="zh-CN" sz="2000"/>
                  <a:t>,</a:t>
                </a:r>
                <a:r>
                  <a:rPr lang="zh-CN" altLang="en-US" sz="2000"/>
                  <a:t>并求此最大功率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 sz="2000"/>
                  <a:t>。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" y="3260725"/>
                <a:ext cx="8919210" cy="400050"/>
              </a:xfrm>
              <a:prstGeom prst="rect">
                <a:avLst/>
              </a:prstGeom>
              <a:blipFill rotWithShape="1">
                <a:blip r:embed="rId3"/>
                <a:stretch>
                  <a:fillRect r="-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10" y="3792220"/>
            <a:ext cx="5348605" cy="27851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505" y="328930"/>
            <a:ext cx="7057390" cy="65290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4310" y="100965"/>
            <a:ext cx="70567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1. </a:t>
            </a:r>
            <a:r>
              <a:rPr lang="zh-CN" altLang="en-US" sz="2400"/>
              <a:t>解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-200"/>
          <a:stretch>
            <a:fillRect/>
          </a:stretch>
        </p:blipFill>
        <p:spPr>
          <a:xfrm>
            <a:off x="2644775" y="6985"/>
            <a:ext cx="6027420" cy="17824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t="3877"/>
          <a:stretch>
            <a:fillRect/>
          </a:stretch>
        </p:blipFill>
        <p:spPr>
          <a:xfrm>
            <a:off x="2644775" y="1789430"/>
            <a:ext cx="6027420" cy="4763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4310" y="100965"/>
            <a:ext cx="77343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1. </a:t>
            </a:r>
            <a:r>
              <a:rPr lang="zh-CN" altLang="en-US" sz="2400"/>
              <a:t>电路如下图所示</a:t>
            </a:r>
            <a:r>
              <a:rPr lang="en-US" altLang="zh-CN" sz="2400"/>
              <a:t>,</a:t>
            </a:r>
            <a:r>
              <a:rPr lang="zh-CN" altLang="en-US" sz="2400"/>
              <a:t>试用叠加定理求解电路中的电压</a:t>
            </a:r>
            <a:r>
              <a:rPr lang="en-US" altLang="zh-CN" sz="2400" i="1"/>
              <a:t> u</a:t>
            </a:r>
            <a:r>
              <a:rPr lang="zh-CN" altLang="en-US" sz="2400"/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94310" y="3260725"/>
                <a:ext cx="8919210" cy="4000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2000"/>
                  <a:t>2.</a:t>
                </a:r>
                <a:r>
                  <a:rPr lang="zh-CN" altLang="en-US" sz="2000"/>
                  <a:t>电路如下图所示</a:t>
                </a:r>
                <a:r>
                  <a:rPr lang="en-US" altLang="zh-CN" sz="2000"/>
                  <a:t>,</a:t>
                </a:r>
                <a:r>
                  <a:rPr lang="zh-CN" altLang="en-US" sz="2000"/>
                  <a:t>求</a:t>
                </a:r>
                <a:r>
                  <a:rPr lang="en-US" altLang="zh-CN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2000"/>
                  <a:t>为何值时</a:t>
                </a:r>
                <a:r>
                  <a:rPr lang="en-US" altLang="zh-CN" sz="200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2000"/>
                  <a:t>能获得最大功率</a:t>
                </a:r>
                <a:r>
                  <a:rPr lang="en-US" altLang="zh-CN" sz="2000"/>
                  <a:t>,</a:t>
                </a:r>
                <a:r>
                  <a:rPr lang="zh-CN" altLang="en-US" sz="2000"/>
                  <a:t>并求此最大功率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 sz="2000"/>
                  <a:t>。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" y="3260725"/>
                <a:ext cx="8919210" cy="400050"/>
              </a:xfrm>
              <a:prstGeom prst="rect">
                <a:avLst/>
              </a:prstGeom>
              <a:blipFill rotWithShape="1">
                <a:blip r:embed="rId2"/>
                <a:stretch>
                  <a:fillRect r="-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71E6B53-7F2A-4C2D-B377-C092D8BCA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360" y="545721"/>
            <a:ext cx="5048955" cy="27150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69CFA3-697D-48D7-9F30-03D080C69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432" y="3914952"/>
            <a:ext cx="4477375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9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88CFE8-A3B3-412A-85C3-3210505FB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48" y="234825"/>
            <a:ext cx="5048955" cy="2715004"/>
          </a:xfrm>
          <a:prstGeom prst="rect">
            <a:avLst/>
          </a:prstGeom>
        </p:spPr>
      </p:pic>
      <p:graphicFrame>
        <p:nvGraphicFramePr>
          <p:cNvPr id="3" name="Object 35">
            <a:extLst>
              <a:ext uri="{FF2B5EF4-FFF2-40B4-BE49-F238E27FC236}">
                <a16:creationId xmlns:a16="http://schemas.microsoft.com/office/drawing/2014/main" id="{98D599AE-3731-4F98-9FFB-D83C668FB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20820"/>
              </p:ext>
            </p:extLst>
          </p:nvPr>
        </p:nvGraphicFramePr>
        <p:xfrm>
          <a:off x="1798638" y="2763838"/>
          <a:ext cx="9017000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968480" imgH="393480" progId="Equation.DSMT4">
                  <p:embed/>
                </p:oleObj>
              </mc:Choice>
              <mc:Fallback>
                <p:oleObj name="Equation" r:id="rId4" imgW="1968480" imgH="393480" progId="Equation.DSMT4">
                  <p:embed/>
                  <p:pic>
                    <p:nvPicPr>
                      <p:cNvPr id="4" name="Object 35">
                        <a:extLst>
                          <a:ext uri="{FF2B5EF4-FFF2-40B4-BE49-F238E27FC236}">
                            <a16:creationId xmlns:a16="http://schemas.microsoft.com/office/drawing/2014/main" id="{1F87E4E9-5AAB-4136-8536-3BA91637A0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2763838"/>
                        <a:ext cx="9017000" cy="193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079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7C81371-D2C3-4BCE-8A6B-71EC63979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36" y="275640"/>
            <a:ext cx="4477375" cy="2372056"/>
          </a:xfrm>
          <a:prstGeom prst="rect">
            <a:avLst/>
          </a:prstGeom>
        </p:spPr>
      </p:pic>
      <p:graphicFrame>
        <p:nvGraphicFramePr>
          <p:cNvPr id="4" name="Object 35">
            <a:extLst>
              <a:ext uri="{FF2B5EF4-FFF2-40B4-BE49-F238E27FC236}">
                <a16:creationId xmlns:a16="http://schemas.microsoft.com/office/drawing/2014/main" id="{BF315213-228C-4DD1-8768-03F0CFE0B9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103326"/>
              </p:ext>
            </p:extLst>
          </p:nvPr>
        </p:nvGraphicFramePr>
        <p:xfrm>
          <a:off x="2749804" y="3026030"/>
          <a:ext cx="5119688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1117440" imgH="482400" progId="Equation.DSMT4">
                  <p:embed/>
                </p:oleObj>
              </mc:Choice>
              <mc:Fallback>
                <p:oleObj name="Equation" r:id="rId4" imgW="1117440" imgH="482400" progId="Equation.DSMT4">
                  <p:embed/>
                  <p:pic>
                    <p:nvPicPr>
                      <p:cNvPr id="3" name="Object 35">
                        <a:extLst>
                          <a:ext uri="{FF2B5EF4-FFF2-40B4-BE49-F238E27FC236}">
                            <a16:creationId xmlns:a16="http://schemas.microsoft.com/office/drawing/2014/main" id="{98D599AE-3731-4F98-9FFB-D83C668FB4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804" y="3026030"/>
                        <a:ext cx="5119688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05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87</Words>
  <Application>Microsoft Office PowerPoint</Application>
  <PresentationFormat>宽屏</PresentationFormat>
  <Paragraphs>5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9</cp:revision>
  <dcterms:created xsi:type="dcterms:W3CDTF">2025-03-26T08:01:09Z</dcterms:created>
  <dcterms:modified xsi:type="dcterms:W3CDTF">2025-03-30T01:54:59Z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93C86C2394DF19E7FBB3E367C7D3634D_43</vt:lpwstr>
  </property>
  <property fmtid="{D5CDD505-2E9C-101B-9397-08002B2CF9AE}" pid="3" name="KSOProductBuildVer">
    <vt:lpwstr>2052-7.2.2.8955</vt:lpwstr>
  </property>
</Properties>
</file>