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441708" y="1991492"/>
            <a:ext cx="108012" cy="985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66742" y="12514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Top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22631" y="4261005"/>
            <a:ext cx="12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Bottom</a:t>
            </a:r>
            <a:endParaRPr kumimoji="1" lang="ja-JP" altLang="en-US" b="1" dirty="0"/>
          </a:p>
        </p:txBody>
      </p:sp>
      <p:cxnSp>
        <p:nvCxnSpPr>
          <p:cNvPr id="17" name="直線矢印コネクタ 16"/>
          <p:cNvCxnSpPr>
            <a:stCxn id="16" idx="0"/>
          </p:cNvCxnSpPr>
          <p:nvPr/>
        </p:nvCxnSpPr>
        <p:spPr>
          <a:xfrm flipV="1">
            <a:off x="1971986" y="3900965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2"/>
          </p:cNvCxnSpPr>
          <p:nvPr/>
        </p:nvCxnSpPr>
        <p:spPr>
          <a:xfrm>
            <a:off x="1926782" y="1620745"/>
            <a:ext cx="0" cy="3914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387702" y="2564697"/>
            <a:ext cx="216024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36158" y="1620745"/>
            <a:ext cx="8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CN6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00193" y="835914"/>
            <a:ext cx="18002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CN4: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Top</a:t>
            </a:r>
          </a:p>
          <a:p>
            <a:r>
              <a:rPr lang="en-US" altLang="ja-JP" dirty="0" smtClean="0"/>
              <a:t>CN5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chemeClr val="accent2"/>
                </a:solidFill>
              </a:rPr>
              <a:t>Top</a:t>
            </a:r>
          </a:p>
          <a:p>
            <a:r>
              <a:rPr lang="en-US" altLang="ja-JP" dirty="0" smtClean="0"/>
              <a:t>CN6: </a:t>
            </a:r>
            <a:r>
              <a:rPr lang="en-US" altLang="ja-JP" dirty="0" smtClean="0">
                <a:solidFill>
                  <a:schemeClr val="accent2"/>
                </a:solidFill>
              </a:rPr>
              <a:t>Top</a:t>
            </a:r>
          </a:p>
          <a:p>
            <a:r>
              <a:rPr lang="en-US" altLang="ja-JP" dirty="0" smtClean="0"/>
              <a:t>CN7: </a:t>
            </a:r>
            <a:r>
              <a:rPr lang="en-US" altLang="ja-JP" dirty="0" smtClean="0">
                <a:solidFill>
                  <a:schemeClr val="accent2"/>
                </a:solidFill>
              </a:rPr>
              <a:t>Top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90102" y="1991492"/>
            <a:ext cx="108012" cy="985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436096" y="2564697"/>
            <a:ext cx="216024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84552" y="1620745"/>
            <a:ext cx="8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JP5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259291" y="1991492"/>
            <a:ext cx="108012" cy="985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05285" y="2564697"/>
            <a:ext cx="216024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75315" y="1991492"/>
            <a:ext cx="108012" cy="985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421309" y="2564697"/>
            <a:ext cx="216024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42227" y="2744717"/>
            <a:ext cx="352839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15517" y="1620745"/>
            <a:ext cx="8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CN4</a:t>
            </a:r>
            <a:endParaRPr kumimoji="1" lang="en-US" altLang="ja-JP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4946" y="226021"/>
            <a:ext cx="51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konashi</a:t>
            </a:r>
            <a:r>
              <a:rPr lang="en-US" altLang="ja-JP" sz="2800" b="1" dirty="0" smtClean="0"/>
              <a:t> rev1.03</a:t>
            </a:r>
            <a:r>
              <a:rPr lang="ja-JP" altLang="en-US" sz="2800" b="1" dirty="0" smtClean="0"/>
              <a:t> </a:t>
            </a:r>
            <a:r>
              <a:rPr lang="ja-JP" altLang="en-US" sz="2800" b="1" dirty="0" smtClean="0"/>
              <a:t>実装方向指示書</a:t>
            </a:r>
            <a:endParaRPr kumimoji="1" lang="en-US" altLang="ja-JP" sz="2800" b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3943125" y="2348880"/>
            <a:ext cx="1241427" cy="39583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7153" y="1952115"/>
            <a:ext cx="8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CN7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072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3923"/>
            <a:ext cx="3024336" cy="461734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44946" y="226021"/>
            <a:ext cx="483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Jumper </a:t>
            </a:r>
            <a:r>
              <a:rPr lang="en-US" altLang="ja-JP" sz="2800" b="1" dirty="0" smtClean="0"/>
              <a:t>Pin</a:t>
            </a:r>
            <a:r>
              <a:rPr lang="ja-JP" altLang="en-US" sz="2800" b="1" dirty="0" smtClean="0"/>
              <a:t> 取付指示書</a:t>
            </a:r>
            <a:endParaRPr kumimoji="1" lang="en-US" altLang="ja-JP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8760"/>
            <a:ext cx="2304256" cy="18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>
          <a:xfrm rot="16200000">
            <a:off x="1525259" y="3951798"/>
            <a:ext cx="406834" cy="21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73378" y="4262235"/>
            <a:ext cx="34470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</a:t>
            </a:r>
            <a:r>
              <a:rPr kumimoji="1" lang="ja-JP" altLang="en-US" dirty="0" smtClean="0"/>
              <a:t>位置</a:t>
            </a:r>
            <a:r>
              <a:rPr lang="ja-JP" altLang="en-US" dirty="0" smtClean="0"/>
              <a:t>・</a:t>
            </a:r>
            <a:r>
              <a:rPr lang="ja-JP" altLang="en-US" dirty="0"/>
              <a:t>方向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ジャンパピン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つ差し込みます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2843808" y="4198987"/>
            <a:ext cx="2448272" cy="9411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909061" y="5930096"/>
            <a:ext cx="15028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Top</a:t>
            </a:r>
          </a:p>
        </p:txBody>
      </p:sp>
      <p:sp>
        <p:nvSpPr>
          <p:cNvPr id="12" name="角丸四角形 11"/>
          <p:cNvSpPr/>
          <p:nvPr/>
        </p:nvSpPr>
        <p:spPr>
          <a:xfrm rot="16200000">
            <a:off x="1739299" y="3951798"/>
            <a:ext cx="406834" cy="21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 rot="16200000">
            <a:off x="1966448" y="3951798"/>
            <a:ext cx="406834" cy="21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 rot="16200000">
            <a:off x="2180488" y="3951798"/>
            <a:ext cx="406834" cy="21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 rot="16200000">
            <a:off x="2457083" y="3951798"/>
            <a:ext cx="406834" cy="21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</dc:creator>
  <cp:lastModifiedBy>Reo</cp:lastModifiedBy>
  <cp:revision>4</cp:revision>
  <dcterms:created xsi:type="dcterms:W3CDTF">2014-03-27T07:49:03Z</dcterms:created>
  <dcterms:modified xsi:type="dcterms:W3CDTF">2014-03-27T07:58:24Z</dcterms:modified>
</cp:coreProperties>
</file>