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8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6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B378-01B7-FD49-AF88-5712C05F0F97}" type="datetimeFigureOut">
              <a:rPr lang="en-US" smtClean="0"/>
              <a:t>2/25/14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17BF-EDCD-7743-9740-B15E329CE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008093" y="4100297"/>
            <a:ext cx="798582" cy="160718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Service</a:t>
            </a:r>
            <a:endParaRPr lang="en-US" sz="1200" dirty="0"/>
          </a:p>
        </p:txBody>
      </p:sp>
      <p:sp>
        <p:nvSpPr>
          <p:cNvPr id="5" name="Connector 4"/>
          <p:cNvSpPr/>
          <p:nvPr/>
        </p:nvSpPr>
        <p:spPr>
          <a:xfrm>
            <a:off x="3629318" y="1238715"/>
            <a:ext cx="1755777" cy="124217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Service</a:t>
            </a:r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6663011" y="2474956"/>
            <a:ext cx="1191504" cy="75167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CAMT library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6663011" y="3795503"/>
            <a:ext cx="1191504" cy="790877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6451363" y="423359"/>
            <a:ext cx="1896994" cy="16307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6663011" y="673283"/>
            <a:ext cx="1387474" cy="26655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Excel API</a:t>
            </a:r>
            <a:endParaRPr lang="en-US" sz="12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6663010" y="1080960"/>
            <a:ext cx="1387475" cy="26655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PDFBox</a:t>
            </a:r>
            <a:endParaRPr lang="en-US" sz="12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6663011" y="1526879"/>
            <a:ext cx="1387474" cy="26655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Print API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196631" y="5163100"/>
            <a:ext cx="1254213" cy="783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Desktop Application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04471" y="3242308"/>
            <a:ext cx="1246373" cy="7839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Website Application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345134" y="4007194"/>
            <a:ext cx="1075236" cy="4704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Browser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endCxn id="13" idx="6"/>
          </p:cNvCxnSpPr>
          <p:nvPr/>
        </p:nvCxnSpPr>
        <p:spPr>
          <a:xfrm flipH="1">
            <a:off x="1450844" y="5003714"/>
            <a:ext cx="2557249" cy="5513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endCxn id="14" idx="6"/>
          </p:cNvCxnSpPr>
          <p:nvPr/>
        </p:nvCxnSpPr>
        <p:spPr>
          <a:xfrm flipH="1" flipV="1">
            <a:off x="1450844" y="3634306"/>
            <a:ext cx="894290" cy="4659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endCxn id="4" idx="2"/>
          </p:cNvCxnSpPr>
          <p:nvPr/>
        </p:nvCxnSpPr>
        <p:spPr>
          <a:xfrm>
            <a:off x="3420370" y="4477596"/>
            <a:ext cx="587723" cy="5261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stCxn id="7" idx="1"/>
            <a:endCxn id="5" idx="6"/>
          </p:cNvCxnSpPr>
          <p:nvPr/>
        </p:nvCxnSpPr>
        <p:spPr>
          <a:xfrm flipH="1" flipV="1">
            <a:off x="5385095" y="1859800"/>
            <a:ext cx="1277916" cy="2331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6" idx="1"/>
            <a:endCxn id="5" idx="6"/>
          </p:cNvCxnSpPr>
          <p:nvPr/>
        </p:nvCxnSpPr>
        <p:spPr>
          <a:xfrm flipH="1" flipV="1">
            <a:off x="5385095" y="1859800"/>
            <a:ext cx="1277916" cy="990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5" idx="6"/>
            <a:endCxn id="8" idx="1"/>
          </p:cNvCxnSpPr>
          <p:nvPr/>
        </p:nvCxnSpPr>
        <p:spPr>
          <a:xfrm flipV="1">
            <a:off x="5385095" y="1238714"/>
            <a:ext cx="1066268" cy="62108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Arrow Connector 39"/>
          <p:cNvCxnSpPr>
            <a:stCxn id="5" idx="4"/>
            <a:endCxn id="4" idx="0"/>
          </p:cNvCxnSpPr>
          <p:nvPr/>
        </p:nvCxnSpPr>
        <p:spPr>
          <a:xfrm>
            <a:off x="4507207" y="2480885"/>
            <a:ext cx="0" cy="16194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32019"/>
              </p:ext>
            </p:extLst>
          </p:nvPr>
        </p:nvGraphicFramePr>
        <p:xfrm>
          <a:off x="5926159" y="497358"/>
          <a:ext cx="208280" cy="614652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61465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ysDash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88874"/>
              </p:ext>
            </p:extLst>
          </p:nvPr>
        </p:nvGraphicFramePr>
        <p:xfrm>
          <a:off x="1845589" y="344958"/>
          <a:ext cx="208280" cy="6298924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62989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ysDash"/>
                    </a:lnL>
                    <a:lnR w="12700" cmpd="sng">
                      <a:noFill/>
                      <a:prstDash val="sysDash"/>
                    </a:lnR>
                    <a:lnT w="12700" cmpd="sng">
                      <a:noFill/>
                      <a:prstDash val="sysDash"/>
                    </a:lnT>
                    <a:lnB w="12700" cmpd="sng">
                      <a:noFill/>
                      <a:prstDash val="sysDash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3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QIYE LI</dc:creator>
  <cp:lastModifiedBy>QIYE LI</cp:lastModifiedBy>
  <cp:revision>6</cp:revision>
  <dcterms:created xsi:type="dcterms:W3CDTF">2014-02-25T09:33:28Z</dcterms:created>
  <dcterms:modified xsi:type="dcterms:W3CDTF">2014-02-25T10:56:09Z</dcterms:modified>
</cp:coreProperties>
</file>