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3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AF6C-72C0-4ABB-B8C6-2DD017AAFAA7}" type="datetimeFigureOut">
              <a:rPr lang="th-TH" smtClean="0"/>
              <a:t>30/01/56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A8AD0-6B9A-44BE-AEE5-0869070C2C1B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AF6C-72C0-4ABB-B8C6-2DD017AAFAA7}" type="datetimeFigureOut">
              <a:rPr lang="th-TH" smtClean="0"/>
              <a:t>30/01/56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A8AD0-6B9A-44BE-AEE5-0869070C2C1B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AF6C-72C0-4ABB-B8C6-2DD017AAFAA7}" type="datetimeFigureOut">
              <a:rPr lang="th-TH" smtClean="0"/>
              <a:t>30/01/56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A8AD0-6B9A-44BE-AEE5-0869070C2C1B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AF6C-72C0-4ABB-B8C6-2DD017AAFAA7}" type="datetimeFigureOut">
              <a:rPr lang="th-TH" smtClean="0"/>
              <a:t>30/01/56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A8AD0-6B9A-44BE-AEE5-0869070C2C1B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AF6C-72C0-4ABB-B8C6-2DD017AAFAA7}" type="datetimeFigureOut">
              <a:rPr lang="th-TH" smtClean="0"/>
              <a:t>30/01/56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A8AD0-6B9A-44BE-AEE5-0869070C2C1B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AF6C-72C0-4ABB-B8C6-2DD017AAFAA7}" type="datetimeFigureOut">
              <a:rPr lang="th-TH" smtClean="0"/>
              <a:t>30/01/56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A8AD0-6B9A-44BE-AEE5-0869070C2C1B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AF6C-72C0-4ABB-B8C6-2DD017AAFAA7}" type="datetimeFigureOut">
              <a:rPr lang="th-TH" smtClean="0"/>
              <a:t>30/01/56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A8AD0-6B9A-44BE-AEE5-0869070C2C1B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AF6C-72C0-4ABB-B8C6-2DD017AAFAA7}" type="datetimeFigureOut">
              <a:rPr lang="th-TH" smtClean="0"/>
              <a:t>30/01/56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A8AD0-6B9A-44BE-AEE5-0869070C2C1B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AF6C-72C0-4ABB-B8C6-2DD017AAFAA7}" type="datetimeFigureOut">
              <a:rPr lang="th-TH" smtClean="0"/>
              <a:t>30/01/56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A8AD0-6B9A-44BE-AEE5-0869070C2C1B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AF6C-72C0-4ABB-B8C6-2DD017AAFAA7}" type="datetimeFigureOut">
              <a:rPr lang="th-TH" smtClean="0"/>
              <a:t>30/01/56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A8AD0-6B9A-44BE-AEE5-0869070C2C1B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AF6C-72C0-4ABB-B8C6-2DD017AAFAA7}" type="datetimeFigureOut">
              <a:rPr lang="th-TH" smtClean="0"/>
              <a:t>30/01/56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A8AD0-6B9A-44BE-AEE5-0869070C2C1B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2AF6C-72C0-4ABB-B8C6-2DD017AAFAA7}" type="datetimeFigureOut">
              <a:rPr lang="th-TH" smtClean="0"/>
              <a:t>30/01/56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A8AD0-6B9A-44BE-AEE5-0869070C2C1B}" type="slidenum">
              <a:rPr lang="th-TH" smtClean="0"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name</a:t>
            </a:r>
            <a:endParaRPr lang="th-T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Project name</a:t>
            </a:r>
            <a:endParaRPr lang="th-TH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risk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Version control(</a:t>
            </a:r>
            <a:r>
              <a:rPr lang="en-US" dirty="0" err="1" smtClean="0"/>
              <a:t>SCM</a:t>
            </a:r>
            <a:r>
              <a:rPr lang="en-US" dirty="0" smtClean="0"/>
              <a:t>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Milestone/schedule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</a:t>
            </a:r>
          </a:p>
          <a:p>
            <a:r>
              <a:rPr lang="en-US" dirty="0" smtClean="0"/>
              <a:t>Id</a:t>
            </a:r>
          </a:p>
          <a:p>
            <a:r>
              <a:rPr lang="en-US" dirty="0" smtClean="0"/>
              <a:t>Role</a:t>
            </a:r>
          </a:p>
          <a:p>
            <a:pPr>
              <a:buNone/>
            </a:pPr>
            <a:endParaRPr lang="th-TH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Proposal 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of the project</a:t>
            </a:r>
            <a:endParaRPr lang="th-TH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review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Tool/technology review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project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of features</a:t>
            </a:r>
          </a:p>
          <a:p>
            <a:pPr>
              <a:buNone/>
            </a:pPr>
            <a:endParaRPr lang="th-TH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plan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Deliverables/Release</a:t>
            </a:r>
            <a:endParaRPr lang="th-TH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Monitoring and Controlling </a:t>
            </a:r>
            <a:r>
              <a:rPr lang="en-US" b="1" dirty="0" smtClean="0"/>
              <a:t>Mechanisms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Quality </a:t>
            </a:r>
            <a:r>
              <a:rPr lang="en-US" b="1" dirty="0" smtClean="0"/>
              <a:t>Planning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40</Words>
  <Application>Microsoft Office PowerPoint</Application>
  <PresentationFormat>On-screen Show (4:3)</PresentationFormat>
  <Paragraphs>20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Team name</vt:lpstr>
      <vt:lpstr>Team member</vt:lpstr>
      <vt:lpstr>Proposal </vt:lpstr>
      <vt:lpstr>Business review</vt:lpstr>
      <vt:lpstr>Tool/technology review</vt:lpstr>
      <vt:lpstr>Scope of project</vt:lpstr>
      <vt:lpstr>Development plan</vt:lpstr>
      <vt:lpstr>Monitoring and Controlling Mechanisms</vt:lpstr>
      <vt:lpstr>Quality Planning</vt:lpstr>
      <vt:lpstr>Project risk</vt:lpstr>
      <vt:lpstr>Version control(SCM)</vt:lpstr>
      <vt:lpstr>Milestone/schedule</vt:lpstr>
      <vt:lpstr>problem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name</dc:title>
  <dc:creator>Ballcomz</dc:creator>
  <cp:lastModifiedBy>Ballcomz</cp:lastModifiedBy>
  <cp:revision>1</cp:revision>
  <dcterms:created xsi:type="dcterms:W3CDTF">2013-01-30T06:22:08Z</dcterms:created>
  <dcterms:modified xsi:type="dcterms:W3CDTF">2013-01-30T06:31:22Z</dcterms:modified>
</cp:coreProperties>
</file>