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8" r:id="rId2"/>
    <p:sldId id="259" r:id="rId3"/>
    <p:sldId id="257" r:id="rId4"/>
    <p:sldId id="277" r:id="rId5"/>
    <p:sldId id="276" r:id="rId6"/>
    <p:sldId id="275" r:id="rId7"/>
    <p:sldId id="260" r:id="rId8"/>
    <p:sldId id="263" r:id="rId9"/>
    <p:sldId id="273" r:id="rId10"/>
    <p:sldId id="262" r:id="rId11"/>
    <p:sldId id="264" r:id="rId12"/>
    <p:sldId id="266" r:id="rId13"/>
    <p:sldId id="267" r:id="rId14"/>
    <p:sldId id="268" r:id="rId15"/>
    <p:sldId id="269" r:id="rId16"/>
    <p:sldId id="270" r:id="rId17"/>
    <p:sldId id="271" r:id="rId18"/>
  </p:sldIdLst>
  <p:sldSz cx="4627563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EFA610-E831-4B55-B640-1D6CAD3715A9}" v="138" dt="2025-07-07T05:05:38.9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 snapToGrid="0">
      <p:cViewPr varScale="1">
        <p:scale>
          <a:sx n="69" d="100"/>
          <a:sy n="69" d="100"/>
        </p:scale>
        <p:origin x="21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364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TO Ryo(佐藤 諒)" userId="eaa7c7b5-97cd-46b2-9955-9b34cdd109d4" providerId="ADAL" clId="{A7EFA610-E831-4B55-B640-1D6CAD3715A9}"/>
    <pc:docChg chg="undo custSel addSld delSld modSld sldOrd">
      <pc:chgData name="SATO Ryo(佐藤 諒)" userId="eaa7c7b5-97cd-46b2-9955-9b34cdd109d4" providerId="ADAL" clId="{A7EFA610-E831-4B55-B640-1D6CAD3715A9}" dt="2025-07-07T05:12:04.441" v="3905" actId="1076"/>
      <pc:docMkLst>
        <pc:docMk/>
      </pc:docMkLst>
      <pc:sldChg chg="del">
        <pc:chgData name="SATO Ryo(佐藤 諒)" userId="eaa7c7b5-97cd-46b2-9955-9b34cdd109d4" providerId="ADAL" clId="{A7EFA610-E831-4B55-B640-1D6CAD3715A9}" dt="2025-07-07T02:01:02.394" v="2188" actId="47"/>
        <pc:sldMkLst>
          <pc:docMk/>
          <pc:sldMk cId="2558848005" sldId="256"/>
        </pc:sldMkLst>
      </pc:sldChg>
      <pc:sldChg chg="addSp delSp modSp mod modNotesTx">
        <pc:chgData name="SATO Ryo(佐藤 諒)" userId="eaa7c7b5-97cd-46b2-9955-9b34cdd109d4" providerId="ADAL" clId="{A7EFA610-E831-4B55-B640-1D6CAD3715A9}" dt="2025-07-07T03:17:21.581" v="3166" actId="114"/>
        <pc:sldMkLst>
          <pc:docMk/>
          <pc:sldMk cId="2320277978" sldId="257"/>
        </pc:sldMkLst>
        <pc:spChg chg="mod">
          <ac:chgData name="SATO Ryo(佐藤 諒)" userId="eaa7c7b5-97cd-46b2-9955-9b34cdd109d4" providerId="ADAL" clId="{A7EFA610-E831-4B55-B640-1D6CAD3715A9}" dt="2025-07-04T10:31:08.117" v="150" actId="14100"/>
          <ac:spMkLst>
            <pc:docMk/>
            <pc:sldMk cId="2320277978" sldId="257"/>
            <ac:spMk id="2" creationId="{2E642FDF-07AF-CDDE-5BF8-9D33B37117F7}"/>
          </ac:spMkLst>
        </pc:spChg>
        <pc:spChg chg="mod">
          <ac:chgData name="SATO Ryo(佐藤 諒)" userId="eaa7c7b5-97cd-46b2-9955-9b34cdd109d4" providerId="ADAL" clId="{A7EFA610-E831-4B55-B640-1D6CAD3715A9}" dt="2025-07-07T03:17:21.581" v="3166" actId="114"/>
          <ac:spMkLst>
            <pc:docMk/>
            <pc:sldMk cId="2320277978" sldId="257"/>
            <ac:spMk id="3" creationId="{60B37D04-850B-9212-C3B9-40CB60FB4D86}"/>
          </ac:spMkLst>
        </pc:spChg>
        <pc:spChg chg="add del mod">
          <ac:chgData name="SATO Ryo(佐藤 諒)" userId="eaa7c7b5-97cd-46b2-9955-9b34cdd109d4" providerId="ADAL" clId="{A7EFA610-E831-4B55-B640-1D6CAD3715A9}" dt="2025-07-07T00:22:17.406" v="952"/>
          <ac:spMkLst>
            <pc:docMk/>
            <pc:sldMk cId="2320277978" sldId="257"/>
            <ac:spMk id="4" creationId="{8E8D495D-F5F8-C363-A864-DAB4ECF1DF4A}"/>
          </ac:spMkLst>
        </pc:spChg>
        <pc:spChg chg="add del mod">
          <ac:chgData name="SATO Ryo(佐藤 諒)" userId="eaa7c7b5-97cd-46b2-9955-9b34cdd109d4" providerId="ADAL" clId="{A7EFA610-E831-4B55-B640-1D6CAD3715A9}" dt="2025-07-07T00:24:35.713" v="995" actId="478"/>
          <ac:spMkLst>
            <pc:docMk/>
            <pc:sldMk cId="2320277978" sldId="257"/>
            <ac:spMk id="5" creationId="{A11BAD80-851A-EB11-D924-06137856287B}"/>
          </ac:spMkLst>
        </pc:spChg>
        <pc:spChg chg="add del mod">
          <ac:chgData name="SATO Ryo(佐藤 諒)" userId="eaa7c7b5-97cd-46b2-9955-9b34cdd109d4" providerId="ADAL" clId="{A7EFA610-E831-4B55-B640-1D6CAD3715A9}" dt="2025-07-07T00:24:35.715" v="997"/>
          <ac:spMkLst>
            <pc:docMk/>
            <pc:sldMk cId="2320277978" sldId="257"/>
            <ac:spMk id="6" creationId="{A11BAD80-851A-EB11-D924-06137856287B}"/>
          </ac:spMkLst>
        </pc:spChg>
        <pc:spChg chg="add mod">
          <ac:chgData name="SATO Ryo(佐藤 諒)" userId="eaa7c7b5-97cd-46b2-9955-9b34cdd109d4" providerId="ADAL" clId="{A7EFA610-E831-4B55-B640-1D6CAD3715A9}" dt="2025-07-07T00:33:15.923" v="1041" actId="11530"/>
          <ac:spMkLst>
            <pc:docMk/>
            <pc:sldMk cId="2320277978" sldId="257"/>
            <ac:spMk id="8" creationId="{34FF90F1-9A75-47E9-7D01-E2655F8E59DC}"/>
          </ac:spMkLst>
        </pc:spChg>
        <pc:spChg chg="add mod">
          <ac:chgData name="SATO Ryo(佐藤 諒)" userId="eaa7c7b5-97cd-46b2-9955-9b34cdd109d4" providerId="ADAL" clId="{A7EFA610-E831-4B55-B640-1D6CAD3715A9}" dt="2025-07-07T00:21:04.100" v="946" actId="13822"/>
          <ac:spMkLst>
            <pc:docMk/>
            <pc:sldMk cId="2320277978" sldId="257"/>
            <ac:spMk id="10" creationId="{9868FF9E-9ECF-CA1B-0DE2-63F620BA5D7E}"/>
          </ac:spMkLst>
        </pc:spChg>
        <pc:spChg chg="add mod">
          <ac:chgData name="SATO Ryo(佐藤 諒)" userId="eaa7c7b5-97cd-46b2-9955-9b34cdd109d4" providerId="ADAL" clId="{A7EFA610-E831-4B55-B640-1D6CAD3715A9}" dt="2025-07-07T00:33:32.322" v="1042" actId="11530"/>
          <ac:spMkLst>
            <pc:docMk/>
            <pc:sldMk cId="2320277978" sldId="257"/>
            <ac:spMk id="11" creationId="{52DF6821-8EE0-CA59-2259-A64CDCBA06D2}"/>
          </ac:spMkLst>
        </pc:spChg>
        <pc:spChg chg="add mod">
          <ac:chgData name="SATO Ryo(佐藤 諒)" userId="eaa7c7b5-97cd-46b2-9955-9b34cdd109d4" providerId="ADAL" clId="{A7EFA610-E831-4B55-B640-1D6CAD3715A9}" dt="2025-07-07T01:44:40.108" v="2033" actId="13822"/>
          <ac:spMkLst>
            <pc:docMk/>
            <pc:sldMk cId="2320277978" sldId="257"/>
            <ac:spMk id="16" creationId="{D0F348F5-421B-ACBB-AA25-5F9D536FC1D6}"/>
          </ac:spMkLst>
        </pc:spChg>
        <pc:spChg chg="add mod">
          <ac:chgData name="SATO Ryo(佐藤 諒)" userId="eaa7c7b5-97cd-46b2-9955-9b34cdd109d4" providerId="ADAL" clId="{A7EFA610-E831-4B55-B640-1D6CAD3715A9}" dt="2025-07-07T01:44:42.573" v="2034" actId="13822"/>
          <ac:spMkLst>
            <pc:docMk/>
            <pc:sldMk cId="2320277978" sldId="257"/>
            <ac:spMk id="17" creationId="{A1377F1C-C4A3-83EE-3FEB-089D283076A6}"/>
          </ac:spMkLst>
        </pc:spChg>
        <pc:spChg chg="add mod">
          <ac:chgData name="SATO Ryo(佐藤 諒)" userId="eaa7c7b5-97cd-46b2-9955-9b34cdd109d4" providerId="ADAL" clId="{A7EFA610-E831-4B55-B640-1D6CAD3715A9}" dt="2025-07-07T00:59:48.873" v="1571" actId="20577"/>
          <ac:spMkLst>
            <pc:docMk/>
            <pc:sldMk cId="2320277978" sldId="257"/>
            <ac:spMk id="18" creationId="{7F2E758A-4723-AFDA-F0FF-A5B5D1073107}"/>
          </ac:spMkLst>
        </pc:spChg>
        <pc:spChg chg="add del mod">
          <ac:chgData name="SATO Ryo(佐藤 諒)" userId="eaa7c7b5-97cd-46b2-9955-9b34cdd109d4" providerId="ADAL" clId="{A7EFA610-E831-4B55-B640-1D6CAD3715A9}" dt="2025-07-07T00:38:29.787" v="1117" actId="478"/>
          <ac:spMkLst>
            <pc:docMk/>
            <pc:sldMk cId="2320277978" sldId="257"/>
            <ac:spMk id="19" creationId="{18BA63F6-4317-DD39-21F5-BE819918826C}"/>
          </ac:spMkLst>
        </pc:spChg>
        <pc:spChg chg="add del mod">
          <ac:chgData name="SATO Ryo(佐藤 諒)" userId="eaa7c7b5-97cd-46b2-9955-9b34cdd109d4" providerId="ADAL" clId="{A7EFA610-E831-4B55-B640-1D6CAD3715A9}" dt="2025-07-07T00:46:45.536" v="1569" actId="478"/>
          <ac:spMkLst>
            <pc:docMk/>
            <pc:sldMk cId="2320277978" sldId="257"/>
            <ac:spMk id="20" creationId="{51399129-1C30-E6BD-0954-CF50C2D2616F}"/>
          </ac:spMkLst>
        </pc:spChg>
        <pc:spChg chg="add mod">
          <ac:chgData name="SATO Ryo(佐藤 諒)" userId="eaa7c7b5-97cd-46b2-9955-9b34cdd109d4" providerId="ADAL" clId="{A7EFA610-E831-4B55-B640-1D6CAD3715A9}" dt="2025-07-07T01:01:06.635" v="1596" actId="20577"/>
          <ac:spMkLst>
            <pc:docMk/>
            <pc:sldMk cId="2320277978" sldId="257"/>
            <ac:spMk id="21" creationId="{312E31A3-481E-5C6B-9831-246F8E391BDB}"/>
          </ac:spMkLst>
        </pc:spChg>
        <pc:spChg chg="add mod">
          <ac:chgData name="SATO Ryo(佐藤 諒)" userId="eaa7c7b5-97cd-46b2-9955-9b34cdd109d4" providerId="ADAL" clId="{A7EFA610-E831-4B55-B640-1D6CAD3715A9}" dt="2025-07-07T01:44:45.085" v="2036" actId="13822"/>
          <ac:spMkLst>
            <pc:docMk/>
            <pc:sldMk cId="2320277978" sldId="257"/>
            <ac:spMk id="22" creationId="{B0568748-9980-A75D-7521-2257A0460C1E}"/>
          </ac:spMkLst>
        </pc:spChg>
        <pc:spChg chg="add mod">
          <ac:chgData name="SATO Ryo(佐藤 諒)" userId="eaa7c7b5-97cd-46b2-9955-9b34cdd109d4" providerId="ADAL" clId="{A7EFA610-E831-4B55-B640-1D6CAD3715A9}" dt="2025-07-07T01:44:43.972" v="2035" actId="13822"/>
          <ac:spMkLst>
            <pc:docMk/>
            <pc:sldMk cId="2320277978" sldId="257"/>
            <ac:spMk id="23" creationId="{7D933385-301F-E309-BBEB-F48B9D3040E4}"/>
          </ac:spMkLst>
        </pc:spChg>
        <pc:spChg chg="add del mod">
          <ac:chgData name="SATO Ryo(佐藤 諒)" userId="eaa7c7b5-97cd-46b2-9955-9b34cdd109d4" providerId="ADAL" clId="{A7EFA610-E831-4B55-B640-1D6CAD3715A9}" dt="2025-07-07T00:41:51.763" v="1559" actId="478"/>
          <ac:spMkLst>
            <pc:docMk/>
            <pc:sldMk cId="2320277978" sldId="257"/>
            <ac:spMk id="24" creationId="{8135B47B-80DC-E1ED-E341-B3E518727596}"/>
          </ac:spMkLst>
        </pc:spChg>
        <pc:spChg chg="add del mod">
          <ac:chgData name="SATO Ryo(佐藤 諒)" userId="eaa7c7b5-97cd-46b2-9955-9b34cdd109d4" providerId="ADAL" clId="{A7EFA610-E831-4B55-B640-1D6CAD3715A9}" dt="2025-07-07T00:43:22.046" v="1561" actId="478"/>
          <ac:spMkLst>
            <pc:docMk/>
            <pc:sldMk cId="2320277978" sldId="257"/>
            <ac:spMk id="25" creationId="{E7142C4F-63E1-F5E3-B907-FBCD09721B82}"/>
          </ac:spMkLst>
        </pc:spChg>
        <pc:spChg chg="add del mod">
          <ac:chgData name="SATO Ryo(佐藤 諒)" userId="eaa7c7b5-97cd-46b2-9955-9b34cdd109d4" providerId="ADAL" clId="{A7EFA610-E831-4B55-B640-1D6CAD3715A9}" dt="2025-07-07T00:43:33.927" v="1563" actId="478"/>
          <ac:spMkLst>
            <pc:docMk/>
            <pc:sldMk cId="2320277978" sldId="257"/>
            <ac:spMk id="26" creationId="{88BCC745-CCA1-751F-76EB-2FAD2809428E}"/>
          </ac:spMkLst>
        </pc:spChg>
        <pc:spChg chg="add mod">
          <ac:chgData name="SATO Ryo(佐藤 諒)" userId="eaa7c7b5-97cd-46b2-9955-9b34cdd109d4" providerId="ADAL" clId="{A7EFA610-E831-4B55-B640-1D6CAD3715A9}" dt="2025-07-07T01:00:34.908" v="1590" actId="14100"/>
          <ac:spMkLst>
            <pc:docMk/>
            <pc:sldMk cId="2320277978" sldId="257"/>
            <ac:spMk id="27" creationId="{0D9FD005-6536-9E0C-23DA-9C8B043EF580}"/>
          </ac:spMkLst>
        </pc:spChg>
        <pc:spChg chg="add mod">
          <ac:chgData name="SATO Ryo(佐藤 諒)" userId="eaa7c7b5-97cd-46b2-9955-9b34cdd109d4" providerId="ADAL" clId="{A7EFA610-E831-4B55-B640-1D6CAD3715A9}" dt="2025-07-07T01:01:15.684" v="1597" actId="1076"/>
          <ac:spMkLst>
            <pc:docMk/>
            <pc:sldMk cId="2320277978" sldId="257"/>
            <ac:spMk id="28" creationId="{3ABDCBAB-B9D5-D959-6A3D-9AABCD04809C}"/>
          </ac:spMkLst>
        </pc:spChg>
        <pc:spChg chg="add del mod">
          <ac:chgData name="SATO Ryo(佐藤 諒)" userId="eaa7c7b5-97cd-46b2-9955-9b34cdd109d4" providerId="ADAL" clId="{A7EFA610-E831-4B55-B640-1D6CAD3715A9}" dt="2025-07-07T01:02:16.783" v="1605" actId="478"/>
          <ac:spMkLst>
            <pc:docMk/>
            <pc:sldMk cId="2320277978" sldId="257"/>
            <ac:spMk id="29" creationId="{E013C604-8460-AA61-1DF6-4CB0F3761467}"/>
          </ac:spMkLst>
        </pc:spChg>
        <pc:spChg chg="add mod">
          <ac:chgData name="SATO Ryo(佐藤 諒)" userId="eaa7c7b5-97cd-46b2-9955-9b34cdd109d4" providerId="ADAL" clId="{A7EFA610-E831-4B55-B640-1D6CAD3715A9}" dt="2025-07-07T03:17:17.861" v="3165" actId="114"/>
          <ac:spMkLst>
            <pc:docMk/>
            <pc:sldMk cId="2320277978" sldId="257"/>
            <ac:spMk id="30" creationId="{43CB091C-2CFF-F242-8BD9-3EA4E0F388EE}"/>
          </ac:spMkLst>
        </pc:spChg>
        <pc:spChg chg="add del mod">
          <ac:chgData name="SATO Ryo(佐藤 諒)" userId="eaa7c7b5-97cd-46b2-9955-9b34cdd109d4" providerId="ADAL" clId="{A7EFA610-E831-4B55-B640-1D6CAD3715A9}" dt="2025-07-07T02:27:16.436" v="2502" actId="478"/>
          <ac:spMkLst>
            <pc:docMk/>
            <pc:sldMk cId="2320277978" sldId="257"/>
            <ac:spMk id="32" creationId="{AC949499-8090-831C-7716-B47227447D8D}"/>
          </ac:spMkLst>
        </pc:spChg>
        <pc:spChg chg="add mod">
          <ac:chgData name="SATO Ryo(佐藤 諒)" userId="eaa7c7b5-97cd-46b2-9955-9b34cdd109d4" providerId="ADAL" clId="{A7EFA610-E831-4B55-B640-1D6CAD3715A9}" dt="2025-07-07T03:16:48.777" v="3162" actId="20577"/>
          <ac:spMkLst>
            <pc:docMk/>
            <pc:sldMk cId="2320277978" sldId="257"/>
            <ac:spMk id="34" creationId="{C1C8E4D5-5E45-706D-8887-641BC80B21DB}"/>
          </ac:spMkLst>
        </pc:spChg>
        <pc:picChg chg="del">
          <ac:chgData name="SATO Ryo(佐藤 諒)" userId="eaa7c7b5-97cd-46b2-9955-9b34cdd109d4" providerId="ADAL" clId="{A7EFA610-E831-4B55-B640-1D6CAD3715A9}" dt="2025-07-04T10:30:13.931" v="144" actId="478"/>
          <ac:picMkLst>
            <pc:docMk/>
            <pc:sldMk cId="2320277978" sldId="257"/>
            <ac:picMk id="5" creationId="{36C2F5FC-02F5-87B8-2C78-E5DE16A3179E}"/>
          </ac:picMkLst>
        </pc:picChg>
        <pc:picChg chg="mod">
          <ac:chgData name="SATO Ryo(佐藤 諒)" userId="eaa7c7b5-97cd-46b2-9955-9b34cdd109d4" providerId="ADAL" clId="{A7EFA610-E831-4B55-B640-1D6CAD3715A9}" dt="2025-07-04T10:31:00.968" v="149" actId="14100"/>
          <ac:picMkLst>
            <pc:docMk/>
            <pc:sldMk cId="2320277978" sldId="257"/>
            <ac:picMk id="7" creationId="{9B3AFBB1-CF20-65DC-A083-AA49D4995C33}"/>
          </ac:picMkLst>
        </pc:picChg>
        <pc:picChg chg="add mod">
          <ac:chgData name="SATO Ryo(佐藤 諒)" userId="eaa7c7b5-97cd-46b2-9955-9b34cdd109d4" providerId="ADAL" clId="{A7EFA610-E831-4B55-B640-1D6CAD3715A9}" dt="2025-07-04T10:30:53.417" v="147" actId="14100"/>
          <ac:picMkLst>
            <pc:docMk/>
            <pc:sldMk cId="2320277978" sldId="257"/>
            <ac:picMk id="9" creationId="{89A3BC61-CE4A-6C3E-E7AF-80BCD15667F5}"/>
          </ac:picMkLst>
        </pc:picChg>
        <pc:picChg chg="add del mod">
          <ac:chgData name="SATO Ryo(佐藤 諒)" userId="eaa7c7b5-97cd-46b2-9955-9b34cdd109d4" providerId="ADAL" clId="{A7EFA610-E831-4B55-B640-1D6CAD3715A9}" dt="2025-07-07T02:27:10.749" v="2500" actId="478"/>
          <ac:picMkLst>
            <pc:docMk/>
            <pc:sldMk cId="2320277978" sldId="257"/>
            <ac:picMk id="31" creationId="{B351E5C1-6CB8-FCB9-B5AF-78EECC6967E9}"/>
          </ac:picMkLst>
        </pc:picChg>
        <pc:cxnChg chg="add del mod">
          <ac:chgData name="SATO Ryo(佐藤 諒)" userId="eaa7c7b5-97cd-46b2-9955-9b34cdd109d4" providerId="ADAL" clId="{A7EFA610-E831-4B55-B640-1D6CAD3715A9}" dt="2025-07-07T02:19:18.285" v="2328" actId="478"/>
          <ac:cxnSpMkLst>
            <pc:docMk/>
            <pc:sldMk cId="2320277978" sldId="257"/>
            <ac:cxnSpMk id="13" creationId="{96C8AC3B-F5EB-1614-E7F4-76A10265798F}"/>
          </ac:cxnSpMkLst>
        </pc:cxnChg>
        <pc:cxnChg chg="add del mod">
          <ac:chgData name="SATO Ryo(佐藤 諒)" userId="eaa7c7b5-97cd-46b2-9955-9b34cdd109d4" providerId="ADAL" clId="{A7EFA610-E831-4B55-B640-1D6CAD3715A9}" dt="2025-07-07T02:19:15.876" v="2327" actId="478"/>
          <ac:cxnSpMkLst>
            <pc:docMk/>
            <pc:sldMk cId="2320277978" sldId="257"/>
            <ac:cxnSpMk id="14" creationId="{E7267E52-66BC-0503-49A1-990C168C9877}"/>
          </ac:cxnSpMkLst>
        </pc:cxnChg>
        <pc:cxnChg chg="add del mod">
          <ac:chgData name="SATO Ryo(佐藤 諒)" userId="eaa7c7b5-97cd-46b2-9955-9b34cdd109d4" providerId="ADAL" clId="{A7EFA610-E831-4B55-B640-1D6CAD3715A9}" dt="2025-07-07T02:19:19.684" v="2329" actId="478"/>
          <ac:cxnSpMkLst>
            <pc:docMk/>
            <pc:sldMk cId="2320277978" sldId="257"/>
            <ac:cxnSpMk id="15" creationId="{B8F5183D-F0C5-DB9A-2CC6-A242C4D3A413}"/>
          </ac:cxnSpMkLst>
        </pc:cxnChg>
        <pc:cxnChg chg="add mod">
          <ac:chgData name="SATO Ryo(佐藤 諒)" userId="eaa7c7b5-97cd-46b2-9955-9b34cdd109d4" providerId="ADAL" clId="{A7EFA610-E831-4B55-B640-1D6CAD3715A9}" dt="2025-07-07T02:55:59.753" v="2738"/>
          <ac:cxnSpMkLst>
            <pc:docMk/>
            <pc:sldMk cId="2320277978" sldId="257"/>
            <ac:cxnSpMk id="33" creationId="{9870BFF9-C8F2-8940-DD53-3305776FA394}"/>
          </ac:cxnSpMkLst>
        </pc:cxnChg>
      </pc:sldChg>
      <pc:sldChg chg="addSp modSp mod ord modNotesTx">
        <pc:chgData name="SATO Ryo(佐藤 諒)" userId="eaa7c7b5-97cd-46b2-9955-9b34cdd109d4" providerId="ADAL" clId="{A7EFA610-E831-4B55-B640-1D6CAD3715A9}" dt="2025-07-07T03:17:34.989" v="3167" actId="114"/>
        <pc:sldMkLst>
          <pc:docMk/>
          <pc:sldMk cId="3055677552" sldId="258"/>
        </pc:sldMkLst>
        <pc:spChg chg="add mod">
          <ac:chgData name="SATO Ryo(佐藤 諒)" userId="eaa7c7b5-97cd-46b2-9955-9b34cdd109d4" providerId="ADAL" clId="{A7EFA610-E831-4B55-B640-1D6CAD3715A9}" dt="2025-07-07T03:17:34.989" v="3167" actId="114"/>
          <ac:spMkLst>
            <pc:docMk/>
            <pc:sldMk cId="3055677552" sldId="258"/>
            <ac:spMk id="4" creationId="{B8E1EB05-9681-FAC9-C312-4CE5A3335F6F}"/>
          </ac:spMkLst>
        </pc:spChg>
        <pc:spChg chg="mod">
          <ac:chgData name="SATO Ryo(佐藤 諒)" userId="eaa7c7b5-97cd-46b2-9955-9b34cdd109d4" providerId="ADAL" clId="{A7EFA610-E831-4B55-B640-1D6CAD3715A9}" dt="2025-07-04T10:40:01" v="321" actId="20577"/>
          <ac:spMkLst>
            <pc:docMk/>
            <pc:sldMk cId="3055677552" sldId="258"/>
            <ac:spMk id="5" creationId="{B030F4CA-CF8D-DAFD-42EE-38FB860115BC}"/>
          </ac:spMkLst>
        </pc:spChg>
        <pc:spChg chg="mod">
          <ac:chgData name="SATO Ryo(佐藤 諒)" userId="eaa7c7b5-97cd-46b2-9955-9b34cdd109d4" providerId="ADAL" clId="{A7EFA610-E831-4B55-B640-1D6CAD3715A9}" dt="2025-07-07T02:57:32.054" v="2813" actId="20577"/>
          <ac:spMkLst>
            <pc:docMk/>
            <pc:sldMk cId="3055677552" sldId="258"/>
            <ac:spMk id="6" creationId="{C2E565A0-690B-F060-69BB-4B40A8DE1425}"/>
          </ac:spMkLst>
        </pc:spChg>
        <pc:spChg chg="mod">
          <ac:chgData name="SATO Ryo(佐藤 諒)" userId="eaa7c7b5-97cd-46b2-9955-9b34cdd109d4" providerId="ADAL" clId="{A7EFA610-E831-4B55-B640-1D6CAD3715A9}" dt="2025-07-07T01:58:48.007" v="2185" actId="20577"/>
          <ac:spMkLst>
            <pc:docMk/>
            <pc:sldMk cId="3055677552" sldId="258"/>
            <ac:spMk id="8" creationId="{DE534AB3-EC39-C67A-D489-E06D78A1A8D7}"/>
          </ac:spMkLst>
        </pc:spChg>
        <pc:spChg chg="add mod">
          <ac:chgData name="SATO Ryo(佐藤 諒)" userId="eaa7c7b5-97cd-46b2-9955-9b34cdd109d4" providerId="ADAL" clId="{A7EFA610-E831-4B55-B640-1D6CAD3715A9}" dt="2025-07-07T03:16:18.833" v="3146" actId="20577"/>
          <ac:spMkLst>
            <pc:docMk/>
            <pc:sldMk cId="3055677552" sldId="258"/>
            <ac:spMk id="12" creationId="{95C8C816-8502-DB16-F42E-5CF113B221C5}"/>
          </ac:spMkLst>
        </pc:spChg>
        <pc:cxnChg chg="add">
          <ac:chgData name="SATO Ryo(佐藤 諒)" userId="eaa7c7b5-97cd-46b2-9955-9b34cdd109d4" providerId="ADAL" clId="{A7EFA610-E831-4B55-B640-1D6CAD3715A9}" dt="2025-07-07T02:55:40.943" v="2734" actId="11529"/>
          <ac:cxnSpMkLst>
            <pc:docMk/>
            <pc:sldMk cId="3055677552" sldId="258"/>
            <ac:cxnSpMk id="11" creationId="{F69D8D07-5645-3333-1E7F-CB0862AF6918}"/>
          </ac:cxnSpMkLst>
        </pc:cxnChg>
      </pc:sldChg>
      <pc:sldChg chg="addSp delSp modSp mod ord modNotesTx">
        <pc:chgData name="SATO Ryo(佐藤 諒)" userId="eaa7c7b5-97cd-46b2-9955-9b34cdd109d4" providerId="ADAL" clId="{A7EFA610-E831-4B55-B640-1D6CAD3715A9}" dt="2025-07-07T05:10:15.934" v="3887" actId="20577"/>
        <pc:sldMkLst>
          <pc:docMk/>
          <pc:sldMk cId="703485050" sldId="259"/>
        </pc:sldMkLst>
        <pc:spChg chg="add mod">
          <ac:chgData name="SATO Ryo(佐藤 諒)" userId="eaa7c7b5-97cd-46b2-9955-9b34cdd109d4" providerId="ADAL" clId="{A7EFA610-E831-4B55-B640-1D6CAD3715A9}" dt="2025-07-07T00:14:54.991" v="899"/>
          <ac:spMkLst>
            <pc:docMk/>
            <pc:sldMk cId="703485050" sldId="259"/>
            <ac:spMk id="2" creationId="{DA4C827B-8949-8C15-F6CD-131CCF61DC9F}"/>
          </ac:spMkLst>
        </pc:spChg>
        <pc:spChg chg="add mod">
          <ac:chgData name="SATO Ryo(佐藤 諒)" userId="eaa7c7b5-97cd-46b2-9955-9b34cdd109d4" providerId="ADAL" clId="{A7EFA610-E831-4B55-B640-1D6CAD3715A9}" dt="2025-07-07T03:17:41.184" v="3170" actId="114"/>
          <ac:spMkLst>
            <pc:docMk/>
            <pc:sldMk cId="703485050" sldId="259"/>
            <ac:spMk id="3" creationId="{0704746D-AAEC-305C-D412-2C1669CC87FF}"/>
          </ac:spMkLst>
        </pc:spChg>
        <pc:spChg chg="mod">
          <ac:chgData name="SATO Ryo(佐藤 諒)" userId="eaa7c7b5-97cd-46b2-9955-9b34cdd109d4" providerId="ADAL" clId="{A7EFA610-E831-4B55-B640-1D6CAD3715A9}" dt="2025-07-07T02:49:04.268" v="2731" actId="1036"/>
          <ac:spMkLst>
            <pc:docMk/>
            <pc:sldMk cId="703485050" sldId="259"/>
            <ac:spMk id="6" creationId="{3B1EA841-BF81-81E4-A0CF-D4E763F77D91}"/>
          </ac:spMkLst>
        </pc:spChg>
        <pc:spChg chg="add mod">
          <ac:chgData name="SATO Ryo(佐藤 諒)" userId="eaa7c7b5-97cd-46b2-9955-9b34cdd109d4" providerId="ADAL" clId="{A7EFA610-E831-4B55-B640-1D6CAD3715A9}" dt="2025-07-07T03:16:38.748" v="3156" actId="20577"/>
          <ac:spMkLst>
            <pc:docMk/>
            <pc:sldMk cId="703485050" sldId="259"/>
            <ac:spMk id="10" creationId="{1340D033-312B-8476-49E5-36880C367925}"/>
          </ac:spMkLst>
        </pc:spChg>
        <pc:spChg chg="del mod">
          <ac:chgData name="SATO Ryo(佐藤 諒)" userId="eaa7c7b5-97cd-46b2-9955-9b34cdd109d4" providerId="ADAL" clId="{A7EFA610-E831-4B55-B640-1D6CAD3715A9}" dt="2025-07-07T01:33:02.620" v="1929"/>
          <ac:spMkLst>
            <pc:docMk/>
            <pc:sldMk cId="703485050" sldId="259"/>
            <ac:spMk id="16" creationId="{2F46E666-1727-A858-2DD4-E4AD86C96AC4}"/>
          </ac:spMkLst>
        </pc:spChg>
        <pc:spChg chg="mod">
          <ac:chgData name="SATO Ryo(佐藤 諒)" userId="eaa7c7b5-97cd-46b2-9955-9b34cdd109d4" providerId="ADAL" clId="{A7EFA610-E831-4B55-B640-1D6CAD3715A9}" dt="2025-07-04T10:41:32.024" v="330" actId="20577"/>
          <ac:spMkLst>
            <pc:docMk/>
            <pc:sldMk cId="703485050" sldId="259"/>
            <ac:spMk id="31" creationId="{B9F50370-BFC2-CF4E-9399-4A2332B2AE48}"/>
          </ac:spMkLst>
        </pc:spChg>
        <pc:spChg chg="mod">
          <ac:chgData name="SATO Ryo(佐藤 諒)" userId="eaa7c7b5-97cd-46b2-9955-9b34cdd109d4" providerId="ADAL" clId="{A7EFA610-E831-4B55-B640-1D6CAD3715A9}" dt="2025-07-07T05:10:15.934" v="3887" actId="20577"/>
          <ac:spMkLst>
            <pc:docMk/>
            <pc:sldMk cId="703485050" sldId="259"/>
            <ac:spMk id="35" creationId="{3FBE6D72-7B0D-47E9-BEEA-926B608B3D7C}"/>
          </ac:spMkLst>
        </pc:spChg>
        <pc:grpChg chg="del">
          <ac:chgData name="SATO Ryo(佐藤 諒)" userId="eaa7c7b5-97cd-46b2-9955-9b34cdd109d4" providerId="ADAL" clId="{A7EFA610-E831-4B55-B640-1D6CAD3715A9}" dt="2025-07-04T10:40:18.658" v="322" actId="478"/>
          <ac:grpSpMkLst>
            <pc:docMk/>
            <pc:sldMk cId="703485050" sldId="259"/>
            <ac:grpSpMk id="26" creationId="{A91A22EA-3D93-98C9-9294-F1688A4DE01E}"/>
          </ac:grpSpMkLst>
        </pc:grpChg>
        <pc:grpChg chg="mod">
          <ac:chgData name="SATO Ryo(佐藤 諒)" userId="eaa7c7b5-97cd-46b2-9955-9b34cdd109d4" providerId="ADAL" clId="{A7EFA610-E831-4B55-B640-1D6CAD3715A9}" dt="2025-07-04T10:40:25.980" v="323" actId="1076"/>
          <ac:grpSpMkLst>
            <pc:docMk/>
            <pc:sldMk cId="703485050" sldId="259"/>
            <ac:grpSpMk id="29" creationId="{8AC37C8E-538C-B21C-CC33-E18D6EA4EC3D}"/>
          </ac:grpSpMkLst>
        </pc:grpChg>
        <pc:grpChg chg="mod">
          <ac:chgData name="SATO Ryo(佐藤 諒)" userId="eaa7c7b5-97cd-46b2-9955-9b34cdd109d4" providerId="ADAL" clId="{A7EFA610-E831-4B55-B640-1D6CAD3715A9}" dt="2025-07-04T10:40:44.336" v="326" actId="1076"/>
          <ac:grpSpMkLst>
            <pc:docMk/>
            <pc:sldMk cId="703485050" sldId="259"/>
            <ac:grpSpMk id="33" creationId="{0FBE6BAB-50F5-0C48-AA46-C0F4C6AD8328}"/>
          </ac:grpSpMkLst>
        </pc:grpChg>
        <pc:cxnChg chg="add mod">
          <ac:chgData name="SATO Ryo(佐藤 諒)" userId="eaa7c7b5-97cd-46b2-9955-9b34cdd109d4" providerId="ADAL" clId="{A7EFA610-E831-4B55-B640-1D6CAD3715A9}" dt="2025-07-07T02:55:56.824" v="2737" actId="1036"/>
          <ac:cxnSpMkLst>
            <pc:docMk/>
            <pc:sldMk cId="703485050" sldId="259"/>
            <ac:cxnSpMk id="4" creationId="{5ED6576E-FDB6-81FC-C222-B2AFEC2B487A}"/>
          </ac:cxnSpMkLst>
        </pc:cxnChg>
        <pc:cxnChg chg="add mod">
          <ac:chgData name="SATO Ryo(佐藤 諒)" userId="eaa7c7b5-97cd-46b2-9955-9b34cdd109d4" providerId="ADAL" clId="{A7EFA610-E831-4B55-B640-1D6CAD3715A9}" dt="2025-07-07T03:15:18.905" v="3136"/>
          <ac:cxnSpMkLst>
            <pc:docMk/>
            <pc:sldMk cId="703485050" sldId="259"/>
            <ac:cxnSpMk id="5" creationId="{4EF03F5F-D266-0223-B148-58F2A2A2A72C}"/>
          </ac:cxnSpMkLst>
        </pc:cxnChg>
        <pc:cxnChg chg="add mod">
          <ac:chgData name="SATO Ryo(佐藤 諒)" userId="eaa7c7b5-97cd-46b2-9955-9b34cdd109d4" providerId="ADAL" clId="{A7EFA610-E831-4B55-B640-1D6CAD3715A9}" dt="2025-07-07T03:15:30.503" v="3137"/>
          <ac:cxnSpMkLst>
            <pc:docMk/>
            <pc:sldMk cId="703485050" sldId="259"/>
            <ac:cxnSpMk id="7" creationId="{D89421FA-112B-D981-BBBF-C0AE5A0AD3AE}"/>
          </ac:cxnSpMkLst>
        </pc:cxnChg>
        <pc:cxnChg chg="add mod">
          <ac:chgData name="SATO Ryo(佐藤 諒)" userId="eaa7c7b5-97cd-46b2-9955-9b34cdd109d4" providerId="ADAL" clId="{A7EFA610-E831-4B55-B640-1D6CAD3715A9}" dt="2025-07-07T03:15:39.329" v="3138"/>
          <ac:cxnSpMkLst>
            <pc:docMk/>
            <pc:sldMk cId="703485050" sldId="259"/>
            <ac:cxnSpMk id="8" creationId="{B7A7097B-C076-4568-C2A4-7386512AD528}"/>
          </ac:cxnSpMkLst>
        </pc:cxnChg>
      </pc:sldChg>
      <pc:sldChg chg="addSp delSp modSp mod ord modNotesTx">
        <pc:chgData name="SATO Ryo(佐藤 諒)" userId="eaa7c7b5-97cd-46b2-9955-9b34cdd109d4" providerId="ADAL" clId="{A7EFA610-E831-4B55-B640-1D6CAD3715A9}" dt="2025-07-07T03:19:58.131" v="3196" actId="114"/>
        <pc:sldMkLst>
          <pc:docMk/>
          <pc:sldMk cId="3042874907" sldId="260"/>
        </pc:sldMkLst>
        <pc:spChg chg="add mod">
          <ac:chgData name="SATO Ryo(佐藤 諒)" userId="eaa7c7b5-97cd-46b2-9955-9b34cdd109d4" providerId="ADAL" clId="{A7EFA610-E831-4B55-B640-1D6CAD3715A9}" dt="2025-07-07T00:14:57.771" v="900"/>
          <ac:spMkLst>
            <pc:docMk/>
            <pc:sldMk cId="3042874907" sldId="260"/>
            <ac:spMk id="2" creationId="{08EEAC9C-9CAE-83FB-449A-C5C4A9431894}"/>
          </ac:spMkLst>
        </pc:spChg>
        <pc:spChg chg="add mod">
          <ac:chgData name="SATO Ryo(佐藤 諒)" userId="eaa7c7b5-97cd-46b2-9955-9b34cdd109d4" providerId="ADAL" clId="{A7EFA610-E831-4B55-B640-1D6CAD3715A9}" dt="2025-07-07T03:19:58.131" v="3196" actId="114"/>
          <ac:spMkLst>
            <pc:docMk/>
            <pc:sldMk cId="3042874907" sldId="260"/>
            <ac:spMk id="3" creationId="{AA019892-E16C-499F-4574-1EA9CAFF0A6E}"/>
          </ac:spMkLst>
        </pc:spChg>
        <pc:spChg chg="add del mod">
          <ac:chgData name="SATO Ryo(佐藤 諒)" userId="eaa7c7b5-97cd-46b2-9955-9b34cdd109d4" providerId="ADAL" clId="{A7EFA610-E831-4B55-B640-1D6CAD3715A9}" dt="2025-07-07T02:27:29.560" v="2506" actId="478"/>
          <ac:spMkLst>
            <pc:docMk/>
            <pc:sldMk cId="3042874907" sldId="260"/>
            <ac:spMk id="4" creationId="{2B4AA7CE-1DEE-F5D1-2A4A-DB958D1C9423}"/>
          </ac:spMkLst>
        </pc:spChg>
        <pc:spChg chg="mod">
          <ac:chgData name="SATO Ryo(佐藤 諒)" userId="eaa7c7b5-97cd-46b2-9955-9b34cdd109d4" providerId="ADAL" clId="{A7EFA610-E831-4B55-B640-1D6CAD3715A9}" dt="2025-07-07T01:49:07.668" v="2091" actId="20577"/>
          <ac:spMkLst>
            <pc:docMk/>
            <pc:sldMk cId="3042874907" sldId="260"/>
            <ac:spMk id="6" creationId="{6ED7A773-D4E9-6858-DF8B-D51317F2C70F}"/>
          </ac:spMkLst>
        </pc:spChg>
        <pc:spChg chg="add mod">
          <ac:chgData name="SATO Ryo(佐藤 諒)" userId="eaa7c7b5-97cd-46b2-9955-9b34cdd109d4" providerId="ADAL" clId="{A7EFA610-E831-4B55-B640-1D6CAD3715A9}" dt="2025-07-07T02:30:06.393" v="2539" actId="1035"/>
          <ac:spMkLst>
            <pc:docMk/>
            <pc:sldMk cId="3042874907" sldId="260"/>
            <ac:spMk id="7" creationId="{66E4C197-9A34-0126-E0D8-E1E48EB911D1}"/>
          </ac:spMkLst>
        </pc:spChg>
        <pc:spChg chg="add mod">
          <ac:chgData name="SATO Ryo(佐藤 諒)" userId="eaa7c7b5-97cd-46b2-9955-9b34cdd109d4" providerId="ADAL" clId="{A7EFA610-E831-4B55-B640-1D6CAD3715A9}" dt="2025-07-07T03:18:15.992" v="3174"/>
          <ac:spMkLst>
            <pc:docMk/>
            <pc:sldMk cId="3042874907" sldId="260"/>
            <ac:spMk id="9" creationId="{EF3018C1-F5BB-5C4B-D579-3DB4BD0A20F8}"/>
          </ac:spMkLst>
        </pc:spChg>
        <pc:cxnChg chg="add mod">
          <ac:chgData name="SATO Ryo(佐藤 諒)" userId="eaa7c7b5-97cd-46b2-9955-9b34cdd109d4" providerId="ADAL" clId="{A7EFA610-E831-4B55-B640-1D6CAD3715A9}" dt="2025-07-07T02:56:17.270" v="2742"/>
          <ac:cxnSpMkLst>
            <pc:docMk/>
            <pc:sldMk cId="3042874907" sldId="260"/>
            <ac:cxnSpMk id="8" creationId="{5544C8B8-ECB3-D41C-FF8A-4A4EDC84C13B}"/>
          </ac:cxnSpMkLst>
        </pc:cxnChg>
      </pc:sldChg>
      <pc:sldChg chg="addSp delSp modSp mod modNotesTx">
        <pc:chgData name="SATO Ryo(佐藤 諒)" userId="eaa7c7b5-97cd-46b2-9955-9b34cdd109d4" providerId="ADAL" clId="{A7EFA610-E831-4B55-B640-1D6CAD3715A9}" dt="2025-07-07T03:22:10.103" v="3250" actId="20577"/>
        <pc:sldMkLst>
          <pc:docMk/>
          <pc:sldMk cId="2081255920" sldId="262"/>
        </pc:sldMkLst>
        <pc:spChg chg="add mod">
          <ac:chgData name="SATO Ryo(佐藤 諒)" userId="eaa7c7b5-97cd-46b2-9955-9b34cdd109d4" providerId="ADAL" clId="{A7EFA610-E831-4B55-B640-1D6CAD3715A9}" dt="2025-07-07T00:14:34.912" v="897"/>
          <ac:spMkLst>
            <pc:docMk/>
            <pc:sldMk cId="2081255920" sldId="262"/>
            <ac:spMk id="2" creationId="{D5CBE972-45E3-34E4-1E25-FABCD238743B}"/>
          </ac:spMkLst>
        </pc:spChg>
        <pc:spChg chg="add mod">
          <ac:chgData name="SATO Ryo(佐藤 諒)" userId="eaa7c7b5-97cd-46b2-9955-9b34cdd109d4" providerId="ADAL" clId="{A7EFA610-E831-4B55-B640-1D6CAD3715A9}" dt="2025-07-07T03:22:10.103" v="3250" actId="20577"/>
          <ac:spMkLst>
            <pc:docMk/>
            <pc:sldMk cId="2081255920" sldId="262"/>
            <ac:spMk id="4" creationId="{64C66495-0BAB-E2AE-5645-841AF98831CD}"/>
          </ac:spMkLst>
        </pc:spChg>
        <pc:spChg chg="add mod">
          <ac:chgData name="SATO Ryo(佐藤 諒)" userId="eaa7c7b5-97cd-46b2-9955-9b34cdd109d4" providerId="ADAL" clId="{A7EFA610-E831-4B55-B640-1D6CAD3715A9}" dt="2025-07-07T03:20:09.672" v="3199" actId="114"/>
          <ac:spMkLst>
            <pc:docMk/>
            <pc:sldMk cId="2081255920" sldId="262"/>
            <ac:spMk id="5" creationId="{E4F87BB5-1F3F-FF57-EA4B-9A37B5A0B343}"/>
          </ac:spMkLst>
        </pc:spChg>
        <pc:spChg chg="add mod">
          <ac:chgData name="SATO Ryo(佐藤 諒)" userId="eaa7c7b5-97cd-46b2-9955-9b34cdd109d4" providerId="ADAL" clId="{A7EFA610-E831-4B55-B640-1D6CAD3715A9}" dt="2025-07-07T03:18:21.325" v="3177"/>
          <ac:spMkLst>
            <pc:docMk/>
            <pc:sldMk cId="2081255920" sldId="262"/>
            <ac:spMk id="7" creationId="{D492DD5E-1D3D-3C71-70B5-82938B1AFFB8}"/>
          </ac:spMkLst>
        </pc:spChg>
        <pc:spChg chg="mod">
          <ac:chgData name="SATO Ryo(佐藤 諒)" userId="eaa7c7b5-97cd-46b2-9955-9b34cdd109d4" providerId="ADAL" clId="{A7EFA610-E831-4B55-B640-1D6CAD3715A9}" dt="2025-07-07T02:22:38.182" v="2413" actId="20577"/>
          <ac:spMkLst>
            <pc:docMk/>
            <pc:sldMk cId="2081255920" sldId="262"/>
            <ac:spMk id="18" creationId="{AA8DE3B3-D5D6-7F82-28B8-1F2D665758B7}"/>
          </ac:spMkLst>
        </pc:spChg>
        <pc:spChg chg="del">
          <ac:chgData name="SATO Ryo(佐藤 諒)" userId="eaa7c7b5-97cd-46b2-9955-9b34cdd109d4" providerId="ADAL" clId="{A7EFA610-E831-4B55-B640-1D6CAD3715A9}" dt="2025-07-07T01:49:38.445" v="2096" actId="478"/>
          <ac:spMkLst>
            <pc:docMk/>
            <pc:sldMk cId="2081255920" sldId="262"/>
            <ac:spMk id="19" creationId="{32506897-077E-9D74-35C9-8F9A499B4D9F}"/>
          </ac:spMkLst>
        </pc:spChg>
        <pc:spChg chg="mod">
          <ac:chgData name="SATO Ryo(佐藤 諒)" userId="eaa7c7b5-97cd-46b2-9955-9b34cdd109d4" providerId="ADAL" clId="{A7EFA610-E831-4B55-B640-1D6CAD3715A9}" dt="2025-07-07T01:49:39.818" v="2097" actId="20577"/>
          <ac:spMkLst>
            <pc:docMk/>
            <pc:sldMk cId="2081255920" sldId="262"/>
            <ac:spMk id="22" creationId="{B37E9D64-261F-920D-7491-F4D9FCECFB78}"/>
          </ac:spMkLst>
        </pc:spChg>
        <pc:spChg chg="mod">
          <ac:chgData name="SATO Ryo(佐藤 諒)" userId="eaa7c7b5-97cd-46b2-9955-9b34cdd109d4" providerId="ADAL" clId="{A7EFA610-E831-4B55-B640-1D6CAD3715A9}" dt="2025-07-07T01:49:41.509" v="2098" actId="20577"/>
          <ac:spMkLst>
            <pc:docMk/>
            <pc:sldMk cId="2081255920" sldId="262"/>
            <ac:spMk id="25" creationId="{3E654D8B-B8FD-E9C5-8EEB-ECD065AC7A05}"/>
          </ac:spMkLst>
        </pc:spChg>
        <pc:spChg chg="mod">
          <ac:chgData name="SATO Ryo(佐藤 諒)" userId="eaa7c7b5-97cd-46b2-9955-9b34cdd109d4" providerId="ADAL" clId="{A7EFA610-E831-4B55-B640-1D6CAD3715A9}" dt="2025-07-07T01:49:44.374" v="2099" actId="20577"/>
          <ac:spMkLst>
            <pc:docMk/>
            <pc:sldMk cId="2081255920" sldId="262"/>
            <ac:spMk id="28" creationId="{66B8F088-D315-FAEB-9932-951C75E7C590}"/>
          </ac:spMkLst>
        </pc:spChg>
        <pc:spChg chg="mod">
          <ac:chgData name="SATO Ryo(佐藤 諒)" userId="eaa7c7b5-97cd-46b2-9955-9b34cdd109d4" providerId="ADAL" clId="{A7EFA610-E831-4B55-B640-1D6CAD3715A9}" dt="2025-07-07T01:49:46.675" v="2100" actId="20577"/>
          <ac:spMkLst>
            <pc:docMk/>
            <pc:sldMk cId="2081255920" sldId="262"/>
            <ac:spMk id="31" creationId="{7067743C-5EA7-3C4E-5963-EB575C0403F2}"/>
          </ac:spMkLst>
        </pc:spChg>
        <pc:spChg chg="mod">
          <ac:chgData name="SATO Ryo(佐藤 諒)" userId="eaa7c7b5-97cd-46b2-9955-9b34cdd109d4" providerId="ADAL" clId="{A7EFA610-E831-4B55-B640-1D6CAD3715A9}" dt="2025-07-04T11:03:10.800" v="729" actId="1076"/>
          <ac:spMkLst>
            <pc:docMk/>
            <pc:sldMk cId="2081255920" sldId="262"/>
            <ac:spMk id="33" creationId="{700832B8-5D03-5580-B02F-B56F665BA190}"/>
          </ac:spMkLst>
        </pc:spChg>
        <pc:spChg chg="mod">
          <ac:chgData name="SATO Ryo(佐藤 諒)" userId="eaa7c7b5-97cd-46b2-9955-9b34cdd109d4" providerId="ADAL" clId="{A7EFA610-E831-4B55-B640-1D6CAD3715A9}" dt="2025-07-07T01:49:48.508" v="2101" actId="20577"/>
          <ac:spMkLst>
            <pc:docMk/>
            <pc:sldMk cId="2081255920" sldId="262"/>
            <ac:spMk id="34" creationId="{1BDB5391-3BB4-A0CD-298E-591C61D1AEEE}"/>
          </ac:spMkLst>
        </pc:spChg>
        <pc:spChg chg="del topLvl">
          <ac:chgData name="SATO Ryo(佐藤 諒)" userId="eaa7c7b5-97cd-46b2-9955-9b34cdd109d4" providerId="ADAL" clId="{A7EFA610-E831-4B55-B640-1D6CAD3715A9}" dt="2025-07-04T10:49:58.404" v="494" actId="478"/>
          <ac:spMkLst>
            <pc:docMk/>
            <pc:sldMk cId="2081255920" sldId="262"/>
            <ac:spMk id="36" creationId="{82E1545F-3ED2-D7D1-3D26-B834938D04BF}"/>
          </ac:spMkLst>
        </pc:spChg>
        <pc:spChg chg="mod topLvl">
          <ac:chgData name="SATO Ryo(佐藤 諒)" userId="eaa7c7b5-97cd-46b2-9955-9b34cdd109d4" providerId="ADAL" clId="{A7EFA610-E831-4B55-B640-1D6CAD3715A9}" dt="2025-07-07T01:49:50.259" v="2102" actId="20577"/>
          <ac:spMkLst>
            <pc:docMk/>
            <pc:sldMk cId="2081255920" sldId="262"/>
            <ac:spMk id="37" creationId="{A77A86D2-FD2F-5748-066E-B3EB62B98DE3}"/>
          </ac:spMkLst>
        </pc:spChg>
        <pc:spChg chg="mod">
          <ac:chgData name="SATO Ryo(佐藤 諒)" userId="eaa7c7b5-97cd-46b2-9955-9b34cdd109d4" providerId="ADAL" clId="{A7EFA610-E831-4B55-B640-1D6CAD3715A9}" dt="2025-07-07T02:14:16.045" v="2319" actId="20577"/>
          <ac:spMkLst>
            <pc:docMk/>
            <pc:sldMk cId="2081255920" sldId="262"/>
            <ac:spMk id="38" creationId="{7FFB282A-485C-E9AC-A6AA-879C08B88291}"/>
          </ac:spMkLst>
        </pc:spChg>
        <pc:spChg chg="del">
          <ac:chgData name="SATO Ryo(佐藤 諒)" userId="eaa7c7b5-97cd-46b2-9955-9b34cdd109d4" providerId="ADAL" clId="{A7EFA610-E831-4B55-B640-1D6CAD3715A9}" dt="2025-07-04T10:36:38.944" v="250" actId="478"/>
          <ac:spMkLst>
            <pc:docMk/>
            <pc:sldMk cId="2081255920" sldId="262"/>
            <ac:spMk id="39" creationId="{950D99CF-733C-EEF9-804C-779DCAD7C0FC}"/>
          </ac:spMkLst>
        </pc:spChg>
        <pc:grpChg chg="add mod">
          <ac:chgData name="SATO Ryo(佐藤 諒)" userId="eaa7c7b5-97cd-46b2-9955-9b34cdd109d4" providerId="ADAL" clId="{A7EFA610-E831-4B55-B640-1D6CAD3715A9}" dt="2025-07-07T02:23:14.303" v="2415" actId="1076"/>
          <ac:grpSpMkLst>
            <pc:docMk/>
            <pc:sldMk cId="2081255920" sldId="262"/>
            <ac:grpSpMk id="3" creationId="{011DC9B6-40FC-6F75-1571-9CD17447BE3F}"/>
          </ac:grpSpMkLst>
        </pc:grpChg>
        <pc:grpChg chg="mod">
          <ac:chgData name="SATO Ryo(佐藤 諒)" userId="eaa7c7b5-97cd-46b2-9955-9b34cdd109d4" providerId="ADAL" clId="{A7EFA610-E831-4B55-B640-1D6CAD3715A9}" dt="2025-07-07T02:23:09.597" v="2414" actId="164"/>
          <ac:grpSpMkLst>
            <pc:docMk/>
            <pc:sldMk cId="2081255920" sldId="262"/>
            <ac:grpSpMk id="20" creationId="{E32C8699-C347-57EC-F425-0D2A09BF0A88}"/>
          </ac:grpSpMkLst>
        </pc:grpChg>
        <pc:grpChg chg="mod">
          <ac:chgData name="SATO Ryo(佐藤 諒)" userId="eaa7c7b5-97cd-46b2-9955-9b34cdd109d4" providerId="ADAL" clId="{A7EFA610-E831-4B55-B640-1D6CAD3715A9}" dt="2025-07-07T02:23:09.597" v="2414" actId="164"/>
          <ac:grpSpMkLst>
            <pc:docMk/>
            <pc:sldMk cId="2081255920" sldId="262"/>
            <ac:grpSpMk id="23" creationId="{B546D47B-8341-0234-AEAE-2C561B3707F0}"/>
          </ac:grpSpMkLst>
        </pc:grpChg>
        <pc:grpChg chg="mod">
          <ac:chgData name="SATO Ryo(佐藤 諒)" userId="eaa7c7b5-97cd-46b2-9955-9b34cdd109d4" providerId="ADAL" clId="{A7EFA610-E831-4B55-B640-1D6CAD3715A9}" dt="2025-07-07T02:23:09.597" v="2414" actId="164"/>
          <ac:grpSpMkLst>
            <pc:docMk/>
            <pc:sldMk cId="2081255920" sldId="262"/>
            <ac:grpSpMk id="26" creationId="{BD3394F3-3801-603E-535D-CB529BB7E6F8}"/>
          </ac:grpSpMkLst>
        </pc:grpChg>
        <pc:grpChg chg="del">
          <ac:chgData name="SATO Ryo(佐藤 諒)" userId="eaa7c7b5-97cd-46b2-9955-9b34cdd109d4" providerId="ADAL" clId="{A7EFA610-E831-4B55-B640-1D6CAD3715A9}" dt="2025-07-04T10:49:58.404" v="494" actId="478"/>
          <ac:grpSpMkLst>
            <pc:docMk/>
            <pc:sldMk cId="2081255920" sldId="262"/>
            <ac:grpSpMk id="35" creationId="{1C0B1FB1-9A35-1C70-764D-5BDE82EE9C02}"/>
          </ac:grpSpMkLst>
        </pc:grpChg>
        <pc:cxnChg chg="add mod">
          <ac:chgData name="SATO Ryo(佐藤 諒)" userId="eaa7c7b5-97cd-46b2-9955-9b34cdd109d4" providerId="ADAL" clId="{A7EFA610-E831-4B55-B640-1D6CAD3715A9}" dt="2025-07-07T02:56:22.707" v="2745"/>
          <ac:cxnSpMkLst>
            <pc:docMk/>
            <pc:sldMk cId="2081255920" sldId="262"/>
            <ac:cxnSpMk id="6" creationId="{ABE6C2F5-D588-542A-1517-161207398178}"/>
          </ac:cxnSpMkLst>
        </pc:cxnChg>
      </pc:sldChg>
      <pc:sldChg chg="addSp delSp modSp mod modNotesTx">
        <pc:chgData name="SATO Ryo(佐藤 諒)" userId="eaa7c7b5-97cd-46b2-9955-9b34cdd109d4" providerId="ADAL" clId="{A7EFA610-E831-4B55-B640-1D6CAD3715A9}" dt="2025-07-07T05:10:52.010" v="3898" actId="20577"/>
        <pc:sldMkLst>
          <pc:docMk/>
          <pc:sldMk cId="1159820434" sldId="263"/>
        </pc:sldMkLst>
        <pc:spChg chg="add mod">
          <ac:chgData name="SATO Ryo(佐藤 諒)" userId="eaa7c7b5-97cd-46b2-9955-9b34cdd109d4" providerId="ADAL" clId="{A7EFA610-E831-4B55-B640-1D6CAD3715A9}" dt="2025-07-07T00:14:42.301" v="898"/>
          <ac:spMkLst>
            <pc:docMk/>
            <pc:sldMk cId="1159820434" sldId="263"/>
            <ac:spMk id="2" creationId="{B3971CB4-0F92-07B0-4657-3D6BECDB039B}"/>
          </ac:spMkLst>
        </pc:spChg>
        <pc:spChg chg="add mod">
          <ac:chgData name="SATO Ryo(佐藤 諒)" userId="eaa7c7b5-97cd-46b2-9955-9b34cdd109d4" providerId="ADAL" clId="{A7EFA610-E831-4B55-B640-1D6CAD3715A9}" dt="2025-07-07T03:20:01.866" v="3197" actId="114"/>
          <ac:spMkLst>
            <pc:docMk/>
            <pc:sldMk cId="1159820434" sldId="263"/>
            <ac:spMk id="4" creationId="{E5AD2715-0324-3553-4102-6F0ED1A86AC7}"/>
          </ac:spMkLst>
        </pc:spChg>
        <pc:spChg chg="add mod">
          <ac:chgData name="SATO Ryo(佐藤 諒)" userId="eaa7c7b5-97cd-46b2-9955-9b34cdd109d4" providerId="ADAL" clId="{A7EFA610-E831-4B55-B640-1D6CAD3715A9}" dt="2025-07-07T03:18:17.834" v="3175"/>
          <ac:spMkLst>
            <pc:docMk/>
            <pc:sldMk cId="1159820434" sldId="263"/>
            <ac:spMk id="7" creationId="{36D15C95-F4F6-48FE-5D51-59B6A363B8A0}"/>
          </ac:spMkLst>
        </pc:spChg>
        <pc:spChg chg="mod ord">
          <ac:chgData name="SATO Ryo(佐藤 諒)" userId="eaa7c7b5-97cd-46b2-9955-9b34cdd109d4" providerId="ADAL" clId="{A7EFA610-E831-4B55-B640-1D6CAD3715A9}" dt="2025-07-04T10:19:05.400" v="138" actId="20577"/>
          <ac:spMkLst>
            <pc:docMk/>
            <pc:sldMk cId="1159820434" sldId="263"/>
            <ac:spMk id="9" creationId="{EEC5BA7D-C56C-7964-E927-3D967A0F7B86}"/>
          </ac:spMkLst>
        </pc:spChg>
        <pc:spChg chg="del">
          <ac:chgData name="SATO Ryo(佐藤 諒)" userId="eaa7c7b5-97cd-46b2-9955-9b34cdd109d4" providerId="ADAL" clId="{A7EFA610-E831-4B55-B640-1D6CAD3715A9}" dt="2025-07-04T10:42:19.640" v="343" actId="478"/>
          <ac:spMkLst>
            <pc:docMk/>
            <pc:sldMk cId="1159820434" sldId="263"/>
            <ac:spMk id="16" creationId="{2F46E666-1727-A858-2DD4-E4AD86C96AC4}"/>
          </ac:spMkLst>
        </pc:spChg>
        <pc:spChg chg="mod">
          <ac:chgData name="SATO Ryo(佐藤 諒)" userId="eaa7c7b5-97cd-46b2-9955-9b34cdd109d4" providerId="ADAL" clId="{A7EFA610-E831-4B55-B640-1D6CAD3715A9}" dt="2025-07-04T10:17:06.283" v="102" actId="1036"/>
          <ac:spMkLst>
            <pc:docMk/>
            <pc:sldMk cId="1159820434" sldId="263"/>
            <ac:spMk id="18" creationId="{0422B571-D9ED-D467-EACE-CC135386E98F}"/>
          </ac:spMkLst>
        </pc:spChg>
        <pc:spChg chg="mod ord">
          <ac:chgData name="SATO Ryo(佐藤 諒)" userId="eaa7c7b5-97cd-46b2-9955-9b34cdd109d4" providerId="ADAL" clId="{A7EFA610-E831-4B55-B640-1D6CAD3715A9}" dt="2025-07-04T10:33:29.368" v="192" actId="20577"/>
          <ac:spMkLst>
            <pc:docMk/>
            <pc:sldMk cId="1159820434" sldId="263"/>
            <ac:spMk id="21" creationId="{F73517CD-358E-236B-07BA-79C85785A284}"/>
          </ac:spMkLst>
        </pc:spChg>
        <pc:spChg chg="mod ord">
          <ac:chgData name="SATO Ryo(佐藤 諒)" userId="eaa7c7b5-97cd-46b2-9955-9b34cdd109d4" providerId="ADAL" clId="{A7EFA610-E831-4B55-B640-1D6CAD3715A9}" dt="2025-07-04T10:34:18.244" v="216" actId="207"/>
          <ac:spMkLst>
            <pc:docMk/>
            <pc:sldMk cId="1159820434" sldId="263"/>
            <ac:spMk id="24" creationId="{74EE0802-3DD2-2DF6-EFD0-B56B9A9ED945}"/>
          </ac:spMkLst>
        </pc:spChg>
        <pc:spChg chg="mod ord">
          <ac:chgData name="SATO Ryo(佐藤 諒)" userId="eaa7c7b5-97cd-46b2-9955-9b34cdd109d4" providerId="ADAL" clId="{A7EFA610-E831-4B55-B640-1D6CAD3715A9}" dt="2025-07-04T10:34:31.056" v="229" actId="207"/>
          <ac:spMkLst>
            <pc:docMk/>
            <pc:sldMk cId="1159820434" sldId="263"/>
            <ac:spMk id="27" creationId="{425D97F0-8B8B-6518-8855-D5142DA1E345}"/>
          </ac:spMkLst>
        </pc:spChg>
        <pc:spChg chg="mod ord">
          <ac:chgData name="SATO Ryo(佐藤 諒)" userId="eaa7c7b5-97cd-46b2-9955-9b34cdd109d4" providerId="ADAL" clId="{A7EFA610-E831-4B55-B640-1D6CAD3715A9}" dt="2025-07-04T10:35:01.812" v="238" actId="207"/>
          <ac:spMkLst>
            <pc:docMk/>
            <pc:sldMk cId="1159820434" sldId="263"/>
            <ac:spMk id="30" creationId="{31F58AD7-0F41-32CD-B0B1-7891F954B3E8}"/>
          </ac:spMkLst>
        </pc:spChg>
        <pc:spChg chg="mod">
          <ac:chgData name="SATO Ryo(佐藤 諒)" userId="eaa7c7b5-97cd-46b2-9955-9b34cdd109d4" providerId="ADAL" clId="{A7EFA610-E831-4B55-B640-1D6CAD3715A9}" dt="2025-07-07T05:10:41.725" v="3892" actId="20577"/>
          <ac:spMkLst>
            <pc:docMk/>
            <pc:sldMk cId="1159820434" sldId="263"/>
            <ac:spMk id="31" creationId="{B9F50370-BFC2-CF4E-9399-4A2332B2AE48}"/>
          </ac:spMkLst>
        </pc:spChg>
        <pc:spChg chg="mod ord">
          <ac:chgData name="SATO Ryo(佐藤 諒)" userId="eaa7c7b5-97cd-46b2-9955-9b34cdd109d4" providerId="ADAL" clId="{A7EFA610-E831-4B55-B640-1D6CAD3715A9}" dt="2025-07-04T10:35:20.239" v="249" actId="207"/>
          <ac:spMkLst>
            <pc:docMk/>
            <pc:sldMk cId="1159820434" sldId="263"/>
            <ac:spMk id="34" creationId="{4B1FD6A7-3DBF-2C29-A6B0-148F4916EB8C}"/>
          </ac:spMkLst>
        </pc:spChg>
        <pc:spChg chg="mod">
          <ac:chgData name="SATO Ryo(佐藤 諒)" userId="eaa7c7b5-97cd-46b2-9955-9b34cdd109d4" providerId="ADAL" clId="{A7EFA610-E831-4B55-B640-1D6CAD3715A9}" dt="2025-07-07T05:10:52.010" v="3898" actId="20577"/>
          <ac:spMkLst>
            <pc:docMk/>
            <pc:sldMk cId="1159820434" sldId="263"/>
            <ac:spMk id="35" creationId="{3FBE6D72-7B0D-47E9-BEEA-926B608B3D7C}"/>
          </ac:spMkLst>
        </pc:spChg>
        <pc:spChg chg="mod">
          <ac:chgData name="SATO Ryo(佐藤 諒)" userId="eaa7c7b5-97cd-46b2-9955-9b34cdd109d4" providerId="ADAL" clId="{A7EFA610-E831-4B55-B640-1D6CAD3715A9}" dt="2025-07-07T02:05:08.170" v="2256" actId="20577"/>
          <ac:spMkLst>
            <pc:docMk/>
            <pc:sldMk cId="1159820434" sldId="263"/>
            <ac:spMk id="36" creationId="{E2D09597-D2AA-8277-B466-97D441682F61}"/>
          </ac:spMkLst>
        </pc:spChg>
        <pc:grpChg chg="add del">
          <ac:chgData name="SATO Ryo(佐藤 諒)" userId="eaa7c7b5-97cd-46b2-9955-9b34cdd109d4" providerId="ADAL" clId="{A7EFA610-E831-4B55-B640-1D6CAD3715A9}" dt="2025-07-04T10:19:14.715" v="140" actId="478"/>
          <ac:grpSpMkLst>
            <pc:docMk/>
            <pc:sldMk cId="1159820434" sldId="263"/>
            <ac:grpSpMk id="20" creationId="{52A72C6F-A46D-2398-279C-54E983351B60}"/>
          </ac:grpSpMkLst>
        </pc:grpChg>
        <pc:grpChg chg="del">
          <ac:chgData name="SATO Ryo(佐藤 諒)" userId="eaa7c7b5-97cd-46b2-9955-9b34cdd109d4" providerId="ADAL" clId="{A7EFA610-E831-4B55-B640-1D6CAD3715A9}" dt="2025-07-04T10:40:55.988" v="327" actId="478"/>
          <ac:grpSpMkLst>
            <pc:docMk/>
            <pc:sldMk cId="1159820434" sldId="263"/>
            <ac:grpSpMk id="26" creationId="{A91A22EA-3D93-98C9-9294-F1688A4DE01E}"/>
          </ac:grpSpMkLst>
        </pc:grpChg>
        <pc:grpChg chg="mod">
          <ac:chgData name="SATO Ryo(佐藤 諒)" userId="eaa7c7b5-97cd-46b2-9955-9b34cdd109d4" providerId="ADAL" clId="{A7EFA610-E831-4B55-B640-1D6CAD3715A9}" dt="2025-07-04T10:41:01.688" v="328" actId="1076"/>
          <ac:grpSpMkLst>
            <pc:docMk/>
            <pc:sldMk cId="1159820434" sldId="263"/>
            <ac:grpSpMk id="29" creationId="{8AC37C8E-538C-B21C-CC33-E18D6EA4EC3D}"/>
          </ac:grpSpMkLst>
        </pc:grpChg>
        <pc:grpChg chg="mod">
          <ac:chgData name="SATO Ryo(佐藤 諒)" userId="eaa7c7b5-97cd-46b2-9955-9b34cdd109d4" providerId="ADAL" clId="{A7EFA610-E831-4B55-B640-1D6CAD3715A9}" dt="2025-07-04T10:41:09.843" v="329" actId="1076"/>
          <ac:grpSpMkLst>
            <pc:docMk/>
            <pc:sldMk cId="1159820434" sldId="263"/>
            <ac:grpSpMk id="33" creationId="{0FBE6BAB-50F5-0C48-AA46-C0F4C6AD8328}"/>
          </ac:grpSpMkLst>
        </pc:grpChg>
        <pc:picChg chg="add del mod">
          <ac:chgData name="SATO Ryo(佐藤 諒)" userId="eaa7c7b5-97cd-46b2-9955-9b34cdd109d4" providerId="ADAL" clId="{A7EFA610-E831-4B55-B640-1D6CAD3715A9}" dt="2025-07-07T02:27:01.893" v="2498" actId="478"/>
          <ac:picMkLst>
            <pc:docMk/>
            <pc:sldMk cId="1159820434" sldId="263"/>
            <ac:picMk id="3" creationId="{5191B4BC-BDAF-3AC4-BC7E-F0680EB11B71}"/>
          </ac:picMkLst>
        </pc:picChg>
        <pc:cxnChg chg="add mod">
          <ac:chgData name="SATO Ryo(佐藤 諒)" userId="eaa7c7b5-97cd-46b2-9955-9b34cdd109d4" providerId="ADAL" clId="{A7EFA610-E831-4B55-B640-1D6CAD3715A9}" dt="2025-07-07T02:56:19.244" v="2743"/>
          <ac:cxnSpMkLst>
            <pc:docMk/>
            <pc:sldMk cId="1159820434" sldId="263"/>
            <ac:cxnSpMk id="5" creationId="{437CC9C2-081B-F4D8-85F2-568680112C7E}"/>
          </ac:cxnSpMkLst>
        </pc:cxnChg>
      </pc:sldChg>
      <pc:sldChg chg="addSp delSp modSp mod modNotesTx">
        <pc:chgData name="SATO Ryo(佐藤 諒)" userId="eaa7c7b5-97cd-46b2-9955-9b34cdd109d4" providerId="ADAL" clId="{A7EFA610-E831-4B55-B640-1D6CAD3715A9}" dt="2025-07-07T05:12:04.441" v="3905" actId="1076"/>
        <pc:sldMkLst>
          <pc:docMk/>
          <pc:sldMk cId="1015848829" sldId="264"/>
        </pc:sldMkLst>
        <pc:spChg chg="add mod">
          <ac:chgData name="SATO Ryo(佐藤 諒)" userId="eaa7c7b5-97cd-46b2-9955-9b34cdd109d4" providerId="ADAL" clId="{A7EFA610-E831-4B55-B640-1D6CAD3715A9}" dt="2025-07-07T00:14:10.726" v="896" actId="688"/>
          <ac:spMkLst>
            <pc:docMk/>
            <pc:sldMk cId="1015848829" sldId="264"/>
            <ac:spMk id="2" creationId="{D028F36F-8530-D932-89A1-4DD78B644E48}"/>
          </ac:spMkLst>
        </pc:spChg>
        <pc:spChg chg="add mod">
          <ac:chgData name="SATO Ryo(佐藤 諒)" userId="eaa7c7b5-97cd-46b2-9955-9b34cdd109d4" providerId="ADAL" clId="{A7EFA610-E831-4B55-B640-1D6CAD3715A9}" dt="2025-07-07T03:20:13.003" v="3200" actId="114"/>
          <ac:spMkLst>
            <pc:docMk/>
            <pc:sldMk cId="1015848829" sldId="264"/>
            <ac:spMk id="3" creationId="{F09BEBC8-6355-92CC-F993-68964E957FE9}"/>
          </ac:spMkLst>
        </pc:spChg>
        <pc:spChg chg="add mod">
          <ac:chgData name="SATO Ryo(佐藤 諒)" userId="eaa7c7b5-97cd-46b2-9955-9b34cdd109d4" providerId="ADAL" clId="{A7EFA610-E831-4B55-B640-1D6CAD3715A9}" dt="2025-07-07T03:18:23.022" v="3178"/>
          <ac:spMkLst>
            <pc:docMk/>
            <pc:sldMk cId="1015848829" sldId="264"/>
            <ac:spMk id="5" creationId="{AC4AA693-C02D-8163-3BA8-C09404C3A3C4}"/>
          </ac:spMkLst>
        </pc:spChg>
        <pc:spChg chg="del">
          <ac:chgData name="SATO Ryo(佐藤 諒)" userId="eaa7c7b5-97cd-46b2-9955-9b34cdd109d4" providerId="ADAL" clId="{A7EFA610-E831-4B55-B640-1D6CAD3715A9}" dt="2025-07-04T10:42:57.090" v="344" actId="478"/>
          <ac:spMkLst>
            <pc:docMk/>
            <pc:sldMk cId="1015848829" sldId="264"/>
            <ac:spMk id="19" creationId="{32506897-077E-9D74-35C9-8F9A499B4D9F}"/>
          </ac:spMkLst>
        </pc:spChg>
        <pc:spChg chg="mod">
          <ac:chgData name="SATO Ryo(佐藤 諒)" userId="eaa7c7b5-97cd-46b2-9955-9b34cdd109d4" providerId="ADAL" clId="{A7EFA610-E831-4B55-B640-1D6CAD3715A9}" dt="2025-07-04T10:45:21.187" v="366" actId="207"/>
          <ac:spMkLst>
            <pc:docMk/>
            <pc:sldMk cId="1015848829" sldId="264"/>
            <ac:spMk id="21" creationId="{821D32ED-09FA-8470-C5F0-B56D793A76CD}"/>
          </ac:spMkLst>
        </pc:spChg>
        <pc:spChg chg="mod">
          <ac:chgData name="SATO Ryo(佐藤 諒)" userId="eaa7c7b5-97cd-46b2-9955-9b34cdd109d4" providerId="ADAL" clId="{A7EFA610-E831-4B55-B640-1D6CAD3715A9}" dt="2025-07-04T10:42:59.943" v="345" actId="20577"/>
          <ac:spMkLst>
            <pc:docMk/>
            <pc:sldMk cId="1015848829" sldId="264"/>
            <ac:spMk id="22" creationId="{B37E9D64-261F-920D-7491-F4D9FCECFB78}"/>
          </ac:spMkLst>
        </pc:spChg>
        <pc:spChg chg="mod">
          <ac:chgData name="SATO Ryo(佐藤 諒)" userId="eaa7c7b5-97cd-46b2-9955-9b34cdd109d4" providerId="ADAL" clId="{A7EFA610-E831-4B55-B640-1D6CAD3715A9}" dt="2025-07-07T01:50:34.579" v="2112" actId="20577"/>
          <ac:spMkLst>
            <pc:docMk/>
            <pc:sldMk cId="1015848829" sldId="264"/>
            <ac:spMk id="24" creationId="{DCB9ECD4-B22B-52EC-7349-5F6BC500068B}"/>
          </ac:spMkLst>
        </pc:spChg>
        <pc:spChg chg="mod">
          <ac:chgData name="SATO Ryo(佐藤 諒)" userId="eaa7c7b5-97cd-46b2-9955-9b34cdd109d4" providerId="ADAL" clId="{A7EFA610-E831-4B55-B640-1D6CAD3715A9}" dt="2025-07-04T10:43:02.921" v="346" actId="20577"/>
          <ac:spMkLst>
            <pc:docMk/>
            <pc:sldMk cId="1015848829" sldId="264"/>
            <ac:spMk id="25" creationId="{3E654D8B-B8FD-E9C5-8EEB-ECD065AC7A05}"/>
          </ac:spMkLst>
        </pc:spChg>
        <pc:spChg chg="mod">
          <ac:chgData name="SATO Ryo(佐藤 諒)" userId="eaa7c7b5-97cd-46b2-9955-9b34cdd109d4" providerId="ADAL" clId="{A7EFA610-E831-4B55-B640-1D6CAD3715A9}" dt="2025-07-04T10:45:56.925" v="407" actId="207"/>
          <ac:spMkLst>
            <pc:docMk/>
            <pc:sldMk cId="1015848829" sldId="264"/>
            <ac:spMk id="27" creationId="{35A77E0E-22B1-8768-649C-21FF3D58D18B}"/>
          </ac:spMkLst>
        </pc:spChg>
        <pc:spChg chg="mod">
          <ac:chgData name="SATO Ryo(佐藤 諒)" userId="eaa7c7b5-97cd-46b2-9955-9b34cdd109d4" providerId="ADAL" clId="{A7EFA610-E831-4B55-B640-1D6CAD3715A9}" dt="2025-07-04T10:43:04.991" v="347" actId="20577"/>
          <ac:spMkLst>
            <pc:docMk/>
            <pc:sldMk cId="1015848829" sldId="264"/>
            <ac:spMk id="28" creationId="{66B8F088-D315-FAEB-9932-951C75E7C590}"/>
          </ac:spMkLst>
        </pc:spChg>
        <pc:spChg chg="mod">
          <ac:chgData name="SATO Ryo(佐藤 諒)" userId="eaa7c7b5-97cd-46b2-9955-9b34cdd109d4" providerId="ADAL" clId="{A7EFA610-E831-4B55-B640-1D6CAD3715A9}" dt="2025-07-04T10:46:37.154" v="476" actId="20577"/>
          <ac:spMkLst>
            <pc:docMk/>
            <pc:sldMk cId="1015848829" sldId="264"/>
            <ac:spMk id="30" creationId="{EE10C0CF-AEB5-DCB3-CF9F-358F89376871}"/>
          </ac:spMkLst>
        </pc:spChg>
        <pc:spChg chg="mod">
          <ac:chgData name="SATO Ryo(佐藤 諒)" userId="eaa7c7b5-97cd-46b2-9955-9b34cdd109d4" providerId="ADAL" clId="{A7EFA610-E831-4B55-B640-1D6CAD3715A9}" dt="2025-07-04T10:43:06.753" v="348" actId="20577"/>
          <ac:spMkLst>
            <pc:docMk/>
            <pc:sldMk cId="1015848829" sldId="264"/>
            <ac:spMk id="31" creationId="{7067743C-5EA7-3C4E-5963-EB575C0403F2}"/>
          </ac:spMkLst>
        </pc:spChg>
        <pc:spChg chg="mod">
          <ac:chgData name="SATO Ryo(佐藤 諒)" userId="eaa7c7b5-97cd-46b2-9955-9b34cdd109d4" providerId="ADAL" clId="{A7EFA610-E831-4B55-B640-1D6CAD3715A9}" dt="2025-07-07T05:12:04.441" v="3905" actId="1076"/>
          <ac:spMkLst>
            <pc:docMk/>
            <pc:sldMk cId="1015848829" sldId="264"/>
            <ac:spMk id="33" creationId="{700832B8-5D03-5580-B02F-B56F665BA190}"/>
          </ac:spMkLst>
        </pc:spChg>
        <pc:spChg chg="mod">
          <ac:chgData name="SATO Ryo(佐藤 諒)" userId="eaa7c7b5-97cd-46b2-9955-9b34cdd109d4" providerId="ADAL" clId="{A7EFA610-E831-4B55-B640-1D6CAD3715A9}" dt="2025-07-07T05:11:47.156" v="3903" actId="1076"/>
          <ac:spMkLst>
            <pc:docMk/>
            <pc:sldMk cId="1015848829" sldId="264"/>
            <ac:spMk id="34" creationId="{1BDB5391-3BB4-A0CD-298E-591C61D1AEEE}"/>
          </ac:spMkLst>
        </pc:spChg>
        <pc:spChg chg="del mod topLvl">
          <ac:chgData name="SATO Ryo(佐藤 諒)" userId="eaa7c7b5-97cd-46b2-9955-9b34cdd109d4" providerId="ADAL" clId="{A7EFA610-E831-4B55-B640-1D6CAD3715A9}" dt="2025-07-04T10:52:37.098" v="631" actId="478"/>
          <ac:spMkLst>
            <pc:docMk/>
            <pc:sldMk cId="1015848829" sldId="264"/>
            <ac:spMk id="36" creationId="{82E1545F-3ED2-D7D1-3D26-B834938D04BF}"/>
          </ac:spMkLst>
        </pc:spChg>
        <pc:spChg chg="mod topLvl">
          <ac:chgData name="SATO Ryo(佐藤 諒)" userId="eaa7c7b5-97cd-46b2-9955-9b34cdd109d4" providerId="ADAL" clId="{A7EFA610-E831-4B55-B640-1D6CAD3715A9}" dt="2025-07-07T05:11:39.833" v="3902" actId="1076"/>
          <ac:spMkLst>
            <pc:docMk/>
            <pc:sldMk cId="1015848829" sldId="264"/>
            <ac:spMk id="37" creationId="{A77A86D2-FD2F-5748-066E-B3EB62B98DE3}"/>
          </ac:spMkLst>
        </pc:spChg>
        <pc:grpChg chg="del">
          <ac:chgData name="SATO Ryo(佐藤 諒)" userId="eaa7c7b5-97cd-46b2-9955-9b34cdd109d4" providerId="ADAL" clId="{A7EFA610-E831-4B55-B640-1D6CAD3715A9}" dt="2025-07-04T10:52:37.098" v="631" actId="478"/>
          <ac:grpSpMkLst>
            <pc:docMk/>
            <pc:sldMk cId="1015848829" sldId="264"/>
            <ac:grpSpMk id="35" creationId="{1C0B1FB1-9A35-1C70-764D-5BDE82EE9C02}"/>
          </ac:grpSpMkLst>
        </pc:grpChg>
        <pc:cxnChg chg="add mod">
          <ac:chgData name="SATO Ryo(佐藤 諒)" userId="eaa7c7b5-97cd-46b2-9955-9b34cdd109d4" providerId="ADAL" clId="{A7EFA610-E831-4B55-B640-1D6CAD3715A9}" dt="2025-07-07T02:56:24.677" v="2746"/>
          <ac:cxnSpMkLst>
            <pc:docMk/>
            <pc:sldMk cId="1015848829" sldId="264"/>
            <ac:cxnSpMk id="4" creationId="{25F4B5A6-97AB-6998-4929-7A80764B5BFA}"/>
          </ac:cxnSpMkLst>
        </pc:cxnChg>
      </pc:sldChg>
      <pc:sldChg chg="addSp delSp modSp mod modNotesTx">
        <pc:chgData name="SATO Ryo(佐藤 諒)" userId="eaa7c7b5-97cd-46b2-9955-9b34cdd109d4" providerId="ADAL" clId="{A7EFA610-E831-4B55-B640-1D6CAD3715A9}" dt="2025-07-07T03:20:17.602" v="3201" actId="114"/>
        <pc:sldMkLst>
          <pc:docMk/>
          <pc:sldMk cId="3428559187" sldId="266"/>
        </pc:sldMkLst>
        <pc:spChg chg="add del mod">
          <ac:chgData name="SATO Ryo(佐藤 諒)" userId="eaa7c7b5-97cd-46b2-9955-9b34cdd109d4" providerId="ADAL" clId="{A7EFA610-E831-4B55-B640-1D6CAD3715A9}" dt="2025-07-07T02:25:03.960" v="2491" actId="478"/>
          <ac:spMkLst>
            <pc:docMk/>
            <pc:sldMk cId="3428559187" sldId="266"/>
            <ac:spMk id="2" creationId="{4CC4324C-2A28-5B56-7656-FA7A2CED6F2A}"/>
          </ac:spMkLst>
        </pc:spChg>
        <pc:spChg chg="add mod">
          <ac:chgData name="SATO Ryo(佐藤 諒)" userId="eaa7c7b5-97cd-46b2-9955-9b34cdd109d4" providerId="ADAL" clId="{A7EFA610-E831-4B55-B640-1D6CAD3715A9}" dt="2025-07-07T03:20:17.602" v="3201" actId="114"/>
          <ac:spMkLst>
            <pc:docMk/>
            <pc:sldMk cId="3428559187" sldId="266"/>
            <ac:spMk id="4" creationId="{7C602674-0CD8-9661-B6C2-EEED8B948F0A}"/>
          </ac:spMkLst>
        </pc:spChg>
        <pc:spChg chg="add mod">
          <ac:chgData name="SATO Ryo(佐藤 諒)" userId="eaa7c7b5-97cd-46b2-9955-9b34cdd109d4" providerId="ADAL" clId="{A7EFA610-E831-4B55-B640-1D6CAD3715A9}" dt="2025-07-07T03:18:24.664" v="3179"/>
          <ac:spMkLst>
            <pc:docMk/>
            <pc:sldMk cId="3428559187" sldId="266"/>
            <ac:spMk id="6" creationId="{97EE6E10-713A-AD2C-91E1-0F5AF650BCB3}"/>
          </ac:spMkLst>
        </pc:spChg>
        <pc:spChg chg="mod">
          <ac:chgData name="SATO Ryo(佐藤 諒)" userId="eaa7c7b5-97cd-46b2-9955-9b34cdd109d4" providerId="ADAL" clId="{A7EFA610-E831-4B55-B640-1D6CAD3715A9}" dt="2025-07-07T02:37:03.415" v="2717" actId="20577"/>
          <ac:spMkLst>
            <pc:docMk/>
            <pc:sldMk cId="3428559187" sldId="266"/>
            <ac:spMk id="18" creationId="{AA8DE3B3-D5D6-7F82-28B8-1F2D665758B7}"/>
          </ac:spMkLst>
        </pc:spChg>
        <pc:picChg chg="add mod">
          <ac:chgData name="SATO Ryo(佐藤 諒)" userId="eaa7c7b5-97cd-46b2-9955-9b34cdd109d4" providerId="ADAL" clId="{A7EFA610-E831-4B55-B640-1D6CAD3715A9}" dt="2025-07-07T02:25:47.874" v="2494" actId="14100"/>
          <ac:picMkLst>
            <pc:docMk/>
            <pc:sldMk cId="3428559187" sldId="266"/>
            <ac:picMk id="3" creationId="{CE2E8466-F55D-0B5B-C2F4-344053D57AB7}"/>
          </ac:picMkLst>
        </pc:picChg>
        <pc:cxnChg chg="add mod">
          <ac:chgData name="SATO Ryo(佐藤 諒)" userId="eaa7c7b5-97cd-46b2-9955-9b34cdd109d4" providerId="ADAL" clId="{A7EFA610-E831-4B55-B640-1D6CAD3715A9}" dt="2025-07-07T02:56:26.405" v="2747"/>
          <ac:cxnSpMkLst>
            <pc:docMk/>
            <pc:sldMk cId="3428559187" sldId="266"/>
            <ac:cxnSpMk id="5" creationId="{F058808B-CFCB-CB10-C1CC-C8C560B38203}"/>
          </ac:cxnSpMkLst>
        </pc:cxnChg>
      </pc:sldChg>
      <pc:sldChg chg="addSp delSp modSp add del mod modNotesTx">
        <pc:chgData name="SATO Ryo(佐藤 諒)" userId="eaa7c7b5-97cd-46b2-9955-9b34cdd109d4" providerId="ADAL" clId="{A7EFA610-E831-4B55-B640-1D6CAD3715A9}" dt="2025-07-07T03:18:28.577" v="3181" actId="478"/>
        <pc:sldMkLst>
          <pc:docMk/>
          <pc:sldMk cId="1878864920" sldId="267"/>
        </pc:sldMkLst>
        <pc:spChg chg="mod">
          <ac:chgData name="SATO Ryo(佐藤 諒)" userId="eaa7c7b5-97cd-46b2-9955-9b34cdd109d4" providerId="ADAL" clId="{A7EFA610-E831-4B55-B640-1D6CAD3715A9}" dt="2025-07-07T03:04:55.273" v="2963" actId="1036"/>
          <ac:spMkLst>
            <pc:docMk/>
            <pc:sldMk cId="1878864920" sldId="267"/>
            <ac:spMk id="3" creationId="{3013FAC3-4D77-0518-EFDA-F23F8CEBF17E}"/>
          </ac:spMkLst>
        </pc:spChg>
        <pc:spChg chg="mod">
          <ac:chgData name="SATO Ryo(佐藤 諒)" userId="eaa7c7b5-97cd-46b2-9955-9b34cdd109d4" providerId="ADAL" clId="{A7EFA610-E831-4B55-B640-1D6CAD3715A9}" dt="2025-07-07T03:04:53.008" v="2962" actId="20577"/>
          <ac:spMkLst>
            <pc:docMk/>
            <pc:sldMk cId="1878864920" sldId="267"/>
            <ac:spMk id="5" creationId="{B030F4CA-CF8D-DAFD-42EE-38FB860115BC}"/>
          </ac:spMkLst>
        </pc:spChg>
        <pc:spChg chg="add del mod">
          <ac:chgData name="SATO Ryo(佐藤 諒)" userId="eaa7c7b5-97cd-46b2-9955-9b34cdd109d4" providerId="ADAL" clId="{A7EFA610-E831-4B55-B640-1D6CAD3715A9}" dt="2025-07-07T03:18:28.577" v="3181" actId="478"/>
          <ac:spMkLst>
            <pc:docMk/>
            <pc:sldMk cId="1878864920" sldId="267"/>
            <ac:spMk id="8" creationId="{4DB8C666-1B08-DB41-5F02-FA1A23D228EE}"/>
          </ac:spMkLst>
        </pc:spChg>
        <pc:cxnChg chg="add del mod">
          <ac:chgData name="SATO Ryo(佐藤 諒)" userId="eaa7c7b5-97cd-46b2-9955-9b34cdd109d4" providerId="ADAL" clId="{A7EFA610-E831-4B55-B640-1D6CAD3715A9}" dt="2025-07-07T02:56:36.118" v="2751" actId="478"/>
          <ac:cxnSpMkLst>
            <pc:docMk/>
            <pc:sldMk cId="1878864920" sldId="267"/>
            <ac:cxnSpMk id="4" creationId="{B278BC68-9670-20B3-1270-16C93BAE78FF}"/>
          </ac:cxnSpMkLst>
        </pc:cxnChg>
      </pc:sldChg>
      <pc:sldChg chg="addSp delSp modSp mod modNotesTx">
        <pc:chgData name="SATO Ryo(佐藤 諒)" userId="eaa7c7b5-97cd-46b2-9955-9b34cdd109d4" providerId="ADAL" clId="{A7EFA610-E831-4B55-B640-1D6CAD3715A9}" dt="2025-07-07T03:05:20.641" v="2992" actId="20577"/>
        <pc:sldMkLst>
          <pc:docMk/>
          <pc:sldMk cId="359369938" sldId="268"/>
        </pc:sldMkLst>
        <pc:spChg chg="add del mod">
          <ac:chgData name="SATO Ryo(佐藤 諒)" userId="eaa7c7b5-97cd-46b2-9955-9b34cdd109d4" providerId="ADAL" clId="{A7EFA610-E831-4B55-B640-1D6CAD3715A9}" dt="2025-07-07T01:44:04.928" v="2022" actId="478"/>
          <ac:spMkLst>
            <pc:docMk/>
            <pc:sldMk cId="359369938" sldId="268"/>
            <ac:spMk id="4" creationId="{65CBABE6-0DB7-28A5-E18A-6A1B62040B91}"/>
          </ac:spMkLst>
        </pc:spChg>
      </pc:sldChg>
      <pc:sldChg chg="addSp delSp modSp mod modNotesTx">
        <pc:chgData name="SATO Ryo(佐藤 諒)" userId="eaa7c7b5-97cd-46b2-9955-9b34cdd109d4" providerId="ADAL" clId="{A7EFA610-E831-4B55-B640-1D6CAD3715A9}" dt="2025-07-07T03:09:17.815" v="3038" actId="20577"/>
        <pc:sldMkLst>
          <pc:docMk/>
          <pc:sldMk cId="573911195" sldId="269"/>
        </pc:sldMkLst>
        <pc:spChg chg="del">
          <ac:chgData name="SATO Ryo(佐藤 諒)" userId="eaa7c7b5-97cd-46b2-9955-9b34cdd109d4" providerId="ADAL" clId="{A7EFA610-E831-4B55-B640-1D6CAD3715A9}" dt="2025-07-07T01:37:29.442" v="1932" actId="478"/>
          <ac:spMkLst>
            <pc:docMk/>
            <pc:sldMk cId="573911195" sldId="269"/>
            <ac:spMk id="2" creationId="{5350D8F2-1F19-2DB0-2D97-662A58A9F90B}"/>
          </ac:spMkLst>
        </pc:spChg>
        <pc:spChg chg="add mod">
          <ac:chgData name="SATO Ryo(佐藤 諒)" userId="eaa7c7b5-97cd-46b2-9955-9b34cdd109d4" providerId="ADAL" clId="{A7EFA610-E831-4B55-B640-1D6CAD3715A9}" dt="2025-07-07T00:16:29.157" v="905"/>
          <ac:spMkLst>
            <pc:docMk/>
            <pc:sldMk cId="573911195" sldId="269"/>
            <ac:spMk id="3" creationId="{4F5D7FAC-7A25-A989-651B-2F68587934E8}"/>
          </ac:spMkLst>
        </pc:spChg>
        <pc:spChg chg="add mod">
          <ac:chgData name="SATO Ryo(佐藤 諒)" userId="eaa7c7b5-97cd-46b2-9955-9b34cdd109d4" providerId="ADAL" clId="{A7EFA610-E831-4B55-B640-1D6CAD3715A9}" dt="2025-07-07T03:07:33.050" v="2994" actId="13822"/>
          <ac:spMkLst>
            <pc:docMk/>
            <pc:sldMk cId="573911195" sldId="269"/>
            <ac:spMk id="4" creationId="{9FF12966-A76B-0626-904A-F7FF6DEC161B}"/>
          </ac:spMkLst>
        </pc:spChg>
        <pc:spChg chg="del">
          <ac:chgData name="SATO Ryo(佐藤 諒)" userId="eaa7c7b5-97cd-46b2-9955-9b34cdd109d4" providerId="ADAL" clId="{A7EFA610-E831-4B55-B640-1D6CAD3715A9}" dt="2025-07-07T01:37:43.827" v="1963" actId="478"/>
          <ac:spMkLst>
            <pc:docMk/>
            <pc:sldMk cId="573911195" sldId="269"/>
            <ac:spMk id="6" creationId="{6ED7A773-D4E9-6858-DF8B-D51317F2C70F}"/>
          </ac:spMkLst>
        </pc:spChg>
        <pc:spChg chg="add mod">
          <ac:chgData name="SATO Ryo(佐藤 諒)" userId="eaa7c7b5-97cd-46b2-9955-9b34cdd109d4" providerId="ADAL" clId="{A7EFA610-E831-4B55-B640-1D6CAD3715A9}" dt="2025-07-07T01:37:54.548" v="1964"/>
          <ac:spMkLst>
            <pc:docMk/>
            <pc:sldMk cId="573911195" sldId="269"/>
            <ac:spMk id="7" creationId="{B5491F4C-0DE9-4BA1-580A-D5D84819B1B6}"/>
          </ac:spMkLst>
        </pc:spChg>
        <pc:graphicFrameChg chg="add mod">
          <ac:chgData name="SATO Ryo(佐藤 諒)" userId="eaa7c7b5-97cd-46b2-9955-9b34cdd109d4" providerId="ADAL" clId="{A7EFA610-E831-4B55-B640-1D6CAD3715A9}" dt="2025-07-07T01:38:14.656" v="1965"/>
          <ac:graphicFrameMkLst>
            <pc:docMk/>
            <pc:sldMk cId="573911195" sldId="269"/>
            <ac:graphicFrameMk id="8" creationId="{C0C5DAAE-01B3-561F-448C-B563CABE223E}"/>
          </ac:graphicFrameMkLst>
        </pc:graphicFrameChg>
      </pc:sldChg>
      <pc:sldChg chg="addSp delSp modSp mod modNotesTx">
        <pc:chgData name="SATO Ryo(佐藤 諒)" userId="eaa7c7b5-97cd-46b2-9955-9b34cdd109d4" providerId="ADAL" clId="{A7EFA610-E831-4B55-B640-1D6CAD3715A9}" dt="2025-07-07T05:09:35.055" v="3883" actId="20577"/>
        <pc:sldMkLst>
          <pc:docMk/>
          <pc:sldMk cId="3991335075" sldId="270"/>
        </pc:sldMkLst>
        <pc:spChg chg="mod ord">
          <ac:chgData name="SATO Ryo(佐藤 諒)" userId="eaa7c7b5-97cd-46b2-9955-9b34cdd109d4" providerId="ADAL" clId="{A7EFA610-E831-4B55-B640-1D6CAD3715A9}" dt="2025-07-07T01:44:16.887" v="2032" actId="20577"/>
          <ac:spMkLst>
            <pc:docMk/>
            <pc:sldMk cId="3991335075" sldId="270"/>
            <ac:spMk id="2" creationId="{5350D8F2-1F19-2DB0-2D97-662A58A9F90B}"/>
          </ac:spMkLst>
        </pc:spChg>
        <pc:spChg chg="add mod">
          <ac:chgData name="SATO Ryo(佐藤 諒)" userId="eaa7c7b5-97cd-46b2-9955-9b34cdd109d4" providerId="ADAL" clId="{A7EFA610-E831-4B55-B640-1D6CAD3715A9}" dt="2025-07-07T00:16:31.692" v="906"/>
          <ac:spMkLst>
            <pc:docMk/>
            <pc:sldMk cId="3991335075" sldId="270"/>
            <ac:spMk id="3" creationId="{481E7906-B22C-C8A5-1323-6D01440F6829}"/>
          </ac:spMkLst>
        </pc:spChg>
        <pc:spChg chg="del">
          <ac:chgData name="SATO Ryo(佐藤 諒)" userId="eaa7c7b5-97cd-46b2-9955-9b34cdd109d4" providerId="ADAL" clId="{A7EFA610-E831-4B55-B640-1D6CAD3715A9}" dt="2025-07-07T01:39:02.406" v="1966" actId="478"/>
          <ac:spMkLst>
            <pc:docMk/>
            <pc:sldMk cId="3991335075" sldId="270"/>
            <ac:spMk id="6" creationId="{6ED7A773-D4E9-6858-DF8B-D51317F2C70F}"/>
          </ac:spMkLst>
        </pc:spChg>
        <pc:graphicFrameChg chg="add del mod modGraphic">
          <ac:chgData name="SATO Ryo(佐藤 諒)" userId="eaa7c7b5-97cd-46b2-9955-9b34cdd109d4" providerId="ADAL" clId="{A7EFA610-E831-4B55-B640-1D6CAD3715A9}" dt="2025-07-07T04:40:14.325" v="3267" actId="478"/>
          <ac:graphicFrameMkLst>
            <pc:docMk/>
            <pc:sldMk cId="3991335075" sldId="270"/>
            <ac:graphicFrameMk id="4" creationId="{F6F4B01F-F725-DBD8-9D99-F0A946CD57B2}"/>
          </ac:graphicFrameMkLst>
        </pc:graphicFrameChg>
        <pc:graphicFrameChg chg="add del mod modGraphic">
          <ac:chgData name="SATO Ryo(佐藤 諒)" userId="eaa7c7b5-97cd-46b2-9955-9b34cdd109d4" providerId="ADAL" clId="{A7EFA610-E831-4B55-B640-1D6CAD3715A9}" dt="2025-07-07T05:03:14.587" v="3537" actId="478"/>
          <ac:graphicFrameMkLst>
            <pc:docMk/>
            <pc:sldMk cId="3991335075" sldId="270"/>
            <ac:graphicFrameMk id="7" creationId="{8C9E70E9-291F-ECC3-B38F-5B10AAAE3BE1}"/>
          </ac:graphicFrameMkLst>
        </pc:graphicFrameChg>
        <pc:graphicFrameChg chg="add mod modGraphic">
          <ac:chgData name="SATO Ryo(佐藤 諒)" userId="eaa7c7b5-97cd-46b2-9955-9b34cdd109d4" providerId="ADAL" clId="{A7EFA610-E831-4B55-B640-1D6CAD3715A9}" dt="2025-07-07T05:08:56.179" v="3865" actId="1076"/>
          <ac:graphicFrameMkLst>
            <pc:docMk/>
            <pc:sldMk cId="3991335075" sldId="270"/>
            <ac:graphicFrameMk id="8" creationId="{6A2FBA4E-99E2-126B-AF23-DD9707521081}"/>
          </ac:graphicFrameMkLst>
        </pc:graphicFrameChg>
      </pc:sldChg>
      <pc:sldChg chg="addSp delSp modSp mod modNotesTx">
        <pc:chgData name="SATO Ryo(佐藤 諒)" userId="eaa7c7b5-97cd-46b2-9955-9b34cdd109d4" providerId="ADAL" clId="{A7EFA610-E831-4B55-B640-1D6CAD3715A9}" dt="2025-07-07T03:12:39.685" v="3129" actId="20577"/>
        <pc:sldMkLst>
          <pc:docMk/>
          <pc:sldMk cId="1359914085" sldId="271"/>
        </pc:sldMkLst>
        <pc:spChg chg="add mod">
          <ac:chgData name="SATO Ryo(佐藤 諒)" userId="eaa7c7b5-97cd-46b2-9955-9b34cdd109d4" providerId="ADAL" clId="{A7EFA610-E831-4B55-B640-1D6CAD3715A9}" dt="2025-07-07T00:16:34.788" v="907"/>
          <ac:spMkLst>
            <pc:docMk/>
            <pc:sldMk cId="1359914085" sldId="271"/>
            <ac:spMk id="2" creationId="{5627A1DE-0A53-CDAE-4185-8DEF3C533F5F}"/>
          </ac:spMkLst>
        </pc:spChg>
        <pc:spChg chg="mod">
          <ac:chgData name="SATO Ryo(佐藤 諒)" userId="eaa7c7b5-97cd-46b2-9955-9b34cdd109d4" providerId="ADAL" clId="{A7EFA610-E831-4B55-B640-1D6CAD3715A9}" dt="2025-07-07T03:12:39.685" v="3129" actId="20577"/>
          <ac:spMkLst>
            <pc:docMk/>
            <pc:sldMk cId="1359914085" sldId="271"/>
            <ac:spMk id="3" creationId="{1BA53392-536B-E9CE-9564-BEEF16A3FB8E}"/>
          </ac:spMkLst>
        </pc:spChg>
        <pc:spChg chg="add mod">
          <ac:chgData name="SATO Ryo(佐藤 諒)" userId="eaa7c7b5-97cd-46b2-9955-9b34cdd109d4" providerId="ADAL" clId="{A7EFA610-E831-4B55-B640-1D6CAD3715A9}" dt="2025-07-07T00:18:06.521" v="944" actId="13926"/>
          <ac:spMkLst>
            <pc:docMk/>
            <pc:sldMk cId="1359914085" sldId="271"/>
            <ac:spMk id="4" creationId="{B89485C2-E7DA-5BF7-BD38-2AB80788C9AF}"/>
          </ac:spMkLst>
        </pc:spChg>
        <pc:spChg chg="add del mod">
          <ac:chgData name="SATO Ryo(佐藤 諒)" userId="eaa7c7b5-97cd-46b2-9955-9b34cdd109d4" providerId="ADAL" clId="{A7EFA610-E831-4B55-B640-1D6CAD3715A9}" dt="2025-07-04T10:56:21.108" v="709" actId="478"/>
          <ac:spMkLst>
            <pc:docMk/>
            <pc:sldMk cId="1359914085" sldId="271"/>
            <ac:spMk id="7" creationId="{398C22FB-BEB4-85C7-E550-27CB491CE745}"/>
          </ac:spMkLst>
        </pc:spChg>
        <pc:spChg chg="add del mod">
          <ac:chgData name="SATO Ryo(佐藤 諒)" userId="eaa7c7b5-97cd-46b2-9955-9b34cdd109d4" providerId="ADAL" clId="{A7EFA610-E831-4B55-B640-1D6CAD3715A9}" dt="2025-07-04T10:59:21.916" v="717" actId="11529"/>
          <ac:spMkLst>
            <pc:docMk/>
            <pc:sldMk cId="1359914085" sldId="271"/>
            <ac:spMk id="8" creationId="{AF4E99C9-1B4E-DFEE-FB43-A6E9C5C95D3A}"/>
          </ac:spMkLst>
        </pc:spChg>
        <pc:spChg chg="add del">
          <ac:chgData name="SATO Ryo(佐藤 諒)" userId="eaa7c7b5-97cd-46b2-9955-9b34cdd109d4" providerId="ADAL" clId="{A7EFA610-E831-4B55-B640-1D6CAD3715A9}" dt="2025-07-04T10:59:21.247" v="716" actId="11529"/>
          <ac:spMkLst>
            <pc:docMk/>
            <pc:sldMk cId="1359914085" sldId="271"/>
            <ac:spMk id="9" creationId="{D404E379-3B41-809D-8259-9ACACE3B14B0}"/>
          </ac:spMkLst>
        </pc:spChg>
        <pc:spChg chg="add del mod">
          <ac:chgData name="SATO Ryo(佐藤 諒)" userId="eaa7c7b5-97cd-46b2-9955-9b34cdd109d4" providerId="ADAL" clId="{A7EFA610-E831-4B55-B640-1D6CAD3715A9}" dt="2025-07-04T11:02:15.682" v="725"/>
          <ac:spMkLst>
            <pc:docMk/>
            <pc:sldMk cId="1359914085" sldId="271"/>
            <ac:spMk id="10" creationId="{29C6F599-F207-9DB2-88F6-54A6C30A597B}"/>
          </ac:spMkLst>
        </pc:spChg>
        <pc:spChg chg="add del mod">
          <ac:chgData name="SATO Ryo(佐藤 諒)" userId="eaa7c7b5-97cd-46b2-9955-9b34cdd109d4" providerId="ADAL" clId="{A7EFA610-E831-4B55-B640-1D6CAD3715A9}" dt="2025-07-04T11:04:20.964" v="745" actId="478"/>
          <ac:spMkLst>
            <pc:docMk/>
            <pc:sldMk cId="1359914085" sldId="271"/>
            <ac:spMk id="11" creationId="{D6B1C343-DA19-082C-8A11-20BB00067EA1}"/>
          </ac:spMkLst>
        </pc:spChg>
        <pc:graphicFrameChg chg="add mod modGraphic">
          <ac:chgData name="SATO Ryo(佐藤 諒)" userId="eaa7c7b5-97cd-46b2-9955-9b34cdd109d4" providerId="ADAL" clId="{A7EFA610-E831-4B55-B640-1D6CAD3715A9}" dt="2025-07-07T00:17:17.183" v="908" actId="1076"/>
          <ac:graphicFrameMkLst>
            <pc:docMk/>
            <pc:sldMk cId="1359914085" sldId="271"/>
            <ac:graphicFrameMk id="12" creationId="{3F9BB261-D1DE-D120-7CCC-5005A001EECF}"/>
          </ac:graphicFrameMkLst>
        </pc:graphicFrameChg>
      </pc:sldChg>
      <pc:sldChg chg="new del">
        <pc:chgData name="SATO Ryo(佐藤 諒)" userId="eaa7c7b5-97cd-46b2-9955-9b34cdd109d4" providerId="ADAL" clId="{A7EFA610-E831-4B55-B640-1D6CAD3715A9}" dt="2025-07-07T00:43:47.423" v="1566" actId="47"/>
        <pc:sldMkLst>
          <pc:docMk/>
          <pc:sldMk cId="631035353" sldId="272"/>
        </pc:sldMkLst>
      </pc:sldChg>
      <pc:sldChg chg="addSp delSp modSp add mod ord modNotesTx">
        <pc:chgData name="SATO Ryo(佐藤 諒)" userId="eaa7c7b5-97cd-46b2-9955-9b34cdd109d4" providerId="ADAL" clId="{A7EFA610-E831-4B55-B640-1D6CAD3715A9}" dt="2025-07-07T03:20:05.543" v="3198" actId="114"/>
        <pc:sldMkLst>
          <pc:docMk/>
          <pc:sldMk cId="1997945613" sldId="273"/>
        </pc:sldMkLst>
        <pc:spChg chg="del">
          <ac:chgData name="SATO Ryo(佐藤 諒)" userId="eaa7c7b5-97cd-46b2-9955-9b34cdd109d4" providerId="ADAL" clId="{A7EFA610-E831-4B55-B640-1D6CAD3715A9}" dt="2025-07-07T01:17:08.980" v="1765" actId="478"/>
          <ac:spMkLst>
            <pc:docMk/>
            <pc:sldMk cId="1997945613" sldId="273"/>
            <ac:spMk id="3" creationId="{60B37D04-850B-9212-C3B9-40CB60FB4D86}"/>
          </ac:spMkLst>
        </pc:spChg>
        <pc:spChg chg="add del mod">
          <ac:chgData name="SATO Ryo(佐藤 諒)" userId="eaa7c7b5-97cd-46b2-9955-9b34cdd109d4" providerId="ADAL" clId="{A7EFA610-E831-4B55-B640-1D6CAD3715A9}" dt="2025-07-07T01:20:44.801" v="1839" actId="478"/>
          <ac:spMkLst>
            <pc:docMk/>
            <pc:sldMk cId="1997945613" sldId="273"/>
            <ac:spMk id="4" creationId="{2BC666C3-F6A1-93E2-1D8A-4509B47293BB}"/>
          </ac:spMkLst>
        </pc:spChg>
        <pc:spChg chg="add del mod">
          <ac:chgData name="SATO Ryo(佐藤 諒)" userId="eaa7c7b5-97cd-46b2-9955-9b34cdd109d4" providerId="ADAL" clId="{A7EFA610-E831-4B55-B640-1D6CAD3715A9}" dt="2025-07-07T01:20:48.574" v="1840" actId="478"/>
          <ac:spMkLst>
            <pc:docMk/>
            <pc:sldMk cId="1997945613" sldId="273"/>
            <ac:spMk id="5" creationId="{68B98C54-B455-5132-E2B4-193F9B7ABE5B}"/>
          </ac:spMkLst>
        </pc:spChg>
        <pc:spChg chg="add del mod">
          <ac:chgData name="SATO Ryo(佐藤 諒)" userId="eaa7c7b5-97cd-46b2-9955-9b34cdd109d4" providerId="ADAL" clId="{A7EFA610-E831-4B55-B640-1D6CAD3715A9}" dt="2025-07-07T01:03:05.996" v="1614" actId="478"/>
          <ac:spMkLst>
            <pc:docMk/>
            <pc:sldMk cId="1997945613" sldId="273"/>
            <ac:spMk id="6" creationId="{D486B0A7-4A16-DFC2-64C8-E7BFF1F3AC41}"/>
          </ac:spMkLst>
        </pc:spChg>
        <pc:spChg chg="del">
          <ac:chgData name="SATO Ryo(佐藤 諒)" userId="eaa7c7b5-97cd-46b2-9955-9b34cdd109d4" providerId="ADAL" clId="{A7EFA610-E831-4B55-B640-1D6CAD3715A9}" dt="2025-07-07T01:19:23.685" v="1822" actId="478"/>
          <ac:spMkLst>
            <pc:docMk/>
            <pc:sldMk cId="1997945613" sldId="273"/>
            <ac:spMk id="8" creationId="{34FF90F1-9A75-47E9-7D01-E2655F8E59DC}"/>
          </ac:spMkLst>
        </pc:spChg>
        <pc:spChg chg="mod">
          <ac:chgData name="SATO Ryo(佐藤 諒)" userId="eaa7c7b5-97cd-46b2-9955-9b34cdd109d4" providerId="ADAL" clId="{A7EFA610-E831-4B55-B640-1D6CAD3715A9}" dt="2025-07-07T01:19:33.659" v="1838" actId="20577"/>
          <ac:spMkLst>
            <pc:docMk/>
            <pc:sldMk cId="1997945613" sldId="273"/>
            <ac:spMk id="10" creationId="{9868FF9E-9ECF-CA1B-0DE2-63F620BA5D7E}"/>
          </ac:spMkLst>
        </pc:spChg>
        <pc:spChg chg="del mod">
          <ac:chgData name="SATO Ryo(佐藤 諒)" userId="eaa7c7b5-97cd-46b2-9955-9b34cdd109d4" providerId="ADAL" clId="{A7EFA610-E831-4B55-B640-1D6CAD3715A9}" dt="2025-07-07T01:19:22.057" v="1821" actId="478"/>
          <ac:spMkLst>
            <pc:docMk/>
            <pc:sldMk cId="1997945613" sldId="273"/>
            <ac:spMk id="11" creationId="{52DF6821-8EE0-CA59-2259-A64CDCBA06D2}"/>
          </ac:spMkLst>
        </pc:spChg>
        <pc:spChg chg="add mod">
          <ac:chgData name="SATO Ryo(佐藤 諒)" userId="eaa7c7b5-97cd-46b2-9955-9b34cdd109d4" providerId="ADAL" clId="{A7EFA610-E831-4B55-B640-1D6CAD3715A9}" dt="2025-07-07T03:20:05.543" v="3198" actId="114"/>
          <ac:spMkLst>
            <pc:docMk/>
            <pc:sldMk cId="1997945613" sldId="273"/>
            <ac:spMk id="12" creationId="{3CF4C6D7-A128-32EE-D6BB-F2CDA904B203}"/>
          </ac:spMkLst>
        </pc:spChg>
        <pc:spChg chg="mod">
          <ac:chgData name="SATO Ryo(佐藤 諒)" userId="eaa7c7b5-97cd-46b2-9955-9b34cdd109d4" providerId="ADAL" clId="{A7EFA610-E831-4B55-B640-1D6CAD3715A9}" dt="2025-07-07T01:44:59.377" v="2042" actId="13822"/>
          <ac:spMkLst>
            <pc:docMk/>
            <pc:sldMk cId="1997945613" sldId="273"/>
            <ac:spMk id="16" creationId="{D0F348F5-421B-ACBB-AA25-5F9D536FC1D6}"/>
          </ac:spMkLst>
        </pc:spChg>
        <pc:spChg chg="mod">
          <ac:chgData name="SATO Ryo(佐藤 諒)" userId="eaa7c7b5-97cd-46b2-9955-9b34cdd109d4" providerId="ADAL" clId="{A7EFA610-E831-4B55-B640-1D6CAD3715A9}" dt="2025-07-07T01:45:00.561" v="2043" actId="13822"/>
          <ac:spMkLst>
            <pc:docMk/>
            <pc:sldMk cId="1997945613" sldId="273"/>
            <ac:spMk id="17" creationId="{A1377F1C-C4A3-83EE-3FEB-089D283076A6}"/>
          </ac:spMkLst>
        </pc:spChg>
        <pc:spChg chg="mod">
          <ac:chgData name="SATO Ryo(佐藤 諒)" userId="eaa7c7b5-97cd-46b2-9955-9b34cdd109d4" providerId="ADAL" clId="{A7EFA610-E831-4B55-B640-1D6CAD3715A9}" dt="2025-07-07T01:01:25.338" v="1598" actId="20577"/>
          <ac:spMkLst>
            <pc:docMk/>
            <pc:sldMk cId="1997945613" sldId="273"/>
            <ac:spMk id="18" creationId="{7F2E758A-4723-AFDA-F0FF-A5B5D1073107}"/>
          </ac:spMkLst>
        </pc:spChg>
        <pc:spChg chg="add mod">
          <ac:chgData name="SATO Ryo(佐藤 諒)" userId="eaa7c7b5-97cd-46b2-9955-9b34cdd109d4" providerId="ADAL" clId="{A7EFA610-E831-4B55-B640-1D6CAD3715A9}" dt="2025-07-07T01:35:47.892" v="1931" actId="13926"/>
          <ac:spMkLst>
            <pc:docMk/>
            <pc:sldMk cId="1997945613" sldId="273"/>
            <ac:spMk id="19" creationId="{D5E93FFE-6920-F1D5-477D-2D70F955D291}"/>
          </ac:spMkLst>
        </pc:spChg>
        <pc:spChg chg="del ord">
          <ac:chgData name="SATO Ryo(佐藤 諒)" userId="eaa7c7b5-97cd-46b2-9955-9b34cdd109d4" providerId="ADAL" clId="{A7EFA610-E831-4B55-B640-1D6CAD3715A9}" dt="2025-07-07T00:46:53.325" v="1570" actId="478"/>
          <ac:spMkLst>
            <pc:docMk/>
            <pc:sldMk cId="1997945613" sldId="273"/>
            <ac:spMk id="20" creationId="{51399129-1C30-E6BD-0954-CF50C2D2616F}"/>
          </ac:spMkLst>
        </pc:spChg>
        <pc:spChg chg="mod">
          <ac:chgData name="SATO Ryo(佐藤 諒)" userId="eaa7c7b5-97cd-46b2-9955-9b34cdd109d4" providerId="ADAL" clId="{A7EFA610-E831-4B55-B640-1D6CAD3715A9}" dt="2025-07-07T01:01:27.526" v="1599" actId="20577"/>
          <ac:spMkLst>
            <pc:docMk/>
            <pc:sldMk cId="1997945613" sldId="273"/>
            <ac:spMk id="21" creationId="{312E31A3-481E-5C6B-9831-246F8E391BDB}"/>
          </ac:spMkLst>
        </pc:spChg>
        <pc:spChg chg="mod">
          <ac:chgData name="SATO Ryo(佐藤 諒)" userId="eaa7c7b5-97cd-46b2-9955-9b34cdd109d4" providerId="ADAL" clId="{A7EFA610-E831-4B55-B640-1D6CAD3715A9}" dt="2025-07-07T01:45:02.815" v="2045" actId="13822"/>
          <ac:spMkLst>
            <pc:docMk/>
            <pc:sldMk cId="1997945613" sldId="273"/>
            <ac:spMk id="22" creationId="{B0568748-9980-A75D-7521-2257A0460C1E}"/>
          </ac:spMkLst>
        </pc:spChg>
        <pc:spChg chg="mod">
          <ac:chgData name="SATO Ryo(佐藤 諒)" userId="eaa7c7b5-97cd-46b2-9955-9b34cdd109d4" providerId="ADAL" clId="{A7EFA610-E831-4B55-B640-1D6CAD3715A9}" dt="2025-07-07T01:45:01.805" v="2044" actId="13822"/>
          <ac:spMkLst>
            <pc:docMk/>
            <pc:sldMk cId="1997945613" sldId="273"/>
            <ac:spMk id="23" creationId="{7D933385-301F-E309-BBEB-F48B9D3040E4}"/>
          </ac:spMkLst>
        </pc:spChg>
        <pc:spChg chg="add mod">
          <ac:chgData name="SATO Ryo(佐藤 諒)" userId="eaa7c7b5-97cd-46b2-9955-9b34cdd109d4" providerId="ADAL" clId="{A7EFA610-E831-4B55-B640-1D6CAD3715A9}" dt="2025-07-07T01:28:21.774" v="1879" actId="207"/>
          <ac:spMkLst>
            <pc:docMk/>
            <pc:sldMk cId="1997945613" sldId="273"/>
            <ac:spMk id="24" creationId="{8F9279FD-BC06-2BDE-3293-59E1327A11FE}"/>
          </ac:spMkLst>
        </pc:spChg>
        <pc:spChg chg="add del mod">
          <ac:chgData name="SATO Ryo(佐藤 諒)" userId="eaa7c7b5-97cd-46b2-9955-9b34cdd109d4" providerId="ADAL" clId="{A7EFA610-E831-4B55-B640-1D6CAD3715A9}" dt="2025-07-07T01:28:39.065" v="1881" actId="478"/>
          <ac:spMkLst>
            <pc:docMk/>
            <pc:sldMk cId="1997945613" sldId="273"/>
            <ac:spMk id="25" creationId="{766CBD81-8469-8EB3-1CCF-65CC526EFC2D}"/>
          </ac:spMkLst>
        </pc:spChg>
        <pc:spChg chg="add mod">
          <ac:chgData name="SATO Ryo(佐藤 諒)" userId="eaa7c7b5-97cd-46b2-9955-9b34cdd109d4" providerId="ADAL" clId="{A7EFA610-E831-4B55-B640-1D6CAD3715A9}" dt="2025-07-07T01:28:53.574" v="1883" actId="1076"/>
          <ac:spMkLst>
            <pc:docMk/>
            <pc:sldMk cId="1997945613" sldId="273"/>
            <ac:spMk id="26" creationId="{688AB2ED-D76F-780D-0908-29F2F6134320}"/>
          </ac:spMkLst>
        </pc:spChg>
        <pc:spChg chg="add mod">
          <ac:chgData name="SATO Ryo(佐藤 諒)" userId="eaa7c7b5-97cd-46b2-9955-9b34cdd109d4" providerId="ADAL" clId="{A7EFA610-E831-4B55-B640-1D6CAD3715A9}" dt="2025-07-07T01:29:06.342" v="1887"/>
          <ac:spMkLst>
            <pc:docMk/>
            <pc:sldMk cId="1997945613" sldId="273"/>
            <ac:spMk id="27" creationId="{A415CA1C-1AF3-EB8F-07DF-7FA10F780BF5}"/>
          </ac:spMkLst>
        </pc:spChg>
        <pc:spChg chg="add mod">
          <ac:chgData name="SATO Ryo(佐藤 諒)" userId="eaa7c7b5-97cd-46b2-9955-9b34cdd109d4" providerId="ADAL" clId="{A7EFA610-E831-4B55-B640-1D6CAD3715A9}" dt="2025-07-07T01:29:13.666" v="1889" actId="1076"/>
          <ac:spMkLst>
            <pc:docMk/>
            <pc:sldMk cId="1997945613" sldId="273"/>
            <ac:spMk id="28" creationId="{6E21C304-8DEF-EBE7-60C8-914A130F1D09}"/>
          </ac:spMkLst>
        </pc:spChg>
        <pc:spChg chg="add del mod">
          <ac:chgData name="SATO Ryo(佐藤 諒)" userId="eaa7c7b5-97cd-46b2-9955-9b34cdd109d4" providerId="ADAL" clId="{A7EFA610-E831-4B55-B640-1D6CAD3715A9}" dt="2025-07-07T01:30:16.655" v="1891" actId="478"/>
          <ac:spMkLst>
            <pc:docMk/>
            <pc:sldMk cId="1997945613" sldId="273"/>
            <ac:spMk id="29" creationId="{8CFEE543-3E99-BDA0-58D7-FD7BC154F2B9}"/>
          </ac:spMkLst>
        </pc:spChg>
        <pc:spChg chg="add mod">
          <ac:chgData name="SATO Ryo(佐藤 諒)" userId="eaa7c7b5-97cd-46b2-9955-9b34cdd109d4" providerId="ADAL" clId="{A7EFA610-E831-4B55-B640-1D6CAD3715A9}" dt="2025-07-07T02:09:51.976" v="2260" actId="20577"/>
          <ac:spMkLst>
            <pc:docMk/>
            <pc:sldMk cId="1997945613" sldId="273"/>
            <ac:spMk id="30" creationId="{0F60781A-63C4-B73B-A0F9-988DC64143AC}"/>
          </ac:spMkLst>
        </pc:spChg>
        <pc:spChg chg="add mod">
          <ac:chgData name="SATO Ryo(佐藤 諒)" userId="eaa7c7b5-97cd-46b2-9955-9b34cdd109d4" providerId="ADAL" clId="{A7EFA610-E831-4B55-B640-1D6CAD3715A9}" dt="2025-07-07T03:18:19.648" v="3176"/>
          <ac:spMkLst>
            <pc:docMk/>
            <pc:sldMk cId="1997945613" sldId="273"/>
            <ac:spMk id="32" creationId="{39883532-5290-560B-537E-5312CA050243}"/>
          </ac:spMkLst>
        </pc:spChg>
        <pc:spChg chg="add mod">
          <ac:chgData name="SATO Ryo(佐藤 諒)" userId="eaa7c7b5-97cd-46b2-9955-9b34cdd109d4" providerId="ADAL" clId="{A7EFA610-E831-4B55-B640-1D6CAD3715A9}" dt="2025-07-07T03:19:25.424" v="3192"/>
          <ac:spMkLst>
            <pc:docMk/>
            <pc:sldMk cId="1997945613" sldId="273"/>
            <ac:spMk id="33" creationId="{29AF1618-F890-F854-1DFA-B274999FCFF7}"/>
          </ac:spMkLst>
        </pc:spChg>
        <pc:cxnChg chg="del">
          <ac:chgData name="SATO Ryo(佐藤 諒)" userId="eaa7c7b5-97cd-46b2-9955-9b34cdd109d4" providerId="ADAL" clId="{A7EFA610-E831-4B55-B640-1D6CAD3715A9}" dt="2025-07-07T03:19:22.117" v="3189" actId="478"/>
          <ac:cxnSpMkLst>
            <pc:docMk/>
            <pc:sldMk cId="1997945613" sldId="273"/>
            <ac:cxnSpMk id="13" creationId="{96C8AC3B-F5EB-1614-E7F4-76A10265798F}"/>
          </ac:cxnSpMkLst>
        </pc:cxnChg>
        <pc:cxnChg chg="del">
          <ac:chgData name="SATO Ryo(佐藤 諒)" userId="eaa7c7b5-97cd-46b2-9955-9b34cdd109d4" providerId="ADAL" clId="{A7EFA610-E831-4B55-B640-1D6CAD3715A9}" dt="2025-07-07T03:19:23.328" v="3190" actId="478"/>
          <ac:cxnSpMkLst>
            <pc:docMk/>
            <pc:sldMk cId="1997945613" sldId="273"/>
            <ac:cxnSpMk id="14" creationId="{E7267E52-66BC-0503-49A1-990C168C9877}"/>
          </ac:cxnSpMkLst>
        </pc:cxnChg>
        <pc:cxnChg chg="del">
          <ac:chgData name="SATO Ryo(佐藤 諒)" userId="eaa7c7b5-97cd-46b2-9955-9b34cdd109d4" providerId="ADAL" clId="{A7EFA610-E831-4B55-B640-1D6CAD3715A9}" dt="2025-07-07T03:19:24.441" v="3191" actId="478"/>
          <ac:cxnSpMkLst>
            <pc:docMk/>
            <pc:sldMk cId="1997945613" sldId="273"/>
            <ac:cxnSpMk id="15" creationId="{B8F5183D-F0C5-DB9A-2CC6-A242C4D3A413}"/>
          </ac:cxnSpMkLst>
        </pc:cxnChg>
        <pc:cxnChg chg="add mod">
          <ac:chgData name="SATO Ryo(佐藤 諒)" userId="eaa7c7b5-97cd-46b2-9955-9b34cdd109d4" providerId="ADAL" clId="{A7EFA610-E831-4B55-B640-1D6CAD3715A9}" dt="2025-07-07T02:56:20.968" v="2744"/>
          <ac:cxnSpMkLst>
            <pc:docMk/>
            <pc:sldMk cId="1997945613" sldId="273"/>
            <ac:cxnSpMk id="31" creationId="{4786C62E-0A42-C8D7-F313-AEEB7AC0F84F}"/>
          </ac:cxnSpMkLst>
        </pc:cxnChg>
      </pc:sldChg>
      <pc:sldChg chg="add del">
        <pc:chgData name="SATO Ryo(佐藤 諒)" userId="eaa7c7b5-97cd-46b2-9955-9b34cdd109d4" providerId="ADAL" clId="{A7EFA610-E831-4B55-B640-1D6CAD3715A9}" dt="2025-07-07T01:02:00.815" v="1603" actId="47"/>
        <pc:sldMkLst>
          <pc:docMk/>
          <pc:sldMk cId="773539373" sldId="274"/>
        </pc:sldMkLst>
      </pc:sldChg>
      <pc:sldChg chg="add del">
        <pc:chgData name="SATO Ryo(佐藤 諒)" userId="eaa7c7b5-97cd-46b2-9955-9b34cdd109d4" providerId="ADAL" clId="{A7EFA610-E831-4B55-B640-1D6CAD3715A9}" dt="2025-07-07T01:01:37.886" v="1601" actId="47"/>
        <pc:sldMkLst>
          <pc:docMk/>
          <pc:sldMk cId="1276522978" sldId="274"/>
        </pc:sldMkLst>
      </pc:sldChg>
      <pc:sldChg chg="addSp delSp modSp new del mod">
        <pc:chgData name="SATO Ryo(佐藤 諒)" userId="eaa7c7b5-97cd-46b2-9955-9b34cdd109d4" providerId="ADAL" clId="{A7EFA610-E831-4B55-B640-1D6CAD3715A9}" dt="2025-07-07T01:03:21.140" v="1619" actId="47"/>
        <pc:sldMkLst>
          <pc:docMk/>
          <pc:sldMk cId="3974975382" sldId="274"/>
        </pc:sldMkLst>
        <pc:spChg chg="add del mod">
          <ac:chgData name="SATO Ryo(佐藤 諒)" userId="eaa7c7b5-97cd-46b2-9955-9b34cdd109d4" providerId="ADAL" clId="{A7EFA610-E831-4B55-B640-1D6CAD3715A9}" dt="2025-07-07T01:03:14.198" v="1617" actId="478"/>
          <ac:spMkLst>
            <pc:docMk/>
            <pc:sldMk cId="3974975382" sldId="274"/>
            <ac:spMk id="2" creationId="{1CB19C69-2C01-8E0D-9E32-ACC96935E453}"/>
          </ac:spMkLst>
        </pc:spChg>
      </pc:sldChg>
      <pc:sldChg chg="addSp delSp modSp add mod modNotesTx">
        <pc:chgData name="SATO Ryo(佐藤 諒)" userId="eaa7c7b5-97cd-46b2-9955-9b34cdd109d4" providerId="ADAL" clId="{A7EFA610-E831-4B55-B640-1D6CAD3715A9}" dt="2025-07-07T03:19:52.432" v="3195" actId="114"/>
        <pc:sldMkLst>
          <pc:docMk/>
          <pc:sldMk cId="1438466397" sldId="275"/>
        </pc:sldMkLst>
        <pc:spChg chg="del">
          <ac:chgData name="SATO Ryo(佐藤 諒)" userId="eaa7c7b5-97cd-46b2-9955-9b34cdd109d4" providerId="ADAL" clId="{A7EFA610-E831-4B55-B640-1D6CAD3715A9}" dt="2025-07-07T01:17:02.279" v="1763" actId="478"/>
          <ac:spMkLst>
            <pc:docMk/>
            <pc:sldMk cId="1438466397" sldId="275"/>
            <ac:spMk id="3" creationId="{60B37D04-850B-9212-C3B9-40CB60FB4D86}"/>
          </ac:spMkLst>
        </pc:spChg>
        <pc:spChg chg="mod">
          <ac:chgData name="SATO Ryo(佐藤 諒)" userId="eaa7c7b5-97cd-46b2-9955-9b34cdd109d4" providerId="ADAL" clId="{A7EFA610-E831-4B55-B640-1D6CAD3715A9}" dt="2025-07-07T01:07:01.962" v="1688" actId="1076"/>
          <ac:spMkLst>
            <pc:docMk/>
            <pc:sldMk cId="1438466397" sldId="275"/>
            <ac:spMk id="4" creationId="{2BC666C3-F6A1-93E2-1D8A-4509B47293BB}"/>
          </ac:spMkLst>
        </pc:spChg>
        <pc:spChg chg="del">
          <ac:chgData name="SATO Ryo(佐藤 諒)" userId="eaa7c7b5-97cd-46b2-9955-9b34cdd109d4" providerId="ADAL" clId="{A7EFA610-E831-4B55-B640-1D6CAD3715A9}" dt="2025-07-07T01:03:43.402" v="1623" actId="478"/>
          <ac:spMkLst>
            <pc:docMk/>
            <pc:sldMk cId="1438466397" sldId="275"/>
            <ac:spMk id="5" creationId="{68B98C54-B455-5132-E2B4-193F9B7ABE5B}"/>
          </ac:spMkLst>
        </pc:spChg>
        <pc:spChg chg="add mod">
          <ac:chgData name="SATO Ryo(佐藤 諒)" userId="eaa7c7b5-97cd-46b2-9955-9b34cdd109d4" providerId="ADAL" clId="{A7EFA610-E831-4B55-B640-1D6CAD3715A9}" dt="2025-07-07T01:08:16.365" v="1721" actId="13822"/>
          <ac:spMkLst>
            <pc:docMk/>
            <pc:sldMk cId="1438466397" sldId="275"/>
            <ac:spMk id="6" creationId="{E8B091EF-5E3E-5BD9-C6EE-FDF30DD37247}"/>
          </ac:spMkLst>
        </pc:spChg>
        <pc:spChg chg="del">
          <ac:chgData name="SATO Ryo(佐藤 諒)" userId="eaa7c7b5-97cd-46b2-9955-9b34cdd109d4" providerId="ADAL" clId="{A7EFA610-E831-4B55-B640-1D6CAD3715A9}" dt="2025-07-07T01:04:39.406" v="1632" actId="478"/>
          <ac:spMkLst>
            <pc:docMk/>
            <pc:sldMk cId="1438466397" sldId="275"/>
            <ac:spMk id="8" creationId="{34FF90F1-9A75-47E9-7D01-E2655F8E59DC}"/>
          </ac:spMkLst>
        </pc:spChg>
        <pc:spChg chg="del">
          <ac:chgData name="SATO Ryo(佐藤 諒)" userId="eaa7c7b5-97cd-46b2-9955-9b34cdd109d4" providerId="ADAL" clId="{A7EFA610-E831-4B55-B640-1D6CAD3715A9}" dt="2025-07-07T01:04:32.843" v="1630" actId="478"/>
          <ac:spMkLst>
            <pc:docMk/>
            <pc:sldMk cId="1438466397" sldId="275"/>
            <ac:spMk id="10" creationId="{9868FF9E-9ECF-CA1B-0DE2-63F620BA5D7E}"/>
          </ac:spMkLst>
        </pc:spChg>
        <pc:spChg chg="del">
          <ac:chgData name="SATO Ryo(佐藤 諒)" userId="eaa7c7b5-97cd-46b2-9955-9b34cdd109d4" providerId="ADAL" clId="{A7EFA610-E831-4B55-B640-1D6CAD3715A9}" dt="2025-07-07T01:04:37.839" v="1631" actId="478"/>
          <ac:spMkLst>
            <pc:docMk/>
            <pc:sldMk cId="1438466397" sldId="275"/>
            <ac:spMk id="11" creationId="{52DF6821-8EE0-CA59-2259-A64CDCBA06D2}"/>
          </ac:spMkLst>
        </pc:spChg>
        <pc:spChg chg="add mod">
          <ac:chgData name="SATO Ryo(佐藤 諒)" userId="eaa7c7b5-97cd-46b2-9955-9b34cdd109d4" providerId="ADAL" clId="{A7EFA610-E831-4B55-B640-1D6CAD3715A9}" dt="2025-07-07T01:08:34.036" v="1722"/>
          <ac:spMkLst>
            <pc:docMk/>
            <pc:sldMk cId="1438466397" sldId="275"/>
            <ac:spMk id="12" creationId="{A46A3BBE-EB57-79E9-D784-DE5B2D589C8F}"/>
          </ac:spMkLst>
        </pc:spChg>
        <pc:spChg chg="mod">
          <ac:chgData name="SATO Ryo(佐藤 諒)" userId="eaa7c7b5-97cd-46b2-9955-9b34cdd109d4" providerId="ADAL" clId="{A7EFA610-E831-4B55-B640-1D6CAD3715A9}" dt="2025-07-07T01:44:53.453" v="2041" actId="13822"/>
          <ac:spMkLst>
            <pc:docMk/>
            <pc:sldMk cId="1438466397" sldId="275"/>
            <ac:spMk id="16" creationId="{D0F348F5-421B-ACBB-AA25-5F9D536FC1D6}"/>
          </ac:spMkLst>
        </pc:spChg>
        <pc:spChg chg="del">
          <ac:chgData name="SATO Ryo(佐藤 諒)" userId="eaa7c7b5-97cd-46b2-9955-9b34cdd109d4" providerId="ADAL" clId="{A7EFA610-E831-4B55-B640-1D6CAD3715A9}" dt="2025-07-07T01:03:35.476" v="1620" actId="478"/>
          <ac:spMkLst>
            <pc:docMk/>
            <pc:sldMk cId="1438466397" sldId="275"/>
            <ac:spMk id="17" creationId="{A1377F1C-C4A3-83EE-3FEB-089D283076A6}"/>
          </ac:spMkLst>
        </pc:spChg>
        <pc:spChg chg="mod">
          <ac:chgData name="SATO Ryo(佐藤 諒)" userId="eaa7c7b5-97cd-46b2-9955-9b34cdd109d4" providerId="ADAL" clId="{A7EFA610-E831-4B55-B640-1D6CAD3715A9}" dt="2025-07-07T01:06:57.986" v="1687" actId="1076"/>
          <ac:spMkLst>
            <pc:docMk/>
            <pc:sldMk cId="1438466397" sldId="275"/>
            <ac:spMk id="18" creationId="{7F2E758A-4723-AFDA-F0FF-A5B5D1073107}"/>
          </ac:spMkLst>
        </pc:spChg>
        <pc:spChg chg="add mod">
          <ac:chgData name="SATO Ryo(佐藤 諒)" userId="eaa7c7b5-97cd-46b2-9955-9b34cdd109d4" providerId="ADAL" clId="{A7EFA610-E831-4B55-B640-1D6CAD3715A9}" dt="2025-07-07T03:19:52.432" v="3195" actId="114"/>
          <ac:spMkLst>
            <pc:docMk/>
            <pc:sldMk cId="1438466397" sldId="275"/>
            <ac:spMk id="19" creationId="{4504AE95-BB6B-1809-183D-F8EEE762C3CD}"/>
          </ac:spMkLst>
        </pc:spChg>
        <pc:spChg chg="add del mod">
          <ac:chgData name="SATO Ryo(佐藤 諒)" userId="eaa7c7b5-97cd-46b2-9955-9b34cdd109d4" providerId="ADAL" clId="{A7EFA610-E831-4B55-B640-1D6CAD3715A9}" dt="2025-07-07T01:30:25.523" v="1893" actId="478"/>
          <ac:spMkLst>
            <pc:docMk/>
            <pc:sldMk cId="1438466397" sldId="275"/>
            <ac:spMk id="20" creationId="{4AC60C5A-C74B-0068-7094-4BD5B1034C85}"/>
          </ac:spMkLst>
        </pc:spChg>
        <pc:spChg chg="del mod">
          <ac:chgData name="SATO Ryo(佐藤 諒)" userId="eaa7c7b5-97cd-46b2-9955-9b34cdd109d4" providerId="ADAL" clId="{A7EFA610-E831-4B55-B640-1D6CAD3715A9}" dt="2025-07-07T01:03:40.659" v="1622" actId="478"/>
          <ac:spMkLst>
            <pc:docMk/>
            <pc:sldMk cId="1438466397" sldId="275"/>
            <ac:spMk id="21" creationId="{312E31A3-481E-5C6B-9831-246F8E391BDB}"/>
          </ac:spMkLst>
        </pc:spChg>
        <pc:spChg chg="del">
          <ac:chgData name="SATO Ryo(佐藤 諒)" userId="eaa7c7b5-97cd-46b2-9955-9b34cdd109d4" providerId="ADAL" clId="{A7EFA610-E831-4B55-B640-1D6CAD3715A9}" dt="2025-07-07T01:03:45.544" v="1625" actId="478"/>
          <ac:spMkLst>
            <pc:docMk/>
            <pc:sldMk cId="1438466397" sldId="275"/>
            <ac:spMk id="22" creationId="{B0568748-9980-A75D-7521-2257A0460C1E}"/>
          </ac:spMkLst>
        </pc:spChg>
        <pc:spChg chg="del">
          <ac:chgData name="SATO Ryo(佐藤 諒)" userId="eaa7c7b5-97cd-46b2-9955-9b34cdd109d4" providerId="ADAL" clId="{A7EFA610-E831-4B55-B640-1D6CAD3715A9}" dt="2025-07-07T01:03:44.478" v="1624" actId="478"/>
          <ac:spMkLst>
            <pc:docMk/>
            <pc:sldMk cId="1438466397" sldId="275"/>
            <ac:spMk id="23" creationId="{7D933385-301F-E309-BBEB-F48B9D3040E4}"/>
          </ac:spMkLst>
        </pc:spChg>
        <pc:spChg chg="add mod">
          <ac:chgData name="SATO Ryo(佐藤 諒)" userId="eaa7c7b5-97cd-46b2-9955-9b34cdd109d4" providerId="ADAL" clId="{A7EFA610-E831-4B55-B640-1D6CAD3715A9}" dt="2025-07-07T03:18:13.840" v="3173"/>
          <ac:spMkLst>
            <pc:docMk/>
            <pc:sldMk cId="1438466397" sldId="275"/>
            <ac:spMk id="25" creationId="{A9D4FB11-C4EA-1C10-0FF0-08FBA0BA2510}"/>
          </ac:spMkLst>
        </pc:spChg>
        <pc:spChg chg="add mod">
          <ac:chgData name="SATO Ryo(佐藤 諒)" userId="eaa7c7b5-97cd-46b2-9955-9b34cdd109d4" providerId="ADAL" clId="{A7EFA610-E831-4B55-B640-1D6CAD3715A9}" dt="2025-07-07T03:18:57.157" v="3184"/>
          <ac:spMkLst>
            <pc:docMk/>
            <pc:sldMk cId="1438466397" sldId="275"/>
            <ac:spMk id="26" creationId="{64BD1E4F-C370-CC95-7BB2-C7F310C0EAC6}"/>
          </ac:spMkLst>
        </pc:spChg>
        <pc:spChg chg="add mod">
          <ac:chgData name="SATO Ryo(佐藤 諒)" userId="eaa7c7b5-97cd-46b2-9955-9b34cdd109d4" providerId="ADAL" clId="{A7EFA610-E831-4B55-B640-1D6CAD3715A9}" dt="2025-07-07T03:19:11.606" v="3188"/>
          <ac:spMkLst>
            <pc:docMk/>
            <pc:sldMk cId="1438466397" sldId="275"/>
            <ac:spMk id="27" creationId="{0D28E253-C96D-2D94-3CA7-64B37BF8F52C}"/>
          </ac:spMkLst>
        </pc:spChg>
        <pc:cxnChg chg="del">
          <ac:chgData name="SATO Ryo(佐藤 諒)" userId="eaa7c7b5-97cd-46b2-9955-9b34cdd109d4" providerId="ADAL" clId="{A7EFA610-E831-4B55-B640-1D6CAD3715A9}" dt="2025-07-07T03:19:09.190" v="3186" actId="478"/>
          <ac:cxnSpMkLst>
            <pc:docMk/>
            <pc:sldMk cId="1438466397" sldId="275"/>
            <ac:cxnSpMk id="13" creationId="{96C8AC3B-F5EB-1614-E7F4-76A10265798F}"/>
          </ac:cxnSpMkLst>
        </pc:cxnChg>
        <pc:cxnChg chg="del">
          <ac:chgData name="SATO Ryo(佐藤 諒)" userId="eaa7c7b5-97cd-46b2-9955-9b34cdd109d4" providerId="ADAL" clId="{A7EFA610-E831-4B55-B640-1D6CAD3715A9}" dt="2025-07-07T03:19:10.292" v="3187" actId="478"/>
          <ac:cxnSpMkLst>
            <pc:docMk/>
            <pc:sldMk cId="1438466397" sldId="275"/>
            <ac:cxnSpMk id="14" creationId="{E7267E52-66BC-0503-49A1-990C168C9877}"/>
          </ac:cxnSpMkLst>
        </pc:cxnChg>
        <pc:cxnChg chg="del">
          <ac:chgData name="SATO Ryo(佐藤 諒)" userId="eaa7c7b5-97cd-46b2-9955-9b34cdd109d4" providerId="ADAL" clId="{A7EFA610-E831-4B55-B640-1D6CAD3715A9}" dt="2025-07-07T03:19:07.969" v="3185" actId="478"/>
          <ac:cxnSpMkLst>
            <pc:docMk/>
            <pc:sldMk cId="1438466397" sldId="275"/>
            <ac:cxnSpMk id="15" creationId="{B8F5183D-F0C5-DB9A-2CC6-A242C4D3A413}"/>
          </ac:cxnSpMkLst>
        </pc:cxnChg>
        <pc:cxnChg chg="add mod">
          <ac:chgData name="SATO Ryo(佐藤 諒)" userId="eaa7c7b5-97cd-46b2-9955-9b34cdd109d4" providerId="ADAL" clId="{A7EFA610-E831-4B55-B640-1D6CAD3715A9}" dt="2025-07-07T02:56:15.530" v="2741"/>
          <ac:cxnSpMkLst>
            <pc:docMk/>
            <pc:sldMk cId="1438466397" sldId="275"/>
            <ac:cxnSpMk id="24" creationId="{642E0535-6A84-F51D-899E-225A93BE7A9B}"/>
          </ac:cxnSpMkLst>
        </pc:cxnChg>
      </pc:sldChg>
      <pc:sldChg chg="addSp delSp modSp add mod ord modNotesTx">
        <pc:chgData name="SATO Ryo(佐藤 諒)" userId="eaa7c7b5-97cd-46b2-9955-9b34cdd109d4" providerId="ADAL" clId="{A7EFA610-E831-4B55-B640-1D6CAD3715A9}" dt="2025-07-07T03:19:48.218" v="3194" actId="114"/>
        <pc:sldMkLst>
          <pc:docMk/>
          <pc:sldMk cId="858537711" sldId="276"/>
        </pc:sldMkLst>
        <pc:spChg chg="del">
          <ac:chgData name="SATO Ryo(佐藤 諒)" userId="eaa7c7b5-97cd-46b2-9955-9b34cdd109d4" providerId="ADAL" clId="{A7EFA610-E831-4B55-B640-1D6CAD3715A9}" dt="2025-07-07T01:16:54.436" v="1761" actId="478"/>
          <ac:spMkLst>
            <pc:docMk/>
            <pc:sldMk cId="858537711" sldId="276"/>
            <ac:spMk id="3" creationId="{60B37D04-850B-9212-C3B9-40CB60FB4D86}"/>
          </ac:spMkLst>
        </pc:spChg>
        <pc:spChg chg="add mod">
          <ac:chgData name="SATO Ryo(佐藤 諒)" userId="eaa7c7b5-97cd-46b2-9955-9b34cdd109d4" providerId="ADAL" clId="{A7EFA610-E831-4B55-B640-1D6CAD3715A9}" dt="2025-07-07T03:19:48.218" v="3194" actId="114"/>
          <ac:spMkLst>
            <pc:docMk/>
            <pc:sldMk cId="858537711" sldId="276"/>
            <ac:spMk id="6" creationId="{C897A853-BC2E-BE4F-6736-F51A4CE4E7B1}"/>
          </ac:spMkLst>
        </pc:spChg>
        <pc:spChg chg="mod">
          <ac:chgData name="SATO Ryo(佐藤 諒)" userId="eaa7c7b5-97cd-46b2-9955-9b34cdd109d4" providerId="ADAL" clId="{A7EFA610-E831-4B55-B640-1D6CAD3715A9}" dt="2025-07-07T01:44:47.780" v="2037" actId="13822"/>
          <ac:spMkLst>
            <pc:docMk/>
            <pc:sldMk cId="858537711" sldId="276"/>
            <ac:spMk id="16" creationId="{D0F348F5-421B-ACBB-AA25-5F9D536FC1D6}"/>
          </ac:spMkLst>
        </pc:spChg>
        <pc:spChg chg="mod">
          <ac:chgData name="SATO Ryo(佐藤 諒)" userId="eaa7c7b5-97cd-46b2-9955-9b34cdd109d4" providerId="ADAL" clId="{A7EFA610-E831-4B55-B640-1D6CAD3715A9}" dt="2025-07-07T01:44:48.776" v="2038" actId="13822"/>
          <ac:spMkLst>
            <pc:docMk/>
            <pc:sldMk cId="858537711" sldId="276"/>
            <ac:spMk id="17" creationId="{A1377F1C-C4A3-83EE-3FEB-089D283076A6}"/>
          </ac:spMkLst>
        </pc:spChg>
        <pc:spChg chg="add mod">
          <ac:chgData name="SATO Ryo(佐藤 諒)" userId="eaa7c7b5-97cd-46b2-9955-9b34cdd109d4" providerId="ADAL" clId="{A7EFA610-E831-4B55-B640-1D6CAD3715A9}" dt="2025-07-07T03:18:11.834" v="3172"/>
          <ac:spMkLst>
            <pc:docMk/>
            <pc:sldMk cId="858537711" sldId="276"/>
            <ac:spMk id="19" creationId="{0F8E15AB-DB15-D715-E7DB-929EC54DA0A4}"/>
          </ac:spMkLst>
        </pc:spChg>
        <pc:spChg chg="add mod">
          <ac:chgData name="SATO Ryo(佐藤 諒)" userId="eaa7c7b5-97cd-46b2-9955-9b34cdd109d4" providerId="ADAL" clId="{A7EFA610-E831-4B55-B640-1D6CAD3715A9}" dt="2025-07-07T03:18:54.824" v="3183"/>
          <ac:spMkLst>
            <pc:docMk/>
            <pc:sldMk cId="858537711" sldId="276"/>
            <ac:spMk id="20" creationId="{8D38EC09-4324-D156-BAD5-E4EAFD0B5EEB}"/>
          </ac:spMkLst>
        </pc:spChg>
        <pc:spChg chg="mod">
          <ac:chgData name="SATO Ryo(佐藤 諒)" userId="eaa7c7b5-97cd-46b2-9955-9b34cdd109d4" providerId="ADAL" clId="{A7EFA610-E831-4B55-B640-1D6CAD3715A9}" dt="2025-07-07T01:44:49.987" v="2039" actId="13822"/>
          <ac:spMkLst>
            <pc:docMk/>
            <pc:sldMk cId="858537711" sldId="276"/>
            <ac:spMk id="22" creationId="{B0568748-9980-A75D-7521-2257A0460C1E}"/>
          </ac:spMkLst>
        </pc:spChg>
        <pc:spChg chg="mod">
          <ac:chgData name="SATO Ryo(佐藤 諒)" userId="eaa7c7b5-97cd-46b2-9955-9b34cdd109d4" providerId="ADAL" clId="{A7EFA610-E831-4B55-B640-1D6CAD3715A9}" dt="2025-07-07T01:44:50.946" v="2040" actId="13822"/>
          <ac:spMkLst>
            <pc:docMk/>
            <pc:sldMk cId="858537711" sldId="276"/>
            <ac:spMk id="23" creationId="{7D933385-301F-E309-BBEB-F48B9D3040E4}"/>
          </ac:spMkLst>
        </pc:spChg>
        <pc:cxnChg chg="add mod">
          <ac:chgData name="SATO Ryo(佐藤 諒)" userId="eaa7c7b5-97cd-46b2-9955-9b34cdd109d4" providerId="ADAL" clId="{A7EFA610-E831-4B55-B640-1D6CAD3715A9}" dt="2025-07-07T02:56:10.285" v="2740"/>
          <ac:cxnSpMkLst>
            <pc:docMk/>
            <pc:sldMk cId="858537711" sldId="276"/>
            <ac:cxnSpMk id="12" creationId="{3D12DF05-890C-1091-7DC1-CC2E34316896}"/>
          </ac:cxnSpMkLst>
        </pc:cxnChg>
        <pc:cxnChg chg="del">
          <ac:chgData name="SATO Ryo(佐藤 諒)" userId="eaa7c7b5-97cd-46b2-9955-9b34cdd109d4" providerId="ADAL" clId="{A7EFA610-E831-4B55-B640-1D6CAD3715A9}" dt="2025-07-07T02:19:02.897" v="2324" actId="478"/>
          <ac:cxnSpMkLst>
            <pc:docMk/>
            <pc:sldMk cId="858537711" sldId="276"/>
            <ac:cxnSpMk id="13" creationId="{96C8AC3B-F5EB-1614-E7F4-76A10265798F}"/>
          </ac:cxnSpMkLst>
        </pc:cxnChg>
        <pc:cxnChg chg="del">
          <ac:chgData name="SATO Ryo(佐藤 諒)" userId="eaa7c7b5-97cd-46b2-9955-9b34cdd109d4" providerId="ADAL" clId="{A7EFA610-E831-4B55-B640-1D6CAD3715A9}" dt="2025-07-07T02:19:04.041" v="2325" actId="478"/>
          <ac:cxnSpMkLst>
            <pc:docMk/>
            <pc:sldMk cId="858537711" sldId="276"/>
            <ac:cxnSpMk id="14" creationId="{E7267E52-66BC-0503-49A1-990C168C9877}"/>
          </ac:cxnSpMkLst>
        </pc:cxnChg>
        <pc:cxnChg chg="del">
          <ac:chgData name="SATO Ryo(佐藤 諒)" userId="eaa7c7b5-97cd-46b2-9955-9b34cdd109d4" providerId="ADAL" clId="{A7EFA610-E831-4B55-B640-1D6CAD3715A9}" dt="2025-07-07T02:19:05.342" v="2326" actId="478"/>
          <ac:cxnSpMkLst>
            <pc:docMk/>
            <pc:sldMk cId="858537711" sldId="276"/>
            <ac:cxnSpMk id="15" creationId="{B8F5183D-F0C5-DB9A-2CC6-A242C4D3A413}"/>
          </ac:cxnSpMkLst>
        </pc:cxnChg>
      </pc:sldChg>
      <pc:sldChg chg="new del">
        <pc:chgData name="SATO Ryo(佐藤 諒)" userId="eaa7c7b5-97cd-46b2-9955-9b34cdd109d4" providerId="ADAL" clId="{A7EFA610-E831-4B55-B640-1D6CAD3715A9}" dt="2025-07-07T01:12:04.025" v="1725" actId="47"/>
        <pc:sldMkLst>
          <pc:docMk/>
          <pc:sldMk cId="3348368772" sldId="276"/>
        </pc:sldMkLst>
      </pc:sldChg>
      <pc:sldChg chg="add del">
        <pc:chgData name="SATO Ryo(佐藤 諒)" userId="eaa7c7b5-97cd-46b2-9955-9b34cdd109d4" providerId="ADAL" clId="{A7EFA610-E831-4B55-B640-1D6CAD3715A9}" dt="2025-07-07T01:15:08.173" v="1726" actId="47"/>
        <pc:sldMkLst>
          <pc:docMk/>
          <pc:sldMk cId="785600293" sldId="277"/>
        </pc:sldMkLst>
      </pc:sldChg>
      <pc:sldChg chg="addSp delSp modSp add mod">
        <pc:chgData name="SATO Ryo(佐藤 諒)" userId="eaa7c7b5-97cd-46b2-9955-9b34cdd109d4" providerId="ADAL" clId="{A7EFA610-E831-4B55-B640-1D6CAD3715A9}" dt="2025-07-07T03:19:43.736" v="3193" actId="114"/>
        <pc:sldMkLst>
          <pc:docMk/>
          <pc:sldMk cId="3722035828" sldId="277"/>
        </pc:sldMkLst>
        <pc:spChg chg="mod">
          <ac:chgData name="SATO Ryo(佐藤 諒)" userId="eaa7c7b5-97cd-46b2-9955-9b34cdd109d4" providerId="ADAL" clId="{A7EFA610-E831-4B55-B640-1D6CAD3715A9}" dt="2025-07-07T03:19:43.736" v="3193" actId="114"/>
          <ac:spMkLst>
            <pc:docMk/>
            <pc:sldMk cId="3722035828" sldId="277"/>
            <ac:spMk id="3" creationId="{60B37D04-850B-9212-C3B9-40CB60FB4D86}"/>
          </ac:spMkLst>
        </pc:spChg>
        <pc:spChg chg="add mod">
          <ac:chgData name="SATO Ryo(佐藤 諒)" userId="eaa7c7b5-97cd-46b2-9955-9b34cdd109d4" providerId="ADAL" clId="{A7EFA610-E831-4B55-B640-1D6CAD3715A9}" dt="2025-07-07T03:18:06.151" v="3171"/>
          <ac:spMkLst>
            <pc:docMk/>
            <pc:sldMk cId="3722035828" sldId="277"/>
            <ac:spMk id="5" creationId="{701E9143-BD34-8A91-DE54-CB6547663E55}"/>
          </ac:spMkLst>
        </pc:spChg>
        <pc:spChg chg="add mod">
          <ac:chgData name="SATO Ryo(佐藤 諒)" userId="eaa7c7b5-97cd-46b2-9955-9b34cdd109d4" providerId="ADAL" clId="{A7EFA610-E831-4B55-B640-1D6CAD3715A9}" dt="2025-07-07T03:18:52.147" v="3182"/>
          <ac:spMkLst>
            <pc:docMk/>
            <pc:sldMk cId="3722035828" sldId="277"/>
            <ac:spMk id="6" creationId="{926DB1D4-6F2B-1E30-3559-B7006A92E301}"/>
          </ac:spMkLst>
        </pc:spChg>
        <pc:cxnChg chg="add mod">
          <ac:chgData name="SATO Ryo(佐藤 諒)" userId="eaa7c7b5-97cd-46b2-9955-9b34cdd109d4" providerId="ADAL" clId="{A7EFA610-E831-4B55-B640-1D6CAD3715A9}" dt="2025-07-07T02:56:07.618" v="2739"/>
          <ac:cxnSpMkLst>
            <pc:docMk/>
            <pc:sldMk cId="3722035828" sldId="277"/>
            <ac:cxnSpMk id="4" creationId="{B58D2C17-DE37-D141-8456-D712E6C386A2}"/>
          </ac:cxnSpMkLst>
        </pc:cxnChg>
        <pc:cxnChg chg="del">
          <ac:chgData name="SATO Ryo(佐藤 諒)" userId="eaa7c7b5-97cd-46b2-9955-9b34cdd109d4" providerId="ADAL" clId="{A7EFA610-E831-4B55-B640-1D6CAD3715A9}" dt="2025-07-07T02:18:59.373" v="2323" actId="478"/>
          <ac:cxnSpMkLst>
            <pc:docMk/>
            <pc:sldMk cId="3722035828" sldId="277"/>
            <ac:cxnSpMk id="13" creationId="{96C8AC3B-F5EB-1614-E7F4-76A10265798F}"/>
          </ac:cxnSpMkLst>
        </pc:cxnChg>
        <pc:cxnChg chg="del">
          <ac:chgData name="SATO Ryo(佐藤 諒)" userId="eaa7c7b5-97cd-46b2-9955-9b34cdd109d4" providerId="ADAL" clId="{A7EFA610-E831-4B55-B640-1D6CAD3715A9}" dt="2025-07-07T02:18:57.780" v="2322" actId="478"/>
          <ac:cxnSpMkLst>
            <pc:docMk/>
            <pc:sldMk cId="3722035828" sldId="277"/>
            <ac:cxnSpMk id="14" creationId="{E7267E52-66BC-0503-49A1-990C168C9877}"/>
          </ac:cxnSpMkLst>
        </pc:cxnChg>
        <pc:cxnChg chg="del">
          <ac:chgData name="SATO Ryo(佐藤 諒)" userId="eaa7c7b5-97cd-46b2-9955-9b34cdd109d4" providerId="ADAL" clId="{A7EFA610-E831-4B55-B640-1D6CAD3715A9}" dt="2025-07-07T02:18:56.322" v="2321" actId="478"/>
          <ac:cxnSpMkLst>
            <pc:docMk/>
            <pc:sldMk cId="3722035828" sldId="277"/>
            <ac:cxnSpMk id="15" creationId="{B8F5183D-F0C5-DB9A-2CC6-A242C4D3A41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657A4-259E-4DDC-9F43-390F564EC477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41477-30DD-4E36-8AE4-67140F9F3A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7052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17129" rtl="0" eaLnBrk="1" latinLnBrk="0" hangingPunct="1">
      <a:defRPr kumimoji="1" sz="810" kern="1200">
        <a:solidFill>
          <a:schemeClr val="tx1"/>
        </a:solidFill>
        <a:latin typeface="+mn-lt"/>
        <a:ea typeface="+mn-ea"/>
        <a:cs typeface="+mn-cs"/>
      </a:defRPr>
    </a:lvl1pPr>
    <a:lvl2pPr marL="308564" algn="l" defTabSz="617129" rtl="0" eaLnBrk="1" latinLnBrk="0" hangingPunct="1">
      <a:defRPr kumimoji="1" sz="810" kern="1200">
        <a:solidFill>
          <a:schemeClr val="tx1"/>
        </a:solidFill>
        <a:latin typeface="+mn-lt"/>
        <a:ea typeface="+mn-ea"/>
        <a:cs typeface="+mn-cs"/>
      </a:defRPr>
    </a:lvl2pPr>
    <a:lvl3pPr marL="617129" algn="l" defTabSz="617129" rtl="0" eaLnBrk="1" latinLnBrk="0" hangingPunct="1">
      <a:defRPr kumimoji="1" sz="810" kern="1200">
        <a:solidFill>
          <a:schemeClr val="tx1"/>
        </a:solidFill>
        <a:latin typeface="+mn-lt"/>
        <a:ea typeface="+mn-ea"/>
        <a:cs typeface="+mn-cs"/>
      </a:defRPr>
    </a:lvl3pPr>
    <a:lvl4pPr marL="925693" algn="l" defTabSz="617129" rtl="0" eaLnBrk="1" latinLnBrk="0" hangingPunct="1">
      <a:defRPr kumimoji="1" sz="810" kern="1200">
        <a:solidFill>
          <a:schemeClr val="tx1"/>
        </a:solidFill>
        <a:latin typeface="+mn-lt"/>
        <a:ea typeface="+mn-ea"/>
        <a:cs typeface="+mn-cs"/>
      </a:defRPr>
    </a:lvl4pPr>
    <a:lvl5pPr marL="1234257" algn="l" defTabSz="617129" rtl="0" eaLnBrk="1" latinLnBrk="0" hangingPunct="1">
      <a:defRPr kumimoji="1" sz="810" kern="1200">
        <a:solidFill>
          <a:schemeClr val="tx1"/>
        </a:solidFill>
        <a:latin typeface="+mn-lt"/>
        <a:ea typeface="+mn-ea"/>
        <a:cs typeface="+mn-cs"/>
      </a:defRPr>
    </a:lvl5pPr>
    <a:lvl6pPr marL="1542821" algn="l" defTabSz="617129" rtl="0" eaLnBrk="1" latinLnBrk="0" hangingPunct="1">
      <a:defRPr kumimoji="1" sz="810" kern="1200">
        <a:solidFill>
          <a:schemeClr val="tx1"/>
        </a:solidFill>
        <a:latin typeface="+mn-lt"/>
        <a:ea typeface="+mn-ea"/>
        <a:cs typeface="+mn-cs"/>
      </a:defRPr>
    </a:lvl6pPr>
    <a:lvl7pPr marL="1851386" algn="l" defTabSz="617129" rtl="0" eaLnBrk="1" latinLnBrk="0" hangingPunct="1">
      <a:defRPr kumimoji="1" sz="810" kern="1200">
        <a:solidFill>
          <a:schemeClr val="tx1"/>
        </a:solidFill>
        <a:latin typeface="+mn-lt"/>
        <a:ea typeface="+mn-ea"/>
        <a:cs typeface="+mn-cs"/>
      </a:defRPr>
    </a:lvl7pPr>
    <a:lvl8pPr marL="2159950" algn="l" defTabSz="617129" rtl="0" eaLnBrk="1" latinLnBrk="0" hangingPunct="1">
      <a:defRPr kumimoji="1" sz="810" kern="1200">
        <a:solidFill>
          <a:schemeClr val="tx1"/>
        </a:solidFill>
        <a:latin typeface="+mn-lt"/>
        <a:ea typeface="+mn-ea"/>
        <a:cs typeface="+mn-cs"/>
      </a:defRPr>
    </a:lvl8pPr>
    <a:lvl9pPr marL="2468514" algn="l" defTabSz="617129" rtl="0" eaLnBrk="1" latinLnBrk="0" hangingPunct="1">
      <a:defRPr kumimoji="1" sz="81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="1" dirty="0"/>
              <a:t>SC0001:</a:t>
            </a:r>
            <a:r>
              <a:rPr kumimoji="1" lang="ja-JP" altLang="en-US" b="1" dirty="0"/>
              <a:t>ユーザーログイン画面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41477-30DD-4E36-8AE4-67140F9F3A1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62345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="1" dirty="0"/>
              <a:t>SC0140:</a:t>
            </a:r>
            <a:r>
              <a:rPr kumimoji="1" lang="ja-JP" altLang="en-US" b="1" dirty="0"/>
              <a:t>注文情報入力画面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41477-30DD-4E36-8AE4-67140F9F3A18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9329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="1" dirty="0"/>
              <a:t>SC0150:</a:t>
            </a:r>
            <a:r>
              <a:rPr kumimoji="1" lang="ja-JP" altLang="en-US" b="1" dirty="0"/>
              <a:t>注文情報確認画面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41477-30DD-4E36-8AE4-67140F9F3A18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2795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="1" dirty="0"/>
              <a:t>SC0160:</a:t>
            </a:r>
            <a:r>
              <a:rPr kumimoji="1" lang="ja-JP" altLang="en-US" b="1" dirty="0"/>
              <a:t>注文完了画面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41477-30DD-4E36-8AE4-67140F9F3A18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5655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="1" dirty="0"/>
              <a:t>SC9001:</a:t>
            </a:r>
            <a:r>
              <a:rPr kumimoji="1" lang="ja-JP" altLang="en-US" b="1" dirty="0"/>
              <a:t>管理者ログイン画面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41477-30DD-4E36-8AE4-67140F9F3A18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932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b="1" i="0" dirty="0">
                <a:solidFill>
                  <a:srgbClr val="000000"/>
                </a:solidFill>
                <a:effectLst/>
                <a:latin typeface="Helvetica Neue"/>
              </a:rPr>
              <a:t>SC9101: </a:t>
            </a:r>
            <a:r>
              <a:rPr lang="ja-JP" altLang="en-US" b="1" i="0" dirty="0">
                <a:solidFill>
                  <a:srgbClr val="000000"/>
                </a:solidFill>
                <a:effectLst/>
                <a:latin typeface="Helvetica Neue"/>
              </a:rPr>
              <a:t>管理者ダッシュボード画面、ログアウトつける</a:t>
            </a:r>
            <a:endParaRPr kumimoji="1" lang="en-US" altLang="ja-JP" b="1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F41477-30DD-4E36-8AE4-67140F9F3A18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13929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b="1" i="0" dirty="0">
                <a:solidFill>
                  <a:srgbClr val="000000"/>
                </a:solidFill>
                <a:effectLst/>
                <a:latin typeface="Helvetica Neue"/>
              </a:rPr>
              <a:t>SC9201: </a:t>
            </a:r>
            <a:r>
              <a:rPr lang="ja-JP" altLang="en-US" b="1" i="0" dirty="0">
                <a:solidFill>
                  <a:srgbClr val="000000"/>
                </a:solidFill>
                <a:effectLst/>
                <a:latin typeface="Helvetica Neue"/>
              </a:rPr>
              <a:t>商品情報追加・編集画面、編集画面いる？保存ボタン？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F41477-30DD-4E36-8AE4-67140F9F3A18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88877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000000"/>
                </a:solidFill>
                <a:effectLst/>
                <a:latin typeface="Helvetica Neue"/>
              </a:rPr>
              <a:t>SC9301: </a:t>
            </a:r>
            <a:r>
              <a:rPr lang="zh-TW" altLang="en-US" b="1" i="0" dirty="0">
                <a:solidFill>
                  <a:srgbClr val="000000"/>
                </a:solidFill>
                <a:effectLst/>
                <a:latin typeface="Helvetica Neue"/>
              </a:rPr>
              <a:t>注文情報確認</a:t>
            </a:r>
            <a:r>
              <a:rPr lang="ja-JP" altLang="en-US" b="1" i="0" dirty="0">
                <a:solidFill>
                  <a:srgbClr val="000000"/>
                </a:solidFill>
                <a:effectLst/>
                <a:latin typeface="Helvetica Neue"/>
              </a:rPr>
              <a:t>画面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F41477-30DD-4E36-8AE4-67140F9F3A18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90566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b="1" i="0" dirty="0">
                <a:solidFill>
                  <a:srgbClr val="000000"/>
                </a:solidFill>
                <a:effectLst/>
                <a:latin typeface="Helvetica Neue"/>
              </a:rPr>
              <a:t>SC9401: </a:t>
            </a:r>
            <a:r>
              <a:rPr lang="ja-JP" altLang="en-US" b="1" i="0" dirty="0">
                <a:solidFill>
                  <a:srgbClr val="000000"/>
                </a:solidFill>
                <a:effectLst/>
                <a:latin typeface="Helvetica Neue"/>
              </a:rPr>
              <a:t>管理者編集画面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F41477-30DD-4E36-8AE4-67140F9F3A18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785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="1" dirty="0"/>
              <a:t>SC0010:</a:t>
            </a:r>
            <a:r>
              <a:rPr kumimoji="1" lang="ja-JP" altLang="en-US" b="1" dirty="0"/>
              <a:t>新規会員登録画面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41477-30DD-4E36-8AE4-67140F9F3A1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0782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SC0110: 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Helvetica Neue"/>
              </a:rPr>
              <a:t>商品一覧画面</a:t>
            </a:r>
            <a:r>
              <a:rPr lang="ja-JP" altLang="en-US" b="1" i="0" dirty="0">
                <a:solidFill>
                  <a:srgbClr val="000000"/>
                </a:solidFill>
                <a:effectLst/>
                <a:latin typeface="Helvetica Neue"/>
              </a:rPr>
              <a:t>（ホーム画面）、会社情報加える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41477-30DD-4E36-8AE4-67140F9F3A1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5768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SC0110: 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Helvetica Neue"/>
              </a:rPr>
              <a:t>商品一覧画面</a:t>
            </a:r>
            <a:r>
              <a:rPr lang="ja-JP" altLang="en-US" b="1" i="0" dirty="0">
                <a:solidFill>
                  <a:srgbClr val="000000"/>
                </a:solidFill>
                <a:effectLst/>
                <a:latin typeface="Helvetica Neue"/>
              </a:rPr>
              <a:t>（ホーム画面）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41477-30DD-4E36-8AE4-67140F9F3A1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0389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b="1" i="0" dirty="0">
                <a:solidFill>
                  <a:srgbClr val="000000"/>
                </a:solidFill>
                <a:effectLst/>
                <a:latin typeface="Helvetica Neue"/>
              </a:rPr>
              <a:t>SC0115: </a:t>
            </a:r>
            <a:r>
              <a:rPr lang="ja-JP" altLang="en-US" b="1" i="0" dirty="0">
                <a:solidFill>
                  <a:srgbClr val="000000"/>
                </a:solidFill>
                <a:effectLst/>
                <a:latin typeface="Helvetica Neue"/>
              </a:rPr>
              <a:t>カテゴリ別商品一覧画面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41477-30DD-4E36-8AE4-67140F9F3A1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3702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000000"/>
                </a:solidFill>
                <a:effectLst/>
                <a:latin typeface="Helvetica Neue"/>
              </a:rPr>
              <a:t>SC0120: </a:t>
            </a:r>
            <a:r>
              <a:rPr lang="zh-TW" altLang="en-US" b="1" i="0" dirty="0">
                <a:solidFill>
                  <a:srgbClr val="000000"/>
                </a:solidFill>
                <a:effectLst/>
                <a:latin typeface="Helvetica Neue"/>
              </a:rPr>
              <a:t>商品詳細画面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41477-30DD-4E36-8AE4-67140F9F3A1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3179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="1" dirty="0"/>
              <a:t>SC0125:</a:t>
            </a:r>
            <a:r>
              <a:rPr kumimoji="1" lang="ja-JP" altLang="en-US" b="1" dirty="0"/>
              <a:t>マイページ画面</a:t>
            </a:r>
            <a:endParaRPr kumimoji="1" lang="en-US" altLang="ja-JP" b="1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41477-30DD-4E36-8AE4-67140F9F3A1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6180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52525"/>
            <a:ext cx="1736725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="1" dirty="0"/>
              <a:t>SC</a:t>
            </a:r>
            <a:r>
              <a:rPr lang="en-US" altLang="ja-JP" b="1" dirty="0"/>
              <a:t>0128:</a:t>
            </a:r>
            <a:r>
              <a:rPr lang="ja-JP" altLang="en-US" b="1" dirty="0"/>
              <a:t>会員情報編集画面</a:t>
            </a:r>
            <a:endParaRPr lang="en-US" altLang="ja-JP" b="1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41477-30DD-4E36-8AE4-67140F9F3A1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650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b="1" i="0" dirty="0">
                <a:solidFill>
                  <a:srgbClr val="000000"/>
                </a:solidFill>
                <a:effectLst/>
                <a:latin typeface="Helvetica Neue"/>
              </a:rPr>
              <a:t>SC0130: </a:t>
            </a:r>
            <a:r>
              <a:rPr lang="ja-JP" altLang="en-US" b="1" i="0" dirty="0">
                <a:solidFill>
                  <a:srgbClr val="000000"/>
                </a:solidFill>
                <a:effectLst/>
                <a:latin typeface="Helvetica Neue"/>
              </a:rPr>
              <a:t>カート画面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41477-30DD-4E36-8AE4-67140F9F3A18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4678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7067" y="1346836"/>
            <a:ext cx="3933429" cy="2865120"/>
          </a:xfrm>
        </p:spPr>
        <p:txBody>
          <a:bodyPr anchor="b"/>
          <a:lstStyle>
            <a:lvl1pPr algn="ctr">
              <a:defRPr sz="303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8446" y="4322446"/>
            <a:ext cx="3470672" cy="1986914"/>
          </a:xfrm>
        </p:spPr>
        <p:txBody>
          <a:bodyPr/>
          <a:lstStyle>
            <a:lvl1pPr marL="0" indent="0" algn="ctr">
              <a:buNone/>
              <a:defRPr sz="1215"/>
            </a:lvl1pPr>
            <a:lvl2pPr marL="231389" indent="0" algn="ctr">
              <a:buNone/>
              <a:defRPr sz="1012"/>
            </a:lvl2pPr>
            <a:lvl3pPr marL="462778" indent="0" algn="ctr">
              <a:buNone/>
              <a:defRPr sz="911"/>
            </a:lvl3pPr>
            <a:lvl4pPr marL="694167" indent="0" algn="ctr">
              <a:buNone/>
              <a:defRPr sz="810"/>
            </a:lvl4pPr>
            <a:lvl5pPr marL="925556" indent="0" algn="ctr">
              <a:buNone/>
              <a:defRPr sz="810"/>
            </a:lvl5pPr>
            <a:lvl6pPr marL="1156945" indent="0" algn="ctr">
              <a:buNone/>
              <a:defRPr sz="810"/>
            </a:lvl6pPr>
            <a:lvl7pPr marL="1388334" indent="0" algn="ctr">
              <a:buNone/>
              <a:defRPr sz="810"/>
            </a:lvl7pPr>
            <a:lvl8pPr marL="1619722" indent="0" algn="ctr">
              <a:buNone/>
              <a:defRPr sz="810"/>
            </a:lvl8pPr>
            <a:lvl9pPr marL="1851111" indent="0" algn="ctr">
              <a:buNone/>
              <a:defRPr sz="81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1CD5-0619-4E01-972A-D8E04C11BEE8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CC1E-A6EF-47E9-A3EA-D7909A3294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2576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1CD5-0619-4E01-972A-D8E04C11BEE8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CC1E-A6EF-47E9-A3EA-D7909A3294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560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11600" y="438150"/>
            <a:ext cx="997818" cy="697420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8145" y="438150"/>
            <a:ext cx="2935610" cy="697420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1CD5-0619-4E01-972A-D8E04C11BEE8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CC1E-A6EF-47E9-A3EA-D7909A3294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27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1CD5-0619-4E01-972A-D8E04C11BEE8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CC1E-A6EF-47E9-A3EA-D7909A3294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261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735" y="2051688"/>
            <a:ext cx="3991273" cy="3423284"/>
          </a:xfrm>
        </p:spPr>
        <p:txBody>
          <a:bodyPr anchor="b"/>
          <a:lstStyle>
            <a:lvl1pPr>
              <a:defRPr sz="303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735" y="5507358"/>
            <a:ext cx="3991273" cy="1800224"/>
          </a:xfrm>
        </p:spPr>
        <p:txBody>
          <a:bodyPr/>
          <a:lstStyle>
            <a:lvl1pPr marL="0" indent="0">
              <a:buNone/>
              <a:defRPr sz="1215">
                <a:solidFill>
                  <a:schemeClr val="tx1">
                    <a:tint val="82000"/>
                  </a:schemeClr>
                </a:solidFill>
              </a:defRPr>
            </a:lvl1pPr>
            <a:lvl2pPr marL="231389" indent="0">
              <a:buNone/>
              <a:defRPr sz="1012">
                <a:solidFill>
                  <a:schemeClr val="tx1">
                    <a:tint val="82000"/>
                  </a:schemeClr>
                </a:solidFill>
              </a:defRPr>
            </a:lvl2pPr>
            <a:lvl3pPr marL="462778" indent="0">
              <a:buNone/>
              <a:defRPr sz="911">
                <a:solidFill>
                  <a:schemeClr val="tx1">
                    <a:tint val="82000"/>
                  </a:schemeClr>
                </a:solidFill>
              </a:defRPr>
            </a:lvl3pPr>
            <a:lvl4pPr marL="694167" indent="0">
              <a:buNone/>
              <a:defRPr sz="810">
                <a:solidFill>
                  <a:schemeClr val="tx1">
                    <a:tint val="82000"/>
                  </a:schemeClr>
                </a:solidFill>
              </a:defRPr>
            </a:lvl4pPr>
            <a:lvl5pPr marL="925556" indent="0">
              <a:buNone/>
              <a:defRPr sz="810">
                <a:solidFill>
                  <a:schemeClr val="tx1">
                    <a:tint val="82000"/>
                  </a:schemeClr>
                </a:solidFill>
              </a:defRPr>
            </a:lvl5pPr>
            <a:lvl6pPr marL="1156945" indent="0">
              <a:buNone/>
              <a:defRPr sz="810">
                <a:solidFill>
                  <a:schemeClr val="tx1">
                    <a:tint val="82000"/>
                  </a:schemeClr>
                </a:solidFill>
              </a:defRPr>
            </a:lvl6pPr>
            <a:lvl7pPr marL="1388334" indent="0">
              <a:buNone/>
              <a:defRPr sz="810">
                <a:solidFill>
                  <a:schemeClr val="tx1">
                    <a:tint val="82000"/>
                  </a:schemeClr>
                </a:solidFill>
              </a:defRPr>
            </a:lvl7pPr>
            <a:lvl8pPr marL="1619722" indent="0">
              <a:buNone/>
              <a:defRPr sz="810">
                <a:solidFill>
                  <a:schemeClr val="tx1">
                    <a:tint val="82000"/>
                  </a:schemeClr>
                </a:solidFill>
              </a:defRPr>
            </a:lvl8pPr>
            <a:lvl9pPr marL="1851111" indent="0">
              <a:buNone/>
              <a:defRPr sz="81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1CD5-0619-4E01-972A-D8E04C11BEE8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CC1E-A6EF-47E9-A3EA-D7909A3294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71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8145" y="2190750"/>
            <a:ext cx="1966714" cy="522160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42704" y="2190750"/>
            <a:ext cx="1966714" cy="522160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1CD5-0619-4E01-972A-D8E04C11BEE8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CC1E-A6EF-47E9-A3EA-D7909A3294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001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748" y="438152"/>
            <a:ext cx="3991273" cy="159067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8748" y="2017396"/>
            <a:ext cx="1957676" cy="988694"/>
          </a:xfrm>
        </p:spPr>
        <p:txBody>
          <a:bodyPr anchor="b"/>
          <a:lstStyle>
            <a:lvl1pPr marL="0" indent="0">
              <a:buNone/>
              <a:defRPr sz="1215" b="1"/>
            </a:lvl1pPr>
            <a:lvl2pPr marL="231389" indent="0">
              <a:buNone/>
              <a:defRPr sz="1012" b="1"/>
            </a:lvl2pPr>
            <a:lvl3pPr marL="462778" indent="0">
              <a:buNone/>
              <a:defRPr sz="911" b="1"/>
            </a:lvl3pPr>
            <a:lvl4pPr marL="694167" indent="0">
              <a:buNone/>
              <a:defRPr sz="810" b="1"/>
            </a:lvl4pPr>
            <a:lvl5pPr marL="925556" indent="0">
              <a:buNone/>
              <a:defRPr sz="810" b="1"/>
            </a:lvl5pPr>
            <a:lvl6pPr marL="1156945" indent="0">
              <a:buNone/>
              <a:defRPr sz="810" b="1"/>
            </a:lvl6pPr>
            <a:lvl7pPr marL="1388334" indent="0">
              <a:buNone/>
              <a:defRPr sz="810" b="1"/>
            </a:lvl7pPr>
            <a:lvl8pPr marL="1619722" indent="0">
              <a:buNone/>
              <a:defRPr sz="810" b="1"/>
            </a:lvl8pPr>
            <a:lvl9pPr marL="1851111" indent="0">
              <a:buNone/>
              <a:defRPr sz="81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748" y="3006090"/>
            <a:ext cx="1957676" cy="442150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42704" y="2017396"/>
            <a:ext cx="1967317" cy="988694"/>
          </a:xfrm>
        </p:spPr>
        <p:txBody>
          <a:bodyPr anchor="b"/>
          <a:lstStyle>
            <a:lvl1pPr marL="0" indent="0">
              <a:buNone/>
              <a:defRPr sz="1215" b="1"/>
            </a:lvl1pPr>
            <a:lvl2pPr marL="231389" indent="0">
              <a:buNone/>
              <a:defRPr sz="1012" b="1"/>
            </a:lvl2pPr>
            <a:lvl3pPr marL="462778" indent="0">
              <a:buNone/>
              <a:defRPr sz="911" b="1"/>
            </a:lvl3pPr>
            <a:lvl4pPr marL="694167" indent="0">
              <a:buNone/>
              <a:defRPr sz="810" b="1"/>
            </a:lvl4pPr>
            <a:lvl5pPr marL="925556" indent="0">
              <a:buNone/>
              <a:defRPr sz="810" b="1"/>
            </a:lvl5pPr>
            <a:lvl6pPr marL="1156945" indent="0">
              <a:buNone/>
              <a:defRPr sz="810" b="1"/>
            </a:lvl6pPr>
            <a:lvl7pPr marL="1388334" indent="0">
              <a:buNone/>
              <a:defRPr sz="810" b="1"/>
            </a:lvl7pPr>
            <a:lvl8pPr marL="1619722" indent="0">
              <a:buNone/>
              <a:defRPr sz="810" b="1"/>
            </a:lvl8pPr>
            <a:lvl9pPr marL="1851111" indent="0">
              <a:buNone/>
              <a:defRPr sz="81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42704" y="3006090"/>
            <a:ext cx="1967317" cy="442150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1CD5-0619-4E01-972A-D8E04C11BEE8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CC1E-A6EF-47E9-A3EA-D7909A3294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5676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1CD5-0619-4E01-972A-D8E04C11BEE8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CC1E-A6EF-47E9-A3EA-D7909A3294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851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1CD5-0619-4E01-972A-D8E04C11BEE8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CC1E-A6EF-47E9-A3EA-D7909A3294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778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747" y="548640"/>
            <a:ext cx="1492510" cy="1920240"/>
          </a:xfrm>
        </p:spPr>
        <p:txBody>
          <a:bodyPr anchor="b"/>
          <a:lstStyle>
            <a:lvl1pPr>
              <a:defRPr sz="162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7317" y="1184912"/>
            <a:ext cx="2342704" cy="5848350"/>
          </a:xfrm>
        </p:spPr>
        <p:txBody>
          <a:bodyPr/>
          <a:lstStyle>
            <a:lvl1pPr>
              <a:defRPr sz="1620"/>
            </a:lvl1pPr>
            <a:lvl2pPr>
              <a:defRPr sz="1417"/>
            </a:lvl2pPr>
            <a:lvl3pPr>
              <a:defRPr sz="1215"/>
            </a:lvl3pPr>
            <a:lvl4pPr>
              <a:defRPr sz="1012"/>
            </a:lvl4pPr>
            <a:lvl5pPr>
              <a:defRPr sz="1012"/>
            </a:lvl5pPr>
            <a:lvl6pPr>
              <a:defRPr sz="1012"/>
            </a:lvl6pPr>
            <a:lvl7pPr>
              <a:defRPr sz="1012"/>
            </a:lvl7pPr>
            <a:lvl8pPr>
              <a:defRPr sz="1012"/>
            </a:lvl8pPr>
            <a:lvl9pPr>
              <a:defRPr sz="1012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747" y="2468880"/>
            <a:ext cx="1492510" cy="4573906"/>
          </a:xfrm>
        </p:spPr>
        <p:txBody>
          <a:bodyPr/>
          <a:lstStyle>
            <a:lvl1pPr marL="0" indent="0">
              <a:buNone/>
              <a:defRPr sz="810"/>
            </a:lvl1pPr>
            <a:lvl2pPr marL="231389" indent="0">
              <a:buNone/>
              <a:defRPr sz="709"/>
            </a:lvl2pPr>
            <a:lvl3pPr marL="462778" indent="0">
              <a:buNone/>
              <a:defRPr sz="607"/>
            </a:lvl3pPr>
            <a:lvl4pPr marL="694167" indent="0">
              <a:buNone/>
              <a:defRPr sz="506"/>
            </a:lvl4pPr>
            <a:lvl5pPr marL="925556" indent="0">
              <a:buNone/>
              <a:defRPr sz="506"/>
            </a:lvl5pPr>
            <a:lvl6pPr marL="1156945" indent="0">
              <a:buNone/>
              <a:defRPr sz="506"/>
            </a:lvl6pPr>
            <a:lvl7pPr marL="1388334" indent="0">
              <a:buNone/>
              <a:defRPr sz="506"/>
            </a:lvl7pPr>
            <a:lvl8pPr marL="1619722" indent="0">
              <a:buNone/>
              <a:defRPr sz="506"/>
            </a:lvl8pPr>
            <a:lvl9pPr marL="1851111" indent="0">
              <a:buNone/>
              <a:defRPr sz="506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1CD5-0619-4E01-972A-D8E04C11BEE8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CC1E-A6EF-47E9-A3EA-D7909A3294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179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747" y="548640"/>
            <a:ext cx="1492510" cy="1920240"/>
          </a:xfrm>
        </p:spPr>
        <p:txBody>
          <a:bodyPr anchor="b"/>
          <a:lstStyle>
            <a:lvl1pPr>
              <a:defRPr sz="162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67317" y="1184912"/>
            <a:ext cx="2342704" cy="5848350"/>
          </a:xfrm>
        </p:spPr>
        <p:txBody>
          <a:bodyPr anchor="t"/>
          <a:lstStyle>
            <a:lvl1pPr marL="0" indent="0">
              <a:buNone/>
              <a:defRPr sz="1620"/>
            </a:lvl1pPr>
            <a:lvl2pPr marL="231389" indent="0">
              <a:buNone/>
              <a:defRPr sz="1417"/>
            </a:lvl2pPr>
            <a:lvl3pPr marL="462778" indent="0">
              <a:buNone/>
              <a:defRPr sz="1215"/>
            </a:lvl3pPr>
            <a:lvl4pPr marL="694167" indent="0">
              <a:buNone/>
              <a:defRPr sz="1012"/>
            </a:lvl4pPr>
            <a:lvl5pPr marL="925556" indent="0">
              <a:buNone/>
              <a:defRPr sz="1012"/>
            </a:lvl5pPr>
            <a:lvl6pPr marL="1156945" indent="0">
              <a:buNone/>
              <a:defRPr sz="1012"/>
            </a:lvl6pPr>
            <a:lvl7pPr marL="1388334" indent="0">
              <a:buNone/>
              <a:defRPr sz="1012"/>
            </a:lvl7pPr>
            <a:lvl8pPr marL="1619722" indent="0">
              <a:buNone/>
              <a:defRPr sz="1012"/>
            </a:lvl8pPr>
            <a:lvl9pPr marL="1851111" indent="0">
              <a:buNone/>
              <a:defRPr sz="1012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747" y="2468880"/>
            <a:ext cx="1492510" cy="4573906"/>
          </a:xfrm>
        </p:spPr>
        <p:txBody>
          <a:bodyPr/>
          <a:lstStyle>
            <a:lvl1pPr marL="0" indent="0">
              <a:buNone/>
              <a:defRPr sz="810"/>
            </a:lvl1pPr>
            <a:lvl2pPr marL="231389" indent="0">
              <a:buNone/>
              <a:defRPr sz="709"/>
            </a:lvl2pPr>
            <a:lvl3pPr marL="462778" indent="0">
              <a:buNone/>
              <a:defRPr sz="607"/>
            </a:lvl3pPr>
            <a:lvl4pPr marL="694167" indent="0">
              <a:buNone/>
              <a:defRPr sz="506"/>
            </a:lvl4pPr>
            <a:lvl5pPr marL="925556" indent="0">
              <a:buNone/>
              <a:defRPr sz="506"/>
            </a:lvl5pPr>
            <a:lvl6pPr marL="1156945" indent="0">
              <a:buNone/>
              <a:defRPr sz="506"/>
            </a:lvl6pPr>
            <a:lvl7pPr marL="1388334" indent="0">
              <a:buNone/>
              <a:defRPr sz="506"/>
            </a:lvl7pPr>
            <a:lvl8pPr marL="1619722" indent="0">
              <a:buNone/>
              <a:defRPr sz="506"/>
            </a:lvl8pPr>
            <a:lvl9pPr marL="1851111" indent="0">
              <a:buNone/>
              <a:defRPr sz="506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B1CD5-0619-4E01-972A-D8E04C11BEE8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CC1E-A6EF-47E9-A3EA-D7909A3294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68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8145" y="438152"/>
            <a:ext cx="3991273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8145" y="2190750"/>
            <a:ext cx="3991273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8145" y="7627622"/>
            <a:ext cx="1041202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3B1CD5-0619-4E01-972A-D8E04C11BEE8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2880" y="7627622"/>
            <a:ext cx="1561803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68216" y="7627622"/>
            <a:ext cx="1041202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09CC1E-A6EF-47E9-A3EA-D7909A3294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8310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62778" rtl="0" eaLnBrk="1" latinLnBrk="0" hangingPunct="1">
        <a:lnSpc>
          <a:spcPct val="90000"/>
        </a:lnSpc>
        <a:spcBef>
          <a:spcPct val="0"/>
        </a:spcBef>
        <a:buNone/>
        <a:defRPr kumimoji="1" sz="22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5694" indent="-115694" algn="l" defTabSz="462778" rtl="0" eaLnBrk="1" latinLnBrk="0" hangingPunct="1">
        <a:lnSpc>
          <a:spcPct val="90000"/>
        </a:lnSpc>
        <a:spcBef>
          <a:spcPts val="506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47083" indent="-115694" algn="l" defTabSz="462778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kumimoji="1" sz="1215" kern="1200">
          <a:solidFill>
            <a:schemeClr val="tx1"/>
          </a:solidFill>
          <a:latin typeface="+mn-lt"/>
          <a:ea typeface="+mn-ea"/>
          <a:cs typeface="+mn-cs"/>
        </a:defRPr>
      </a:lvl2pPr>
      <a:lvl3pPr marL="578472" indent="-115694" algn="l" defTabSz="462778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kumimoji="1" sz="1012" kern="1200">
          <a:solidFill>
            <a:schemeClr val="tx1"/>
          </a:solidFill>
          <a:latin typeface="+mn-lt"/>
          <a:ea typeface="+mn-ea"/>
          <a:cs typeface="+mn-cs"/>
        </a:defRPr>
      </a:lvl3pPr>
      <a:lvl4pPr marL="809861" indent="-115694" algn="l" defTabSz="462778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kumimoji="1" sz="911" kern="1200">
          <a:solidFill>
            <a:schemeClr val="tx1"/>
          </a:solidFill>
          <a:latin typeface="+mn-lt"/>
          <a:ea typeface="+mn-ea"/>
          <a:cs typeface="+mn-cs"/>
        </a:defRPr>
      </a:lvl4pPr>
      <a:lvl5pPr marL="1041250" indent="-115694" algn="l" defTabSz="462778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kumimoji="1" sz="911" kern="1200">
          <a:solidFill>
            <a:schemeClr val="tx1"/>
          </a:solidFill>
          <a:latin typeface="+mn-lt"/>
          <a:ea typeface="+mn-ea"/>
          <a:cs typeface="+mn-cs"/>
        </a:defRPr>
      </a:lvl5pPr>
      <a:lvl6pPr marL="1272639" indent="-115694" algn="l" defTabSz="462778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kumimoji="1" sz="911" kern="1200">
          <a:solidFill>
            <a:schemeClr val="tx1"/>
          </a:solidFill>
          <a:latin typeface="+mn-lt"/>
          <a:ea typeface="+mn-ea"/>
          <a:cs typeface="+mn-cs"/>
        </a:defRPr>
      </a:lvl6pPr>
      <a:lvl7pPr marL="1504028" indent="-115694" algn="l" defTabSz="462778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kumimoji="1" sz="911" kern="1200">
          <a:solidFill>
            <a:schemeClr val="tx1"/>
          </a:solidFill>
          <a:latin typeface="+mn-lt"/>
          <a:ea typeface="+mn-ea"/>
          <a:cs typeface="+mn-cs"/>
        </a:defRPr>
      </a:lvl7pPr>
      <a:lvl8pPr marL="1735417" indent="-115694" algn="l" defTabSz="462778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kumimoji="1" sz="911" kern="1200">
          <a:solidFill>
            <a:schemeClr val="tx1"/>
          </a:solidFill>
          <a:latin typeface="+mn-lt"/>
          <a:ea typeface="+mn-ea"/>
          <a:cs typeface="+mn-cs"/>
        </a:defRPr>
      </a:lvl8pPr>
      <a:lvl9pPr marL="1966806" indent="-115694" algn="l" defTabSz="462778" rtl="0" eaLnBrk="1" latinLnBrk="0" hangingPunct="1">
        <a:lnSpc>
          <a:spcPct val="90000"/>
        </a:lnSpc>
        <a:spcBef>
          <a:spcPts val="253"/>
        </a:spcBef>
        <a:buFont typeface="Arial" panose="020B0604020202020204" pitchFamily="34" charset="0"/>
        <a:buChar char="•"/>
        <a:defRPr kumimoji="1" sz="9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2778" rtl="0" eaLnBrk="1" latinLnBrk="0" hangingPunct="1">
        <a:defRPr kumimoji="1" sz="911" kern="1200">
          <a:solidFill>
            <a:schemeClr val="tx1"/>
          </a:solidFill>
          <a:latin typeface="+mn-lt"/>
          <a:ea typeface="+mn-ea"/>
          <a:cs typeface="+mn-cs"/>
        </a:defRPr>
      </a:lvl1pPr>
      <a:lvl2pPr marL="231389" algn="l" defTabSz="462778" rtl="0" eaLnBrk="1" latinLnBrk="0" hangingPunct="1">
        <a:defRPr kumimoji="1" sz="911" kern="1200">
          <a:solidFill>
            <a:schemeClr val="tx1"/>
          </a:solidFill>
          <a:latin typeface="+mn-lt"/>
          <a:ea typeface="+mn-ea"/>
          <a:cs typeface="+mn-cs"/>
        </a:defRPr>
      </a:lvl2pPr>
      <a:lvl3pPr marL="462778" algn="l" defTabSz="462778" rtl="0" eaLnBrk="1" latinLnBrk="0" hangingPunct="1">
        <a:defRPr kumimoji="1" sz="911" kern="1200">
          <a:solidFill>
            <a:schemeClr val="tx1"/>
          </a:solidFill>
          <a:latin typeface="+mn-lt"/>
          <a:ea typeface="+mn-ea"/>
          <a:cs typeface="+mn-cs"/>
        </a:defRPr>
      </a:lvl3pPr>
      <a:lvl4pPr marL="694167" algn="l" defTabSz="462778" rtl="0" eaLnBrk="1" latinLnBrk="0" hangingPunct="1">
        <a:defRPr kumimoji="1" sz="911" kern="1200">
          <a:solidFill>
            <a:schemeClr val="tx1"/>
          </a:solidFill>
          <a:latin typeface="+mn-lt"/>
          <a:ea typeface="+mn-ea"/>
          <a:cs typeface="+mn-cs"/>
        </a:defRPr>
      </a:lvl4pPr>
      <a:lvl5pPr marL="925556" algn="l" defTabSz="462778" rtl="0" eaLnBrk="1" latinLnBrk="0" hangingPunct="1">
        <a:defRPr kumimoji="1" sz="911" kern="1200">
          <a:solidFill>
            <a:schemeClr val="tx1"/>
          </a:solidFill>
          <a:latin typeface="+mn-lt"/>
          <a:ea typeface="+mn-ea"/>
          <a:cs typeface="+mn-cs"/>
        </a:defRPr>
      </a:lvl5pPr>
      <a:lvl6pPr marL="1156945" algn="l" defTabSz="462778" rtl="0" eaLnBrk="1" latinLnBrk="0" hangingPunct="1">
        <a:defRPr kumimoji="1" sz="911" kern="1200">
          <a:solidFill>
            <a:schemeClr val="tx1"/>
          </a:solidFill>
          <a:latin typeface="+mn-lt"/>
          <a:ea typeface="+mn-ea"/>
          <a:cs typeface="+mn-cs"/>
        </a:defRPr>
      </a:lvl6pPr>
      <a:lvl7pPr marL="1388334" algn="l" defTabSz="462778" rtl="0" eaLnBrk="1" latinLnBrk="0" hangingPunct="1">
        <a:defRPr kumimoji="1" sz="911" kern="1200">
          <a:solidFill>
            <a:schemeClr val="tx1"/>
          </a:solidFill>
          <a:latin typeface="+mn-lt"/>
          <a:ea typeface="+mn-ea"/>
          <a:cs typeface="+mn-cs"/>
        </a:defRPr>
      </a:lvl7pPr>
      <a:lvl8pPr marL="1619722" algn="l" defTabSz="462778" rtl="0" eaLnBrk="1" latinLnBrk="0" hangingPunct="1">
        <a:defRPr kumimoji="1" sz="911" kern="1200">
          <a:solidFill>
            <a:schemeClr val="tx1"/>
          </a:solidFill>
          <a:latin typeface="+mn-lt"/>
          <a:ea typeface="+mn-ea"/>
          <a:cs typeface="+mn-cs"/>
        </a:defRPr>
      </a:lvl8pPr>
      <a:lvl9pPr marL="1851111" algn="l" defTabSz="462778" rtl="0" eaLnBrk="1" latinLnBrk="0" hangingPunct="1">
        <a:defRPr kumimoji="1" sz="9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E4DCA167-6D39-EB08-773E-B59D150E0464}"/>
              </a:ext>
            </a:extLst>
          </p:cNvPr>
          <p:cNvSpPr/>
          <p:nvPr/>
        </p:nvSpPr>
        <p:spPr>
          <a:xfrm>
            <a:off x="583470" y="2724778"/>
            <a:ext cx="3553097" cy="52391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3013FAC3-4D77-0518-EFDA-F23F8CEBF17E}"/>
              </a:ext>
            </a:extLst>
          </p:cNvPr>
          <p:cNvSpPr/>
          <p:nvPr/>
        </p:nvSpPr>
        <p:spPr>
          <a:xfrm>
            <a:off x="583469" y="3729869"/>
            <a:ext cx="3553097" cy="5159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030F4CA-CF8D-DAFD-42EE-38FB860115BC}"/>
              </a:ext>
            </a:extLst>
          </p:cNvPr>
          <p:cNvSpPr txBox="1"/>
          <p:nvPr/>
        </p:nvSpPr>
        <p:spPr>
          <a:xfrm>
            <a:off x="537232" y="2286083"/>
            <a:ext cx="355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メールアドレス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2E565A0-690B-F060-69BB-4B40A8DE1425}"/>
              </a:ext>
            </a:extLst>
          </p:cNvPr>
          <p:cNvSpPr txBox="1"/>
          <p:nvPr/>
        </p:nvSpPr>
        <p:spPr>
          <a:xfrm>
            <a:off x="583469" y="3307510"/>
            <a:ext cx="3553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パスワード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FDB0564E-877D-3F8A-EF72-F886AA65332A}"/>
              </a:ext>
            </a:extLst>
          </p:cNvPr>
          <p:cNvSpPr/>
          <p:nvPr/>
        </p:nvSpPr>
        <p:spPr>
          <a:xfrm>
            <a:off x="583472" y="4885507"/>
            <a:ext cx="3553097" cy="60089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ログイン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DE534AB3-EC39-C67A-D489-E06D78A1A8D7}"/>
              </a:ext>
            </a:extLst>
          </p:cNvPr>
          <p:cNvSpPr/>
          <p:nvPr/>
        </p:nvSpPr>
        <p:spPr>
          <a:xfrm>
            <a:off x="583472" y="6544491"/>
            <a:ext cx="3553097" cy="60089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新規会員登録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F8F2766-D2DA-D844-9E5B-E78F2EF9D246}"/>
              </a:ext>
            </a:extLst>
          </p:cNvPr>
          <p:cNvSpPr/>
          <p:nvPr/>
        </p:nvSpPr>
        <p:spPr>
          <a:xfrm>
            <a:off x="583468" y="5714999"/>
            <a:ext cx="3553097" cy="6008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ゲストログイン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8E1EB05-9681-FAC9-C312-4CE5A3335F6F}"/>
              </a:ext>
            </a:extLst>
          </p:cNvPr>
          <p:cNvSpPr txBox="1"/>
          <p:nvPr/>
        </p:nvSpPr>
        <p:spPr>
          <a:xfrm>
            <a:off x="421909" y="9236"/>
            <a:ext cx="3617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i="1" dirty="0"/>
              <a:t>丁寧な暮らしへようこそ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69D8D07-5645-3333-1E7F-CB0862AF6918}"/>
              </a:ext>
            </a:extLst>
          </p:cNvPr>
          <p:cNvCxnSpPr/>
          <p:nvPr/>
        </p:nvCxnSpPr>
        <p:spPr>
          <a:xfrm>
            <a:off x="0" y="378568"/>
            <a:ext cx="46275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5C8C816-8502-DB16-F42E-5CF113B221C5}"/>
              </a:ext>
            </a:extLst>
          </p:cNvPr>
          <p:cNvSpPr txBox="1"/>
          <p:nvPr/>
        </p:nvSpPr>
        <p:spPr>
          <a:xfrm>
            <a:off x="3509818" y="0"/>
            <a:ext cx="1117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/>
              <a:t>Tell:08010015555</a:t>
            </a:r>
          </a:p>
          <a:p>
            <a:r>
              <a:rPr kumimoji="1" lang="en-US" altLang="ja-JP" sz="800" dirty="0" err="1"/>
              <a:t>Email:ni@gmail.com</a:t>
            </a:r>
            <a:endParaRPr kumimoji="1" lang="en-US" altLang="ja-JP" sz="800" dirty="0"/>
          </a:p>
        </p:txBody>
      </p:sp>
    </p:spTree>
    <p:extLst>
      <p:ext uri="{BB962C8B-B14F-4D97-AF65-F5344CB8AC3E}">
        <p14:creationId xmlns:p14="http://schemas.microsoft.com/office/powerpoint/2010/main" val="3055677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A8DE3B3-D5D6-7F82-28B8-1F2D665758B7}"/>
              </a:ext>
            </a:extLst>
          </p:cNvPr>
          <p:cNvSpPr txBox="1"/>
          <p:nvPr/>
        </p:nvSpPr>
        <p:spPr>
          <a:xfrm>
            <a:off x="639818" y="662714"/>
            <a:ext cx="319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highlight>
                  <a:srgbClr val="FFFF00"/>
                </a:highlight>
              </a:rPr>
              <a:t>注文情報入力</a:t>
            </a:r>
            <a:endParaRPr kumimoji="1" lang="en-US" altLang="ja-JP" dirty="0">
              <a:highlight>
                <a:srgbClr val="FFFF00"/>
              </a:highlight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011DC9B6-40FC-6F75-1571-9CD17447BE3F}"/>
              </a:ext>
            </a:extLst>
          </p:cNvPr>
          <p:cNvGrpSpPr/>
          <p:nvPr/>
        </p:nvGrpSpPr>
        <p:grpSpPr>
          <a:xfrm>
            <a:off x="715751" y="1287570"/>
            <a:ext cx="3196049" cy="2435314"/>
            <a:chOff x="715755" y="1647220"/>
            <a:chExt cx="3196049" cy="2435314"/>
          </a:xfrm>
        </p:grpSpPr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E32C8699-C347-57EC-F425-0D2A09BF0A88}"/>
                </a:ext>
              </a:extLst>
            </p:cNvPr>
            <p:cNvGrpSpPr/>
            <p:nvPr/>
          </p:nvGrpSpPr>
          <p:grpSpPr>
            <a:xfrm>
              <a:off x="715758" y="1647220"/>
              <a:ext cx="3196045" cy="659370"/>
              <a:chOff x="715759" y="1826655"/>
              <a:chExt cx="3196045" cy="678932"/>
            </a:xfrm>
          </p:grpSpPr>
          <p:sp>
            <p:nvSpPr>
              <p:cNvPr id="21" name="四角形: 角を丸くする 20">
                <a:extLst>
                  <a:ext uri="{FF2B5EF4-FFF2-40B4-BE49-F238E27FC236}">
                    <a16:creationId xmlns:a16="http://schemas.microsoft.com/office/drawing/2014/main" id="{821D32ED-09FA-8470-C5F0-B56D793A76CD}"/>
                  </a:ext>
                </a:extLst>
              </p:cNvPr>
              <p:cNvSpPr/>
              <p:nvPr/>
            </p:nvSpPr>
            <p:spPr>
              <a:xfrm>
                <a:off x="715759" y="2136255"/>
                <a:ext cx="3196045" cy="36933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kumimoji="1" lang="ja-JP" altLang="en-US"/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B37E9D64-261F-920D-7491-F4D9FCECFB78}"/>
                  </a:ext>
                </a:extLst>
              </p:cNvPr>
              <p:cNvSpPr txBox="1"/>
              <p:nvPr/>
            </p:nvSpPr>
            <p:spPr>
              <a:xfrm>
                <a:off x="715759" y="1826655"/>
                <a:ext cx="3196045" cy="316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 dirty="0"/>
                  <a:t>購入者氏名</a:t>
                </a:r>
              </a:p>
            </p:txBody>
          </p:sp>
        </p:grp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B546D47B-8341-0234-AEAE-2C561B3707F0}"/>
                </a:ext>
              </a:extLst>
            </p:cNvPr>
            <p:cNvGrpSpPr/>
            <p:nvPr/>
          </p:nvGrpSpPr>
          <p:grpSpPr>
            <a:xfrm>
              <a:off x="715755" y="2381275"/>
              <a:ext cx="3196049" cy="897642"/>
              <a:chOff x="715755" y="1607945"/>
              <a:chExt cx="3196049" cy="897642"/>
            </a:xfrm>
          </p:grpSpPr>
          <p:sp>
            <p:nvSpPr>
              <p:cNvPr id="24" name="四角形: 角を丸くする 23">
                <a:extLst>
                  <a:ext uri="{FF2B5EF4-FFF2-40B4-BE49-F238E27FC236}">
                    <a16:creationId xmlns:a16="http://schemas.microsoft.com/office/drawing/2014/main" id="{DCB9ECD4-B22B-52EC-7349-5F6BC500068B}"/>
                  </a:ext>
                </a:extLst>
              </p:cNvPr>
              <p:cNvSpPr/>
              <p:nvPr/>
            </p:nvSpPr>
            <p:spPr>
              <a:xfrm>
                <a:off x="715759" y="2136255"/>
                <a:ext cx="3196045" cy="36933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kumimoji="1" lang="ja-JP" altLang="en-US"/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3E654D8B-B8FD-E9C5-8EEB-ECD065AC7A05}"/>
                  </a:ext>
                </a:extLst>
              </p:cNvPr>
              <p:cNvSpPr txBox="1"/>
              <p:nvPr/>
            </p:nvSpPr>
            <p:spPr>
              <a:xfrm>
                <a:off x="715755" y="1607945"/>
                <a:ext cx="319604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 dirty="0"/>
                  <a:t>購入者住所</a:t>
                </a:r>
                <a:r>
                  <a:rPr kumimoji="1" lang="en-US" altLang="ja-JP" sz="1400" dirty="0"/>
                  <a:t>(</a:t>
                </a:r>
                <a:r>
                  <a:rPr kumimoji="1" lang="ja-JP" altLang="en-US" sz="1400" dirty="0"/>
                  <a:t>マンション・部屋番号まで</a:t>
                </a:r>
                <a:r>
                  <a:rPr kumimoji="1" lang="en-US" altLang="ja-JP" sz="1400" dirty="0"/>
                  <a:t>)</a:t>
                </a:r>
              </a:p>
            </p:txBody>
          </p:sp>
        </p:grpSp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BD3394F3-3801-603E-535D-CB529BB7E6F8}"/>
                </a:ext>
              </a:extLst>
            </p:cNvPr>
            <p:cNvGrpSpPr/>
            <p:nvPr/>
          </p:nvGrpSpPr>
          <p:grpSpPr>
            <a:xfrm>
              <a:off x="715759" y="3403602"/>
              <a:ext cx="3196045" cy="678932"/>
              <a:chOff x="715759" y="1826655"/>
              <a:chExt cx="3196045" cy="678932"/>
            </a:xfrm>
          </p:grpSpPr>
          <p:sp>
            <p:nvSpPr>
              <p:cNvPr id="27" name="四角形: 角を丸くする 26">
                <a:extLst>
                  <a:ext uri="{FF2B5EF4-FFF2-40B4-BE49-F238E27FC236}">
                    <a16:creationId xmlns:a16="http://schemas.microsoft.com/office/drawing/2014/main" id="{35A77E0E-22B1-8768-649C-21FF3D58D18B}"/>
                  </a:ext>
                </a:extLst>
              </p:cNvPr>
              <p:cNvSpPr/>
              <p:nvPr/>
            </p:nvSpPr>
            <p:spPr>
              <a:xfrm>
                <a:off x="715759" y="2136255"/>
                <a:ext cx="3196045" cy="36933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kumimoji="1" lang="ja-JP" altLang="en-US"/>
              </a:p>
            </p:txBody>
          </p:sp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66B8F088-D315-FAEB-9932-951C75E7C590}"/>
                  </a:ext>
                </a:extLst>
              </p:cNvPr>
              <p:cNvSpPr txBox="1"/>
              <p:nvPr/>
            </p:nvSpPr>
            <p:spPr>
              <a:xfrm>
                <a:off x="715759" y="1826655"/>
                <a:ext cx="3196045" cy="309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 dirty="0"/>
                  <a:t>購入者メールアドレス</a:t>
                </a:r>
              </a:p>
            </p:txBody>
          </p:sp>
        </p:grp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92E0B9C-1FA5-3089-3298-368304AFDF6C}"/>
              </a:ext>
            </a:extLst>
          </p:cNvPr>
          <p:cNvGrpSpPr/>
          <p:nvPr/>
        </p:nvGrpSpPr>
        <p:grpSpPr>
          <a:xfrm>
            <a:off x="715758" y="4194475"/>
            <a:ext cx="3196045" cy="678932"/>
            <a:chOff x="715759" y="1826655"/>
            <a:chExt cx="3196045" cy="678932"/>
          </a:xfrm>
        </p:grpSpPr>
        <p:sp>
          <p:nvSpPr>
            <p:cNvPr id="30" name="四角形: 角を丸くする 29">
              <a:extLst>
                <a:ext uri="{FF2B5EF4-FFF2-40B4-BE49-F238E27FC236}">
                  <a16:creationId xmlns:a16="http://schemas.microsoft.com/office/drawing/2014/main" id="{EE10C0CF-AEB5-DCB3-CF9F-358F89376871}"/>
                </a:ext>
              </a:extLst>
            </p:cNvPr>
            <p:cNvSpPr/>
            <p:nvPr/>
          </p:nvSpPr>
          <p:spPr>
            <a:xfrm>
              <a:off x="715759" y="2136255"/>
              <a:ext cx="3196045" cy="36933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kumimoji="1" lang="ja-JP" altLang="en-US" dirty="0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7067743C-5EA7-3C4E-5963-EB575C0403F2}"/>
                </a:ext>
              </a:extLst>
            </p:cNvPr>
            <p:cNvSpPr txBox="1"/>
            <p:nvPr/>
          </p:nvSpPr>
          <p:spPr>
            <a:xfrm>
              <a:off x="715759" y="1826655"/>
              <a:ext cx="3196045" cy="309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/>
                <a:t>配送先氏名</a:t>
              </a:r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BCFA2226-8261-35CE-B54A-125FEE88C97D}"/>
              </a:ext>
            </a:extLst>
          </p:cNvPr>
          <p:cNvGrpSpPr/>
          <p:nvPr/>
        </p:nvGrpSpPr>
        <p:grpSpPr>
          <a:xfrm>
            <a:off x="715755" y="4940473"/>
            <a:ext cx="3196045" cy="914339"/>
            <a:chOff x="715757" y="1769036"/>
            <a:chExt cx="3196045" cy="914339"/>
          </a:xfrm>
        </p:grpSpPr>
        <p:sp>
          <p:nvSpPr>
            <p:cNvPr id="33" name="四角形: 角を丸くする 32">
              <a:extLst>
                <a:ext uri="{FF2B5EF4-FFF2-40B4-BE49-F238E27FC236}">
                  <a16:creationId xmlns:a16="http://schemas.microsoft.com/office/drawing/2014/main" id="{700832B8-5D03-5580-B02F-B56F665BA190}"/>
                </a:ext>
              </a:extLst>
            </p:cNvPr>
            <p:cNvSpPr/>
            <p:nvPr/>
          </p:nvSpPr>
          <p:spPr>
            <a:xfrm>
              <a:off x="715757" y="2314043"/>
              <a:ext cx="3196045" cy="36933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kumimoji="1" lang="ja-JP" altLang="en-US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1BDB5391-3BB4-A0CD-298E-591C61D1AEEE}"/>
                </a:ext>
              </a:extLst>
            </p:cNvPr>
            <p:cNvSpPr txBox="1"/>
            <p:nvPr/>
          </p:nvSpPr>
          <p:spPr>
            <a:xfrm>
              <a:off x="715757" y="1769036"/>
              <a:ext cx="3196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/>
                <a:t>配送先住所</a:t>
              </a:r>
              <a:r>
                <a:rPr kumimoji="1" lang="en-US" altLang="ja-JP" sz="1400" dirty="0"/>
                <a:t> (</a:t>
              </a:r>
              <a:r>
                <a:rPr kumimoji="1" lang="ja-JP" altLang="en-US" sz="1400" dirty="0"/>
                <a:t>マンション・部屋番号まで</a:t>
              </a:r>
              <a:r>
                <a:rPr kumimoji="1" lang="en-US" altLang="ja-JP" sz="1400" dirty="0"/>
                <a:t>)</a:t>
              </a:r>
              <a:endParaRPr kumimoji="1" lang="ja-JP" altLang="en-US" sz="1400" dirty="0"/>
            </a:p>
          </p:txBody>
        </p:sp>
      </p:grp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77A86D2-FD2F-5748-066E-B3EB62B98DE3}"/>
              </a:ext>
            </a:extLst>
          </p:cNvPr>
          <p:cNvSpPr txBox="1"/>
          <p:nvPr/>
        </p:nvSpPr>
        <p:spPr>
          <a:xfrm>
            <a:off x="715755" y="5952300"/>
            <a:ext cx="31960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決済方法</a:t>
            </a:r>
            <a:endParaRPr kumimoji="1" lang="en-US" altLang="ja-JP" sz="1400" dirty="0"/>
          </a:p>
          <a:p>
            <a:r>
              <a:rPr kumimoji="1" lang="ja-JP" altLang="en-US" sz="1400" dirty="0"/>
              <a:t>〇代引き</a:t>
            </a:r>
            <a:endParaRPr kumimoji="1" lang="en-US" altLang="ja-JP" sz="1400" dirty="0"/>
          </a:p>
          <a:p>
            <a:r>
              <a:rPr kumimoji="1" lang="ja-JP" altLang="en-US" sz="1400" dirty="0"/>
              <a:t>〇銀行振込</a:t>
            </a: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7FFB282A-485C-E9AC-A6AA-879C08B88291}"/>
              </a:ext>
            </a:extLst>
          </p:cNvPr>
          <p:cNvSpPr/>
          <p:nvPr/>
        </p:nvSpPr>
        <p:spPr>
          <a:xfrm>
            <a:off x="537230" y="6944690"/>
            <a:ext cx="3553097" cy="60089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注文確認へ</a:t>
            </a:r>
          </a:p>
        </p:txBody>
      </p:sp>
      <p:sp>
        <p:nvSpPr>
          <p:cNvPr id="2" name="二等辺三角形 1">
            <a:extLst>
              <a:ext uri="{FF2B5EF4-FFF2-40B4-BE49-F238E27FC236}">
                <a16:creationId xmlns:a16="http://schemas.microsoft.com/office/drawing/2014/main" id="{D5CBE972-45E3-34E4-1E25-FABCD238743B}"/>
              </a:ext>
            </a:extLst>
          </p:cNvPr>
          <p:cNvSpPr/>
          <p:nvPr/>
        </p:nvSpPr>
        <p:spPr>
          <a:xfrm rot="16200000">
            <a:off x="175491" y="7823200"/>
            <a:ext cx="230909" cy="175491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C66495-0BAB-E2AE-5645-841AF98831CD}"/>
              </a:ext>
            </a:extLst>
          </p:cNvPr>
          <p:cNvSpPr txBox="1"/>
          <p:nvPr/>
        </p:nvSpPr>
        <p:spPr>
          <a:xfrm>
            <a:off x="715751" y="3916218"/>
            <a:ext cx="3120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＊配送情報が異なる場合は変更お願い致します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4F87BB5-1F3F-FF57-EA4B-9A37B5A0B343}"/>
              </a:ext>
            </a:extLst>
          </p:cNvPr>
          <p:cNvSpPr txBox="1"/>
          <p:nvPr/>
        </p:nvSpPr>
        <p:spPr>
          <a:xfrm>
            <a:off x="421909" y="0"/>
            <a:ext cx="3617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i="1" dirty="0"/>
              <a:t>丁寧な暮らしへようこそ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ABE6C2F5-D588-542A-1517-161207398178}"/>
              </a:ext>
            </a:extLst>
          </p:cNvPr>
          <p:cNvCxnSpPr/>
          <p:nvPr/>
        </p:nvCxnSpPr>
        <p:spPr>
          <a:xfrm>
            <a:off x="0" y="378568"/>
            <a:ext cx="46275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492DD5E-1D3D-3C71-70B5-82938B1AFFB8}"/>
              </a:ext>
            </a:extLst>
          </p:cNvPr>
          <p:cNvSpPr txBox="1"/>
          <p:nvPr/>
        </p:nvSpPr>
        <p:spPr>
          <a:xfrm>
            <a:off x="3509818" y="0"/>
            <a:ext cx="1117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/>
              <a:t>Tell:08010015555</a:t>
            </a:r>
          </a:p>
          <a:p>
            <a:r>
              <a:rPr kumimoji="1" lang="en-US" altLang="ja-JP" sz="800" dirty="0" err="1"/>
              <a:t>Email:ni@gmail.com</a:t>
            </a:r>
            <a:endParaRPr kumimoji="1" lang="en-US" altLang="ja-JP" sz="800" dirty="0"/>
          </a:p>
        </p:txBody>
      </p:sp>
    </p:spTree>
    <p:extLst>
      <p:ext uri="{BB962C8B-B14F-4D97-AF65-F5344CB8AC3E}">
        <p14:creationId xmlns:p14="http://schemas.microsoft.com/office/powerpoint/2010/main" val="2081255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A8DE3B3-D5D6-7F82-28B8-1F2D665758B7}"/>
              </a:ext>
            </a:extLst>
          </p:cNvPr>
          <p:cNvSpPr txBox="1"/>
          <p:nvPr/>
        </p:nvSpPr>
        <p:spPr>
          <a:xfrm>
            <a:off x="639818" y="492862"/>
            <a:ext cx="3196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こちらで間違いなければ</a:t>
            </a:r>
            <a:endParaRPr kumimoji="1" lang="en-US" altLang="ja-JP" b="1" dirty="0"/>
          </a:p>
          <a:p>
            <a:pPr algn="ctr"/>
            <a:r>
              <a:rPr kumimoji="1" lang="ja-JP" altLang="en-US" b="1" dirty="0"/>
              <a:t>確定ボタンをおしてください</a:t>
            </a: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E32C8699-C347-57EC-F425-0D2A09BF0A88}"/>
              </a:ext>
            </a:extLst>
          </p:cNvPr>
          <p:cNvGrpSpPr/>
          <p:nvPr/>
        </p:nvGrpSpPr>
        <p:grpSpPr>
          <a:xfrm>
            <a:off x="715758" y="1647220"/>
            <a:ext cx="3196045" cy="659370"/>
            <a:chOff x="715759" y="1826655"/>
            <a:chExt cx="3196045" cy="678932"/>
          </a:xfrm>
        </p:grpSpPr>
        <p:sp>
          <p:nvSpPr>
            <p:cNvPr id="21" name="四角形: 角を丸くする 20">
              <a:extLst>
                <a:ext uri="{FF2B5EF4-FFF2-40B4-BE49-F238E27FC236}">
                  <a16:creationId xmlns:a16="http://schemas.microsoft.com/office/drawing/2014/main" id="{821D32ED-09FA-8470-C5F0-B56D793A76CD}"/>
                </a:ext>
              </a:extLst>
            </p:cNvPr>
            <p:cNvSpPr/>
            <p:nvPr/>
          </p:nvSpPr>
          <p:spPr>
            <a:xfrm>
              <a:off x="715759" y="2136255"/>
              <a:ext cx="3196045" cy="36933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kumimoji="1" lang="ja-JP" altLang="en-US" dirty="0">
                  <a:solidFill>
                    <a:schemeClr val="tx1"/>
                  </a:solidFill>
                </a:rPr>
                <a:t>山田太郎</a:t>
              </a: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B37E9D64-261F-920D-7491-F4D9FCECFB78}"/>
                </a:ext>
              </a:extLst>
            </p:cNvPr>
            <p:cNvSpPr txBox="1"/>
            <p:nvPr/>
          </p:nvSpPr>
          <p:spPr>
            <a:xfrm>
              <a:off x="715759" y="1826655"/>
              <a:ext cx="3196045" cy="316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/>
                <a:t>購入者氏名</a:t>
              </a: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B546D47B-8341-0234-AEAE-2C561B3707F0}"/>
              </a:ext>
            </a:extLst>
          </p:cNvPr>
          <p:cNvGrpSpPr/>
          <p:nvPr/>
        </p:nvGrpSpPr>
        <p:grpSpPr>
          <a:xfrm>
            <a:off x="715755" y="2381275"/>
            <a:ext cx="3196049" cy="897642"/>
            <a:chOff x="715755" y="1607945"/>
            <a:chExt cx="3196049" cy="897642"/>
          </a:xfrm>
        </p:grpSpPr>
        <p:sp>
          <p:nvSpPr>
            <p:cNvPr id="24" name="四角形: 角を丸くする 23">
              <a:extLst>
                <a:ext uri="{FF2B5EF4-FFF2-40B4-BE49-F238E27FC236}">
                  <a16:creationId xmlns:a16="http://schemas.microsoft.com/office/drawing/2014/main" id="{DCB9ECD4-B22B-52EC-7349-5F6BC500068B}"/>
                </a:ext>
              </a:extLst>
            </p:cNvPr>
            <p:cNvSpPr/>
            <p:nvPr/>
          </p:nvSpPr>
          <p:spPr>
            <a:xfrm>
              <a:off x="715759" y="2136255"/>
              <a:ext cx="3196045" cy="36933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kumimoji="1" lang="ja-JP" altLang="en-US" dirty="0">
                  <a:solidFill>
                    <a:schemeClr val="tx1"/>
                  </a:solidFill>
                </a:rPr>
                <a:t>東京都</a:t>
              </a:r>
              <a:r>
                <a:rPr kumimoji="1" lang="en-US" altLang="ja-JP" dirty="0">
                  <a:solidFill>
                    <a:schemeClr val="tx1"/>
                  </a:solidFill>
                </a:rPr>
                <a:t>…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3E654D8B-B8FD-E9C5-8EEB-ECD065AC7A05}"/>
                </a:ext>
              </a:extLst>
            </p:cNvPr>
            <p:cNvSpPr txBox="1"/>
            <p:nvPr/>
          </p:nvSpPr>
          <p:spPr>
            <a:xfrm>
              <a:off x="715755" y="1607945"/>
              <a:ext cx="3196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/>
                <a:t>購入者住所</a:t>
              </a:r>
              <a:r>
                <a:rPr kumimoji="1" lang="en-US" altLang="ja-JP" sz="1400" dirty="0"/>
                <a:t>(</a:t>
              </a:r>
              <a:r>
                <a:rPr kumimoji="1" lang="ja-JP" altLang="en-US" sz="1400" dirty="0"/>
                <a:t>マンション・部屋番号まで</a:t>
              </a:r>
              <a:r>
                <a:rPr kumimoji="1" lang="en-US" altLang="ja-JP" sz="1400" dirty="0"/>
                <a:t>)</a:t>
              </a:r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BD3394F3-3801-603E-535D-CB529BB7E6F8}"/>
              </a:ext>
            </a:extLst>
          </p:cNvPr>
          <p:cNvGrpSpPr/>
          <p:nvPr/>
        </p:nvGrpSpPr>
        <p:grpSpPr>
          <a:xfrm>
            <a:off x="715759" y="3403602"/>
            <a:ext cx="3196045" cy="678932"/>
            <a:chOff x="715759" y="1826655"/>
            <a:chExt cx="3196045" cy="678932"/>
          </a:xfrm>
        </p:grpSpPr>
        <p:sp>
          <p:nvSpPr>
            <p:cNvPr id="27" name="四角形: 角を丸くする 26">
              <a:extLst>
                <a:ext uri="{FF2B5EF4-FFF2-40B4-BE49-F238E27FC236}">
                  <a16:creationId xmlns:a16="http://schemas.microsoft.com/office/drawing/2014/main" id="{35A77E0E-22B1-8768-649C-21FF3D58D18B}"/>
                </a:ext>
              </a:extLst>
            </p:cNvPr>
            <p:cNvSpPr/>
            <p:nvPr/>
          </p:nvSpPr>
          <p:spPr>
            <a:xfrm>
              <a:off x="715759" y="2136255"/>
              <a:ext cx="3196045" cy="36933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kumimoji="1" lang="en-US" altLang="ja-JP" dirty="0">
                  <a:solidFill>
                    <a:schemeClr val="tx1"/>
                  </a:solidFill>
                </a:rPr>
                <a:t>teinei@gmail.com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66B8F088-D315-FAEB-9932-951C75E7C590}"/>
                </a:ext>
              </a:extLst>
            </p:cNvPr>
            <p:cNvSpPr txBox="1"/>
            <p:nvPr/>
          </p:nvSpPr>
          <p:spPr>
            <a:xfrm>
              <a:off x="715759" y="1826655"/>
              <a:ext cx="3196045" cy="309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/>
                <a:t>購入者メールアドレス</a:t>
              </a:r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192E0B9C-1FA5-3089-3298-368304AFDF6C}"/>
              </a:ext>
            </a:extLst>
          </p:cNvPr>
          <p:cNvGrpSpPr/>
          <p:nvPr/>
        </p:nvGrpSpPr>
        <p:grpSpPr>
          <a:xfrm>
            <a:off x="715758" y="4194475"/>
            <a:ext cx="3196045" cy="678932"/>
            <a:chOff x="715759" y="1826655"/>
            <a:chExt cx="3196045" cy="678932"/>
          </a:xfrm>
        </p:grpSpPr>
        <p:sp>
          <p:nvSpPr>
            <p:cNvPr id="30" name="四角形: 角を丸くする 29">
              <a:extLst>
                <a:ext uri="{FF2B5EF4-FFF2-40B4-BE49-F238E27FC236}">
                  <a16:creationId xmlns:a16="http://schemas.microsoft.com/office/drawing/2014/main" id="{EE10C0CF-AEB5-DCB3-CF9F-358F89376871}"/>
                </a:ext>
              </a:extLst>
            </p:cNvPr>
            <p:cNvSpPr/>
            <p:nvPr/>
          </p:nvSpPr>
          <p:spPr>
            <a:xfrm>
              <a:off x="715759" y="2136255"/>
              <a:ext cx="3196045" cy="36933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kumimoji="1" lang="ja-JP" altLang="en-US" dirty="0">
                  <a:solidFill>
                    <a:schemeClr val="tx1"/>
                  </a:solidFill>
                </a:rPr>
                <a:t>山田次郎</a:t>
              </a: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7067743C-5EA7-3C4E-5963-EB575C0403F2}"/>
                </a:ext>
              </a:extLst>
            </p:cNvPr>
            <p:cNvSpPr txBox="1"/>
            <p:nvPr/>
          </p:nvSpPr>
          <p:spPr>
            <a:xfrm>
              <a:off x="715759" y="1826655"/>
              <a:ext cx="3196045" cy="309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/>
                <a:t>配送先氏名</a:t>
              </a:r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BCFA2226-8261-35CE-B54A-125FEE88C97D}"/>
              </a:ext>
            </a:extLst>
          </p:cNvPr>
          <p:cNvGrpSpPr/>
          <p:nvPr/>
        </p:nvGrpSpPr>
        <p:grpSpPr>
          <a:xfrm>
            <a:off x="715755" y="4990392"/>
            <a:ext cx="3196045" cy="919539"/>
            <a:chOff x="715757" y="1818955"/>
            <a:chExt cx="3196045" cy="919539"/>
          </a:xfrm>
        </p:grpSpPr>
        <p:sp>
          <p:nvSpPr>
            <p:cNvPr id="33" name="四角形: 角を丸くする 32">
              <a:extLst>
                <a:ext uri="{FF2B5EF4-FFF2-40B4-BE49-F238E27FC236}">
                  <a16:creationId xmlns:a16="http://schemas.microsoft.com/office/drawing/2014/main" id="{700832B8-5D03-5580-B02F-B56F665BA190}"/>
                </a:ext>
              </a:extLst>
            </p:cNvPr>
            <p:cNvSpPr/>
            <p:nvPr/>
          </p:nvSpPr>
          <p:spPr>
            <a:xfrm>
              <a:off x="715757" y="2369162"/>
              <a:ext cx="3196045" cy="36933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kumimoji="1" lang="ja-JP" altLang="en-US" dirty="0">
                  <a:solidFill>
                    <a:schemeClr val="tx1"/>
                  </a:solidFill>
                </a:rPr>
                <a:t>東京都</a:t>
              </a:r>
              <a:r>
                <a:rPr kumimoji="1" lang="en-US" altLang="ja-JP" dirty="0">
                  <a:solidFill>
                    <a:schemeClr val="tx1"/>
                  </a:solidFill>
                </a:rPr>
                <a:t>…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1BDB5391-3BB4-A0CD-298E-591C61D1AEEE}"/>
                </a:ext>
              </a:extLst>
            </p:cNvPr>
            <p:cNvSpPr txBox="1"/>
            <p:nvPr/>
          </p:nvSpPr>
          <p:spPr>
            <a:xfrm>
              <a:off x="715757" y="1818955"/>
              <a:ext cx="3196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/>
                <a:t>配送先住所</a:t>
              </a:r>
              <a:r>
                <a:rPr kumimoji="1" lang="en-US" altLang="ja-JP" sz="1400" dirty="0"/>
                <a:t>(</a:t>
              </a:r>
              <a:r>
                <a:rPr kumimoji="1" lang="ja-JP" altLang="en-US" sz="1400" dirty="0"/>
                <a:t>マンション・部屋番号まで</a:t>
              </a:r>
              <a:r>
                <a:rPr kumimoji="1" lang="en-US" altLang="ja-JP" sz="1400" dirty="0"/>
                <a:t>)</a:t>
              </a:r>
              <a:endParaRPr kumimoji="1" lang="ja-JP" altLang="en-US" sz="1400" dirty="0"/>
            </a:p>
          </p:txBody>
        </p:sp>
      </p:grp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77A86D2-FD2F-5748-066E-B3EB62B98DE3}"/>
              </a:ext>
            </a:extLst>
          </p:cNvPr>
          <p:cNvSpPr txBox="1"/>
          <p:nvPr/>
        </p:nvSpPr>
        <p:spPr>
          <a:xfrm>
            <a:off x="715755" y="6067538"/>
            <a:ext cx="31960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決済方法</a:t>
            </a:r>
            <a:endParaRPr kumimoji="1" lang="en-US" altLang="ja-JP" sz="1400" dirty="0"/>
          </a:p>
          <a:p>
            <a:r>
              <a:rPr kumimoji="1" lang="ja-JP" altLang="en-US" sz="1400" dirty="0"/>
              <a:t>⦿代引き</a:t>
            </a:r>
            <a:endParaRPr kumimoji="1" lang="en-US" altLang="ja-JP" sz="1400" dirty="0"/>
          </a:p>
          <a:p>
            <a:r>
              <a:rPr kumimoji="1" lang="ja-JP" altLang="en-US" sz="1400" dirty="0"/>
              <a:t>〇銀行振込</a:t>
            </a: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7FFB282A-485C-E9AC-A6AA-879C08B88291}"/>
              </a:ext>
            </a:extLst>
          </p:cNvPr>
          <p:cNvSpPr/>
          <p:nvPr/>
        </p:nvSpPr>
        <p:spPr>
          <a:xfrm>
            <a:off x="537230" y="6944690"/>
            <a:ext cx="3553097" cy="60089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確定</a:t>
            </a:r>
          </a:p>
        </p:txBody>
      </p:sp>
      <p:sp>
        <p:nvSpPr>
          <p:cNvPr id="2" name="二等辺三角形 1">
            <a:extLst>
              <a:ext uri="{FF2B5EF4-FFF2-40B4-BE49-F238E27FC236}">
                <a16:creationId xmlns:a16="http://schemas.microsoft.com/office/drawing/2014/main" id="{D028F36F-8530-D932-89A1-4DD78B644E48}"/>
              </a:ext>
            </a:extLst>
          </p:cNvPr>
          <p:cNvSpPr/>
          <p:nvPr/>
        </p:nvSpPr>
        <p:spPr>
          <a:xfrm rot="16200000">
            <a:off x="175491" y="7823200"/>
            <a:ext cx="230909" cy="175491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09BEBC8-6355-92CC-F993-68964E957FE9}"/>
              </a:ext>
            </a:extLst>
          </p:cNvPr>
          <p:cNvSpPr txBox="1"/>
          <p:nvPr/>
        </p:nvSpPr>
        <p:spPr>
          <a:xfrm>
            <a:off x="421909" y="0"/>
            <a:ext cx="3617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i="1" dirty="0"/>
              <a:t>丁寧な暮らしへようこそ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25F4B5A6-97AB-6998-4929-7A80764B5BFA}"/>
              </a:ext>
            </a:extLst>
          </p:cNvPr>
          <p:cNvCxnSpPr/>
          <p:nvPr/>
        </p:nvCxnSpPr>
        <p:spPr>
          <a:xfrm>
            <a:off x="0" y="378568"/>
            <a:ext cx="46275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C4AA693-C02D-8163-3BA8-C09404C3A3C4}"/>
              </a:ext>
            </a:extLst>
          </p:cNvPr>
          <p:cNvSpPr txBox="1"/>
          <p:nvPr/>
        </p:nvSpPr>
        <p:spPr>
          <a:xfrm>
            <a:off x="3509818" y="0"/>
            <a:ext cx="1117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/>
              <a:t>Tell:08010015555</a:t>
            </a:r>
          </a:p>
          <a:p>
            <a:r>
              <a:rPr kumimoji="1" lang="en-US" altLang="ja-JP" sz="800" dirty="0" err="1"/>
              <a:t>Email:ni@gmail.com</a:t>
            </a:r>
            <a:endParaRPr kumimoji="1" lang="en-US" altLang="ja-JP" sz="800" dirty="0"/>
          </a:p>
        </p:txBody>
      </p:sp>
    </p:spTree>
    <p:extLst>
      <p:ext uri="{BB962C8B-B14F-4D97-AF65-F5344CB8AC3E}">
        <p14:creationId xmlns:p14="http://schemas.microsoft.com/office/powerpoint/2010/main" val="1015848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A8DE3B3-D5D6-7F82-28B8-1F2D665758B7}"/>
              </a:ext>
            </a:extLst>
          </p:cNvPr>
          <p:cNvSpPr txBox="1"/>
          <p:nvPr/>
        </p:nvSpPr>
        <p:spPr>
          <a:xfrm>
            <a:off x="651103" y="1739772"/>
            <a:ext cx="319604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kumimoji="1" lang="en-US" altLang="ja-JP" sz="2000" b="1" dirty="0"/>
          </a:p>
          <a:p>
            <a:pPr algn="ctr"/>
            <a:r>
              <a:rPr kumimoji="1" lang="ja-JP" altLang="en-US" sz="2000" b="1" dirty="0"/>
              <a:t>ご注文ありがとうございます！</a:t>
            </a:r>
            <a:endParaRPr kumimoji="1" lang="en-US" altLang="ja-JP" sz="2000" b="1" dirty="0"/>
          </a:p>
          <a:p>
            <a:pPr algn="ctr"/>
            <a:endParaRPr kumimoji="1" lang="en-US" altLang="ja-JP" sz="2000" b="1" dirty="0"/>
          </a:p>
          <a:p>
            <a:pPr algn="ctr"/>
            <a:r>
              <a:rPr kumimoji="1" lang="ja-JP" altLang="en-US" sz="2000" b="1" dirty="0"/>
              <a:t>ご登録のメールアドレスに確認メールを送付いたしますので、今しばらくお待ちください。</a:t>
            </a:r>
            <a:endParaRPr kumimoji="1" lang="en-US" altLang="ja-JP" sz="2000" b="1" dirty="0"/>
          </a:p>
          <a:p>
            <a:pPr algn="ctr"/>
            <a:endParaRPr kumimoji="1" lang="en-US" altLang="ja-JP" sz="2000" b="1" dirty="0"/>
          </a:p>
          <a:p>
            <a:pPr algn="ctr"/>
            <a:endParaRPr kumimoji="1" lang="en-US" altLang="ja-JP" sz="2000" b="1" dirty="0"/>
          </a:p>
          <a:p>
            <a:pPr algn="ctr"/>
            <a:endParaRPr kumimoji="1" lang="en-US" altLang="ja-JP" sz="2000" b="1" dirty="0"/>
          </a:p>
          <a:p>
            <a:pPr algn="ctr"/>
            <a:endParaRPr kumimoji="1" lang="en-US" altLang="ja-JP" sz="2000" b="1" dirty="0"/>
          </a:p>
          <a:p>
            <a:pPr algn="ctr"/>
            <a:endParaRPr kumimoji="1" lang="en-US" altLang="ja-JP" sz="2000" b="1" dirty="0"/>
          </a:p>
          <a:p>
            <a:pPr algn="ctr"/>
            <a:endParaRPr kumimoji="1" lang="en-US" altLang="ja-JP" sz="2000" b="1" dirty="0"/>
          </a:p>
          <a:p>
            <a:pPr algn="ctr"/>
            <a:endParaRPr kumimoji="1" lang="en-US" altLang="ja-JP" sz="2000" b="1" dirty="0"/>
          </a:p>
          <a:p>
            <a:pPr algn="ctr"/>
            <a:endParaRPr kumimoji="1" lang="en-US" altLang="ja-JP" sz="2000" b="1" dirty="0"/>
          </a:p>
          <a:p>
            <a:pPr algn="ctr"/>
            <a:endParaRPr kumimoji="1" lang="en-US" altLang="ja-JP" sz="2000" b="1" dirty="0"/>
          </a:p>
          <a:p>
            <a:pPr algn="ctr"/>
            <a:endParaRPr kumimoji="1" lang="en-US" altLang="ja-JP" sz="2000" b="1" dirty="0"/>
          </a:p>
          <a:p>
            <a:pPr algn="ctr"/>
            <a:endParaRPr kumimoji="1" lang="en-US" altLang="ja-JP" sz="2000" b="1" dirty="0"/>
          </a:p>
          <a:p>
            <a:pPr algn="ctr"/>
            <a:r>
              <a:rPr kumimoji="1" lang="ja-JP" altLang="en-US" sz="800" b="1" dirty="0"/>
              <a:t>この瞬間をもってキャンセルは不可能となります。</a:t>
            </a:r>
            <a:endParaRPr kumimoji="1" lang="en-US" altLang="ja-JP" sz="800" b="1" dirty="0"/>
          </a:p>
          <a:p>
            <a:pPr algn="ctr"/>
            <a:r>
              <a:rPr kumimoji="1" lang="ja-JP" altLang="en-US" sz="800" b="1" dirty="0"/>
              <a:t>ご了承ください。</a:t>
            </a:r>
            <a:endParaRPr kumimoji="1" lang="en-US" altLang="ja-JP" sz="800" b="1" dirty="0"/>
          </a:p>
        </p:txBody>
      </p:sp>
      <p:pic>
        <p:nvPicPr>
          <p:cNvPr id="3" name="グラフィックス 2" descr="ホーム 枠線">
            <a:extLst>
              <a:ext uri="{FF2B5EF4-FFF2-40B4-BE49-F238E27FC236}">
                <a16:creationId xmlns:a16="http://schemas.microsoft.com/office/drawing/2014/main" id="{CE2E8466-F55D-0B5B-C2F4-344053D57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02055" y="392413"/>
            <a:ext cx="747282" cy="747282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C602674-0CD8-9661-B6C2-EEED8B948F0A}"/>
              </a:ext>
            </a:extLst>
          </p:cNvPr>
          <p:cNvSpPr txBox="1"/>
          <p:nvPr/>
        </p:nvSpPr>
        <p:spPr>
          <a:xfrm>
            <a:off x="421909" y="0"/>
            <a:ext cx="3617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i="1" dirty="0"/>
              <a:t>丁寧な暮らしへようこそ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F058808B-CFCB-CB10-C1CC-C8C560B38203}"/>
              </a:ext>
            </a:extLst>
          </p:cNvPr>
          <p:cNvCxnSpPr/>
          <p:nvPr/>
        </p:nvCxnSpPr>
        <p:spPr>
          <a:xfrm>
            <a:off x="0" y="378568"/>
            <a:ext cx="46275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7EE6E10-713A-AD2C-91E1-0F5AF650BCB3}"/>
              </a:ext>
            </a:extLst>
          </p:cNvPr>
          <p:cNvSpPr txBox="1"/>
          <p:nvPr/>
        </p:nvSpPr>
        <p:spPr>
          <a:xfrm>
            <a:off x="3509818" y="0"/>
            <a:ext cx="1117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/>
              <a:t>Tell:08010015555</a:t>
            </a:r>
          </a:p>
          <a:p>
            <a:r>
              <a:rPr kumimoji="1" lang="en-US" altLang="ja-JP" sz="800" dirty="0" err="1"/>
              <a:t>Email:ni@gmail.com</a:t>
            </a:r>
            <a:endParaRPr kumimoji="1" lang="en-US" altLang="ja-JP" sz="800" dirty="0"/>
          </a:p>
        </p:txBody>
      </p:sp>
    </p:spTree>
    <p:extLst>
      <p:ext uri="{BB962C8B-B14F-4D97-AF65-F5344CB8AC3E}">
        <p14:creationId xmlns:p14="http://schemas.microsoft.com/office/powerpoint/2010/main" val="3428559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E4DCA167-6D39-EB08-773E-B59D150E0464}"/>
              </a:ext>
            </a:extLst>
          </p:cNvPr>
          <p:cNvSpPr/>
          <p:nvPr/>
        </p:nvSpPr>
        <p:spPr>
          <a:xfrm>
            <a:off x="583470" y="2724778"/>
            <a:ext cx="3553097" cy="52391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3013FAC3-4D77-0518-EFDA-F23F8CEBF17E}"/>
              </a:ext>
            </a:extLst>
          </p:cNvPr>
          <p:cNvSpPr/>
          <p:nvPr/>
        </p:nvSpPr>
        <p:spPr>
          <a:xfrm>
            <a:off x="583469" y="3739105"/>
            <a:ext cx="3553097" cy="5159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030F4CA-CF8D-DAFD-42EE-38FB860115BC}"/>
              </a:ext>
            </a:extLst>
          </p:cNvPr>
          <p:cNvSpPr txBox="1"/>
          <p:nvPr/>
        </p:nvSpPr>
        <p:spPr>
          <a:xfrm>
            <a:off x="537232" y="2286083"/>
            <a:ext cx="355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管理者</a:t>
            </a:r>
            <a:r>
              <a:rPr kumimoji="1" lang="en-US" altLang="ja-JP" dirty="0"/>
              <a:t>ID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2E565A0-690B-F060-69BB-4B40A8DE1425}"/>
              </a:ext>
            </a:extLst>
          </p:cNvPr>
          <p:cNvSpPr txBox="1"/>
          <p:nvPr/>
        </p:nvSpPr>
        <p:spPr>
          <a:xfrm>
            <a:off x="583469" y="3307510"/>
            <a:ext cx="355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パスワード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FDB0564E-877D-3F8A-EF72-F886AA65332A}"/>
              </a:ext>
            </a:extLst>
          </p:cNvPr>
          <p:cNvSpPr/>
          <p:nvPr/>
        </p:nvSpPr>
        <p:spPr>
          <a:xfrm>
            <a:off x="583472" y="4885507"/>
            <a:ext cx="3553097" cy="60089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ログイン</a:t>
            </a:r>
          </a:p>
        </p:txBody>
      </p:sp>
    </p:spTree>
    <p:extLst>
      <p:ext uri="{BB962C8B-B14F-4D97-AF65-F5344CB8AC3E}">
        <p14:creationId xmlns:p14="http://schemas.microsoft.com/office/powerpoint/2010/main" val="1878864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9E5BEA1-62C4-2C89-1BC8-246FA6787A1B}"/>
              </a:ext>
            </a:extLst>
          </p:cNvPr>
          <p:cNvSpPr txBox="1"/>
          <p:nvPr/>
        </p:nvSpPr>
        <p:spPr>
          <a:xfrm>
            <a:off x="654797" y="1229492"/>
            <a:ext cx="3317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Aptos" panose="02110004020202020204"/>
                <a:ea typeface="游ゴシック" panose="020B0400000000000000" pitchFamily="50" charset="-128"/>
                <a:cs typeface="+mn-cs"/>
              </a:rPr>
              <a:t>管理者向けダッシュボード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ED7A773-D4E9-6858-DF8B-D51317F2C70F}"/>
              </a:ext>
            </a:extLst>
          </p:cNvPr>
          <p:cNvSpPr/>
          <p:nvPr/>
        </p:nvSpPr>
        <p:spPr>
          <a:xfrm>
            <a:off x="537232" y="3296194"/>
            <a:ext cx="3553097" cy="60089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>
                <a:solidFill>
                  <a:prstClr val="white"/>
                </a:solidFill>
                <a:latin typeface="Aptos" panose="02110004020202020204"/>
                <a:ea typeface="游ゴシック" panose="020B0400000000000000" pitchFamily="50" charset="-128"/>
              </a:rPr>
              <a:t>注文情報確認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5350D8F2-1F19-2DB0-2D97-662A58A9F90B}"/>
              </a:ext>
            </a:extLst>
          </p:cNvPr>
          <p:cNvSpPr/>
          <p:nvPr/>
        </p:nvSpPr>
        <p:spPr>
          <a:xfrm>
            <a:off x="537231" y="2317140"/>
            <a:ext cx="3553097" cy="60089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>
                <a:solidFill>
                  <a:prstClr val="white"/>
                </a:solidFill>
                <a:latin typeface="Aptos" panose="02110004020202020204"/>
                <a:ea typeface="游ゴシック" panose="020B0400000000000000" pitchFamily="50" charset="-128"/>
              </a:rPr>
              <a:t>商品情報追加・編集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1BA53392-536B-E9CE-9564-BEEF16A3FB8E}"/>
              </a:ext>
            </a:extLst>
          </p:cNvPr>
          <p:cNvSpPr/>
          <p:nvPr/>
        </p:nvSpPr>
        <p:spPr>
          <a:xfrm>
            <a:off x="537232" y="4275248"/>
            <a:ext cx="3553097" cy="60089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游ゴシック" panose="020B0400000000000000" pitchFamily="50" charset="-128"/>
                <a:cs typeface="+mn-cs"/>
              </a:rPr>
              <a:t>管理者編集</a:t>
            </a:r>
          </a:p>
        </p:txBody>
      </p:sp>
    </p:spTree>
    <p:extLst>
      <p:ext uri="{BB962C8B-B14F-4D97-AF65-F5344CB8AC3E}">
        <p14:creationId xmlns:p14="http://schemas.microsoft.com/office/powerpoint/2010/main" val="359369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9E5BEA1-62C4-2C89-1BC8-246FA6787A1B}"/>
              </a:ext>
            </a:extLst>
          </p:cNvPr>
          <p:cNvSpPr txBox="1"/>
          <p:nvPr/>
        </p:nvSpPr>
        <p:spPr>
          <a:xfrm>
            <a:off x="654797" y="1229492"/>
            <a:ext cx="3317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  <a:ea typeface="游ゴシック" panose="020B0400000000000000" pitchFamily="50" charset="-128"/>
              </a:rPr>
              <a:t>商品情報追加・編集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Aptos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" name="二等辺三角形 2">
            <a:extLst>
              <a:ext uri="{FF2B5EF4-FFF2-40B4-BE49-F238E27FC236}">
                <a16:creationId xmlns:a16="http://schemas.microsoft.com/office/drawing/2014/main" id="{4F5D7FAC-7A25-A989-651B-2F68587934E8}"/>
              </a:ext>
            </a:extLst>
          </p:cNvPr>
          <p:cNvSpPr/>
          <p:nvPr/>
        </p:nvSpPr>
        <p:spPr>
          <a:xfrm rot="16200000">
            <a:off x="175491" y="7823200"/>
            <a:ext cx="230909" cy="175491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9FF12966-A76B-0626-904A-F7FF6DEC161B}"/>
              </a:ext>
            </a:extLst>
          </p:cNvPr>
          <p:cNvSpPr/>
          <p:nvPr/>
        </p:nvSpPr>
        <p:spPr>
          <a:xfrm>
            <a:off x="537231" y="2363321"/>
            <a:ext cx="3553097" cy="60089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游ゴシック" panose="020B0400000000000000" pitchFamily="50" charset="-128"/>
                <a:cs typeface="+mn-cs"/>
              </a:rPr>
              <a:t>✙　新規商品情報登録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5491F4C-0DE9-4BA1-580A-D5D84819B1B6}"/>
              </a:ext>
            </a:extLst>
          </p:cNvPr>
          <p:cNvSpPr txBox="1"/>
          <p:nvPr/>
        </p:nvSpPr>
        <p:spPr>
          <a:xfrm>
            <a:off x="654795" y="3340782"/>
            <a:ext cx="3317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游ゴシック" panose="020B0400000000000000" pitchFamily="50" charset="-128"/>
                <a:cs typeface="+mn-cs"/>
              </a:rPr>
              <a:t>削除編集はこちら</a:t>
            </a: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C0C5DAAE-01B3-561F-448C-B563CABE2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945656"/>
              </p:ext>
            </p:extLst>
          </p:nvPr>
        </p:nvGraphicFramePr>
        <p:xfrm>
          <a:off x="515528" y="3779179"/>
          <a:ext cx="3596501" cy="867214"/>
        </p:xfrm>
        <a:graphic>
          <a:graphicData uri="http://schemas.openxmlformats.org/drawingml/2006/table">
            <a:tbl>
              <a:tblPr bandCol="1">
                <a:tableStyleId>{69012ECD-51FC-41F1-AA8D-1B2483CD663E}</a:tableStyleId>
              </a:tblPr>
              <a:tblGrid>
                <a:gridCol w="457518">
                  <a:extLst>
                    <a:ext uri="{9D8B030D-6E8A-4147-A177-3AD203B41FA5}">
                      <a16:colId xmlns:a16="http://schemas.microsoft.com/office/drawing/2014/main" val="130733745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136944623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4078252068"/>
                    </a:ext>
                  </a:extLst>
                </a:gridCol>
                <a:gridCol w="1060801">
                  <a:extLst>
                    <a:ext uri="{9D8B030D-6E8A-4147-A177-3AD203B41FA5}">
                      <a16:colId xmlns:a16="http://schemas.microsoft.com/office/drawing/2014/main" val="1178884399"/>
                    </a:ext>
                  </a:extLst>
                </a:gridCol>
              </a:tblGrid>
              <a:tr h="433607"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[</a:t>
                      </a:r>
                      <a:r>
                        <a:rPr kumimoji="1" lang="ja-JP" altLang="en-US" sz="1800" dirty="0"/>
                        <a:t>削除</a:t>
                      </a:r>
                      <a:r>
                        <a:rPr kumimoji="1" lang="en-US" altLang="ja-JP" sz="1800" dirty="0"/>
                        <a:t>]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[</a:t>
                      </a:r>
                      <a:r>
                        <a:rPr kumimoji="1" lang="ja-JP" altLang="en-US" sz="1800" dirty="0"/>
                        <a:t>編集</a:t>
                      </a:r>
                      <a:r>
                        <a:rPr kumimoji="1" lang="en-US" altLang="ja-JP" sz="1800" dirty="0"/>
                        <a:t>]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4297854"/>
                  </a:ext>
                </a:extLst>
              </a:tr>
              <a:tr h="433607"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[</a:t>
                      </a:r>
                      <a:r>
                        <a:rPr kumimoji="1" lang="ja-JP" altLang="en-US" sz="1800" dirty="0"/>
                        <a:t>削除</a:t>
                      </a:r>
                      <a:r>
                        <a:rPr kumimoji="1" lang="en-US" altLang="ja-JP" sz="1800" dirty="0"/>
                        <a:t>]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[</a:t>
                      </a:r>
                      <a:r>
                        <a:rPr kumimoji="1" lang="ja-JP" altLang="en-US" sz="1800" dirty="0"/>
                        <a:t>編集</a:t>
                      </a:r>
                      <a:r>
                        <a:rPr kumimoji="1" lang="en-US" altLang="ja-JP" sz="1800" dirty="0"/>
                        <a:t>]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00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911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5350D8F2-1F19-2DB0-2D97-662A58A9F90B}"/>
              </a:ext>
            </a:extLst>
          </p:cNvPr>
          <p:cNvSpPr/>
          <p:nvPr/>
        </p:nvSpPr>
        <p:spPr>
          <a:xfrm>
            <a:off x="537231" y="2224777"/>
            <a:ext cx="3553097" cy="6008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ptos" panose="02110004020202020204"/>
                <a:ea typeface="游ゴシック" panose="020B0400000000000000" pitchFamily="50" charset="-128"/>
                <a:cs typeface="+mn-cs"/>
              </a:rPr>
              <a:t>注文情報一覧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9E5BEA1-62C4-2C89-1BC8-246FA6787A1B}"/>
              </a:ext>
            </a:extLst>
          </p:cNvPr>
          <p:cNvSpPr txBox="1"/>
          <p:nvPr/>
        </p:nvSpPr>
        <p:spPr>
          <a:xfrm>
            <a:off x="654797" y="1229492"/>
            <a:ext cx="3317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  <a:ea typeface="游ゴシック" panose="020B0400000000000000" pitchFamily="50" charset="-128"/>
              </a:rPr>
              <a:t>注文情報確認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Aptos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" name="二等辺三角形 2">
            <a:extLst>
              <a:ext uri="{FF2B5EF4-FFF2-40B4-BE49-F238E27FC236}">
                <a16:creationId xmlns:a16="http://schemas.microsoft.com/office/drawing/2014/main" id="{481E7906-B22C-C8A5-1323-6D01440F6829}"/>
              </a:ext>
            </a:extLst>
          </p:cNvPr>
          <p:cNvSpPr/>
          <p:nvPr/>
        </p:nvSpPr>
        <p:spPr>
          <a:xfrm rot="16200000">
            <a:off x="175491" y="7823200"/>
            <a:ext cx="230909" cy="175491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6A2FBA4E-99E2-126B-AF23-DD9707521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541663"/>
              </p:ext>
            </p:extLst>
          </p:nvPr>
        </p:nvGraphicFramePr>
        <p:xfrm>
          <a:off x="537231" y="3590592"/>
          <a:ext cx="3526769" cy="463900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70545">
                  <a:extLst>
                    <a:ext uri="{9D8B030D-6E8A-4147-A177-3AD203B41FA5}">
                      <a16:colId xmlns:a16="http://schemas.microsoft.com/office/drawing/2014/main" val="3194239483"/>
                    </a:ext>
                  </a:extLst>
                </a:gridCol>
                <a:gridCol w="1356224">
                  <a:extLst>
                    <a:ext uri="{9D8B030D-6E8A-4147-A177-3AD203B41FA5}">
                      <a16:colId xmlns:a16="http://schemas.microsoft.com/office/drawing/2014/main" val="533555321"/>
                    </a:ext>
                  </a:extLst>
                </a:gridCol>
              </a:tblGrid>
              <a:tr h="386584">
                <a:tc>
                  <a:txBody>
                    <a:bodyPr/>
                    <a:lstStyle/>
                    <a:p>
                      <a:r>
                        <a:rPr kumimoji="1" lang="ja-JP" altLang="en-US" sz="1400" b="0" dirty="0"/>
                        <a:t>注文</a:t>
                      </a:r>
                      <a:r>
                        <a:rPr kumimoji="1" lang="en-US" altLang="ja-JP" sz="1400" b="0" dirty="0"/>
                        <a:t>ID</a:t>
                      </a:r>
                      <a:endParaRPr kumimoji="1" lang="ja-JP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631451"/>
                  </a:ext>
                </a:extLst>
              </a:tr>
              <a:tr h="386584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会員</a:t>
                      </a:r>
                      <a:r>
                        <a:rPr kumimoji="1" lang="en-US" altLang="ja-JP" sz="1400" dirty="0"/>
                        <a:t>ID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081978"/>
                  </a:ext>
                </a:extLst>
              </a:tr>
              <a:tr h="386584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購入者</a:t>
                      </a:r>
                      <a:r>
                        <a:rPr kumimoji="1" lang="en-US" altLang="ja-JP" sz="1400" dirty="0"/>
                        <a:t>ID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300948"/>
                  </a:ext>
                </a:extLst>
              </a:tr>
              <a:tr h="386584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購入者メールアドレス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328999"/>
                  </a:ext>
                </a:extLst>
              </a:tr>
              <a:tr h="386584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購入者住所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77637"/>
                  </a:ext>
                </a:extLst>
              </a:tr>
              <a:tr h="386584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注文日時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459022"/>
                  </a:ext>
                </a:extLst>
              </a:tr>
              <a:tr h="386584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配送先氏名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846816"/>
                  </a:ext>
                </a:extLst>
              </a:tr>
              <a:tr h="386584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配送先住所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662701"/>
                  </a:ext>
                </a:extLst>
              </a:tr>
              <a:tr h="386584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送料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806158"/>
                  </a:ext>
                </a:extLst>
              </a:tr>
              <a:tr h="386584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合計金額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468825"/>
                  </a:ext>
                </a:extLst>
              </a:tr>
              <a:tr h="386584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決済方法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95091"/>
                  </a:ext>
                </a:extLst>
              </a:tr>
              <a:tr h="386584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注文ステータス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436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335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9E5BEA1-62C4-2C89-1BC8-246FA6787A1B}"/>
              </a:ext>
            </a:extLst>
          </p:cNvPr>
          <p:cNvSpPr txBox="1"/>
          <p:nvPr/>
        </p:nvSpPr>
        <p:spPr>
          <a:xfrm>
            <a:off x="654797" y="1229492"/>
            <a:ext cx="3317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  <a:ea typeface="游ゴシック" panose="020B0400000000000000" pitchFamily="50" charset="-128"/>
              </a:rPr>
              <a:t>管理者編集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Aptos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1BA53392-536B-E9CE-9564-BEEF16A3FB8E}"/>
              </a:ext>
            </a:extLst>
          </p:cNvPr>
          <p:cNvSpPr/>
          <p:nvPr/>
        </p:nvSpPr>
        <p:spPr>
          <a:xfrm>
            <a:off x="537231" y="2169357"/>
            <a:ext cx="3553097" cy="60089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游ゴシック" panose="020B0400000000000000" pitchFamily="50" charset="-128"/>
                <a:cs typeface="+mn-cs"/>
              </a:rPr>
              <a:t>✙　管理者新規登録</a:t>
            </a:r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3F9BB261-D1DE-D120-7CCC-5005A001E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907978"/>
              </p:ext>
            </p:extLst>
          </p:nvPr>
        </p:nvGraphicFramePr>
        <p:xfrm>
          <a:off x="515528" y="3779179"/>
          <a:ext cx="3596501" cy="867214"/>
        </p:xfrm>
        <a:graphic>
          <a:graphicData uri="http://schemas.openxmlformats.org/drawingml/2006/table">
            <a:tbl>
              <a:tblPr bandCol="1">
                <a:tableStyleId>{69012ECD-51FC-41F1-AA8D-1B2483CD663E}</a:tableStyleId>
              </a:tblPr>
              <a:tblGrid>
                <a:gridCol w="457518">
                  <a:extLst>
                    <a:ext uri="{9D8B030D-6E8A-4147-A177-3AD203B41FA5}">
                      <a16:colId xmlns:a16="http://schemas.microsoft.com/office/drawing/2014/main" val="130733745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136944623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4078252068"/>
                    </a:ext>
                  </a:extLst>
                </a:gridCol>
                <a:gridCol w="1060801">
                  <a:extLst>
                    <a:ext uri="{9D8B030D-6E8A-4147-A177-3AD203B41FA5}">
                      <a16:colId xmlns:a16="http://schemas.microsoft.com/office/drawing/2014/main" val="1178884399"/>
                    </a:ext>
                  </a:extLst>
                </a:gridCol>
              </a:tblGrid>
              <a:tr h="433607"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[</a:t>
                      </a:r>
                      <a:r>
                        <a:rPr kumimoji="1" lang="ja-JP" altLang="en-US" sz="1800" dirty="0"/>
                        <a:t>削除</a:t>
                      </a:r>
                      <a:r>
                        <a:rPr kumimoji="1" lang="en-US" altLang="ja-JP" sz="1800" dirty="0"/>
                        <a:t>]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[</a:t>
                      </a:r>
                      <a:r>
                        <a:rPr kumimoji="1" lang="ja-JP" altLang="en-US" sz="1800" dirty="0"/>
                        <a:t>編集</a:t>
                      </a:r>
                      <a:r>
                        <a:rPr kumimoji="1" lang="en-US" altLang="ja-JP" sz="1800" dirty="0"/>
                        <a:t>]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4297854"/>
                  </a:ext>
                </a:extLst>
              </a:tr>
              <a:tr h="433607"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[</a:t>
                      </a:r>
                      <a:r>
                        <a:rPr kumimoji="1" lang="ja-JP" altLang="en-US" sz="1800" dirty="0"/>
                        <a:t>削除</a:t>
                      </a:r>
                      <a:r>
                        <a:rPr kumimoji="1" lang="en-US" altLang="ja-JP" sz="1800" dirty="0"/>
                        <a:t>]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[</a:t>
                      </a:r>
                      <a:r>
                        <a:rPr kumimoji="1" lang="ja-JP" altLang="en-US" sz="1800" dirty="0"/>
                        <a:t>編集</a:t>
                      </a:r>
                      <a:r>
                        <a:rPr kumimoji="1" lang="en-US" altLang="ja-JP" sz="1800" dirty="0"/>
                        <a:t>]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00810"/>
                  </a:ext>
                </a:extLst>
              </a:tr>
            </a:tbl>
          </a:graphicData>
        </a:graphic>
      </p:graphicFrame>
      <p:sp>
        <p:nvSpPr>
          <p:cNvPr id="2" name="二等辺三角形 1">
            <a:extLst>
              <a:ext uri="{FF2B5EF4-FFF2-40B4-BE49-F238E27FC236}">
                <a16:creationId xmlns:a16="http://schemas.microsoft.com/office/drawing/2014/main" id="{5627A1DE-0A53-CDAE-4185-8DEF3C533F5F}"/>
              </a:ext>
            </a:extLst>
          </p:cNvPr>
          <p:cNvSpPr/>
          <p:nvPr/>
        </p:nvSpPr>
        <p:spPr>
          <a:xfrm rot="16200000">
            <a:off x="175491" y="7823200"/>
            <a:ext cx="230909" cy="175491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89485C2-E7DA-5BF7-BD38-2AB80788C9AF}"/>
              </a:ext>
            </a:extLst>
          </p:cNvPr>
          <p:cNvSpPr txBox="1"/>
          <p:nvPr/>
        </p:nvSpPr>
        <p:spPr>
          <a:xfrm>
            <a:off x="654795" y="3340782"/>
            <a:ext cx="3317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游ゴシック" panose="020B0400000000000000" pitchFamily="50" charset="-128"/>
                <a:cs typeface="+mn-cs"/>
              </a:rPr>
              <a:t>削除編集はこちら</a:t>
            </a:r>
          </a:p>
        </p:txBody>
      </p:sp>
    </p:spTree>
    <p:extLst>
      <p:ext uri="{BB962C8B-B14F-4D97-AF65-F5344CB8AC3E}">
        <p14:creationId xmlns:p14="http://schemas.microsoft.com/office/powerpoint/2010/main" val="1359914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B1EA841-BF81-81E4-A0CF-D4E763F77D91}"/>
              </a:ext>
            </a:extLst>
          </p:cNvPr>
          <p:cNvSpPr txBox="1"/>
          <p:nvPr/>
        </p:nvSpPr>
        <p:spPr>
          <a:xfrm>
            <a:off x="639819" y="777742"/>
            <a:ext cx="319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highlight>
                  <a:srgbClr val="FFFF00"/>
                </a:highlight>
              </a:rPr>
              <a:t>新規会員登録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4FA55A8B-06F9-B9F5-EAC2-F35A21118F4F}"/>
              </a:ext>
            </a:extLst>
          </p:cNvPr>
          <p:cNvGrpSpPr/>
          <p:nvPr/>
        </p:nvGrpSpPr>
        <p:grpSpPr>
          <a:xfrm>
            <a:off x="715759" y="1826655"/>
            <a:ext cx="3196045" cy="678932"/>
            <a:chOff x="715759" y="1826655"/>
            <a:chExt cx="3196045" cy="678932"/>
          </a:xfrm>
        </p:grpSpPr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EEC5BA7D-C56C-7964-E927-3D967A0F7B86}"/>
                </a:ext>
              </a:extLst>
            </p:cNvPr>
            <p:cNvSpPr/>
            <p:nvPr/>
          </p:nvSpPr>
          <p:spPr>
            <a:xfrm>
              <a:off x="715759" y="2136255"/>
              <a:ext cx="3196045" cy="36933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kumimoji="1" lang="ja-JP" altLang="en-US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0422B571-D9ED-D467-EACE-CC135386E98F}"/>
                </a:ext>
              </a:extLst>
            </p:cNvPr>
            <p:cNvSpPr txBox="1"/>
            <p:nvPr/>
          </p:nvSpPr>
          <p:spPr>
            <a:xfrm>
              <a:off x="715759" y="1826655"/>
              <a:ext cx="3196045" cy="309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/>
                <a:t>氏名</a:t>
              </a:r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52A72C6F-A46D-2398-279C-54E983351B60}"/>
              </a:ext>
            </a:extLst>
          </p:cNvPr>
          <p:cNvGrpSpPr/>
          <p:nvPr/>
        </p:nvGrpSpPr>
        <p:grpSpPr>
          <a:xfrm>
            <a:off x="715759" y="2599985"/>
            <a:ext cx="3196045" cy="678932"/>
            <a:chOff x="715759" y="1826655"/>
            <a:chExt cx="3196045" cy="678932"/>
          </a:xfrm>
        </p:grpSpPr>
        <p:sp>
          <p:nvSpPr>
            <p:cNvPr id="21" name="四角形: 角を丸くする 20">
              <a:extLst>
                <a:ext uri="{FF2B5EF4-FFF2-40B4-BE49-F238E27FC236}">
                  <a16:creationId xmlns:a16="http://schemas.microsoft.com/office/drawing/2014/main" id="{F73517CD-358E-236B-07BA-79C85785A284}"/>
                </a:ext>
              </a:extLst>
            </p:cNvPr>
            <p:cNvSpPr/>
            <p:nvPr/>
          </p:nvSpPr>
          <p:spPr>
            <a:xfrm>
              <a:off x="715759" y="2136255"/>
              <a:ext cx="3196045" cy="36933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kumimoji="1" lang="ja-JP" altLang="en-US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0B95185D-58A9-B255-8E21-C1A275CBAFDE}"/>
                </a:ext>
              </a:extLst>
            </p:cNvPr>
            <p:cNvSpPr txBox="1"/>
            <p:nvPr/>
          </p:nvSpPr>
          <p:spPr>
            <a:xfrm>
              <a:off x="715759" y="1826655"/>
              <a:ext cx="31960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/>
                <a:t>住所</a:t>
              </a:r>
              <a:r>
                <a:rPr kumimoji="1" lang="en-US" altLang="ja-JP" sz="1400" dirty="0"/>
                <a:t>(</a:t>
              </a:r>
              <a:r>
                <a:rPr kumimoji="1" lang="ja-JP" altLang="en-US" sz="1400" dirty="0"/>
                <a:t>マンション・部屋番号まで</a:t>
              </a:r>
              <a:r>
                <a:rPr kumimoji="1" lang="en-US" altLang="ja-JP" sz="1400" dirty="0"/>
                <a:t>)</a:t>
              </a: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40C19CAE-9D19-C374-70D1-FCB2E7E62E40}"/>
              </a:ext>
            </a:extLst>
          </p:cNvPr>
          <p:cNvGrpSpPr/>
          <p:nvPr/>
        </p:nvGrpSpPr>
        <p:grpSpPr>
          <a:xfrm>
            <a:off x="715759" y="3403602"/>
            <a:ext cx="3196045" cy="678932"/>
            <a:chOff x="715759" y="1826655"/>
            <a:chExt cx="3196045" cy="678932"/>
          </a:xfrm>
        </p:grpSpPr>
        <p:sp>
          <p:nvSpPr>
            <p:cNvPr id="24" name="四角形: 角を丸くする 23">
              <a:extLst>
                <a:ext uri="{FF2B5EF4-FFF2-40B4-BE49-F238E27FC236}">
                  <a16:creationId xmlns:a16="http://schemas.microsoft.com/office/drawing/2014/main" id="{74EE0802-3DD2-2DF6-EFD0-B56B9A9ED945}"/>
                </a:ext>
              </a:extLst>
            </p:cNvPr>
            <p:cNvSpPr/>
            <p:nvPr/>
          </p:nvSpPr>
          <p:spPr>
            <a:xfrm>
              <a:off x="715759" y="2136255"/>
              <a:ext cx="3196045" cy="36933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kumimoji="1" lang="ja-JP" altLang="en-US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201C03B0-B8C9-624F-3593-451F3E24F965}"/>
                </a:ext>
              </a:extLst>
            </p:cNvPr>
            <p:cNvSpPr txBox="1"/>
            <p:nvPr/>
          </p:nvSpPr>
          <p:spPr>
            <a:xfrm>
              <a:off x="715759" y="1826655"/>
              <a:ext cx="3196045" cy="309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/>
                <a:t>メールアドレス</a:t>
              </a:r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8AC37C8E-538C-B21C-CC33-E18D6EA4EC3D}"/>
              </a:ext>
            </a:extLst>
          </p:cNvPr>
          <p:cNvGrpSpPr/>
          <p:nvPr/>
        </p:nvGrpSpPr>
        <p:grpSpPr>
          <a:xfrm>
            <a:off x="715757" y="4271750"/>
            <a:ext cx="3196045" cy="678932"/>
            <a:chOff x="715759" y="1826655"/>
            <a:chExt cx="3196045" cy="678932"/>
          </a:xfrm>
        </p:grpSpPr>
        <p:sp>
          <p:nvSpPr>
            <p:cNvPr id="30" name="四角形: 角を丸くする 29">
              <a:extLst>
                <a:ext uri="{FF2B5EF4-FFF2-40B4-BE49-F238E27FC236}">
                  <a16:creationId xmlns:a16="http://schemas.microsoft.com/office/drawing/2014/main" id="{31F58AD7-0F41-32CD-B0B1-7891F954B3E8}"/>
                </a:ext>
              </a:extLst>
            </p:cNvPr>
            <p:cNvSpPr/>
            <p:nvPr/>
          </p:nvSpPr>
          <p:spPr>
            <a:xfrm>
              <a:off x="715759" y="2136255"/>
              <a:ext cx="3196045" cy="36933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kumimoji="1" lang="ja-JP" altLang="en-US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B9F50370-BFC2-CF4E-9399-4A2332B2AE48}"/>
                </a:ext>
              </a:extLst>
            </p:cNvPr>
            <p:cNvSpPr txBox="1"/>
            <p:nvPr/>
          </p:nvSpPr>
          <p:spPr>
            <a:xfrm>
              <a:off x="715759" y="1826655"/>
              <a:ext cx="3196045" cy="309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/>
                <a:t>パスワード</a:t>
              </a:r>
              <a:r>
                <a:rPr kumimoji="1" lang="en-US" altLang="ja-JP" sz="1400" dirty="0"/>
                <a:t>(</a:t>
              </a:r>
              <a:r>
                <a:rPr kumimoji="1" lang="ja-JP" altLang="en-US" sz="1400" dirty="0"/>
                <a:t>英数字込み８文字以上</a:t>
              </a:r>
              <a:r>
                <a:rPr kumimoji="1" lang="en-US" altLang="ja-JP" sz="1400" dirty="0"/>
                <a:t>)</a:t>
              </a:r>
              <a:endParaRPr kumimoji="1" lang="ja-JP" altLang="en-US" sz="1400" dirty="0"/>
            </a:p>
          </p:txBody>
        </p: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0FBE6BAB-50F5-0C48-AA46-C0F4C6AD8328}"/>
              </a:ext>
            </a:extLst>
          </p:cNvPr>
          <p:cNvGrpSpPr/>
          <p:nvPr/>
        </p:nvGrpSpPr>
        <p:grpSpPr>
          <a:xfrm>
            <a:off x="715757" y="5189687"/>
            <a:ext cx="3196045" cy="678932"/>
            <a:chOff x="715759" y="1826655"/>
            <a:chExt cx="3196045" cy="678932"/>
          </a:xfrm>
        </p:grpSpPr>
        <p:sp>
          <p:nvSpPr>
            <p:cNvPr id="34" name="四角形: 角を丸くする 33">
              <a:extLst>
                <a:ext uri="{FF2B5EF4-FFF2-40B4-BE49-F238E27FC236}">
                  <a16:creationId xmlns:a16="http://schemas.microsoft.com/office/drawing/2014/main" id="{4B1FD6A7-3DBF-2C29-A6B0-148F4916EB8C}"/>
                </a:ext>
              </a:extLst>
            </p:cNvPr>
            <p:cNvSpPr/>
            <p:nvPr/>
          </p:nvSpPr>
          <p:spPr>
            <a:xfrm>
              <a:off x="715759" y="2136255"/>
              <a:ext cx="3196045" cy="36933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kumimoji="1" lang="ja-JP" altLang="en-US"/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3FBE6D72-7B0D-47E9-BEEA-926B608B3D7C}"/>
                </a:ext>
              </a:extLst>
            </p:cNvPr>
            <p:cNvSpPr txBox="1"/>
            <p:nvPr/>
          </p:nvSpPr>
          <p:spPr>
            <a:xfrm>
              <a:off x="715759" y="1826655"/>
              <a:ext cx="31960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/>
                <a:t>パスワード＊確認用</a:t>
              </a:r>
              <a:endParaRPr kumimoji="1" lang="en-US" altLang="ja-JP" sz="1400" dirty="0"/>
            </a:p>
            <a:p>
              <a:endParaRPr kumimoji="1" lang="ja-JP" altLang="en-US" sz="1400" dirty="0"/>
            </a:p>
          </p:txBody>
        </p:sp>
      </p:grp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E2D09597-D2AA-8277-B466-97D441682F61}"/>
              </a:ext>
            </a:extLst>
          </p:cNvPr>
          <p:cNvSpPr/>
          <p:nvPr/>
        </p:nvSpPr>
        <p:spPr>
          <a:xfrm>
            <a:off x="537230" y="6944690"/>
            <a:ext cx="3553097" cy="60089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登録</a:t>
            </a:r>
          </a:p>
        </p:txBody>
      </p:sp>
      <p:sp>
        <p:nvSpPr>
          <p:cNvPr id="2" name="二等辺三角形 1">
            <a:extLst>
              <a:ext uri="{FF2B5EF4-FFF2-40B4-BE49-F238E27FC236}">
                <a16:creationId xmlns:a16="http://schemas.microsoft.com/office/drawing/2014/main" id="{DA4C827B-8949-8C15-F6CD-131CCF61DC9F}"/>
              </a:ext>
            </a:extLst>
          </p:cNvPr>
          <p:cNvSpPr/>
          <p:nvPr/>
        </p:nvSpPr>
        <p:spPr>
          <a:xfrm rot="16200000">
            <a:off x="175491" y="7823200"/>
            <a:ext cx="230909" cy="175491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704746D-AAEC-305C-D412-2C1669CC87FF}"/>
              </a:ext>
            </a:extLst>
          </p:cNvPr>
          <p:cNvSpPr txBox="1"/>
          <p:nvPr/>
        </p:nvSpPr>
        <p:spPr>
          <a:xfrm>
            <a:off x="421909" y="0"/>
            <a:ext cx="3617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i="1" dirty="0"/>
              <a:t>丁寧な暮らしへようこそ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5ED6576E-FDB6-81FC-C222-B2AFEC2B487A}"/>
              </a:ext>
            </a:extLst>
          </p:cNvPr>
          <p:cNvCxnSpPr/>
          <p:nvPr/>
        </p:nvCxnSpPr>
        <p:spPr>
          <a:xfrm>
            <a:off x="0" y="397040"/>
            <a:ext cx="46275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340D033-312B-8476-49E5-36880C367925}"/>
              </a:ext>
            </a:extLst>
          </p:cNvPr>
          <p:cNvSpPr txBox="1"/>
          <p:nvPr/>
        </p:nvSpPr>
        <p:spPr>
          <a:xfrm>
            <a:off x="3509818" y="0"/>
            <a:ext cx="1117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/>
              <a:t>Tell:08010015555</a:t>
            </a:r>
          </a:p>
          <a:p>
            <a:r>
              <a:rPr kumimoji="1" lang="en-US" altLang="ja-JP" sz="800" dirty="0" err="1"/>
              <a:t>Email:ni@gmail.com</a:t>
            </a:r>
            <a:endParaRPr kumimoji="1" lang="en-US" altLang="ja-JP" sz="800" dirty="0"/>
          </a:p>
        </p:txBody>
      </p:sp>
    </p:spTree>
    <p:extLst>
      <p:ext uri="{BB962C8B-B14F-4D97-AF65-F5344CB8AC3E}">
        <p14:creationId xmlns:p14="http://schemas.microsoft.com/office/powerpoint/2010/main" val="703485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E642FDF-07AF-CDDE-5BF8-9D33B37117F7}"/>
              </a:ext>
            </a:extLst>
          </p:cNvPr>
          <p:cNvSpPr/>
          <p:nvPr/>
        </p:nvSpPr>
        <p:spPr>
          <a:xfrm>
            <a:off x="0" y="392413"/>
            <a:ext cx="4627563" cy="8267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0B37D04-850B-9212-C3B9-40CB60FB4D86}"/>
              </a:ext>
            </a:extLst>
          </p:cNvPr>
          <p:cNvSpPr txBox="1"/>
          <p:nvPr/>
        </p:nvSpPr>
        <p:spPr>
          <a:xfrm>
            <a:off x="421909" y="0"/>
            <a:ext cx="3617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i="1" dirty="0"/>
              <a:t>丁寧な暮らしへようこそ</a:t>
            </a:r>
          </a:p>
        </p:txBody>
      </p:sp>
      <p:pic>
        <p:nvPicPr>
          <p:cNvPr id="7" name="グラフィックス 6" descr="ショッピング カート 枠線">
            <a:extLst>
              <a:ext uri="{FF2B5EF4-FFF2-40B4-BE49-F238E27FC236}">
                <a16:creationId xmlns:a16="http://schemas.microsoft.com/office/drawing/2014/main" id="{9B3AFBB1-CF20-65DC-A083-AA49D4995C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20303" y="466963"/>
            <a:ext cx="672732" cy="672732"/>
          </a:xfrm>
          <a:prstGeom prst="rect">
            <a:avLst/>
          </a:prstGeom>
        </p:spPr>
      </p:pic>
      <p:pic>
        <p:nvPicPr>
          <p:cNvPr id="9" name="グラフィックス 8" descr="ホーム 枠線">
            <a:extLst>
              <a:ext uri="{FF2B5EF4-FFF2-40B4-BE49-F238E27FC236}">
                <a16:creationId xmlns:a16="http://schemas.microsoft.com/office/drawing/2014/main" id="{89A3BC61-CE4A-6C3E-E7AF-80BCD15667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02055" y="392413"/>
            <a:ext cx="747282" cy="747282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868FF9E-9ECF-CA1B-0DE2-63F620BA5D7E}"/>
              </a:ext>
            </a:extLst>
          </p:cNvPr>
          <p:cNvSpPr/>
          <p:nvPr/>
        </p:nvSpPr>
        <p:spPr>
          <a:xfrm>
            <a:off x="0" y="1228436"/>
            <a:ext cx="4627563" cy="50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フローチャート: 端子 7">
            <a:extLst>
              <a:ext uri="{FF2B5EF4-FFF2-40B4-BE49-F238E27FC236}">
                <a16:creationId xmlns:a16="http://schemas.microsoft.com/office/drawing/2014/main" id="{34FF90F1-9A75-47E9-7D01-E2655F8E59DC}"/>
              </a:ext>
            </a:extLst>
          </p:cNvPr>
          <p:cNvSpPr/>
          <p:nvPr/>
        </p:nvSpPr>
        <p:spPr>
          <a:xfrm>
            <a:off x="775855" y="1228436"/>
            <a:ext cx="1034472" cy="489528"/>
          </a:xfrm>
          <a:prstGeom prst="flowChartTerminator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文房具</a:t>
            </a:r>
          </a:p>
        </p:txBody>
      </p:sp>
      <p:sp>
        <p:nvSpPr>
          <p:cNvPr id="11" name="フローチャート: 端子 10">
            <a:extLst>
              <a:ext uri="{FF2B5EF4-FFF2-40B4-BE49-F238E27FC236}">
                <a16:creationId xmlns:a16="http://schemas.microsoft.com/office/drawing/2014/main" id="{52DF6821-8EE0-CA59-2259-A64CDCBA06D2}"/>
              </a:ext>
            </a:extLst>
          </p:cNvPr>
          <p:cNvSpPr/>
          <p:nvPr/>
        </p:nvSpPr>
        <p:spPr>
          <a:xfrm>
            <a:off x="1810327" y="1228436"/>
            <a:ext cx="1034472" cy="489528"/>
          </a:xfrm>
          <a:prstGeom prst="flowChartTerminator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キッチン用品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0F348F5-421B-ACBB-AA25-5F9D536FC1D6}"/>
              </a:ext>
            </a:extLst>
          </p:cNvPr>
          <p:cNvSpPr/>
          <p:nvPr/>
        </p:nvSpPr>
        <p:spPr>
          <a:xfrm>
            <a:off x="0" y="2336800"/>
            <a:ext cx="2313781" cy="255847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＜画像＞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1377F1C-C4A3-83EE-3FEB-089D283076A6}"/>
              </a:ext>
            </a:extLst>
          </p:cNvPr>
          <p:cNvSpPr/>
          <p:nvPr/>
        </p:nvSpPr>
        <p:spPr>
          <a:xfrm>
            <a:off x="2335246" y="2336799"/>
            <a:ext cx="2313781" cy="255847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＜画像＞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F2E758A-4723-AFDA-F0FF-A5B5D1073107}"/>
              </a:ext>
            </a:extLst>
          </p:cNvPr>
          <p:cNvSpPr/>
          <p:nvPr/>
        </p:nvSpPr>
        <p:spPr>
          <a:xfrm>
            <a:off x="0" y="4895272"/>
            <a:ext cx="2335246" cy="11175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＜商品名＞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￥＜値段＞</a:t>
            </a:r>
            <a:endParaRPr kumimoji="1" lang="en-US" altLang="ja-JP" dirty="0"/>
          </a:p>
          <a:p>
            <a:pPr algn="ctr"/>
            <a:endParaRPr kumimoji="1" lang="en-US" altLang="ja-JP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312E31A3-481E-5C6B-9831-246F8E391BDB}"/>
              </a:ext>
            </a:extLst>
          </p:cNvPr>
          <p:cNvSpPr/>
          <p:nvPr/>
        </p:nvSpPr>
        <p:spPr>
          <a:xfrm>
            <a:off x="2324513" y="4895271"/>
            <a:ext cx="2335246" cy="11175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＜商品名＞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￥＜値段＞</a:t>
            </a:r>
            <a:endParaRPr kumimoji="1" lang="en-US" altLang="ja-JP" dirty="0"/>
          </a:p>
          <a:p>
            <a:pPr algn="ctr"/>
            <a:endParaRPr kumimoji="1" lang="en-US" altLang="ja-JP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0568748-9980-A75D-7521-2257A0460C1E}"/>
              </a:ext>
            </a:extLst>
          </p:cNvPr>
          <p:cNvSpPr/>
          <p:nvPr/>
        </p:nvSpPr>
        <p:spPr>
          <a:xfrm>
            <a:off x="-1" y="6248399"/>
            <a:ext cx="2313781" cy="255847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＜画像＞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D933385-301F-E309-BBEB-F48B9D3040E4}"/>
              </a:ext>
            </a:extLst>
          </p:cNvPr>
          <p:cNvSpPr/>
          <p:nvPr/>
        </p:nvSpPr>
        <p:spPr>
          <a:xfrm>
            <a:off x="2324513" y="6248398"/>
            <a:ext cx="2313781" cy="255847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＜画像＞</a:t>
            </a: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0D9FD005-6536-9E0C-23DA-9C8B043EF580}"/>
              </a:ext>
            </a:extLst>
          </p:cNvPr>
          <p:cNvSpPr/>
          <p:nvPr/>
        </p:nvSpPr>
        <p:spPr>
          <a:xfrm>
            <a:off x="193963" y="5578764"/>
            <a:ext cx="1967345" cy="4294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カートに入れる</a:t>
            </a: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3ABDCBAB-B9D5-D959-6A3D-9AABCD04809C}"/>
              </a:ext>
            </a:extLst>
          </p:cNvPr>
          <p:cNvSpPr/>
          <p:nvPr/>
        </p:nvSpPr>
        <p:spPr>
          <a:xfrm>
            <a:off x="2518476" y="5578764"/>
            <a:ext cx="1967345" cy="4294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カートに入れる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3CB091C-2CFF-F242-8BD9-3EA4E0F388EE}"/>
              </a:ext>
            </a:extLst>
          </p:cNvPr>
          <p:cNvSpPr txBox="1"/>
          <p:nvPr/>
        </p:nvSpPr>
        <p:spPr>
          <a:xfrm>
            <a:off x="-52310" y="623576"/>
            <a:ext cx="1477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マイページ</a:t>
            </a:r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9870BFF9-C8F2-8940-DD53-3305776FA394}"/>
              </a:ext>
            </a:extLst>
          </p:cNvPr>
          <p:cNvCxnSpPr/>
          <p:nvPr/>
        </p:nvCxnSpPr>
        <p:spPr>
          <a:xfrm>
            <a:off x="0" y="378568"/>
            <a:ext cx="46275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1C8E4D5-5E45-706D-8887-641BC80B21DB}"/>
              </a:ext>
            </a:extLst>
          </p:cNvPr>
          <p:cNvSpPr txBox="1"/>
          <p:nvPr/>
        </p:nvSpPr>
        <p:spPr>
          <a:xfrm>
            <a:off x="3509818" y="0"/>
            <a:ext cx="1117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/>
              <a:t>Tell:08010015555</a:t>
            </a:r>
          </a:p>
          <a:p>
            <a:r>
              <a:rPr kumimoji="1" lang="en-US" altLang="ja-JP" sz="800" dirty="0" err="1"/>
              <a:t>Email:ni@gmail.com</a:t>
            </a:r>
            <a:endParaRPr kumimoji="1" lang="en-US" altLang="ja-JP" sz="800" dirty="0"/>
          </a:p>
        </p:txBody>
      </p:sp>
    </p:spTree>
    <p:extLst>
      <p:ext uri="{BB962C8B-B14F-4D97-AF65-F5344CB8AC3E}">
        <p14:creationId xmlns:p14="http://schemas.microsoft.com/office/powerpoint/2010/main" val="2320277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E642FDF-07AF-CDDE-5BF8-9D33B37117F7}"/>
              </a:ext>
            </a:extLst>
          </p:cNvPr>
          <p:cNvSpPr/>
          <p:nvPr/>
        </p:nvSpPr>
        <p:spPr>
          <a:xfrm>
            <a:off x="0" y="392413"/>
            <a:ext cx="4627563" cy="8267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0B37D04-850B-9212-C3B9-40CB60FB4D86}"/>
              </a:ext>
            </a:extLst>
          </p:cNvPr>
          <p:cNvSpPr txBox="1"/>
          <p:nvPr/>
        </p:nvSpPr>
        <p:spPr>
          <a:xfrm>
            <a:off x="421909" y="0"/>
            <a:ext cx="3617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i="1" dirty="0"/>
              <a:t>丁寧な暮らしへようこそ</a:t>
            </a:r>
          </a:p>
        </p:txBody>
      </p:sp>
      <p:pic>
        <p:nvPicPr>
          <p:cNvPr id="7" name="グラフィックス 6" descr="ショッピング カート 枠線">
            <a:extLst>
              <a:ext uri="{FF2B5EF4-FFF2-40B4-BE49-F238E27FC236}">
                <a16:creationId xmlns:a16="http://schemas.microsoft.com/office/drawing/2014/main" id="{9B3AFBB1-CF20-65DC-A083-AA49D4995C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20303" y="466963"/>
            <a:ext cx="672732" cy="672732"/>
          </a:xfrm>
          <a:prstGeom prst="rect">
            <a:avLst/>
          </a:prstGeom>
        </p:spPr>
      </p:pic>
      <p:pic>
        <p:nvPicPr>
          <p:cNvPr id="9" name="グラフィックス 8" descr="ホーム 枠線">
            <a:extLst>
              <a:ext uri="{FF2B5EF4-FFF2-40B4-BE49-F238E27FC236}">
                <a16:creationId xmlns:a16="http://schemas.microsoft.com/office/drawing/2014/main" id="{89A3BC61-CE4A-6C3E-E7AF-80BCD15667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02055" y="392413"/>
            <a:ext cx="747282" cy="747282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868FF9E-9ECF-CA1B-0DE2-63F620BA5D7E}"/>
              </a:ext>
            </a:extLst>
          </p:cNvPr>
          <p:cNvSpPr/>
          <p:nvPr/>
        </p:nvSpPr>
        <p:spPr>
          <a:xfrm>
            <a:off x="0" y="1228436"/>
            <a:ext cx="4627563" cy="50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フローチャート: 端子 7">
            <a:extLst>
              <a:ext uri="{FF2B5EF4-FFF2-40B4-BE49-F238E27FC236}">
                <a16:creationId xmlns:a16="http://schemas.microsoft.com/office/drawing/2014/main" id="{34FF90F1-9A75-47E9-7D01-E2655F8E59DC}"/>
              </a:ext>
            </a:extLst>
          </p:cNvPr>
          <p:cNvSpPr/>
          <p:nvPr/>
        </p:nvSpPr>
        <p:spPr>
          <a:xfrm>
            <a:off x="775855" y="1228436"/>
            <a:ext cx="1034472" cy="489528"/>
          </a:xfrm>
          <a:prstGeom prst="flowChartTerminator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文房具</a:t>
            </a:r>
          </a:p>
        </p:txBody>
      </p:sp>
      <p:sp>
        <p:nvSpPr>
          <p:cNvPr id="11" name="フローチャート: 端子 10">
            <a:extLst>
              <a:ext uri="{FF2B5EF4-FFF2-40B4-BE49-F238E27FC236}">
                <a16:creationId xmlns:a16="http://schemas.microsoft.com/office/drawing/2014/main" id="{52DF6821-8EE0-CA59-2259-A64CDCBA06D2}"/>
              </a:ext>
            </a:extLst>
          </p:cNvPr>
          <p:cNvSpPr/>
          <p:nvPr/>
        </p:nvSpPr>
        <p:spPr>
          <a:xfrm>
            <a:off x="1810327" y="1228436"/>
            <a:ext cx="1034472" cy="489528"/>
          </a:xfrm>
          <a:prstGeom prst="flowChartTerminator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キッチン用品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0F348F5-421B-ACBB-AA25-5F9D536FC1D6}"/>
              </a:ext>
            </a:extLst>
          </p:cNvPr>
          <p:cNvSpPr/>
          <p:nvPr/>
        </p:nvSpPr>
        <p:spPr>
          <a:xfrm>
            <a:off x="0" y="2336800"/>
            <a:ext cx="2313781" cy="255847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＜画像＞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1377F1C-C4A3-83EE-3FEB-089D283076A6}"/>
              </a:ext>
            </a:extLst>
          </p:cNvPr>
          <p:cNvSpPr/>
          <p:nvPr/>
        </p:nvSpPr>
        <p:spPr>
          <a:xfrm>
            <a:off x="2335246" y="2336799"/>
            <a:ext cx="2313781" cy="255847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＜画像＞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F2E758A-4723-AFDA-F0FF-A5B5D1073107}"/>
              </a:ext>
            </a:extLst>
          </p:cNvPr>
          <p:cNvSpPr/>
          <p:nvPr/>
        </p:nvSpPr>
        <p:spPr>
          <a:xfrm>
            <a:off x="0" y="4895272"/>
            <a:ext cx="2335246" cy="11175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＜商品名＞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￥＜値段＞</a:t>
            </a:r>
            <a:endParaRPr kumimoji="1" lang="en-US" altLang="ja-JP" dirty="0"/>
          </a:p>
          <a:p>
            <a:pPr algn="ctr"/>
            <a:endParaRPr kumimoji="1" lang="en-US" altLang="ja-JP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312E31A3-481E-5C6B-9831-246F8E391BDB}"/>
              </a:ext>
            </a:extLst>
          </p:cNvPr>
          <p:cNvSpPr/>
          <p:nvPr/>
        </p:nvSpPr>
        <p:spPr>
          <a:xfrm>
            <a:off x="2324513" y="4895271"/>
            <a:ext cx="2335246" cy="11175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＜商品名＞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￥＜値段＞</a:t>
            </a:r>
            <a:endParaRPr kumimoji="1" lang="en-US" altLang="ja-JP" dirty="0"/>
          </a:p>
          <a:p>
            <a:pPr algn="ctr"/>
            <a:endParaRPr kumimoji="1" lang="en-US" altLang="ja-JP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0568748-9980-A75D-7521-2257A0460C1E}"/>
              </a:ext>
            </a:extLst>
          </p:cNvPr>
          <p:cNvSpPr/>
          <p:nvPr/>
        </p:nvSpPr>
        <p:spPr>
          <a:xfrm>
            <a:off x="-1" y="6248399"/>
            <a:ext cx="2313781" cy="255847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＜画像＞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D933385-301F-E309-BBEB-F48B9D3040E4}"/>
              </a:ext>
            </a:extLst>
          </p:cNvPr>
          <p:cNvSpPr/>
          <p:nvPr/>
        </p:nvSpPr>
        <p:spPr>
          <a:xfrm>
            <a:off x="2324513" y="6248398"/>
            <a:ext cx="2313781" cy="255847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＜画像＞</a:t>
            </a: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0D9FD005-6536-9E0C-23DA-9C8B043EF580}"/>
              </a:ext>
            </a:extLst>
          </p:cNvPr>
          <p:cNvSpPr/>
          <p:nvPr/>
        </p:nvSpPr>
        <p:spPr>
          <a:xfrm>
            <a:off x="193963" y="5578764"/>
            <a:ext cx="1967345" cy="4294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カートに入れる</a:t>
            </a: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3ABDCBAB-B9D5-D959-6A3D-9AABCD04809C}"/>
              </a:ext>
            </a:extLst>
          </p:cNvPr>
          <p:cNvSpPr/>
          <p:nvPr/>
        </p:nvSpPr>
        <p:spPr>
          <a:xfrm>
            <a:off x="2518476" y="5578764"/>
            <a:ext cx="1967345" cy="4294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カートに入れる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B58D2C17-DE37-D141-8456-D712E6C386A2}"/>
              </a:ext>
            </a:extLst>
          </p:cNvPr>
          <p:cNvCxnSpPr/>
          <p:nvPr/>
        </p:nvCxnSpPr>
        <p:spPr>
          <a:xfrm>
            <a:off x="0" y="378568"/>
            <a:ext cx="46275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01E9143-BD34-8A91-DE54-CB6547663E55}"/>
              </a:ext>
            </a:extLst>
          </p:cNvPr>
          <p:cNvSpPr txBox="1"/>
          <p:nvPr/>
        </p:nvSpPr>
        <p:spPr>
          <a:xfrm>
            <a:off x="3509818" y="0"/>
            <a:ext cx="1117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/>
              <a:t>Tell:08010015555</a:t>
            </a:r>
          </a:p>
          <a:p>
            <a:r>
              <a:rPr kumimoji="1" lang="en-US" altLang="ja-JP" sz="800" dirty="0" err="1"/>
              <a:t>Email:ni@gmail.com</a:t>
            </a:r>
            <a:endParaRPr kumimoji="1" lang="en-US" altLang="ja-JP" sz="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26DB1D4-6F2B-1E30-3559-B7006A92E301}"/>
              </a:ext>
            </a:extLst>
          </p:cNvPr>
          <p:cNvSpPr txBox="1"/>
          <p:nvPr/>
        </p:nvSpPr>
        <p:spPr>
          <a:xfrm>
            <a:off x="-52310" y="623576"/>
            <a:ext cx="1477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マイページ</a:t>
            </a:r>
          </a:p>
        </p:txBody>
      </p:sp>
    </p:spTree>
    <p:extLst>
      <p:ext uri="{BB962C8B-B14F-4D97-AF65-F5344CB8AC3E}">
        <p14:creationId xmlns:p14="http://schemas.microsoft.com/office/powerpoint/2010/main" val="3722035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E642FDF-07AF-CDDE-5BF8-9D33B37117F7}"/>
              </a:ext>
            </a:extLst>
          </p:cNvPr>
          <p:cNvSpPr/>
          <p:nvPr/>
        </p:nvSpPr>
        <p:spPr>
          <a:xfrm>
            <a:off x="0" y="392413"/>
            <a:ext cx="4627563" cy="8267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7" name="グラフィックス 6" descr="ショッピング カート 枠線">
            <a:extLst>
              <a:ext uri="{FF2B5EF4-FFF2-40B4-BE49-F238E27FC236}">
                <a16:creationId xmlns:a16="http://schemas.microsoft.com/office/drawing/2014/main" id="{9B3AFBB1-CF20-65DC-A083-AA49D4995C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20303" y="466963"/>
            <a:ext cx="672732" cy="672732"/>
          </a:xfrm>
          <a:prstGeom prst="rect">
            <a:avLst/>
          </a:prstGeom>
        </p:spPr>
      </p:pic>
      <p:pic>
        <p:nvPicPr>
          <p:cNvPr id="9" name="グラフィックス 8" descr="ホーム 枠線">
            <a:extLst>
              <a:ext uri="{FF2B5EF4-FFF2-40B4-BE49-F238E27FC236}">
                <a16:creationId xmlns:a16="http://schemas.microsoft.com/office/drawing/2014/main" id="{89A3BC61-CE4A-6C3E-E7AF-80BCD15667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02055" y="392413"/>
            <a:ext cx="747282" cy="747282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868FF9E-9ECF-CA1B-0DE2-63F620BA5D7E}"/>
              </a:ext>
            </a:extLst>
          </p:cNvPr>
          <p:cNvSpPr/>
          <p:nvPr/>
        </p:nvSpPr>
        <p:spPr>
          <a:xfrm>
            <a:off x="0" y="1228436"/>
            <a:ext cx="4627563" cy="50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フローチャート: 端子 7">
            <a:extLst>
              <a:ext uri="{FF2B5EF4-FFF2-40B4-BE49-F238E27FC236}">
                <a16:creationId xmlns:a16="http://schemas.microsoft.com/office/drawing/2014/main" id="{34FF90F1-9A75-47E9-7D01-E2655F8E59DC}"/>
              </a:ext>
            </a:extLst>
          </p:cNvPr>
          <p:cNvSpPr/>
          <p:nvPr/>
        </p:nvSpPr>
        <p:spPr>
          <a:xfrm>
            <a:off x="775855" y="1228436"/>
            <a:ext cx="1034472" cy="489528"/>
          </a:xfrm>
          <a:prstGeom prst="flowChartTerminator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文房具</a:t>
            </a:r>
          </a:p>
        </p:txBody>
      </p:sp>
      <p:sp>
        <p:nvSpPr>
          <p:cNvPr id="11" name="フローチャート: 端子 10">
            <a:extLst>
              <a:ext uri="{FF2B5EF4-FFF2-40B4-BE49-F238E27FC236}">
                <a16:creationId xmlns:a16="http://schemas.microsoft.com/office/drawing/2014/main" id="{52DF6821-8EE0-CA59-2259-A64CDCBA06D2}"/>
              </a:ext>
            </a:extLst>
          </p:cNvPr>
          <p:cNvSpPr/>
          <p:nvPr/>
        </p:nvSpPr>
        <p:spPr>
          <a:xfrm>
            <a:off x="1810327" y="1228436"/>
            <a:ext cx="1034472" cy="489528"/>
          </a:xfrm>
          <a:prstGeom prst="flowChartTerminator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キッチン用品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0F348F5-421B-ACBB-AA25-5F9D536FC1D6}"/>
              </a:ext>
            </a:extLst>
          </p:cNvPr>
          <p:cNvSpPr/>
          <p:nvPr/>
        </p:nvSpPr>
        <p:spPr>
          <a:xfrm>
            <a:off x="0" y="2336800"/>
            <a:ext cx="2313781" cy="255847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＜画像＞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1377F1C-C4A3-83EE-3FEB-089D283076A6}"/>
              </a:ext>
            </a:extLst>
          </p:cNvPr>
          <p:cNvSpPr/>
          <p:nvPr/>
        </p:nvSpPr>
        <p:spPr>
          <a:xfrm>
            <a:off x="2335246" y="2336799"/>
            <a:ext cx="2313781" cy="255847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＜画像＞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F2E758A-4723-AFDA-F0FF-A5B5D1073107}"/>
              </a:ext>
            </a:extLst>
          </p:cNvPr>
          <p:cNvSpPr/>
          <p:nvPr/>
        </p:nvSpPr>
        <p:spPr>
          <a:xfrm>
            <a:off x="0" y="4895272"/>
            <a:ext cx="2335246" cy="11175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＜商品名＞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￥＜値段＞</a:t>
            </a:r>
            <a:endParaRPr kumimoji="1" lang="en-US" altLang="ja-JP" dirty="0"/>
          </a:p>
          <a:p>
            <a:pPr algn="ctr"/>
            <a:endParaRPr kumimoji="1" lang="en-US" altLang="ja-JP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312E31A3-481E-5C6B-9831-246F8E391BDB}"/>
              </a:ext>
            </a:extLst>
          </p:cNvPr>
          <p:cNvSpPr/>
          <p:nvPr/>
        </p:nvSpPr>
        <p:spPr>
          <a:xfrm>
            <a:off x="2324513" y="4895271"/>
            <a:ext cx="2335246" cy="11175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＜商品名＞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￥＜値段＞</a:t>
            </a:r>
            <a:endParaRPr kumimoji="1" lang="en-US" altLang="ja-JP" dirty="0"/>
          </a:p>
          <a:p>
            <a:pPr algn="ctr"/>
            <a:endParaRPr kumimoji="1" lang="en-US" altLang="ja-JP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0568748-9980-A75D-7521-2257A0460C1E}"/>
              </a:ext>
            </a:extLst>
          </p:cNvPr>
          <p:cNvSpPr/>
          <p:nvPr/>
        </p:nvSpPr>
        <p:spPr>
          <a:xfrm>
            <a:off x="-1" y="6248399"/>
            <a:ext cx="2313781" cy="255847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＜画像＞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D933385-301F-E309-BBEB-F48B9D3040E4}"/>
              </a:ext>
            </a:extLst>
          </p:cNvPr>
          <p:cNvSpPr/>
          <p:nvPr/>
        </p:nvSpPr>
        <p:spPr>
          <a:xfrm>
            <a:off x="2324513" y="6248398"/>
            <a:ext cx="2313781" cy="255847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＜画像＞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BC666C3-F6A1-93E2-1D8A-4509B47293BB}"/>
              </a:ext>
            </a:extLst>
          </p:cNvPr>
          <p:cNvSpPr/>
          <p:nvPr/>
        </p:nvSpPr>
        <p:spPr>
          <a:xfrm>
            <a:off x="193963" y="5578764"/>
            <a:ext cx="1967345" cy="4294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カートに入れる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8B98C54-B455-5132-E2B4-193F9B7ABE5B}"/>
              </a:ext>
            </a:extLst>
          </p:cNvPr>
          <p:cNvSpPr/>
          <p:nvPr/>
        </p:nvSpPr>
        <p:spPr>
          <a:xfrm>
            <a:off x="2529209" y="5578763"/>
            <a:ext cx="1967345" cy="4294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カートに入れる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897A853-BC2E-BE4F-6736-F51A4CE4E7B1}"/>
              </a:ext>
            </a:extLst>
          </p:cNvPr>
          <p:cNvSpPr txBox="1"/>
          <p:nvPr/>
        </p:nvSpPr>
        <p:spPr>
          <a:xfrm>
            <a:off x="492430" y="0"/>
            <a:ext cx="3617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i="1" dirty="0"/>
              <a:t>丁寧な暮らしへようこそ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3D12DF05-890C-1091-7DC1-CC2E34316896}"/>
              </a:ext>
            </a:extLst>
          </p:cNvPr>
          <p:cNvCxnSpPr/>
          <p:nvPr/>
        </p:nvCxnSpPr>
        <p:spPr>
          <a:xfrm>
            <a:off x="0" y="378568"/>
            <a:ext cx="46275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F8E15AB-DB15-D715-E7DB-929EC54DA0A4}"/>
              </a:ext>
            </a:extLst>
          </p:cNvPr>
          <p:cNvSpPr txBox="1"/>
          <p:nvPr/>
        </p:nvSpPr>
        <p:spPr>
          <a:xfrm>
            <a:off x="3509818" y="0"/>
            <a:ext cx="1117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/>
              <a:t>Tell:08010015555</a:t>
            </a:r>
          </a:p>
          <a:p>
            <a:r>
              <a:rPr kumimoji="1" lang="en-US" altLang="ja-JP" sz="800" dirty="0" err="1"/>
              <a:t>Email:ni@gmail.com</a:t>
            </a:r>
            <a:endParaRPr kumimoji="1" lang="en-US" altLang="ja-JP" sz="8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D38EC09-4324-D156-BAD5-E4EAFD0B5EEB}"/>
              </a:ext>
            </a:extLst>
          </p:cNvPr>
          <p:cNvSpPr txBox="1"/>
          <p:nvPr/>
        </p:nvSpPr>
        <p:spPr>
          <a:xfrm>
            <a:off x="-52310" y="623576"/>
            <a:ext cx="1477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マイページ</a:t>
            </a:r>
          </a:p>
        </p:txBody>
      </p:sp>
    </p:spTree>
    <p:extLst>
      <p:ext uri="{BB962C8B-B14F-4D97-AF65-F5344CB8AC3E}">
        <p14:creationId xmlns:p14="http://schemas.microsoft.com/office/powerpoint/2010/main" val="858537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E642FDF-07AF-CDDE-5BF8-9D33B37117F7}"/>
              </a:ext>
            </a:extLst>
          </p:cNvPr>
          <p:cNvSpPr/>
          <p:nvPr/>
        </p:nvSpPr>
        <p:spPr>
          <a:xfrm>
            <a:off x="0" y="392413"/>
            <a:ext cx="4627563" cy="8267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7" name="グラフィックス 6" descr="ショッピング カート 枠線">
            <a:extLst>
              <a:ext uri="{FF2B5EF4-FFF2-40B4-BE49-F238E27FC236}">
                <a16:creationId xmlns:a16="http://schemas.microsoft.com/office/drawing/2014/main" id="{9B3AFBB1-CF20-65DC-A083-AA49D4995C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20303" y="466963"/>
            <a:ext cx="672732" cy="672732"/>
          </a:xfrm>
          <a:prstGeom prst="rect">
            <a:avLst/>
          </a:prstGeom>
        </p:spPr>
      </p:pic>
      <p:pic>
        <p:nvPicPr>
          <p:cNvPr id="9" name="グラフィックス 8" descr="ホーム 枠線">
            <a:extLst>
              <a:ext uri="{FF2B5EF4-FFF2-40B4-BE49-F238E27FC236}">
                <a16:creationId xmlns:a16="http://schemas.microsoft.com/office/drawing/2014/main" id="{89A3BC61-CE4A-6C3E-E7AF-80BCD15667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02055" y="392413"/>
            <a:ext cx="747282" cy="747282"/>
          </a:xfrm>
          <a:prstGeom prst="rect">
            <a:avLst/>
          </a:prstGeom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0F348F5-421B-ACBB-AA25-5F9D536FC1D6}"/>
              </a:ext>
            </a:extLst>
          </p:cNvPr>
          <p:cNvSpPr/>
          <p:nvPr/>
        </p:nvSpPr>
        <p:spPr>
          <a:xfrm>
            <a:off x="13782" y="1399309"/>
            <a:ext cx="4627563" cy="474287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＜画像＞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F2E758A-4723-AFDA-F0FF-A5B5D1073107}"/>
              </a:ext>
            </a:extLst>
          </p:cNvPr>
          <p:cNvSpPr/>
          <p:nvPr/>
        </p:nvSpPr>
        <p:spPr>
          <a:xfrm>
            <a:off x="1087897" y="6918037"/>
            <a:ext cx="2335246" cy="1117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＜商品名＞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￥＜値段＞</a:t>
            </a:r>
            <a:endParaRPr kumimoji="1" lang="en-US" altLang="ja-JP" dirty="0"/>
          </a:p>
          <a:p>
            <a:pPr algn="ctr"/>
            <a:endParaRPr kumimoji="1" lang="en-US" altLang="ja-JP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BC666C3-F6A1-93E2-1D8A-4509B47293BB}"/>
              </a:ext>
            </a:extLst>
          </p:cNvPr>
          <p:cNvSpPr/>
          <p:nvPr/>
        </p:nvSpPr>
        <p:spPr>
          <a:xfrm>
            <a:off x="1271847" y="7606146"/>
            <a:ext cx="1967345" cy="4294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カートに入れる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8B091EF-5E3E-5BD9-C6EE-FDF30DD37247}"/>
              </a:ext>
            </a:extLst>
          </p:cNvPr>
          <p:cNvSpPr/>
          <p:nvPr/>
        </p:nvSpPr>
        <p:spPr>
          <a:xfrm>
            <a:off x="0" y="6142182"/>
            <a:ext cx="4641345" cy="7758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＜商品説明＞</a:t>
            </a:r>
          </a:p>
        </p:txBody>
      </p:sp>
      <p:sp>
        <p:nvSpPr>
          <p:cNvPr id="12" name="二等辺三角形 11">
            <a:extLst>
              <a:ext uri="{FF2B5EF4-FFF2-40B4-BE49-F238E27FC236}">
                <a16:creationId xmlns:a16="http://schemas.microsoft.com/office/drawing/2014/main" id="{A46A3BBE-EB57-79E9-D784-DE5B2D589C8F}"/>
              </a:ext>
            </a:extLst>
          </p:cNvPr>
          <p:cNvSpPr/>
          <p:nvPr/>
        </p:nvSpPr>
        <p:spPr>
          <a:xfrm rot="16200000">
            <a:off x="175491" y="7823200"/>
            <a:ext cx="230909" cy="175491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504AE95-BB6B-1809-183D-F8EEE762C3CD}"/>
              </a:ext>
            </a:extLst>
          </p:cNvPr>
          <p:cNvSpPr txBox="1"/>
          <p:nvPr/>
        </p:nvSpPr>
        <p:spPr>
          <a:xfrm>
            <a:off x="492430" y="0"/>
            <a:ext cx="3617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i="1" dirty="0"/>
              <a:t>丁寧な暮らしへようこそ</a:t>
            </a: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642E0535-6A84-F51D-899E-225A93BE7A9B}"/>
              </a:ext>
            </a:extLst>
          </p:cNvPr>
          <p:cNvCxnSpPr/>
          <p:nvPr/>
        </p:nvCxnSpPr>
        <p:spPr>
          <a:xfrm>
            <a:off x="0" y="378568"/>
            <a:ext cx="46275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9D4FB11-C4EA-1C10-0FF0-08FBA0BA2510}"/>
              </a:ext>
            </a:extLst>
          </p:cNvPr>
          <p:cNvSpPr txBox="1"/>
          <p:nvPr/>
        </p:nvSpPr>
        <p:spPr>
          <a:xfrm>
            <a:off x="3509818" y="0"/>
            <a:ext cx="1117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/>
              <a:t>Tell:08010015555</a:t>
            </a:r>
          </a:p>
          <a:p>
            <a:r>
              <a:rPr kumimoji="1" lang="en-US" altLang="ja-JP" sz="800" dirty="0" err="1"/>
              <a:t>Email:ni@gmail.com</a:t>
            </a:r>
            <a:endParaRPr kumimoji="1" lang="en-US" altLang="ja-JP" sz="8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28E253-C96D-2D94-3CA7-64B37BF8F52C}"/>
              </a:ext>
            </a:extLst>
          </p:cNvPr>
          <p:cNvSpPr txBox="1"/>
          <p:nvPr/>
        </p:nvSpPr>
        <p:spPr>
          <a:xfrm>
            <a:off x="-52310" y="623576"/>
            <a:ext cx="1477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マイページ</a:t>
            </a:r>
          </a:p>
        </p:txBody>
      </p:sp>
    </p:spTree>
    <p:extLst>
      <p:ext uri="{BB962C8B-B14F-4D97-AF65-F5344CB8AC3E}">
        <p14:creationId xmlns:p14="http://schemas.microsoft.com/office/powerpoint/2010/main" val="1438466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9E5BEA1-62C4-2C89-1BC8-246FA6787A1B}"/>
              </a:ext>
            </a:extLst>
          </p:cNvPr>
          <p:cNvSpPr txBox="1"/>
          <p:nvPr/>
        </p:nvSpPr>
        <p:spPr>
          <a:xfrm>
            <a:off x="696686" y="1201783"/>
            <a:ext cx="3317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highlight>
                  <a:srgbClr val="FFFF00"/>
                </a:highlight>
              </a:rPr>
              <a:t>マイページ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ED7A773-D4E9-6858-DF8B-D51317F2C70F}"/>
              </a:ext>
            </a:extLst>
          </p:cNvPr>
          <p:cNvSpPr/>
          <p:nvPr/>
        </p:nvSpPr>
        <p:spPr>
          <a:xfrm>
            <a:off x="537232" y="3296194"/>
            <a:ext cx="3553097" cy="60089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会員情報の編集</a:t>
            </a:r>
          </a:p>
        </p:txBody>
      </p:sp>
      <p:sp>
        <p:nvSpPr>
          <p:cNvPr id="2" name="二等辺三角形 1">
            <a:extLst>
              <a:ext uri="{FF2B5EF4-FFF2-40B4-BE49-F238E27FC236}">
                <a16:creationId xmlns:a16="http://schemas.microsoft.com/office/drawing/2014/main" id="{08EEAC9C-9CAE-83FB-449A-C5C4A9431894}"/>
              </a:ext>
            </a:extLst>
          </p:cNvPr>
          <p:cNvSpPr/>
          <p:nvPr/>
        </p:nvSpPr>
        <p:spPr>
          <a:xfrm rot="16200000">
            <a:off x="175491" y="7823200"/>
            <a:ext cx="230909" cy="175491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A019892-E16C-499F-4574-1EA9CAFF0A6E}"/>
              </a:ext>
            </a:extLst>
          </p:cNvPr>
          <p:cNvSpPr txBox="1"/>
          <p:nvPr/>
        </p:nvSpPr>
        <p:spPr>
          <a:xfrm>
            <a:off x="421909" y="9236"/>
            <a:ext cx="3617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i="1" dirty="0"/>
              <a:t>丁寧な暮らしへようこそ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6E4C197-9A34-0126-E0D8-E1E48EB911D1}"/>
              </a:ext>
            </a:extLst>
          </p:cNvPr>
          <p:cNvSpPr/>
          <p:nvPr/>
        </p:nvSpPr>
        <p:spPr>
          <a:xfrm>
            <a:off x="537232" y="4252158"/>
            <a:ext cx="3553097" cy="60089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ログアウト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544C8B8-ECB3-D41C-FF8A-4A4EDC84C13B}"/>
              </a:ext>
            </a:extLst>
          </p:cNvPr>
          <p:cNvCxnSpPr/>
          <p:nvPr/>
        </p:nvCxnSpPr>
        <p:spPr>
          <a:xfrm>
            <a:off x="0" y="378568"/>
            <a:ext cx="46275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F3018C1-F5BB-5C4B-D579-3DB4BD0A20F8}"/>
              </a:ext>
            </a:extLst>
          </p:cNvPr>
          <p:cNvSpPr txBox="1"/>
          <p:nvPr/>
        </p:nvSpPr>
        <p:spPr>
          <a:xfrm>
            <a:off x="3509818" y="0"/>
            <a:ext cx="1117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/>
              <a:t>Tell:08010015555</a:t>
            </a:r>
          </a:p>
          <a:p>
            <a:r>
              <a:rPr kumimoji="1" lang="en-US" altLang="ja-JP" sz="800" dirty="0" err="1"/>
              <a:t>Email:ni@gmail.com</a:t>
            </a:r>
            <a:endParaRPr kumimoji="1" lang="en-US" altLang="ja-JP" sz="800" dirty="0"/>
          </a:p>
        </p:txBody>
      </p:sp>
    </p:spTree>
    <p:extLst>
      <p:ext uri="{BB962C8B-B14F-4D97-AF65-F5344CB8AC3E}">
        <p14:creationId xmlns:p14="http://schemas.microsoft.com/office/powerpoint/2010/main" val="3042874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B1EA841-BF81-81E4-A0CF-D4E763F77D91}"/>
              </a:ext>
            </a:extLst>
          </p:cNvPr>
          <p:cNvSpPr txBox="1"/>
          <p:nvPr/>
        </p:nvSpPr>
        <p:spPr>
          <a:xfrm>
            <a:off x="639819" y="768506"/>
            <a:ext cx="319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highlight>
                  <a:srgbClr val="FFFF00"/>
                </a:highlight>
              </a:rPr>
              <a:t>会員情報編集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4FA55A8B-06F9-B9F5-EAC2-F35A21118F4F}"/>
              </a:ext>
            </a:extLst>
          </p:cNvPr>
          <p:cNvGrpSpPr/>
          <p:nvPr/>
        </p:nvGrpSpPr>
        <p:grpSpPr>
          <a:xfrm>
            <a:off x="715759" y="1826655"/>
            <a:ext cx="3196045" cy="678932"/>
            <a:chOff x="715759" y="1826655"/>
            <a:chExt cx="3196045" cy="678932"/>
          </a:xfrm>
        </p:grpSpPr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EEC5BA7D-C56C-7964-E927-3D967A0F7B86}"/>
                </a:ext>
              </a:extLst>
            </p:cNvPr>
            <p:cNvSpPr/>
            <p:nvPr/>
          </p:nvSpPr>
          <p:spPr>
            <a:xfrm>
              <a:off x="715759" y="2136255"/>
              <a:ext cx="3196045" cy="36933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kumimoji="1" lang="ja-JP" altLang="en-US" dirty="0">
                  <a:solidFill>
                    <a:schemeClr val="tx1"/>
                  </a:solidFill>
                </a:rPr>
                <a:t>山田太郎</a:t>
              </a:r>
              <a:r>
                <a:rPr kumimoji="1" lang="ja-JP" altLang="en-US" dirty="0"/>
                <a:t>山田</a:t>
              </a: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0422B571-D9ED-D467-EACE-CC135386E98F}"/>
                </a:ext>
              </a:extLst>
            </p:cNvPr>
            <p:cNvSpPr txBox="1"/>
            <p:nvPr/>
          </p:nvSpPr>
          <p:spPr>
            <a:xfrm>
              <a:off x="715759" y="1826655"/>
              <a:ext cx="3196045" cy="309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/>
                <a:t>氏名</a:t>
              </a:r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52A72C6F-A46D-2398-279C-54E983351B60}"/>
              </a:ext>
            </a:extLst>
          </p:cNvPr>
          <p:cNvGrpSpPr/>
          <p:nvPr/>
        </p:nvGrpSpPr>
        <p:grpSpPr>
          <a:xfrm>
            <a:off x="715759" y="2599985"/>
            <a:ext cx="3196045" cy="678932"/>
            <a:chOff x="715759" y="1826655"/>
            <a:chExt cx="3196045" cy="678932"/>
          </a:xfrm>
        </p:grpSpPr>
        <p:sp>
          <p:nvSpPr>
            <p:cNvPr id="21" name="四角形: 角を丸くする 20">
              <a:extLst>
                <a:ext uri="{FF2B5EF4-FFF2-40B4-BE49-F238E27FC236}">
                  <a16:creationId xmlns:a16="http://schemas.microsoft.com/office/drawing/2014/main" id="{F73517CD-358E-236B-07BA-79C85785A284}"/>
                </a:ext>
              </a:extLst>
            </p:cNvPr>
            <p:cNvSpPr/>
            <p:nvPr/>
          </p:nvSpPr>
          <p:spPr>
            <a:xfrm>
              <a:off x="715759" y="2136255"/>
              <a:ext cx="3196045" cy="36933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kumimoji="1" lang="ja-JP" altLang="en-US" dirty="0">
                  <a:solidFill>
                    <a:schemeClr val="tx1"/>
                  </a:solidFill>
                </a:rPr>
                <a:t>東京都</a:t>
              </a:r>
              <a:endParaRPr kumimoji="1" lang="ja-JP" altLang="en-US" dirty="0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0B95185D-58A9-B255-8E21-C1A275CBAFDE}"/>
                </a:ext>
              </a:extLst>
            </p:cNvPr>
            <p:cNvSpPr txBox="1"/>
            <p:nvPr/>
          </p:nvSpPr>
          <p:spPr>
            <a:xfrm>
              <a:off x="715759" y="1826655"/>
              <a:ext cx="31960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/>
                <a:t>住所</a:t>
              </a:r>
              <a:r>
                <a:rPr kumimoji="1" lang="en-US" altLang="ja-JP" sz="1400" dirty="0"/>
                <a:t>(</a:t>
              </a:r>
              <a:r>
                <a:rPr kumimoji="1" lang="ja-JP" altLang="en-US" sz="1400" dirty="0"/>
                <a:t>マンション・部屋番号まで</a:t>
              </a:r>
              <a:r>
                <a:rPr kumimoji="1" lang="en-US" altLang="ja-JP" sz="1400" dirty="0"/>
                <a:t>)</a:t>
              </a: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40C19CAE-9D19-C374-70D1-FCB2E7E62E40}"/>
              </a:ext>
            </a:extLst>
          </p:cNvPr>
          <p:cNvGrpSpPr/>
          <p:nvPr/>
        </p:nvGrpSpPr>
        <p:grpSpPr>
          <a:xfrm>
            <a:off x="715759" y="3403602"/>
            <a:ext cx="3196045" cy="678932"/>
            <a:chOff x="715759" y="1826655"/>
            <a:chExt cx="3196045" cy="678932"/>
          </a:xfrm>
        </p:grpSpPr>
        <p:sp>
          <p:nvSpPr>
            <p:cNvPr id="24" name="四角形: 角を丸くする 23">
              <a:extLst>
                <a:ext uri="{FF2B5EF4-FFF2-40B4-BE49-F238E27FC236}">
                  <a16:creationId xmlns:a16="http://schemas.microsoft.com/office/drawing/2014/main" id="{74EE0802-3DD2-2DF6-EFD0-B56B9A9ED945}"/>
                </a:ext>
              </a:extLst>
            </p:cNvPr>
            <p:cNvSpPr/>
            <p:nvPr/>
          </p:nvSpPr>
          <p:spPr>
            <a:xfrm>
              <a:off x="715759" y="2136255"/>
              <a:ext cx="3196045" cy="36933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kumimoji="1" lang="en-US" altLang="ja-JP" dirty="0">
                  <a:solidFill>
                    <a:schemeClr val="tx1"/>
                  </a:solidFill>
                </a:rPr>
                <a:t>teinei@gmail.com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201C03B0-B8C9-624F-3593-451F3E24F965}"/>
                </a:ext>
              </a:extLst>
            </p:cNvPr>
            <p:cNvSpPr txBox="1"/>
            <p:nvPr/>
          </p:nvSpPr>
          <p:spPr>
            <a:xfrm>
              <a:off x="715759" y="1826655"/>
              <a:ext cx="3196045" cy="309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/>
                <a:t>メールアドレス</a:t>
              </a:r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8AC37C8E-538C-B21C-CC33-E18D6EA4EC3D}"/>
              </a:ext>
            </a:extLst>
          </p:cNvPr>
          <p:cNvGrpSpPr/>
          <p:nvPr/>
        </p:nvGrpSpPr>
        <p:grpSpPr>
          <a:xfrm>
            <a:off x="715755" y="4190131"/>
            <a:ext cx="3196045" cy="678932"/>
            <a:chOff x="715759" y="1826655"/>
            <a:chExt cx="3196045" cy="678932"/>
          </a:xfrm>
        </p:grpSpPr>
        <p:sp>
          <p:nvSpPr>
            <p:cNvPr id="30" name="四角形: 角を丸くする 29">
              <a:extLst>
                <a:ext uri="{FF2B5EF4-FFF2-40B4-BE49-F238E27FC236}">
                  <a16:creationId xmlns:a16="http://schemas.microsoft.com/office/drawing/2014/main" id="{31F58AD7-0F41-32CD-B0B1-7891F954B3E8}"/>
                </a:ext>
              </a:extLst>
            </p:cNvPr>
            <p:cNvSpPr/>
            <p:nvPr/>
          </p:nvSpPr>
          <p:spPr>
            <a:xfrm>
              <a:off x="715759" y="2136255"/>
              <a:ext cx="3196045" cy="36933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kumimoji="1" lang="en-US" altLang="ja-JP" dirty="0">
                  <a:solidFill>
                    <a:schemeClr val="tx1"/>
                  </a:solidFill>
                </a:rPr>
                <a:t>::::::::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B9F50370-BFC2-CF4E-9399-4A2332B2AE48}"/>
                </a:ext>
              </a:extLst>
            </p:cNvPr>
            <p:cNvSpPr txBox="1"/>
            <p:nvPr/>
          </p:nvSpPr>
          <p:spPr>
            <a:xfrm>
              <a:off x="715759" y="1826655"/>
              <a:ext cx="31960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/>
                <a:t>パスワード</a:t>
              </a:r>
              <a:r>
                <a:rPr kumimoji="1" lang="en-US" altLang="ja-JP" sz="1400" dirty="0"/>
                <a:t>(</a:t>
              </a:r>
              <a:r>
                <a:rPr kumimoji="1" lang="ja-JP" altLang="en-US" sz="1400" dirty="0"/>
                <a:t>英数字込み８文字以上</a:t>
              </a:r>
              <a:r>
                <a:rPr kumimoji="1" lang="en-US" altLang="ja-JP" sz="1400" dirty="0"/>
                <a:t>)</a:t>
              </a:r>
              <a:endParaRPr kumimoji="1" lang="ja-JP" altLang="en-US" sz="1400" dirty="0"/>
            </a:p>
          </p:txBody>
        </p: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0FBE6BAB-50F5-0C48-AA46-C0F4C6AD8328}"/>
              </a:ext>
            </a:extLst>
          </p:cNvPr>
          <p:cNvGrpSpPr/>
          <p:nvPr/>
        </p:nvGrpSpPr>
        <p:grpSpPr>
          <a:xfrm>
            <a:off x="715755" y="4976776"/>
            <a:ext cx="3196045" cy="678932"/>
            <a:chOff x="715759" y="1826655"/>
            <a:chExt cx="3196045" cy="678932"/>
          </a:xfrm>
        </p:grpSpPr>
        <p:sp>
          <p:nvSpPr>
            <p:cNvPr id="34" name="四角形: 角を丸くする 33">
              <a:extLst>
                <a:ext uri="{FF2B5EF4-FFF2-40B4-BE49-F238E27FC236}">
                  <a16:creationId xmlns:a16="http://schemas.microsoft.com/office/drawing/2014/main" id="{4B1FD6A7-3DBF-2C29-A6B0-148F4916EB8C}"/>
                </a:ext>
              </a:extLst>
            </p:cNvPr>
            <p:cNvSpPr/>
            <p:nvPr/>
          </p:nvSpPr>
          <p:spPr>
            <a:xfrm>
              <a:off x="715759" y="2136255"/>
              <a:ext cx="3196045" cy="36933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kumimoji="1" lang="en-US" altLang="ja-JP" dirty="0">
                  <a:solidFill>
                    <a:schemeClr val="tx1"/>
                  </a:solidFill>
                </a:rPr>
                <a:t>::::::::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3FBE6D72-7B0D-47E9-BEEA-926B608B3D7C}"/>
                </a:ext>
              </a:extLst>
            </p:cNvPr>
            <p:cNvSpPr txBox="1"/>
            <p:nvPr/>
          </p:nvSpPr>
          <p:spPr>
            <a:xfrm>
              <a:off x="715759" y="1826655"/>
              <a:ext cx="3196045" cy="309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/>
                <a:t>パスワード＊確認用</a:t>
              </a:r>
            </a:p>
          </p:txBody>
        </p:sp>
      </p:grp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E2D09597-D2AA-8277-B466-97D441682F61}"/>
              </a:ext>
            </a:extLst>
          </p:cNvPr>
          <p:cNvSpPr/>
          <p:nvPr/>
        </p:nvSpPr>
        <p:spPr>
          <a:xfrm>
            <a:off x="537230" y="6944690"/>
            <a:ext cx="3553097" cy="60089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編集内容保存</a:t>
            </a:r>
          </a:p>
        </p:txBody>
      </p:sp>
      <p:sp>
        <p:nvSpPr>
          <p:cNvPr id="2" name="二等辺三角形 1">
            <a:extLst>
              <a:ext uri="{FF2B5EF4-FFF2-40B4-BE49-F238E27FC236}">
                <a16:creationId xmlns:a16="http://schemas.microsoft.com/office/drawing/2014/main" id="{B3971CB4-0F92-07B0-4657-3D6BECDB039B}"/>
              </a:ext>
            </a:extLst>
          </p:cNvPr>
          <p:cNvSpPr/>
          <p:nvPr/>
        </p:nvSpPr>
        <p:spPr>
          <a:xfrm rot="16200000">
            <a:off x="175491" y="7823200"/>
            <a:ext cx="230909" cy="175491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5AD2715-0324-3553-4102-6F0ED1A86AC7}"/>
              </a:ext>
            </a:extLst>
          </p:cNvPr>
          <p:cNvSpPr txBox="1"/>
          <p:nvPr/>
        </p:nvSpPr>
        <p:spPr>
          <a:xfrm>
            <a:off x="421909" y="0"/>
            <a:ext cx="3617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i="1" dirty="0"/>
              <a:t>丁寧な暮らしへようこそ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437CC9C2-081B-F4D8-85F2-568680112C7E}"/>
              </a:ext>
            </a:extLst>
          </p:cNvPr>
          <p:cNvCxnSpPr/>
          <p:nvPr/>
        </p:nvCxnSpPr>
        <p:spPr>
          <a:xfrm>
            <a:off x="0" y="378568"/>
            <a:ext cx="46275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6D15C95-F4F6-48FE-5D51-59B6A363B8A0}"/>
              </a:ext>
            </a:extLst>
          </p:cNvPr>
          <p:cNvSpPr txBox="1"/>
          <p:nvPr/>
        </p:nvSpPr>
        <p:spPr>
          <a:xfrm>
            <a:off x="3509818" y="0"/>
            <a:ext cx="1117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/>
              <a:t>Tell:08010015555</a:t>
            </a:r>
          </a:p>
          <a:p>
            <a:r>
              <a:rPr kumimoji="1" lang="en-US" altLang="ja-JP" sz="800" dirty="0" err="1"/>
              <a:t>Email:ni@gmail.com</a:t>
            </a:r>
            <a:endParaRPr kumimoji="1" lang="en-US" altLang="ja-JP" sz="800" dirty="0"/>
          </a:p>
        </p:txBody>
      </p:sp>
    </p:spTree>
    <p:extLst>
      <p:ext uri="{BB962C8B-B14F-4D97-AF65-F5344CB8AC3E}">
        <p14:creationId xmlns:p14="http://schemas.microsoft.com/office/powerpoint/2010/main" val="1159820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E642FDF-07AF-CDDE-5BF8-9D33B37117F7}"/>
              </a:ext>
            </a:extLst>
          </p:cNvPr>
          <p:cNvSpPr/>
          <p:nvPr/>
        </p:nvSpPr>
        <p:spPr>
          <a:xfrm>
            <a:off x="0" y="392413"/>
            <a:ext cx="4627563" cy="8267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7" name="グラフィックス 6" descr="ショッピング カート 枠線">
            <a:extLst>
              <a:ext uri="{FF2B5EF4-FFF2-40B4-BE49-F238E27FC236}">
                <a16:creationId xmlns:a16="http://schemas.microsoft.com/office/drawing/2014/main" id="{9B3AFBB1-CF20-65DC-A083-AA49D4995C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20303" y="466963"/>
            <a:ext cx="672732" cy="672732"/>
          </a:xfrm>
          <a:prstGeom prst="rect">
            <a:avLst/>
          </a:prstGeom>
        </p:spPr>
      </p:pic>
      <p:pic>
        <p:nvPicPr>
          <p:cNvPr id="9" name="グラフィックス 8" descr="ホーム 枠線">
            <a:extLst>
              <a:ext uri="{FF2B5EF4-FFF2-40B4-BE49-F238E27FC236}">
                <a16:creationId xmlns:a16="http://schemas.microsoft.com/office/drawing/2014/main" id="{89A3BC61-CE4A-6C3E-E7AF-80BCD15667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02055" y="392413"/>
            <a:ext cx="747282" cy="747282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868FF9E-9ECF-CA1B-0DE2-63F620BA5D7E}"/>
              </a:ext>
            </a:extLst>
          </p:cNvPr>
          <p:cNvSpPr/>
          <p:nvPr/>
        </p:nvSpPr>
        <p:spPr>
          <a:xfrm>
            <a:off x="0" y="1228436"/>
            <a:ext cx="4627563" cy="50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カート一覧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0F348F5-421B-ACBB-AA25-5F9D536FC1D6}"/>
              </a:ext>
            </a:extLst>
          </p:cNvPr>
          <p:cNvSpPr/>
          <p:nvPr/>
        </p:nvSpPr>
        <p:spPr>
          <a:xfrm>
            <a:off x="0" y="2336800"/>
            <a:ext cx="2313781" cy="255847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＜画像＞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1377F1C-C4A3-83EE-3FEB-089D283076A6}"/>
              </a:ext>
            </a:extLst>
          </p:cNvPr>
          <p:cNvSpPr/>
          <p:nvPr/>
        </p:nvSpPr>
        <p:spPr>
          <a:xfrm>
            <a:off x="2335246" y="2336799"/>
            <a:ext cx="2313781" cy="255847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＜画像＞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F2E758A-4723-AFDA-F0FF-A5B5D1073107}"/>
              </a:ext>
            </a:extLst>
          </p:cNvPr>
          <p:cNvSpPr/>
          <p:nvPr/>
        </p:nvSpPr>
        <p:spPr>
          <a:xfrm>
            <a:off x="0" y="4895272"/>
            <a:ext cx="2335246" cy="11175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＜商品名＞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￥＜値段＞</a:t>
            </a:r>
            <a:endParaRPr kumimoji="1" lang="en-US" altLang="ja-JP" dirty="0"/>
          </a:p>
          <a:p>
            <a:pPr algn="ctr"/>
            <a:endParaRPr kumimoji="1" lang="en-US" altLang="ja-JP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312E31A3-481E-5C6B-9831-246F8E391BDB}"/>
              </a:ext>
            </a:extLst>
          </p:cNvPr>
          <p:cNvSpPr/>
          <p:nvPr/>
        </p:nvSpPr>
        <p:spPr>
          <a:xfrm>
            <a:off x="2324513" y="4895271"/>
            <a:ext cx="2335246" cy="11175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＜商品名＞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￥＜値段＞</a:t>
            </a:r>
            <a:endParaRPr kumimoji="1" lang="en-US" altLang="ja-JP" dirty="0"/>
          </a:p>
          <a:p>
            <a:pPr algn="ctr"/>
            <a:endParaRPr kumimoji="1" lang="en-US" altLang="ja-JP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0568748-9980-A75D-7521-2257A0460C1E}"/>
              </a:ext>
            </a:extLst>
          </p:cNvPr>
          <p:cNvSpPr/>
          <p:nvPr/>
        </p:nvSpPr>
        <p:spPr>
          <a:xfrm>
            <a:off x="-1" y="6248399"/>
            <a:ext cx="2313781" cy="255847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＜画像＞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D933385-301F-E309-BBEB-F48B9D3040E4}"/>
              </a:ext>
            </a:extLst>
          </p:cNvPr>
          <p:cNvSpPr/>
          <p:nvPr/>
        </p:nvSpPr>
        <p:spPr>
          <a:xfrm>
            <a:off x="2324513" y="6248398"/>
            <a:ext cx="2313781" cy="255847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＜画像＞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CF4C6D7-A128-32EE-D6BB-F2CDA904B203}"/>
              </a:ext>
            </a:extLst>
          </p:cNvPr>
          <p:cNvSpPr txBox="1"/>
          <p:nvPr/>
        </p:nvSpPr>
        <p:spPr>
          <a:xfrm>
            <a:off x="492430" y="0"/>
            <a:ext cx="3617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i="1" dirty="0"/>
              <a:t>丁寧な暮らしへようこそ</a:t>
            </a:r>
          </a:p>
        </p:txBody>
      </p:sp>
      <p:sp>
        <p:nvSpPr>
          <p:cNvPr id="19" name="フローチャート: 端子 18">
            <a:extLst>
              <a:ext uri="{FF2B5EF4-FFF2-40B4-BE49-F238E27FC236}">
                <a16:creationId xmlns:a16="http://schemas.microsoft.com/office/drawing/2014/main" id="{D5E93FFE-6920-F1D5-477D-2D70F955D291}"/>
              </a:ext>
            </a:extLst>
          </p:cNvPr>
          <p:cNvSpPr/>
          <p:nvPr/>
        </p:nvSpPr>
        <p:spPr>
          <a:xfrm>
            <a:off x="120074" y="5615709"/>
            <a:ext cx="1413164" cy="392546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highlight>
                  <a:srgbClr val="00FFFF"/>
                </a:highlight>
              </a:rPr>
              <a:t>ー</a:t>
            </a:r>
            <a:r>
              <a:rPr kumimoji="1" lang="ja-JP" altLang="en-US" sz="1400" dirty="0"/>
              <a:t>＜数量＞</a:t>
            </a:r>
            <a:r>
              <a:rPr kumimoji="1" lang="ja-JP" altLang="en-US" sz="1400" dirty="0">
                <a:highlight>
                  <a:srgbClr val="00FFFF"/>
                </a:highlight>
              </a:rPr>
              <a:t>＋</a:t>
            </a:r>
          </a:p>
        </p:txBody>
      </p:sp>
      <p:sp>
        <p:nvSpPr>
          <p:cNvPr id="24" name="フローチャート: 端子 23">
            <a:extLst>
              <a:ext uri="{FF2B5EF4-FFF2-40B4-BE49-F238E27FC236}">
                <a16:creationId xmlns:a16="http://schemas.microsoft.com/office/drawing/2014/main" id="{8F9279FD-BC06-2BDE-3293-59E1327A11FE}"/>
              </a:ext>
            </a:extLst>
          </p:cNvPr>
          <p:cNvSpPr/>
          <p:nvPr/>
        </p:nvSpPr>
        <p:spPr>
          <a:xfrm>
            <a:off x="1617859" y="5615709"/>
            <a:ext cx="622032" cy="392546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rgbClr val="FF0000"/>
                </a:solidFill>
              </a:rPr>
              <a:t>削除</a:t>
            </a:r>
          </a:p>
        </p:txBody>
      </p:sp>
      <p:sp>
        <p:nvSpPr>
          <p:cNvPr id="26" name="フローチャート: 端子 25">
            <a:extLst>
              <a:ext uri="{FF2B5EF4-FFF2-40B4-BE49-F238E27FC236}">
                <a16:creationId xmlns:a16="http://schemas.microsoft.com/office/drawing/2014/main" id="{688AB2ED-D76F-780D-0908-29F2F6134320}"/>
              </a:ext>
            </a:extLst>
          </p:cNvPr>
          <p:cNvSpPr/>
          <p:nvPr/>
        </p:nvSpPr>
        <p:spPr>
          <a:xfrm>
            <a:off x="2429851" y="5615709"/>
            <a:ext cx="1413164" cy="392546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highlight>
                  <a:srgbClr val="00FFFF"/>
                </a:highlight>
              </a:rPr>
              <a:t>ー</a:t>
            </a:r>
            <a:r>
              <a:rPr kumimoji="1" lang="ja-JP" altLang="en-US" sz="1400" dirty="0"/>
              <a:t>＜数量＞</a:t>
            </a:r>
            <a:r>
              <a:rPr kumimoji="1" lang="ja-JP" altLang="en-US" sz="1400" dirty="0">
                <a:highlight>
                  <a:srgbClr val="00FFFF"/>
                </a:highlight>
              </a:rPr>
              <a:t>＋</a:t>
            </a:r>
          </a:p>
        </p:txBody>
      </p:sp>
      <p:sp>
        <p:nvSpPr>
          <p:cNvPr id="28" name="フローチャート: 端子 27">
            <a:extLst>
              <a:ext uri="{FF2B5EF4-FFF2-40B4-BE49-F238E27FC236}">
                <a16:creationId xmlns:a16="http://schemas.microsoft.com/office/drawing/2014/main" id="{6E21C304-8DEF-EBE7-60C8-914A130F1D09}"/>
              </a:ext>
            </a:extLst>
          </p:cNvPr>
          <p:cNvSpPr/>
          <p:nvPr/>
        </p:nvSpPr>
        <p:spPr>
          <a:xfrm>
            <a:off x="3949337" y="5615709"/>
            <a:ext cx="622032" cy="392546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rgbClr val="FF0000"/>
                </a:solidFill>
              </a:rPr>
              <a:t>削除</a:t>
            </a: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0F60781A-63C4-B73B-A0F9-988DC64143AC}"/>
              </a:ext>
            </a:extLst>
          </p:cNvPr>
          <p:cNvSpPr/>
          <p:nvPr/>
        </p:nvSpPr>
        <p:spPr>
          <a:xfrm>
            <a:off x="1317633" y="1789544"/>
            <a:ext cx="1967345" cy="4294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注文へ進む</a:t>
            </a: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4786C62E-0A42-C8D7-F313-AEEB7AC0F84F}"/>
              </a:ext>
            </a:extLst>
          </p:cNvPr>
          <p:cNvCxnSpPr/>
          <p:nvPr/>
        </p:nvCxnSpPr>
        <p:spPr>
          <a:xfrm>
            <a:off x="0" y="378568"/>
            <a:ext cx="46275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9883532-5290-560B-537E-5312CA050243}"/>
              </a:ext>
            </a:extLst>
          </p:cNvPr>
          <p:cNvSpPr txBox="1"/>
          <p:nvPr/>
        </p:nvSpPr>
        <p:spPr>
          <a:xfrm>
            <a:off x="3509818" y="0"/>
            <a:ext cx="1117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/>
              <a:t>Tell:08010015555</a:t>
            </a:r>
          </a:p>
          <a:p>
            <a:r>
              <a:rPr kumimoji="1" lang="en-US" altLang="ja-JP" sz="800" dirty="0" err="1"/>
              <a:t>Email:ni@gmail.com</a:t>
            </a:r>
            <a:endParaRPr kumimoji="1" lang="en-US" altLang="ja-JP" sz="8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9AF1618-F890-F854-1DFA-B274999FCFF7}"/>
              </a:ext>
            </a:extLst>
          </p:cNvPr>
          <p:cNvSpPr txBox="1"/>
          <p:nvPr/>
        </p:nvSpPr>
        <p:spPr>
          <a:xfrm>
            <a:off x="-52310" y="623576"/>
            <a:ext cx="1477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マイページ</a:t>
            </a:r>
          </a:p>
        </p:txBody>
      </p:sp>
    </p:spTree>
    <p:extLst>
      <p:ext uri="{BB962C8B-B14F-4D97-AF65-F5344CB8AC3E}">
        <p14:creationId xmlns:p14="http://schemas.microsoft.com/office/powerpoint/2010/main" val="1997945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600</TotalTime>
  <Words>794</Words>
  <Application>Microsoft Office PowerPoint</Application>
  <PresentationFormat>ユーザー設定</PresentationFormat>
  <Paragraphs>240</Paragraphs>
  <Slides>17</Slides>
  <Notes>17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3" baseType="lpstr">
      <vt:lpstr>Helvetica Neue</vt:lpstr>
      <vt:lpstr>游ゴシック</vt:lpstr>
      <vt:lpstr>Aptos</vt:lpstr>
      <vt:lpstr>Aptos Display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SATO Ryo(佐藤 諒)</dc:creator>
  <cp:lastModifiedBy>SATO Ryo(佐藤 諒)</cp:lastModifiedBy>
  <cp:revision>1</cp:revision>
  <dcterms:created xsi:type="dcterms:W3CDTF">2025-07-04T06:20:30Z</dcterms:created>
  <dcterms:modified xsi:type="dcterms:W3CDTF">2025-07-07T05:12:10Z</dcterms:modified>
</cp:coreProperties>
</file>