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8" r:id="rId2"/>
    <p:sldId id="259" r:id="rId3"/>
    <p:sldId id="277" r:id="rId4"/>
    <p:sldId id="276" r:id="rId5"/>
    <p:sldId id="275" r:id="rId6"/>
    <p:sldId id="260" r:id="rId7"/>
    <p:sldId id="263" r:id="rId8"/>
    <p:sldId id="273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4627563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717B0-E401-4750-9A5F-29766D2E538D}" v="67" dt="2025-07-07T09:19:03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6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 Ryo(佐藤 諒)" userId="eaa7c7b5-97cd-46b2-9955-9b34cdd109d4" providerId="ADAL" clId="{602717B0-E401-4750-9A5F-29766D2E538D}"/>
    <pc:docChg chg="undo redo custSel delSld modSld">
      <pc:chgData name="SATO Ryo(佐藤 諒)" userId="eaa7c7b5-97cd-46b2-9955-9b34cdd109d4" providerId="ADAL" clId="{602717B0-E401-4750-9A5F-29766D2E538D}" dt="2025-07-07T09:19:52.420" v="1054" actId="207"/>
      <pc:docMkLst>
        <pc:docMk/>
      </pc:docMkLst>
      <pc:sldChg chg="del">
        <pc:chgData name="SATO Ryo(佐藤 諒)" userId="eaa7c7b5-97cd-46b2-9955-9b34cdd109d4" providerId="ADAL" clId="{602717B0-E401-4750-9A5F-29766D2E538D}" dt="2025-07-07T06:27:38.703" v="0" actId="47"/>
        <pc:sldMkLst>
          <pc:docMk/>
          <pc:sldMk cId="2320277978" sldId="257"/>
        </pc:sldMkLst>
      </pc:sldChg>
      <pc:sldChg chg="modSp mod">
        <pc:chgData name="SATO Ryo(佐藤 諒)" userId="eaa7c7b5-97cd-46b2-9955-9b34cdd109d4" providerId="ADAL" clId="{602717B0-E401-4750-9A5F-29766D2E538D}" dt="2025-07-07T08:57:56.810" v="888" actId="207"/>
        <pc:sldMkLst>
          <pc:docMk/>
          <pc:sldMk cId="3055677552" sldId="258"/>
        </pc:sldMkLst>
        <pc:spChg chg="mod">
          <ac:chgData name="SATO Ryo(佐藤 諒)" userId="eaa7c7b5-97cd-46b2-9955-9b34cdd109d4" providerId="ADAL" clId="{602717B0-E401-4750-9A5F-29766D2E538D}" dt="2025-07-07T07:03:53.347" v="64" actId="114"/>
          <ac:spMkLst>
            <pc:docMk/>
            <pc:sldMk cId="3055677552" sldId="258"/>
            <ac:spMk id="4" creationId="{B8E1EB05-9681-FAC9-C312-4CE5A3335F6F}"/>
          </ac:spMkLst>
        </pc:spChg>
        <pc:spChg chg="mod">
          <ac:chgData name="SATO Ryo(佐藤 諒)" userId="eaa7c7b5-97cd-46b2-9955-9b34cdd109d4" providerId="ADAL" clId="{602717B0-E401-4750-9A5F-29766D2E538D}" dt="2025-07-07T08:57:56.810" v="888" actId="207"/>
          <ac:spMkLst>
            <pc:docMk/>
            <pc:sldMk cId="3055677552" sldId="258"/>
            <ac:spMk id="7" creationId="{FDB0564E-877D-3F8A-EF72-F886AA65332A}"/>
          </ac:spMkLst>
        </pc:spChg>
        <pc:spChg chg="mod">
          <ac:chgData name="SATO Ryo(佐藤 諒)" userId="eaa7c7b5-97cd-46b2-9955-9b34cdd109d4" providerId="ADAL" clId="{602717B0-E401-4750-9A5F-29766D2E538D}" dt="2025-07-07T08:57:41.230" v="886" actId="207"/>
          <ac:spMkLst>
            <pc:docMk/>
            <pc:sldMk cId="3055677552" sldId="258"/>
            <ac:spMk id="9" creationId="{6F8F2766-D2DA-D844-9E5B-E78F2EF9D246}"/>
          </ac:spMkLst>
        </pc:spChg>
      </pc:sldChg>
      <pc:sldChg chg="addSp delSp modSp mod">
        <pc:chgData name="SATO Ryo(佐藤 諒)" userId="eaa7c7b5-97cd-46b2-9955-9b34cdd109d4" providerId="ADAL" clId="{602717B0-E401-4750-9A5F-29766D2E538D}" dt="2025-07-07T08:52:42.279" v="875" actId="113"/>
        <pc:sldMkLst>
          <pc:docMk/>
          <pc:sldMk cId="703485050" sldId="259"/>
        </pc:sldMkLst>
        <pc:spChg chg="del mod">
          <ac:chgData name="SATO Ryo(佐藤 諒)" userId="eaa7c7b5-97cd-46b2-9955-9b34cdd109d4" providerId="ADAL" clId="{602717B0-E401-4750-9A5F-29766D2E538D}" dt="2025-07-07T07:04:07.008" v="66" actId="478"/>
          <ac:spMkLst>
            <pc:docMk/>
            <pc:sldMk cId="703485050" sldId="259"/>
            <ac:spMk id="3" creationId="{0704746D-AAEC-305C-D412-2C1669CC87FF}"/>
          </ac:spMkLst>
        </pc:spChg>
        <pc:spChg chg="add mod">
          <ac:chgData name="SATO Ryo(佐藤 諒)" userId="eaa7c7b5-97cd-46b2-9955-9b34cdd109d4" providerId="ADAL" clId="{602717B0-E401-4750-9A5F-29766D2E538D}" dt="2025-07-07T07:04:08.046" v="67"/>
          <ac:spMkLst>
            <pc:docMk/>
            <pc:sldMk cId="703485050" sldId="259"/>
            <ac:spMk id="5" creationId="{D760F854-0006-E177-6C2B-48BE371F2803}"/>
          </ac:spMkLst>
        </pc:spChg>
        <pc:spChg chg="mod">
          <ac:chgData name="SATO Ryo(佐藤 諒)" userId="eaa7c7b5-97cd-46b2-9955-9b34cdd109d4" providerId="ADAL" clId="{602717B0-E401-4750-9A5F-29766D2E538D}" dt="2025-07-07T08:52:42.279" v="875" actId="113"/>
          <ac:spMkLst>
            <pc:docMk/>
            <pc:sldMk cId="703485050" sldId="259"/>
            <ac:spMk id="6" creationId="{3B1EA841-BF81-81E4-A0CF-D4E763F77D91}"/>
          </ac:spMkLst>
        </pc:spChg>
      </pc:sldChg>
      <pc:sldChg chg="addSp delSp modSp mod">
        <pc:chgData name="SATO Ryo(佐藤 諒)" userId="eaa7c7b5-97cd-46b2-9955-9b34cdd109d4" providerId="ADAL" clId="{602717B0-E401-4750-9A5F-29766D2E538D}" dt="2025-07-07T08:52:52.149" v="876" actId="113"/>
        <pc:sldMkLst>
          <pc:docMk/>
          <pc:sldMk cId="3042874907" sldId="260"/>
        </pc:sldMkLst>
        <pc:spChg chg="del">
          <ac:chgData name="SATO Ryo(佐藤 諒)" userId="eaa7c7b5-97cd-46b2-9955-9b34cdd109d4" providerId="ADAL" clId="{602717B0-E401-4750-9A5F-29766D2E538D}" dt="2025-07-07T07:04:36.448" v="74" actId="478"/>
          <ac:spMkLst>
            <pc:docMk/>
            <pc:sldMk cId="3042874907" sldId="260"/>
            <ac:spMk id="3" creationId="{AA019892-E16C-499F-4574-1EA9CAFF0A6E}"/>
          </ac:spMkLst>
        </pc:spChg>
        <pc:spChg chg="add mod">
          <ac:chgData name="SATO Ryo(佐藤 諒)" userId="eaa7c7b5-97cd-46b2-9955-9b34cdd109d4" providerId="ADAL" clId="{602717B0-E401-4750-9A5F-29766D2E538D}" dt="2025-07-07T07:04:37.357" v="75"/>
          <ac:spMkLst>
            <pc:docMk/>
            <pc:sldMk cId="3042874907" sldId="260"/>
            <ac:spMk id="4" creationId="{C968CCE0-B2E0-7AF8-A908-06F67876337C}"/>
          </ac:spMkLst>
        </pc:spChg>
        <pc:spChg chg="mod">
          <ac:chgData name="SATO Ryo(佐藤 諒)" userId="eaa7c7b5-97cd-46b2-9955-9b34cdd109d4" providerId="ADAL" clId="{602717B0-E401-4750-9A5F-29766D2E538D}" dt="2025-07-07T08:52:52.149" v="876" actId="113"/>
          <ac:spMkLst>
            <pc:docMk/>
            <pc:sldMk cId="3042874907" sldId="260"/>
            <ac:spMk id="5" creationId="{A9E5BEA1-62C4-2C89-1BC8-246FA6787A1B}"/>
          </ac:spMkLst>
        </pc:spChg>
        <pc:spChg chg="mod">
          <ac:chgData name="SATO Ryo(佐藤 諒)" userId="eaa7c7b5-97cd-46b2-9955-9b34cdd109d4" providerId="ADAL" clId="{602717B0-E401-4750-9A5F-29766D2E538D}" dt="2025-07-07T06:28:17.651" v="5" actId="1036"/>
          <ac:spMkLst>
            <pc:docMk/>
            <pc:sldMk cId="3042874907" sldId="260"/>
            <ac:spMk id="7" creationId="{66E4C197-9A34-0126-E0D8-E1E48EB911D1}"/>
          </ac:spMkLst>
        </pc:spChg>
      </pc:sldChg>
      <pc:sldChg chg="addSp delSp modSp mod">
        <pc:chgData name="SATO Ryo(佐藤 諒)" userId="eaa7c7b5-97cd-46b2-9955-9b34cdd109d4" providerId="ADAL" clId="{602717B0-E401-4750-9A5F-29766D2E538D}" dt="2025-07-07T08:56:08.624" v="880" actId="113"/>
        <pc:sldMkLst>
          <pc:docMk/>
          <pc:sldMk cId="2081255920" sldId="262"/>
        </pc:sldMkLst>
        <pc:spChg chg="del">
          <ac:chgData name="SATO Ryo(佐藤 諒)" userId="eaa7c7b5-97cd-46b2-9955-9b34cdd109d4" providerId="ADAL" clId="{602717B0-E401-4750-9A5F-29766D2E538D}" dt="2025-07-07T07:04:54.877" v="80" actId="478"/>
          <ac:spMkLst>
            <pc:docMk/>
            <pc:sldMk cId="2081255920" sldId="262"/>
            <ac:spMk id="5" creationId="{E4F87BB5-1F3F-FF57-EA4B-9A37B5A0B343}"/>
          </ac:spMkLst>
        </pc:spChg>
        <pc:spChg chg="add mod">
          <ac:chgData name="SATO Ryo(佐藤 諒)" userId="eaa7c7b5-97cd-46b2-9955-9b34cdd109d4" providerId="ADAL" clId="{602717B0-E401-4750-9A5F-29766D2E538D}" dt="2025-07-07T07:04:55.738" v="81"/>
          <ac:spMkLst>
            <pc:docMk/>
            <pc:sldMk cId="2081255920" sldId="262"/>
            <ac:spMk id="8" creationId="{5B4B95D6-DECF-0E9C-6C58-9CE5F4984AEF}"/>
          </ac:spMkLst>
        </pc:spChg>
        <pc:spChg chg="mod">
          <ac:chgData name="SATO Ryo(佐藤 諒)" userId="eaa7c7b5-97cd-46b2-9955-9b34cdd109d4" providerId="ADAL" clId="{602717B0-E401-4750-9A5F-29766D2E538D}" dt="2025-07-07T08:56:08.624" v="880" actId="113"/>
          <ac:spMkLst>
            <pc:docMk/>
            <pc:sldMk cId="2081255920" sldId="262"/>
            <ac:spMk id="18" creationId="{AA8DE3B3-D5D6-7F82-28B8-1F2D665758B7}"/>
          </ac:spMkLst>
        </pc:spChg>
        <pc:spChg chg="mod">
          <ac:chgData name="SATO Ryo(佐藤 諒)" userId="eaa7c7b5-97cd-46b2-9955-9b34cdd109d4" providerId="ADAL" clId="{602717B0-E401-4750-9A5F-29766D2E538D}" dt="2025-07-07T07:02:17.853" v="20" actId="20577"/>
          <ac:spMkLst>
            <pc:docMk/>
            <pc:sldMk cId="2081255920" sldId="262"/>
            <ac:spMk id="37" creationId="{A77A86D2-FD2F-5748-066E-B3EB62B98DE3}"/>
          </ac:spMkLst>
        </pc:spChg>
      </pc:sldChg>
      <pc:sldChg chg="addSp delSp modSp mod">
        <pc:chgData name="SATO Ryo(佐藤 諒)" userId="eaa7c7b5-97cd-46b2-9955-9b34cdd109d4" providerId="ADAL" clId="{602717B0-E401-4750-9A5F-29766D2E538D}" dt="2025-07-07T08:52:56.271" v="877" actId="113"/>
        <pc:sldMkLst>
          <pc:docMk/>
          <pc:sldMk cId="1159820434" sldId="263"/>
        </pc:sldMkLst>
        <pc:spChg chg="add mod">
          <ac:chgData name="SATO Ryo(佐藤 諒)" userId="eaa7c7b5-97cd-46b2-9955-9b34cdd109d4" providerId="ADAL" clId="{602717B0-E401-4750-9A5F-29766D2E538D}" dt="2025-07-07T07:04:43.627" v="77"/>
          <ac:spMkLst>
            <pc:docMk/>
            <pc:sldMk cId="1159820434" sldId="263"/>
            <ac:spMk id="3" creationId="{70BA273E-B9C1-FD99-4228-EB40AD18C3FF}"/>
          </ac:spMkLst>
        </pc:spChg>
        <pc:spChg chg="del">
          <ac:chgData name="SATO Ryo(佐藤 諒)" userId="eaa7c7b5-97cd-46b2-9955-9b34cdd109d4" providerId="ADAL" clId="{602717B0-E401-4750-9A5F-29766D2E538D}" dt="2025-07-07T07:04:42.649" v="76" actId="478"/>
          <ac:spMkLst>
            <pc:docMk/>
            <pc:sldMk cId="1159820434" sldId="263"/>
            <ac:spMk id="4" creationId="{E5AD2715-0324-3553-4102-6F0ED1A86AC7}"/>
          </ac:spMkLst>
        </pc:spChg>
        <pc:spChg chg="mod">
          <ac:chgData name="SATO Ryo(佐藤 諒)" userId="eaa7c7b5-97cd-46b2-9955-9b34cdd109d4" providerId="ADAL" clId="{602717B0-E401-4750-9A5F-29766D2E538D}" dt="2025-07-07T08:52:56.271" v="877" actId="113"/>
          <ac:spMkLst>
            <pc:docMk/>
            <pc:sldMk cId="1159820434" sldId="263"/>
            <ac:spMk id="6" creationId="{3B1EA841-BF81-81E4-A0CF-D4E763F77D91}"/>
          </ac:spMkLst>
        </pc:spChg>
      </pc:sldChg>
      <pc:sldChg chg="addSp delSp modSp mod">
        <pc:chgData name="SATO Ryo(佐藤 諒)" userId="eaa7c7b5-97cd-46b2-9955-9b34cdd109d4" providerId="ADAL" clId="{602717B0-E401-4750-9A5F-29766D2E538D}" dt="2025-07-07T08:46:35.636" v="868" actId="20577"/>
        <pc:sldMkLst>
          <pc:docMk/>
          <pc:sldMk cId="1015848829" sldId="264"/>
        </pc:sldMkLst>
        <pc:spChg chg="del">
          <ac:chgData name="SATO Ryo(佐藤 諒)" userId="eaa7c7b5-97cd-46b2-9955-9b34cdd109d4" providerId="ADAL" clId="{602717B0-E401-4750-9A5F-29766D2E538D}" dt="2025-07-07T07:04:59.716" v="82" actId="478"/>
          <ac:spMkLst>
            <pc:docMk/>
            <pc:sldMk cId="1015848829" sldId="264"/>
            <ac:spMk id="3" creationId="{F09BEBC8-6355-92CC-F993-68964E957FE9}"/>
          </ac:spMkLst>
        </pc:spChg>
        <pc:spChg chg="add mod">
          <ac:chgData name="SATO Ryo(佐藤 諒)" userId="eaa7c7b5-97cd-46b2-9955-9b34cdd109d4" providerId="ADAL" clId="{602717B0-E401-4750-9A5F-29766D2E538D}" dt="2025-07-07T07:05:00.594" v="83"/>
          <ac:spMkLst>
            <pc:docMk/>
            <pc:sldMk cId="1015848829" sldId="264"/>
            <ac:spMk id="6" creationId="{4B6EDCCF-AC8D-2E58-482E-F735FBE560C5}"/>
          </ac:spMkLst>
        </pc:spChg>
        <pc:spChg chg="mod">
          <ac:chgData name="SATO Ryo(佐藤 諒)" userId="eaa7c7b5-97cd-46b2-9955-9b34cdd109d4" providerId="ADAL" clId="{602717B0-E401-4750-9A5F-29766D2E538D}" dt="2025-07-07T08:46:35.636" v="868" actId="20577"/>
          <ac:spMkLst>
            <pc:docMk/>
            <pc:sldMk cId="1015848829" sldId="264"/>
            <ac:spMk id="27" creationId="{35A77E0E-22B1-8768-649C-21FF3D58D18B}"/>
          </ac:spMkLst>
        </pc:spChg>
      </pc:sldChg>
      <pc:sldChg chg="addSp delSp modSp mod">
        <pc:chgData name="SATO Ryo(佐藤 諒)" userId="eaa7c7b5-97cd-46b2-9955-9b34cdd109d4" providerId="ADAL" clId="{602717B0-E401-4750-9A5F-29766D2E538D}" dt="2025-07-07T08:58:43.310" v="978" actId="20577"/>
        <pc:sldMkLst>
          <pc:docMk/>
          <pc:sldMk cId="3428559187" sldId="266"/>
        </pc:sldMkLst>
        <pc:spChg chg="add mod">
          <ac:chgData name="SATO Ryo(佐藤 諒)" userId="eaa7c7b5-97cd-46b2-9955-9b34cdd109d4" providerId="ADAL" clId="{602717B0-E401-4750-9A5F-29766D2E538D}" dt="2025-07-07T07:05:05.536" v="85"/>
          <ac:spMkLst>
            <pc:docMk/>
            <pc:sldMk cId="3428559187" sldId="266"/>
            <ac:spMk id="2" creationId="{C63AF650-E104-832C-EDC0-5DD09C7D3E18}"/>
          </ac:spMkLst>
        </pc:spChg>
        <pc:spChg chg="del">
          <ac:chgData name="SATO Ryo(佐藤 諒)" userId="eaa7c7b5-97cd-46b2-9955-9b34cdd109d4" providerId="ADAL" clId="{602717B0-E401-4750-9A5F-29766D2E538D}" dt="2025-07-07T07:05:04.317" v="84" actId="478"/>
          <ac:spMkLst>
            <pc:docMk/>
            <pc:sldMk cId="3428559187" sldId="266"/>
            <ac:spMk id="4" creationId="{7C602674-0CD8-9661-B6C2-EEED8B948F0A}"/>
          </ac:spMkLst>
        </pc:spChg>
        <pc:spChg chg="mod">
          <ac:chgData name="SATO Ryo(佐藤 諒)" userId="eaa7c7b5-97cd-46b2-9955-9b34cdd109d4" providerId="ADAL" clId="{602717B0-E401-4750-9A5F-29766D2E538D}" dt="2025-07-07T08:58:43.310" v="978" actId="20577"/>
          <ac:spMkLst>
            <pc:docMk/>
            <pc:sldMk cId="3428559187" sldId="266"/>
            <ac:spMk id="18" creationId="{AA8DE3B3-D5D6-7F82-28B8-1F2D665758B7}"/>
          </ac:spMkLst>
        </pc:spChg>
      </pc:sldChg>
      <pc:sldChg chg="modSp mod">
        <pc:chgData name="SATO Ryo(佐藤 諒)" userId="eaa7c7b5-97cd-46b2-9955-9b34cdd109d4" providerId="ADAL" clId="{602717B0-E401-4750-9A5F-29766D2E538D}" dt="2025-07-07T09:12:05.388" v="1040"/>
        <pc:sldMkLst>
          <pc:docMk/>
          <pc:sldMk cId="1878864920" sldId="267"/>
        </pc:sldMkLst>
        <pc:spChg chg="mod">
          <ac:chgData name="SATO Ryo(佐藤 諒)" userId="eaa7c7b5-97cd-46b2-9955-9b34cdd109d4" providerId="ADAL" clId="{602717B0-E401-4750-9A5F-29766D2E538D}" dt="2025-07-07T09:12:05.388" v="1040"/>
          <ac:spMkLst>
            <pc:docMk/>
            <pc:sldMk cId="1878864920" sldId="267"/>
            <ac:spMk id="5" creationId="{B030F4CA-CF8D-DAFD-42EE-38FB860115BC}"/>
          </ac:spMkLst>
        </pc:spChg>
      </pc:sldChg>
      <pc:sldChg chg="addSp modSp mod">
        <pc:chgData name="SATO Ryo(佐藤 諒)" userId="eaa7c7b5-97cd-46b2-9955-9b34cdd109d4" providerId="ADAL" clId="{602717B0-E401-4750-9A5F-29766D2E538D}" dt="2025-07-07T09:11:22.076" v="1008" actId="20577"/>
        <pc:sldMkLst>
          <pc:docMk/>
          <pc:sldMk cId="359369938" sldId="268"/>
        </pc:sldMkLst>
        <pc:spChg chg="mod">
          <ac:chgData name="SATO Ryo(佐藤 諒)" userId="eaa7c7b5-97cd-46b2-9955-9b34cdd109d4" providerId="ADAL" clId="{602717B0-E401-4750-9A5F-29766D2E538D}" dt="2025-07-07T09:11:22.076" v="1008" actId="20577"/>
          <ac:spMkLst>
            <pc:docMk/>
            <pc:sldMk cId="359369938" sldId="268"/>
            <ac:spMk id="2" creationId="{5350D8F2-1F19-2DB0-2D97-662A58A9F90B}"/>
          </ac:spMkLst>
        </pc:spChg>
        <pc:spChg chg="add mod">
          <ac:chgData name="SATO Ryo(佐藤 諒)" userId="eaa7c7b5-97cd-46b2-9955-9b34cdd109d4" providerId="ADAL" clId="{602717B0-E401-4750-9A5F-29766D2E538D}" dt="2025-07-07T06:28:25.463" v="7" actId="1076"/>
          <ac:spMkLst>
            <pc:docMk/>
            <pc:sldMk cId="359369938" sldId="268"/>
            <ac:spMk id="4" creationId="{36C5A2D3-9FEB-371E-D908-9ABC8C9DB6B0}"/>
          </ac:spMkLst>
        </pc:spChg>
        <pc:spChg chg="mod">
          <ac:chgData name="SATO Ryo(佐藤 諒)" userId="eaa7c7b5-97cd-46b2-9955-9b34cdd109d4" providerId="ADAL" clId="{602717B0-E401-4750-9A5F-29766D2E538D}" dt="2025-07-07T08:56:21.384" v="882" actId="1036"/>
          <ac:spMkLst>
            <pc:docMk/>
            <pc:sldMk cId="359369938" sldId="268"/>
            <ac:spMk id="5" creationId="{A9E5BEA1-62C4-2C89-1BC8-246FA6787A1B}"/>
          </ac:spMkLst>
        </pc:spChg>
      </pc:sldChg>
      <pc:sldChg chg="addSp delSp modSp mod">
        <pc:chgData name="SATO Ryo(佐藤 諒)" userId="eaa7c7b5-97cd-46b2-9955-9b34cdd109d4" providerId="ADAL" clId="{602717B0-E401-4750-9A5F-29766D2E538D}" dt="2025-07-07T09:11:30.786" v="1022"/>
        <pc:sldMkLst>
          <pc:docMk/>
          <pc:sldMk cId="573911195" sldId="269"/>
        </pc:sldMkLst>
        <pc:spChg chg="add mod">
          <ac:chgData name="SATO Ryo(佐藤 諒)" userId="eaa7c7b5-97cd-46b2-9955-9b34cdd109d4" providerId="ADAL" clId="{602717B0-E401-4750-9A5F-29766D2E538D}" dt="2025-07-07T08:47:54.308" v="873" actId="1076"/>
          <ac:spMkLst>
            <pc:docMk/>
            <pc:sldMk cId="573911195" sldId="269"/>
            <ac:spMk id="2" creationId="{0A95E8F0-C14D-EE93-6D24-5E33452BAE99}"/>
          </ac:spMkLst>
        </pc:spChg>
        <pc:spChg chg="mod">
          <ac:chgData name="SATO Ryo(佐藤 諒)" userId="eaa7c7b5-97cd-46b2-9955-9b34cdd109d4" providerId="ADAL" clId="{602717B0-E401-4750-9A5F-29766D2E538D}" dt="2025-07-07T08:44:50.130" v="840" actId="1076"/>
          <ac:spMkLst>
            <pc:docMk/>
            <pc:sldMk cId="573911195" sldId="269"/>
            <ac:spMk id="3" creationId="{4F5D7FAC-7A25-A989-651B-2F68587934E8}"/>
          </ac:spMkLst>
        </pc:spChg>
        <pc:spChg chg="mod">
          <ac:chgData name="SATO Ryo(佐藤 諒)" userId="eaa7c7b5-97cd-46b2-9955-9b34cdd109d4" providerId="ADAL" clId="{602717B0-E401-4750-9A5F-29766D2E538D}" dt="2025-07-07T08:37:30.764" v="716" actId="1076"/>
          <ac:spMkLst>
            <pc:docMk/>
            <pc:sldMk cId="573911195" sldId="269"/>
            <ac:spMk id="4" creationId="{9FF12966-A76B-0626-904A-F7FF6DEC161B}"/>
          </ac:spMkLst>
        </pc:spChg>
        <pc:spChg chg="mod">
          <ac:chgData name="SATO Ryo(佐藤 諒)" userId="eaa7c7b5-97cd-46b2-9955-9b34cdd109d4" providerId="ADAL" clId="{602717B0-E401-4750-9A5F-29766D2E538D}" dt="2025-07-07T09:11:30.786" v="1022"/>
          <ac:spMkLst>
            <pc:docMk/>
            <pc:sldMk cId="573911195" sldId="269"/>
            <ac:spMk id="5" creationId="{A9E5BEA1-62C4-2C89-1BC8-246FA6787A1B}"/>
          </ac:spMkLst>
        </pc:spChg>
        <pc:spChg chg="add mod">
          <ac:chgData name="SATO Ryo(佐藤 諒)" userId="eaa7c7b5-97cd-46b2-9955-9b34cdd109d4" providerId="ADAL" clId="{602717B0-E401-4750-9A5F-29766D2E538D}" dt="2025-07-07T08:47:45.964" v="872" actId="1076"/>
          <ac:spMkLst>
            <pc:docMk/>
            <pc:sldMk cId="573911195" sldId="269"/>
            <ac:spMk id="6" creationId="{6C9285C9-4499-C241-8C9E-9C2DD5E331FD}"/>
          </ac:spMkLst>
        </pc:spChg>
        <pc:spChg chg="mod">
          <ac:chgData name="SATO Ryo(佐藤 諒)" userId="eaa7c7b5-97cd-46b2-9955-9b34cdd109d4" providerId="ADAL" clId="{602717B0-E401-4750-9A5F-29766D2E538D}" dt="2025-07-07T08:37:34.131" v="717" actId="1076"/>
          <ac:spMkLst>
            <pc:docMk/>
            <pc:sldMk cId="573911195" sldId="269"/>
            <ac:spMk id="7" creationId="{B5491F4C-0DE9-4BA1-580A-D5D84819B1B6}"/>
          </ac:spMkLst>
        </pc:spChg>
        <pc:spChg chg="add mod">
          <ac:chgData name="SATO Ryo(佐藤 諒)" userId="eaa7c7b5-97cd-46b2-9955-9b34cdd109d4" providerId="ADAL" clId="{602717B0-E401-4750-9A5F-29766D2E538D}" dt="2025-07-07T08:37:38.194" v="718" actId="1076"/>
          <ac:spMkLst>
            <pc:docMk/>
            <pc:sldMk cId="573911195" sldId="269"/>
            <ac:spMk id="9" creationId="{300EC91F-D0A1-D452-A6BA-A67226B51C56}"/>
          </ac:spMkLst>
        </pc:spChg>
        <pc:spChg chg="add mod">
          <ac:chgData name="SATO Ryo(佐藤 諒)" userId="eaa7c7b5-97cd-46b2-9955-9b34cdd109d4" providerId="ADAL" clId="{602717B0-E401-4750-9A5F-29766D2E538D}" dt="2025-07-07T08:37:10.275" v="713" actId="20577"/>
          <ac:spMkLst>
            <pc:docMk/>
            <pc:sldMk cId="573911195" sldId="269"/>
            <ac:spMk id="10" creationId="{C87D21F9-52A1-D731-978C-6C223EBF9B23}"/>
          </ac:spMkLst>
        </pc:spChg>
        <pc:spChg chg="add mod">
          <ac:chgData name="SATO Ryo(佐藤 諒)" userId="eaa7c7b5-97cd-46b2-9955-9b34cdd109d4" providerId="ADAL" clId="{602717B0-E401-4750-9A5F-29766D2E538D}" dt="2025-07-07T08:48:07.038" v="874" actId="1076"/>
          <ac:spMkLst>
            <pc:docMk/>
            <pc:sldMk cId="573911195" sldId="269"/>
            <ac:spMk id="11" creationId="{864A2051-DFF1-837E-78B6-3FA206748CC2}"/>
          </ac:spMkLst>
        </pc:spChg>
        <pc:spChg chg="add mod">
          <ac:chgData name="SATO Ryo(佐藤 諒)" userId="eaa7c7b5-97cd-46b2-9955-9b34cdd109d4" providerId="ADAL" clId="{602717B0-E401-4750-9A5F-29766D2E538D}" dt="2025-07-07T08:47:39.299" v="871" actId="1076"/>
          <ac:spMkLst>
            <pc:docMk/>
            <pc:sldMk cId="573911195" sldId="269"/>
            <ac:spMk id="12" creationId="{1216EB69-FC7A-64BD-DEFB-38191A5E2636}"/>
          </ac:spMkLst>
        </pc:spChg>
        <pc:spChg chg="add mod">
          <ac:chgData name="SATO Ryo(佐藤 諒)" userId="eaa7c7b5-97cd-46b2-9955-9b34cdd109d4" providerId="ADAL" clId="{602717B0-E401-4750-9A5F-29766D2E538D}" dt="2025-07-07T08:37:55.880" v="720" actId="1076"/>
          <ac:spMkLst>
            <pc:docMk/>
            <pc:sldMk cId="573911195" sldId="269"/>
            <ac:spMk id="13" creationId="{963CAF36-F668-7FE8-C015-DD7F0031A223}"/>
          </ac:spMkLst>
        </pc:spChg>
        <pc:spChg chg="add mod">
          <ac:chgData name="SATO Ryo(佐藤 諒)" userId="eaa7c7b5-97cd-46b2-9955-9b34cdd109d4" providerId="ADAL" clId="{602717B0-E401-4750-9A5F-29766D2E538D}" dt="2025-07-07T08:40:48.385" v="819"/>
          <ac:spMkLst>
            <pc:docMk/>
            <pc:sldMk cId="573911195" sldId="269"/>
            <ac:spMk id="14" creationId="{7190419D-EC5E-8BBB-DA2B-AD13D772EC62}"/>
          </ac:spMkLst>
        </pc:spChg>
        <pc:spChg chg="add mod">
          <ac:chgData name="SATO Ryo(佐藤 諒)" userId="eaa7c7b5-97cd-46b2-9955-9b34cdd109d4" providerId="ADAL" clId="{602717B0-E401-4750-9A5F-29766D2E538D}" dt="2025-07-07T08:40:48.385" v="819"/>
          <ac:spMkLst>
            <pc:docMk/>
            <pc:sldMk cId="573911195" sldId="269"/>
            <ac:spMk id="15" creationId="{26A54F2B-C5B7-F1D2-9DD1-A5F5AB826B9D}"/>
          </ac:spMkLst>
        </pc:spChg>
        <pc:spChg chg="add mod">
          <ac:chgData name="SATO Ryo(佐藤 諒)" userId="eaa7c7b5-97cd-46b2-9955-9b34cdd109d4" providerId="ADAL" clId="{602717B0-E401-4750-9A5F-29766D2E538D}" dt="2025-07-07T08:40:48.385" v="819"/>
          <ac:spMkLst>
            <pc:docMk/>
            <pc:sldMk cId="573911195" sldId="269"/>
            <ac:spMk id="16" creationId="{4CBF51EE-E753-7409-E767-CD28270024DC}"/>
          </ac:spMkLst>
        </pc:spChg>
        <pc:spChg chg="add mod">
          <ac:chgData name="SATO Ryo(佐藤 諒)" userId="eaa7c7b5-97cd-46b2-9955-9b34cdd109d4" providerId="ADAL" clId="{602717B0-E401-4750-9A5F-29766D2E538D}" dt="2025-07-07T08:40:48.732" v="820"/>
          <ac:spMkLst>
            <pc:docMk/>
            <pc:sldMk cId="573911195" sldId="269"/>
            <ac:spMk id="17" creationId="{936D5C80-822E-F94D-EBA6-261A7E0755DC}"/>
          </ac:spMkLst>
        </pc:spChg>
        <pc:spChg chg="add mod">
          <ac:chgData name="SATO Ryo(佐藤 諒)" userId="eaa7c7b5-97cd-46b2-9955-9b34cdd109d4" providerId="ADAL" clId="{602717B0-E401-4750-9A5F-29766D2E538D}" dt="2025-07-07T08:40:48.732" v="820"/>
          <ac:spMkLst>
            <pc:docMk/>
            <pc:sldMk cId="573911195" sldId="269"/>
            <ac:spMk id="18" creationId="{51B2D452-992C-71E5-4D8A-E4C6BE6FB117}"/>
          </ac:spMkLst>
        </pc:spChg>
        <pc:spChg chg="add mod">
          <ac:chgData name="SATO Ryo(佐藤 諒)" userId="eaa7c7b5-97cd-46b2-9955-9b34cdd109d4" providerId="ADAL" clId="{602717B0-E401-4750-9A5F-29766D2E538D}" dt="2025-07-07T08:40:48.732" v="820"/>
          <ac:spMkLst>
            <pc:docMk/>
            <pc:sldMk cId="573911195" sldId="269"/>
            <ac:spMk id="19" creationId="{03ACA245-B19E-D6AF-CDCC-A34F64C44EA3}"/>
          </ac:spMkLst>
        </pc:spChg>
        <pc:spChg chg="add mod">
          <ac:chgData name="SATO Ryo(佐藤 諒)" userId="eaa7c7b5-97cd-46b2-9955-9b34cdd109d4" providerId="ADAL" clId="{602717B0-E401-4750-9A5F-29766D2E538D}" dt="2025-07-07T08:41:12.779" v="822" actId="1076"/>
          <ac:spMkLst>
            <pc:docMk/>
            <pc:sldMk cId="573911195" sldId="269"/>
            <ac:spMk id="20" creationId="{50BD3A75-47EB-9AFA-DEA7-C2A7BB1902EF}"/>
          </ac:spMkLst>
        </pc:spChg>
        <pc:spChg chg="add mod">
          <ac:chgData name="SATO Ryo(佐藤 諒)" userId="eaa7c7b5-97cd-46b2-9955-9b34cdd109d4" providerId="ADAL" clId="{602717B0-E401-4750-9A5F-29766D2E538D}" dt="2025-07-07T08:42:59.444" v="826" actId="1076"/>
          <ac:spMkLst>
            <pc:docMk/>
            <pc:sldMk cId="573911195" sldId="269"/>
            <ac:spMk id="21" creationId="{111BA658-4561-D5C7-BA05-B5838E1BAD02}"/>
          </ac:spMkLst>
        </pc:spChg>
        <pc:spChg chg="add del mod">
          <ac:chgData name="SATO Ryo(佐藤 諒)" userId="eaa7c7b5-97cd-46b2-9955-9b34cdd109d4" providerId="ADAL" clId="{602717B0-E401-4750-9A5F-29766D2E538D}" dt="2025-07-07T08:43:20.775" v="832" actId="478"/>
          <ac:spMkLst>
            <pc:docMk/>
            <pc:sldMk cId="573911195" sldId="269"/>
            <ac:spMk id="24" creationId="{B4A40DA1-E1D0-3687-CD48-23D02D8EA339}"/>
          </ac:spMkLst>
        </pc:spChg>
        <pc:spChg chg="add del mod">
          <ac:chgData name="SATO Ryo(佐藤 諒)" userId="eaa7c7b5-97cd-46b2-9955-9b34cdd109d4" providerId="ADAL" clId="{602717B0-E401-4750-9A5F-29766D2E538D}" dt="2025-07-07T08:43:16.595" v="830" actId="478"/>
          <ac:spMkLst>
            <pc:docMk/>
            <pc:sldMk cId="573911195" sldId="269"/>
            <ac:spMk id="25" creationId="{DAFB3700-4EC8-0189-5AD0-688D61F478BC}"/>
          </ac:spMkLst>
        </pc:spChg>
        <pc:graphicFrameChg chg="del">
          <ac:chgData name="SATO Ryo(佐藤 諒)" userId="eaa7c7b5-97cd-46b2-9955-9b34cdd109d4" providerId="ADAL" clId="{602717B0-E401-4750-9A5F-29766D2E538D}" dt="2025-07-07T08:29:41.916" v="574" actId="478"/>
          <ac:graphicFrameMkLst>
            <pc:docMk/>
            <pc:sldMk cId="573911195" sldId="269"/>
            <ac:graphicFrameMk id="8" creationId="{C0C5DAAE-01B3-561F-448C-B563CABE223E}"/>
          </ac:graphicFrameMkLst>
        </pc:graphicFrameChg>
        <pc:cxnChg chg="add mod">
          <ac:chgData name="SATO Ryo(佐藤 諒)" userId="eaa7c7b5-97cd-46b2-9955-9b34cdd109d4" providerId="ADAL" clId="{602717B0-E401-4750-9A5F-29766D2E538D}" dt="2025-07-07T08:44:31.988" v="838" actId="14100"/>
          <ac:cxnSpMkLst>
            <pc:docMk/>
            <pc:sldMk cId="573911195" sldId="269"/>
            <ac:cxnSpMk id="23" creationId="{067E2760-840D-53A5-AD82-A67D918C65DA}"/>
          </ac:cxnSpMkLst>
        </pc:cxnChg>
        <pc:cxnChg chg="add mod">
          <ac:chgData name="SATO Ryo(佐藤 諒)" userId="eaa7c7b5-97cd-46b2-9955-9b34cdd109d4" providerId="ADAL" clId="{602717B0-E401-4750-9A5F-29766D2E538D}" dt="2025-07-07T08:44:10.087" v="836" actId="14100"/>
          <ac:cxnSpMkLst>
            <pc:docMk/>
            <pc:sldMk cId="573911195" sldId="269"/>
            <ac:cxnSpMk id="27" creationId="{3AF9B1B9-9CA0-10F1-D029-07C8E5349901}"/>
          </ac:cxnSpMkLst>
        </pc:cxnChg>
        <pc:cxnChg chg="add mod">
          <ac:chgData name="SATO Ryo(佐藤 諒)" userId="eaa7c7b5-97cd-46b2-9955-9b34cdd109d4" providerId="ADAL" clId="{602717B0-E401-4750-9A5F-29766D2E538D}" dt="2025-07-07T08:44:36.793" v="839" actId="14100"/>
          <ac:cxnSpMkLst>
            <pc:docMk/>
            <pc:sldMk cId="573911195" sldId="269"/>
            <ac:cxnSpMk id="29" creationId="{847D26CE-1856-5DF7-5241-D8C4E45CFEE2}"/>
          </ac:cxnSpMkLst>
        </pc:cxnChg>
      </pc:sldChg>
      <pc:sldChg chg="addSp delSp modSp mod">
        <pc:chgData name="SATO Ryo(佐藤 諒)" userId="eaa7c7b5-97cd-46b2-9955-9b34cdd109d4" providerId="ADAL" clId="{602717B0-E401-4750-9A5F-29766D2E538D}" dt="2025-07-07T08:56:35.877" v="884" actId="113"/>
        <pc:sldMkLst>
          <pc:docMk/>
          <pc:sldMk cId="3991335075" sldId="270"/>
        </pc:sldMkLst>
        <pc:spChg chg="del">
          <ac:chgData name="SATO Ryo(佐藤 諒)" userId="eaa7c7b5-97cd-46b2-9955-9b34cdd109d4" providerId="ADAL" clId="{602717B0-E401-4750-9A5F-29766D2E538D}" dt="2025-07-07T07:10:25.509" v="88" actId="478"/>
          <ac:spMkLst>
            <pc:docMk/>
            <pc:sldMk cId="3991335075" sldId="270"/>
            <ac:spMk id="2" creationId="{5350D8F2-1F19-2DB0-2D97-662A58A9F90B}"/>
          </ac:spMkLst>
        </pc:spChg>
        <pc:spChg chg="add del">
          <ac:chgData name="SATO Ryo(佐藤 諒)" userId="eaa7c7b5-97cd-46b2-9955-9b34cdd109d4" providerId="ADAL" clId="{602717B0-E401-4750-9A5F-29766D2E538D}" dt="2025-07-07T07:42:10.206" v="346" actId="478"/>
          <ac:spMkLst>
            <pc:docMk/>
            <pc:sldMk cId="3991335075" sldId="270"/>
            <ac:spMk id="4" creationId="{72E03D1B-FA5D-3F2D-1BA8-567F19E2D2D2}"/>
          </ac:spMkLst>
        </pc:spChg>
        <pc:spChg chg="mod">
          <ac:chgData name="SATO Ryo(佐藤 諒)" userId="eaa7c7b5-97cd-46b2-9955-9b34cdd109d4" providerId="ADAL" clId="{602717B0-E401-4750-9A5F-29766D2E538D}" dt="2025-07-07T08:56:35.877" v="884" actId="113"/>
          <ac:spMkLst>
            <pc:docMk/>
            <pc:sldMk cId="3991335075" sldId="270"/>
            <ac:spMk id="5" creationId="{A9E5BEA1-62C4-2C89-1BC8-246FA6787A1B}"/>
          </ac:spMkLst>
        </pc:spChg>
        <pc:spChg chg="add mod">
          <ac:chgData name="SATO Ryo(佐藤 諒)" userId="eaa7c7b5-97cd-46b2-9955-9b34cdd109d4" providerId="ADAL" clId="{602717B0-E401-4750-9A5F-29766D2E538D}" dt="2025-07-07T07:41:17.980" v="343" actId="20577"/>
          <ac:spMkLst>
            <pc:docMk/>
            <pc:sldMk cId="3991335075" sldId="270"/>
            <ac:spMk id="6" creationId="{668D7E8D-CF02-3CFE-254E-DE861E08844D}"/>
          </ac:spMkLst>
        </pc:spChg>
        <pc:spChg chg="add mod">
          <ac:chgData name="SATO Ryo(佐藤 諒)" userId="eaa7c7b5-97cd-46b2-9955-9b34cdd109d4" providerId="ADAL" clId="{602717B0-E401-4750-9A5F-29766D2E538D}" dt="2025-07-07T07:41:32.408" v="345" actId="20577"/>
          <ac:spMkLst>
            <pc:docMk/>
            <pc:sldMk cId="3991335075" sldId="270"/>
            <ac:spMk id="7" creationId="{85C34BFC-6247-A238-135D-710AA6571A7D}"/>
          </ac:spMkLst>
        </pc:spChg>
        <pc:graphicFrameChg chg="mod modGraphic">
          <ac:chgData name="SATO Ryo(佐藤 諒)" userId="eaa7c7b5-97cd-46b2-9955-9b34cdd109d4" providerId="ADAL" clId="{602717B0-E401-4750-9A5F-29766D2E538D}" dt="2025-07-07T07:39:51.191" v="323" actId="1076"/>
          <ac:graphicFrameMkLst>
            <pc:docMk/>
            <pc:sldMk cId="3991335075" sldId="270"/>
            <ac:graphicFrameMk id="8" creationId="{6A2FBA4E-99E2-126B-AF23-DD9707521081}"/>
          </ac:graphicFrameMkLst>
        </pc:graphicFrameChg>
        <pc:graphicFrameChg chg="add mod modGraphic">
          <ac:chgData name="SATO Ryo(佐藤 諒)" userId="eaa7c7b5-97cd-46b2-9955-9b34cdd109d4" providerId="ADAL" clId="{602717B0-E401-4750-9A5F-29766D2E538D}" dt="2025-07-07T07:42:37.713" v="355" actId="2165"/>
          <ac:graphicFrameMkLst>
            <pc:docMk/>
            <pc:sldMk cId="3991335075" sldId="270"/>
            <ac:graphicFrameMk id="9" creationId="{E1C1C8C2-23B9-D302-B264-C1E8792DCEE9}"/>
          </ac:graphicFrameMkLst>
        </pc:graphicFrameChg>
      </pc:sldChg>
      <pc:sldChg chg="addSp delSp modSp mod">
        <pc:chgData name="SATO Ryo(佐藤 諒)" userId="eaa7c7b5-97cd-46b2-9955-9b34cdd109d4" providerId="ADAL" clId="{602717B0-E401-4750-9A5F-29766D2E538D}" dt="2025-07-07T09:19:52.420" v="1054" actId="207"/>
        <pc:sldMkLst>
          <pc:docMk/>
          <pc:sldMk cId="1359914085" sldId="271"/>
        </pc:sldMkLst>
        <pc:spChg chg="mod">
          <ac:chgData name="SATO Ryo(佐藤 諒)" userId="eaa7c7b5-97cd-46b2-9955-9b34cdd109d4" providerId="ADAL" clId="{602717B0-E401-4750-9A5F-29766D2E538D}" dt="2025-07-07T09:19:31.006" v="1053" actId="1076"/>
          <ac:spMkLst>
            <pc:docMk/>
            <pc:sldMk cId="1359914085" sldId="271"/>
            <ac:spMk id="2" creationId="{5627A1DE-0A53-CDAE-4185-8DEF3C533F5F}"/>
          </ac:spMkLst>
        </pc:spChg>
        <pc:spChg chg="mod">
          <ac:chgData name="SATO Ryo(佐藤 諒)" userId="eaa7c7b5-97cd-46b2-9955-9b34cdd109d4" providerId="ADAL" clId="{602717B0-E401-4750-9A5F-29766D2E538D}" dt="2025-07-07T09:19:52.420" v="1054" actId="207"/>
          <ac:spMkLst>
            <pc:docMk/>
            <pc:sldMk cId="1359914085" sldId="271"/>
            <ac:spMk id="3" creationId="{1BA53392-536B-E9CE-9564-BEEF16A3FB8E}"/>
          </ac:spMkLst>
        </pc:spChg>
        <pc:spChg chg="del">
          <ac:chgData name="SATO Ryo(佐藤 諒)" userId="eaa7c7b5-97cd-46b2-9955-9b34cdd109d4" providerId="ADAL" clId="{602717B0-E401-4750-9A5F-29766D2E538D}" dt="2025-07-07T07:48:21.805" v="356" actId="478"/>
          <ac:spMkLst>
            <pc:docMk/>
            <pc:sldMk cId="1359914085" sldId="271"/>
            <ac:spMk id="4" creationId="{B89485C2-E7DA-5BF7-BD38-2AB80788C9AF}"/>
          </ac:spMkLst>
        </pc:spChg>
        <pc:spChg chg="mod">
          <ac:chgData name="SATO Ryo(佐藤 諒)" userId="eaa7c7b5-97cd-46b2-9955-9b34cdd109d4" providerId="ADAL" clId="{602717B0-E401-4750-9A5F-29766D2E538D}" dt="2025-07-07T08:56:42.013" v="885" actId="113"/>
          <ac:spMkLst>
            <pc:docMk/>
            <pc:sldMk cId="1359914085" sldId="271"/>
            <ac:spMk id="5" creationId="{A9E5BEA1-62C4-2C89-1BC8-246FA6787A1B}"/>
          </ac:spMkLst>
        </pc:spChg>
        <pc:spChg chg="add mod">
          <ac:chgData name="SATO Ryo(佐藤 諒)" userId="eaa7c7b5-97cd-46b2-9955-9b34cdd109d4" providerId="ADAL" clId="{602717B0-E401-4750-9A5F-29766D2E538D}" dt="2025-07-07T07:55:08.387" v="527"/>
          <ac:spMkLst>
            <pc:docMk/>
            <pc:sldMk cId="1359914085" sldId="271"/>
            <ac:spMk id="7" creationId="{4AEAF97C-B65F-2106-C565-B939EF0C6385}"/>
          </ac:spMkLst>
        </pc:spChg>
        <pc:spChg chg="add mod">
          <ac:chgData name="SATO Ryo(佐藤 諒)" userId="eaa7c7b5-97cd-46b2-9955-9b34cdd109d4" providerId="ADAL" clId="{602717B0-E401-4750-9A5F-29766D2E538D}" dt="2025-07-07T07:55:21.515" v="530" actId="1076"/>
          <ac:spMkLst>
            <pc:docMk/>
            <pc:sldMk cId="1359914085" sldId="271"/>
            <ac:spMk id="9" creationId="{035F3DF0-0BE9-B062-4DC9-89D1EB07C30A}"/>
          </ac:spMkLst>
        </pc:spChg>
        <pc:spChg chg="add mod">
          <ac:chgData name="SATO Ryo(佐藤 諒)" userId="eaa7c7b5-97cd-46b2-9955-9b34cdd109d4" providerId="ADAL" clId="{602717B0-E401-4750-9A5F-29766D2E538D}" dt="2025-07-07T08:00:02.755" v="572" actId="1076"/>
          <ac:spMkLst>
            <pc:docMk/>
            <pc:sldMk cId="1359914085" sldId="271"/>
            <ac:spMk id="10" creationId="{E694C452-4A5F-D17B-55C4-6CAA4AEF4910}"/>
          </ac:spMkLst>
        </pc:spChg>
        <pc:spChg chg="add del mod">
          <ac:chgData name="SATO Ryo(佐藤 諒)" userId="eaa7c7b5-97cd-46b2-9955-9b34cdd109d4" providerId="ADAL" clId="{602717B0-E401-4750-9A5F-29766D2E538D}" dt="2025-07-07T07:57:37.302" v="546" actId="478"/>
          <ac:spMkLst>
            <pc:docMk/>
            <pc:sldMk cId="1359914085" sldId="271"/>
            <ac:spMk id="11" creationId="{47AE8988-609F-9555-1AAE-2DFD87ACFD9E}"/>
          </ac:spMkLst>
        </pc:spChg>
        <pc:spChg chg="add mod">
          <ac:chgData name="SATO Ryo(佐藤 諒)" userId="eaa7c7b5-97cd-46b2-9955-9b34cdd109d4" providerId="ADAL" clId="{602717B0-E401-4750-9A5F-29766D2E538D}" dt="2025-07-07T08:00:08.308" v="573" actId="1076"/>
          <ac:spMkLst>
            <pc:docMk/>
            <pc:sldMk cId="1359914085" sldId="271"/>
            <ac:spMk id="13" creationId="{8F5C220C-410B-B93F-9FF0-B98096BEF489}"/>
          </ac:spMkLst>
        </pc:spChg>
        <pc:spChg chg="add mod">
          <ac:chgData name="SATO Ryo(佐藤 諒)" userId="eaa7c7b5-97cd-46b2-9955-9b34cdd109d4" providerId="ADAL" clId="{602717B0-E401-4750-9A5F-29766D2E538D}" dt="2025-07-07T07:59:14.896" v="567" actId="1076"/>
          <ac:spMkLst>
            <pc:docMk/>
            <pc:sldMk cId="1359914085" sldId="271"/>
            <ac:spMk id="14" creationId="{49A6B724-F117-A7BD-7F42-27E6B66C5620}"/>
          </ac:spMkLst>
        </pc:spChg>
        <pc:spChg chg="add mod">
          <ac:chgData name="SATO Ryo(佐藤 諒)" userId="eaa7c7b5-97cd-46b2-9955-9b34cdd109d4" providerId="ADAL" clId="{602717B0-E401-4750-9A5F-29766D2E538D}" dt="2025-07-07T07:59:14.896" v="567" actId="1076"/>
          <ac:spMkLst>
            <pc:docMk/>
            <pc:sldMk cId="1359914085" sldId="271"/>
            <ac:spMk id="15" creationId="{5AEA4C14-89C9-AF29-6E2D-170E8029DC97}"/>
          </ac:spMkLst>
        </pc:spChg>
        <pc:graphicFrameChg chg="add mod modGraphic">
          <ac:chgData name="SATO Ryo(佐藤 諒)" userId="eaa7c7b5-97cd-46b2-9955-9b34cdd109d4" providerId="ADAL" clId="{602717B0-E401-4750-9A5F-29766D2E538D}" dt="2025-07-07T07:54:20.862" v="522"/>
          <ac:graphicFrameMkLst>
            <pc:docMk/>
            <pc:sldMk cId="1359914085" sldId="271"/>
            <ac:graphicFrameMk id="6" creationId="{D4489689-3B10-5A41-0AEC-D5037C59902C}"/>
          </ac:graphicFrameMkLst>
        </pc:graphicFrameChg>
        <pc:graphicFrameChg chg="add mod">
          <ac:chgData name="SATO Ryo(佐藤 諒)" userId="eaa7c7b5-97cd-46b2-9955-9b34cdd109d4" providerId="ADAL" clId="{602717B0-E401-4750-9A5F-29766D2E538D}" dt="2025-07-07T07:54:56.135" v="525" actId="1076"/>
          <ac:graphicFrameMkLst>
            <pc:docMk/>
            <pc:sldMk cId="1359914085" sldId="271"/>
            <ac:graphicFrameMk id="8" creationId="{601ECCF4-7232-F653-3B7A-EC330D14943A}"/>
          </ac:graphicFrameMkLst>
        </pc:graphicFrameChg>
        <pc:graphicFrameChg chg="del">
          <ac:chgData name="SATO Ryo(佐藤 諒)" userId="eaa7c7b5-97cd-46b2-9955-9b34cdd109d4" providerId="ADAL" clId="{602717B0-E401-4750-9A5F-29766D2E538D}" dt="2025-07-07T07:49:50.832" v="357" actId="478"/>
          <ac:graphicFrameMkLst>
            <pc:docMk/>
            <pc:sldMk cId="1359914085" sldId="271"/>
            <ac:graphicFrameMk id="12" creationId="{3F9BB261-D1DE-D120-7CCC-5005A001EECF}"/>
          </ac:graphicFrameMkLst>
        </pc:graphicFrameChg>
        <pc:cxnChg chg="add del">
          <ac:chgData name="SATO Ryo(佐藤 諒)" userId="eaa7c7b5-97cd-46b2-9955-9b34cdd109d4" providerId="ADAL" clId="{602717B0-E401-4750-9A5F-29766D2E538D}" dt="2025-07-07T09:17:55.807" v="1042" actId="478"/>
          <ac:cxnSpMkLst>
            <pc:docMk/>
            <pc:sldMk cId="1359914085" sldId="271"/>
            <ac:cxnSpMk id="17" creationId="{10E1BA51-0FC3-5BD5-2049-1F25E1A8D00B}"/>
          </ac:cxnSpMkLst>
        </pc:cxnChg>
        <pc:cxnChg chg="add del">
          <ac:chgData name="SATO Ryo(佐藤 諒)" userId="eaa7c7b5-97cd-46b2-9955-9b34cdd109d4" providerId="ADAL" clId="{602717B0-E401-4750-9A5F-29766D2E538D}" dt="2025-07-07T09:18:14.654" v="1044" actId="478"/>
          <ac:cxnSpMkLst>
            <pc:docMk/>
            <pc:sldMk cId="1359914085" sldId="271"/>
            <ac:cxnSpMk id="19" creationId="{247DC9CF-8EB0-2F5D-C289-70D2BE4F48F8}"/>
          </ac:cxnSpMkLst>
        </pc:cxnChg>
        <pc:cxnChg chg="add mod">
          <ac:chgData name="SATO Ryo(佐藤 諒)" userId="eaa7c7b5-97cd-46b2-9955-9b34cdd109d4" providerId="ADAL" clId="{602717B0-E401-4750-9A5F-29766D2E538D}" dt="2025-07-07T09:18:59.538" v="1048" actId="1076"/>
          <ac:cxnSpMkLst>
            <pc:docMk/>
            <pc:sldMk cId="1359914085" sldId="271"/>
            <ac:cxnSpMk id="21" creationId="{2C9CA930-7F6E-087E-7FAD-3B72721C16BF}"/>
          </ac:cxnSpMkLst>
        </pc:cxnChg>
        <pc:cxnChg chg="add mod">
          <ac:chgData name="SATO Ryo(佐藤 諒)" userId="eaa7c7b5-97cd-46b2-9955-9b34cdd109d4" providerId="ADAL" clId="{602717B0-E401-4750-9A5F-29766D2E538D}" dt="2025-07-07T09:18:50.625" v="1047" actId="1076"/>
          <ac:cxnSpMkLst>
            <pc:docMk/>
            <pc:sldMk cId="1359914085" sldId="271"/>
            <ac:cxnSpMk id="22" creationId="{B55E7E61-2F1B-B0D9-2F63-06914D7B0308}"/>
          </ac:cxnSpMkLst>
        </pc:cxnChg>
        <pc:cxnChg chg="add mod">
          <ac:chgData name="SATO Ryo(佐藤 諒)" userId="eaa7c7b5-97cd-46b2-9955-9b34cdd109d4" providerId="ADAL" clId="{602717B0-E401-4750-9A5F-29766D2E538D}" dt="2025-07-07T09:19:24.185" v="1052" actId="14100"/>
          <ac:cxnSpMkLst>
            <pc:docMk/>
            <pc:sldMk cId="1359914085" sldId="271"/>
            <ac:cxnSpMk id="23" creationId="{D52C1CCA-30D7-5217-30C6-4AF6CD47ABC0}"/>
          </ac:cxnSpMkLst>
        </pc:cxnChg>
      </pc:sldChg>
      <pc:sldChg chg="addSp delSp modSp mod">
        <pc:chgData name="SATO Ryo(佐藤 諒)" userId="eaa7c7b5-97cd-46b2-9955-9b34cdd109d4" providerId="ADAL" clId="{602717B0-E401-4750-9A5F-29766D2E538D}" dt="2025-07-07T08:53:28.337" v="879" actId="13926"/>
        <pc:sldMkLst>
          <pc:docMk/>
          <pc:sldMk cId="1997945613" sldId="273"/>
        </pc:sldMkLst>
        <pc:spChg chg="add mod">
          <ac:chgData name="SATO Ryo(佐藤 諒)" userId="eaa7c7b5-97cd-46b2-9955-9b34cdd109d4" providerId="ADAL" clId="{602717B0-E401-4750-9A5F-29766D2E538D}" dt="2025-07-07T07:04:51.355" v="79"/>
          <ac:spMkLst>
            <pc:docMk/>
            <pc:sldMk cId="1997945613" sldId="273"/>
            <ac:spMk id="3" creationId="{635CAB2A-B01A-EED0-981A-B7206C9F17B8}"/>
          </ac:spMkLst>
        </pc:spChg>
        <pc:spChg chg="mod">
          <ac:chgData name="SATO Ryo(佐藤 諒)" userId="eaa7c7b5-97cd-46b2-9955-9b34cdd109d4" providerId="ADAL" clId="{602717B0-E401-4750-9A5F-29766D2E538D}" dt="2025-07-07T08:53:28.337" v="879" actId="13926"/>
          <ac:spMkLst>
            <pc:docMk/>
            <pc:sldMk cId="1997945613" sldId="273"/>
            <ac:spMk id="10" creationId="{9868FF9E-9ECF-CA1B-0DE2-63F620BA5D7E}"/>
          </ac:spMkLst>
        </pc:spChg>
        <pc:spChg chg="del">
          <ac:chgData name="SATO Ryo(佐藤 諒)" userId="eaa7c7b5-97cd-46b2-9955-9b34cdd109d4" providerId="ADAL" clId="{602717B0-E401-4750-9A5F-29766D2E538D}" dt="2025-07-07T07:04:50.500" v="78" actId="478"/>
          <ac:spMkLst>
            <pc:docMk/>
            <pc:sldMk cId="1997945613" sldId="273"/>
            <ac:spMk id="12" creationId="{3CF4C6D7-A128-32EE-D6BB-F2CDA904B203}"/>
          </ac:spMkLst>
        </pc:spChg>
        <pc:spChg chg="mod">
          <ac:chgData name="SATO Ryo(佐藤 諒)" userId="eaa7c7b5-97cd-46b2-9955-9b34cdd109d4" providerId="ADAL" clId="{602717B0-E401-4750-9A5F-29766D2E538D}" dt="2025-07-07T08:40:03.492" v="812" actId="20577"/>
          <ac:spMkLst>
            <pc:docMk/>
            <pc:sldMk cId="1997945613" sldId="273"/>
            <ac:spMk id="18" creationId="{7F2E758A-4723-AFDA-F0FF-A5B5D1073107}"/>
          </ac:spMkLst>
        </pc:spChg>
        <pc:spChg chg="mod">
          <ac:chgData name="SATO Ryo(佐藤 諒)" userId="eaa7c7b5-97cd-46b2-9955-9b34cdd109d4" providerId="ADAL" clId="{602717B0-E401-4750-9A5F-29766D2E538D}" dt="2025-07-07T08:40:04.992" v="813" actId="20577"/>
          <ac:spMkLst>
            <pc:docMk/>
            <pc:sldMk cId="1997945613" sldId="273"/>
            <ac:spMk id="21" creationId="{312E31A3-481E-5C6B-9831-246F8E391BDB}"/>
          </ac:spMkLst>
        </pc:spChg>
        <pc:spChg chg="mod">
          <ac:chgData name="SATO Ryo(佐藤 諒)" userId="eaa7c7b5-97cd-46b2-9955-9b34cdd109d4" providerId="ADAL" clId="{602717B0-E401-4750-9A5F-29766D2E538D}" dt="2025-07-07T08:46:56.901" v="869" actId="115"/>
          <ac:spMkLst>
            <pc:docMk/>
            <pc:sldMk cId="1997945613" sldId="273"/>
            <ac:spMk id="33" creationId="{29AF1618-F890-F854-1DFA-B274999FCFF7}"/>
          </ac:spMkLst>
        </pc:spChg>
      </pc:sldChg>
      <pc:sldChg chg="addSp delSp modSp mod">
        <pc:chgData name="SATO Ryo(佐藤 諒)" userId="eaa7c7b5-97cd-46b2-9955-9b34cdd109d4" providerId="ADAL" clId="{602717B0-E401-4750-9A5F-29766D2E538D}" dt="2025-07-07T08:40:12.707" v="814" actId="20577"/>
        <pc:sldMkLst>
          <pc:docMk/>
          <pc:sldMk cId="1438466397" sldId="275"/>
        </pc:sldMkLst>
        <pc:spChg chg="add mod">
          <ac:chgData name="SATO Ryo(佐藤 諒)" userId="eaa7c7b5-97cd-46b2-9955-9b34cdd109d4" providerId="ADAL" clId="{602717B0-E401-4750-9A5F-29766D2E538D}" dt="2025-07-07T07:04:31.395" v="73"/>
          <ac:spMkLst>
            <pc:docMk/>
            <pc:sldMk cId="1438466397" sldId="275"/>
            <ac:spMk id="3" creationId="{B564D3BF-98F8-6B13-10D5-DA44CD9DDA00}"/>
          </ac:spMkLst>
        </pc:spChg>
        <pc:spChg chg="mod">
          <ac:chgData name="SATO Ryo(佐藤 諒)" userId="eaa7c7b5-97cd-46b2-9955-9b34cdd109d4" providerId="ADAL" clId="{602717B0-E401-4750-9A5F-29766D2E538D}" dt="2025-07-07T08:40:12.707" v="814" actId="20577"/>
          <ac:spMkLst>
            <pc:docMk/>
            <pc:sldMk cId="1438466397" sldId="275"/>
            <ac:spMk id="18" creationId="{7F2E758A-4723-AFDA-F0FF-A5B5D1073107}"/>
          </ac:spMkLst>
        </pc:spChg>
        <pc:spChg chg="del">
          <ac:chgData name="SATO Ryo(佐藤 諒)" userId="eaa7c7b5-97cd-46b2-9955-9b34cdd109d4" providerId="ADAL" clId="{602717B0-E401-4750-9A5F-29766D2E538D}" dt="2025-07-07T07:04:29.647" v="72" actId="478"/>
          <ac:spMkLst>
            <pc:docMk/>
            <pc:sldMk cId="1438466397" sldId="275"/>
            <ac:spMk id="19" creationId="{4504AE95-BB6B-1809-183D-F8EEE762C3CD}"/>
          </ac:spMkLst>
        </pc:spChg>
        <pc:spChg chg="mod">
          <ac:chgData name="SATO Ryo(佐藤 諒)" userId="eaa7c7b5-97cd-46b2-9955-9b34cdd109d4" providerId="ADAL" clId="{602717B0-E401-4750-9A5F-29766D2E538D}" dt="2025-07-07T06:39:20.020" v="14" actId="115"/>
          <ac:spMkLst>
            <pc:docMk/>
            <pc:sldMk cId="1438466397" sldId="275"/>
            <ac:spMk id="27" creationId="{0D28E253-C96D-2D94-3CA7-64B37BF8F52C}"/>
          </ac:spMkLst>
        </pc:spChg>
      </pc:sldChg>
      <pc:sldChg chg="addSp delSp modSp mod">
        <pc:chgData name="SATO Ryo(佐藤 諒)" userId="eaa7c7b5-97cd-46b2-9955-9b34cdd109d4" providerId="ADAL" clId="{602717B0-E401-4750-9A5F-29766D2E538D}" dt="2025-07-07T08:40:17.465" v="816" actId="20577"/>
        <pc:sldMkLst>
          <pc:docMk/>
          <pc:sldMk cId="858537711" sldId="276"/>
        </pc:sldMkLst>
        <pc:spChg chg="add mod">
          <ac:chgData name="SATO Ryo(佐藤 諒)" userId="eaa7c7b5-97cd-46b2-9955-9b34cdd109d4" providerId="ADAL" clId="{602717B0-E401-4750-9A5F-29766D2E538D}" dt="2025-07-07T07:04:25.384" v="71"/>
          <ac:spMkLst>
            <pc:docMk/>
            <pc:sldMk cId="858537711" sldId="276"/>
            <ac:spMk id="3" creationId="{D2BA22A4-85CA-9D66-7FE1-CC857354D74B}"/>
          </ac:spMkLst>
        </pc:spChg>
        <pc:spChg chg="del">
          <ac:chgData name="SATO Ryo(佐藤 諒)" userId="eaa7c7b5-97cd-46b2-9955-9b34cdd109d4" providerId="ADAL" clId="{602717B0-E401-4750-9A5F-29766D2E538D}" dt="2025-07-07T07:04:24.196" v="70" actId="478"/>
          <ac:spMkLst>
            <pc:docMk/>
            <pc:sldMk cId="858537711" sldId="276"/>
            <ac:spMk id="6" creationId="{C897A853-BC2E-BE4F-6736-F51A4CE4E7B1}"/>
          </ac:spMkLst>
        </pc:spChg>
        <pc:spChg chg="mod">
          <ac:chgData name="SATO Ryo(佐藤 諒)" userId="eaa7c7b5-97cd-46b2-9955-9b34cdd109d4" providerId="ADAL" clId="{602717B0-E401-4750-9A5F-29766D2E538D}" dt="2025-07-07T08:40:16.072" v="815" actId="20577"/>
          <ac:spMkLst>
            <pc:docMk/>
            <pc:sldMk cId="858537711" sldId="276"/>
            <ac:spMk id="18" creationId="{7F2E758A-4723-AFDA-F0FF-A5B5D1073107}"/>
          </ac:spMkLst>
        </pc:spChg>
        <pc:spChg chg="mod">
          <ac:chgData name="SATO Ryo(佐藤 諒)" userId="eaa7c7b5-97cd-46b2-9955-9b34cdd109d4" providerId="ADAL" clId="{602717B0-E401-4750-9A5F-29766D2E538D}" dt="2025-07-07T06:39:14.094" v="13" actId="115"/>
          <ac:spMkLst>
            <pc:docMk/>
            <pc:sldMk cId="858537711" sldId="276"/>
            <ac:spMk id="20" creationId="{8D38EC09-4324-D156-BAD5-E4EAFD0B5EEB}"/>
          </ac:spMkLst>
        </pc:spChg>
        <pc:spChg chg="mod">
          <ac:chgData name="SATO Ryo(佐藤 諒)" userId="eaa7c7b5-97cd-46b2-9955-9b34cdd109d4" providerId="ADAL" clId="{602717B0-E401-4750-9A5F-29766D2E538D}" dt="2025-07-07T08:40:17.465" v="816" actId="20577"/>
          <ac:spMkLst>
            <pc:docMk/>
            <pc:sldMk cId="858537711" sldId="276"/>
            <ac:spMk id="21" creationId="{312E31A3-481E-5C6B-9831-246F8E391BDB}"/>
          </ac:spMkLst>
        </pc:spChg>
      </pc:sldChg>
      <pc:sldChg chg="addSp delSp modSp mod">
        <pc:chgData name="SATO Ryo(佐藤 諒)" userId="eaa7c7b5-97cd-46b2-9955-9b34cdd109d4" providerId="ADAL" clId="{602717B0-E401-4750-9A5F-29766D2E538D}" dt="2025-07-07T08:40:24.311" v="818" actId="20577"/>
        <pc:sldMkLst>
          <pc:docMk/>
          <pc:sldMk cId="3722035828" sldId="277"/>
        </pc:sldMkLst>
        <pc:spChg chg="del">
          <ac:chgData name="SATO Ryo(佐藤 諒)" userId="eaa7c7b5-97cd-46b2-9955-9b34cdd109d4" providerId="ADAL" clId="{602717B0-E401-4750-9A5F-29766D2E538D}" dt="2025-07-07T07:04:16.905" v="68" actId="478"/>
          <ac:spMkLst>
            <pc:docMk/>
            <pc:sldMk cId="3722035828" sldId="277"/>
            <ac:spMk id="3" creationId="{60B37D04-850B-9212-C3B9-40CB60FB4D86}"/>
          </ac:spMkLst>
        </pc:spChg>
        <pc:spChg chg="mod">
          <ac:chgData name="SATO Ryo(佐藤 諒)" userId="eaa7c7b5-97cd-46b2-9955-9b34cdd109d4" providerId="ADAL" clId="{602717B0-E401-4750-9A5F-29766D2E538D}" dt="2025-07-07T06:39:07.462" v="12" actId="115"/>
          <ac:spMkLst>
            <pc:docMk/>
            <pc:sldMk cId="3722035828" sldId="277"/>
            <ac:spMk id="6" creationId="{926DB1D4-6F2B-1E30-3559-B7006A92E301}"/>
          </ac:spMkLst>
        </pc:spChg>
        <pc:spChg chg="add mod">
          <ac:chgData name="SATO Ryo(佐藤 諒)" userId="eaa7c7b5-97cd-46b2-9955-9b34cdd109d4" providerId="ADAL" clId="{602717B0-E401-4750-9A5F-29766D2E538D}" dt="2025-07-07T07:04:17.994" v="69"/>
          <ac:spMkLst>
            <pc:docMk/>
            <pc:sldMk cId="3722035828" sldId="277"/>
            <ac:spMk id="12" creationId="{D8A14B68-F88E-5ADD-50F7-E5D6265361AA}"/>
          </ac:spMkLst>
        </pc:spChg>
        <pc:spChg chg="mod">
          <ac:chgData name="SATO Ryo(佐藤 諒)" userId="eaa7c7b5-97cd-46b2-9955-9b34cdd109d4" providerId="ADAL" clId="{602717B0-E401-4750-9A5F-29766D2E538D}" dt="2025-07-07T08:40:22.803" v="817" actId="20577"/>
          <ac:spMkLst>
            <pc:docMk/>
            <pc:sldMk cId="3722035828" sldId="277"/>
            <ac:spMk id="18" creationId="{7F2E758A-4723-AFDA-F0FF-A5B5D1073107}"/>
          </ac:spMkLst>
        </pc:spChg>
        <pc:spChg chg="mod">
          <ac:chgData name="SATO Ryo(佐藤 諒)" userId="eaa7c7b5-97cd-46b2-9955-9b34cdd109d4" providerId="ADAL" clId="{602717B0-E401-4750-9A5F-29766D2E538D}" dt="2025-07-07T08:40:24.311" v="818" actId="20577"/>
          <ac:spMkLst>
            <pc:docMk/>
            <pc:sldMk cId="3722035828" sldId="277"/>
            <ac:spMk id="21" creationId="{312E31A3-481E-5C6B-9831-246F8E391B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57A4-259E-4DDC-9F43-390F564EC477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41477-30DD-4E36-8AE4-67140F9F3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05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1pPr>
    <a:lvl2pPr marL="308564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2pPr>
    <a:lvl3pPr marL="617129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3pPr>
    <a:lvl4pPr marL="925693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4pPr>
    <a:lvl5pPr marL="1234257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5pPr>
    <a:lvl6pPr marL="1542821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6pPr>
    <a:lvl7pPr marL="1851386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7pPr>
    <a:lvl8pPr marL="2159950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8pPr>
    <a:lvl9pPr marL="2468514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SC0001:</a:t>
            </a:r>
            <a:r>
              <a:rPr kumimoji="1" lang="ja-JP" altLang="en-US" b="1" dirty="0"/>
              <a:t>ユーザーログイン画面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23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SC0150:</a:t>
            </a:r>
            <a:r>
              <a:rPr kumimoji="1" lang="ja-JP" altLang="en-US" b="1" dirty="0"/>
              <a:t>注文情報確認画面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95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SC0160:</a:t>
            </a:r>
            <a:r>
              <a:rPr kumimoji="1" lang="ja-JP" altLang="en-US" b="1" dirty="0"/>
              <a:t>注文完了画面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6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SC9001:</a:t>
            </a:r>
            <a:r>
              <a:rPr kumimoji="1" lang="ja-JP" altLang="en-US" b="1" dirty="0"/>
              <a:t>管理者ログイン画面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932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Helvetica Neue"/>
              </a:rPr>
              <a:t>SC9101: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管理者ダッシュボード画面、ログアウトつける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41477-30DD-4E36-8AE4-67140F9F3A18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392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Helvetica Neue"/>
              </a:rPr>
              <a:t>SC9201: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商品情報追加・編集画面、編集画面いる？保存ボタン？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41477-30DD-4E36-8AE4-67140F9F3A18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887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SC9301: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Helvetica Neue"/>
              </a:rPr>
              <a:t>注文情報確認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41477-30DD-4E36-8AE4-67140F9F3A18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05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Helvetica Neue"/>
              </a:rPr>
              <a:t>SC9401: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管理者編集画面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41477-30DD-4E36-8AE4-67140F9F3A18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8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SC0010:</a:t>
            </a:r>
            <a:r>
              <a:rPr kumimoji="1" lang="ja-JP" altLang="en-US" b="1" dirty="0"/>
              <a:t>新規会員登録画面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78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SC0110: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商品一覧画面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（ホーム画面）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38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Helvetica Neue"/>
              </a:rPr>
              <a:t>SC0115: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カテゴリ別商品一覧画面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702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SC0120: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Helvetica Neue"/>
              </a:rPr>
              <a:t>商品詳細画面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7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SC0125:</a:t>
            </a:r>
            <a:r>
              <a:rPr kumimoji="1" lang="ja-JP" altLang="en-US" b="1" dirty="0"/>
              <a:t>マイページ画面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18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52525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</a:t>
            </a:r>
            <a:r>
              <a:rPr lang="en-US" altLang="ja-JP" b="1" dirty="0"/>
              <a:t>0128:</a:t>
            </a:r>
            <a:r>
              <a:rPr lang="ja-JP" altLang="en-US" b="1" dirty="0"/>
              <a:t>会員情報編集画面</a:t>
            </a:r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5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Helvetica Neue"/>
              </a:rPr>
              <a:t>SC0130: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カート画面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67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SC0140:</a:t>
            </a:r>
            <a:r>
              <a:rPr kumimoji="1" lang="ja-JP" altLang="en-US" b="1" dirty="0"/>
              <a:t>注文情報入力画面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32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67" y="1346836"/>
            <a:ext cx="3933429" cy="2865120"/>
          </a:xfrm>
        </p:spPr>
        <p:txBody>
          <a:bodyPr anchor="b"/>
          <a:lstStyle>
            <a:lvl1pPr algn="ctr">
              <a:defRPr sz="30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446" y="4322446"/>
            <a:ext cx="3470672" cy="1986914"/>
          </a:xfrm>
        </p:spPr>
        <p:txBody>
          <a:bodyPr/>
          <a:lstStyle>
            <a:lvl1pPr marL="0" indent="0" algn="ctr">
              <a:buNone/>
              <a:defRPr sz="1215"/>
            </a:lvl1pPr>
            <a:lvl2pPr marL="231389" indent="0" algn="ctr">
              <a:buNone/>
              <a:defRPr sz="1012"/>
            </a:lvl2pPr>
            <a:lvl3pPr marL="462778" indent="0" algn="ctr">
              <a:buNone/>
              <a:defRPr sz="911"/>
            </a:lvl3pPr>
            <a:lvl4pPr marL="694167" indent="0" algn="ctr">
              <a:buNone/>
              <a:defRPr sz="810"/>
            </a:lvl4pPr>
            <a:lvl5pPr marL="925556" indent="0" algn="ctr">
              <a:buNone/>
              <a:defRPr sz="810"/>
            </a:lvl5pPr>
            <a:lvl6pPr marL="1156945" indent="0" algn="ctr">
              <a:buNone/>
              <a:defRPr sz="810"/>
            </a:lvl6pPr>
            <a:lvl7pPr marL="1388334" indent="0" algn="ctr">
              <a:buNone/>
              <a:defRPr sz="810"/>
            </a:lvl7pPr>
            <a:lvl8pPr marL="1619722" indent="0" algn="ctr">
              <a:buNone/>
              <a:defRPr sz="810"/>
            </a:lvl8pPr>
            <a:lvl9pPr marL="1851111" indent="0" algn="ctr">
              <a:buNone/>
              <a:defRPr sz="81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57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1600" y="438150"/>
            <a:ext cx="997818" cy="697420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145" y="438150"/>
            <a:ext cx="2935610" cy="697420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7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26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35" y="2051688"/>
            <a:ext cx="3991273" cy="3423284"/>
          </a:xfrm>
        </p:spPr>
        <p:txBody>
          <a:bodyPr anchor="b"/>
          <a:lstStyle>
            <a:lvl1pPr>
              <a:defRPr sz="30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735" y="5507358"/>
            <a:ext cx="3991273" cy="1800224"/>
          </a:xfrm>
        </p:spPr>
        <p:txBody>
          <a:bodyPr/>
          <a:lstStyle>
            <a:lvl1pPr marL="0" indent="0">
              <a:buNone/>
              <a:defRPr sz="1215">
                <a:solidFill>
                  <a:schemeClr val="tx1">
                    <a:tint val="82000"/>
                  </a:schemeClr>
                </a:solidFill>
              </a:defRPr>
            </a:lvl1pPr>
            <a:lvl2pPr marL="231389" indent="0">
              <a:buNone/>
              <a:defRPr sz="1012">
                <a:solidFill>
                  <a:schemeClr val="tx1">
                    <a:tint val="82000"/>
                  </a:schemeClr>
                </a:solidFill>
              </a:defRPr>
            </a:lvl2pPr>
            <a:lvl3pPr marL="462778" indent="0">
              <a:buNone/>
              <a:defRPr sz="911">
                <a:solidFill>
                  <a:schemeClr val="tx1">
                    <a:tint val="82000"/>
                  </a:schemeClr>
                </a:solidFill>
              </a:defRPr>
            </a:lvl3pPr>
            <a:lvl4pPr marL="694167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4pPr>
            <a:lvl5pPr marL="925556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5pPr>
            <a:lvl6pPr marL="1156945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6pPr>
            <a:lvl7pPr marL="1388334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7pPr>
            <a:lvl8pPr marL="1619722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8pPr>
            <a:lvl9pPr marL="1851111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1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145" y="2190750"/>
            <a:ext cx="1966714" cy="52216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2704" y="2190750"/>
            <a:ext cx="1966714" cy="52216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00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48" y="438152"/>
            <a:ext cx="3991273" cy="15906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748" y="2017396"/>
            <a:ext cx="1957676" cy="988694"/>
          </a:xfrm>
        </p:spPr>
        <p:txBody>
          <a:bodyPr anchor="b"/>
          <a:lstStyle>
            <a:lvl1pPr marL="0" indent="0">
              <a:buNone/>
              <a:defRPr sz="1215" b="1"/>
            </a:lvl1pPr>
            <a:lvl2pPr marL="231389" indent="0">
              <a:buNone/>
              <a:defRPr sz="1012" b="1"/>
            </a:lvl2pPr>
            <a:lvl3pPr marL="462778" indent="0">
              <a:buNone/>
              <a:defRPr sz="911" b="1"/>
            </a:lvl3pPr>
            <a:lvl4pPr marL="694167" indent="0">
              <a:buNone/>
              <a:defRPr sz="810" b="1"/>
            </a:lvl4pPr>
            <a:lvl5pPr marL="925556" indent="0">
              <a:buNone/>
              <a:defRPr sz="810" b="1"/>
            </a:lvl5pPr>
            <a:lvl6pPr marL="1156945" indent="0">
              <a:buNone/>
              <a:defRPr sz="810" b="1"/>
            </a:lvl6pPr>
            <a:lvl7pPr marL="1388334" indent="0">
              <a:buNone/>
              <a:defRPr sz="810" b="1"/>
            </a:lvl7pPr>
            <a:lvl8pPr marL="1619722" indent="0">
              <a:buNone/>
              <a:defRPr sz="810" b="1"/>
            </a:lvl8pPr>
            <a:lvl9pPr marL="1851111" indent="0">
              <a:buNone/>
              <a:defRPr sz="81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48" y="3006090"/>
            <a:ext cx="1957676" cy="44215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42704" y="2017396"/>
            <a:ext cx="1967317" cy="988694"/>
          </a:xfrm>
        </p:spPr>
        <p:txBody>
          <a:bodyPr anchor="b"/>
          <a:lstStyle>
            <a:lvl1pPr marL="0" indent="0">
              <a:buNone/>
              <a:defRPr sz="1215" b="1"/>
            </a:lvl1pPr>
            <a:lvl2pPr marL="231389" indent="0">
              <a:buNone/>
              <a:defRPr sz="1012" b="1"/>
            </a:lvl2pPr>
            <a:lvl3pPr marL="462778" indent="0">
              <a:buNone/>
              <a:defRPr sz="911" b="1"/>
            </a:lvl3pPr>
            <a:lvl4pPr marL="694167" indent="0">
              <a:buNone/>
              <a:defRPr sz="810" b="1"/>
            </a:lvl4pPr>
            <a:lvl5pPr marL="925556" indent="0">
              <a:buNone/>
              <a:defRPr sz="810" b="1"/>
            </a:lvl5pPr>
            <a:lvl6pPr marL="1156945" indent="0">
              <a:buNone/>
              <a:defRPr sz="810" b="1"/>
            </a:lvl6pPr>
            <a:lvl7pPr marL="1388334" indent="0">
              <a:buNone/>
              <a:defRPr sz="810" b="1"/>
            </a:lvl7pPr>
            <a:lvl8pPr marL="1619722" indent="0">
              <a:buNone/>
              <a:defRPr sz="810" b="1"/>
            </a:lvl8pPr>
            <a:lvl9pPr marL="1851111" indent="0">
              <a:buNone/>
              <a:defRPr sz="81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2704" y="3006090"/>
            <a:ext cx="1967317" cy="44215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67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51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78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47" y="548640"/>
            <a:ext cx="1492510" cy="1920240"/>
          </a:xfrm>
        </p:spPr>
        <p:txBody>
          <a:bodyPr anchor="b"/>
          <a:lstStyle>
            <a:lvl1pPr>
              <a:defRPr sz="16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317" y="1184912"/>
            <a:ext cx="2342704" cy="5848350"/>
          </a:xfrm>
        </p:spPr>
        <p:txBody>
          <a:bodyPr/>
          <a:lstStyle>
            <a:lvl1pPr>
              <a:defRPr sz="1620"/>
            </a:lvl1pPr>
            <a:lvl2pPr>
              <a:defRPr sz="1417"/>
            </a:lvl2pPr>
            <a:lvl3pPr>
              <a:defRPr sz="1215"/>
            </a:lvl3pPr>
            <a:lvl4pPr>
              <a:defRPr sz="1012"/>
            </a:lvl4pPr>
            <a:lvl5pPr>
              <a:defRPr sz="1012"/>
            </a:lvl5pPr>
            <a:lvl6pPr>
              <a:defRPr sz="1012"/>
            </a:lvl6pPr>
            <a:lvl7pPr>
              <a:defRPr sz="1012"/>
            </a:lvl7pPr>
            <a:lvl8pPr>
              <a:defRPr sz="1012"/>
            </a:lvl8pPr>
            <a:lvl9pPr>
              <a:defRPr sz="101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747" y="2468880"/>
            <a:ext cx="1492510" cy="4573906"/>
          </a:xfrm>
        </p:spPr>
        <p:txBody>
          <a:bodyPr/>
          <a:lstStyle>
            <a:lvl1pPr marL="0" indent="0">
              <a:buNone/>
              <a:defRPr sz="810"/>
            </a:lvl1pPr>
            <a:lvl2pPr marL="231389" indent="0">
              <a:buNone/>
              <a:defRPr sz="709"/>
            </a:lvl2pPr>
            <a:lvl3pPr marL="462778" indent="0">
              <a:buNone/>
              <a:defRPr sz="607"/>
            </a:lvl3pPr>
            <a:lvl4pPr marL="694167" indent="0">
              <a:buNone/>
              <a:defRPr sz="506"/>
            </a:lvl4pPr>
            <a:lvl5pPr marL="925556" indent="0">
              <a:buNone/>
              <a:defRPr sz="506"/>
            </a:lvl5pPr>
            <a:lvl6pPr marL="1156945" indent="0">
              <a:buNone/>
              <a:defRPr sz="506"/>
            </a:lvl6pPr>
            <a:lvl7pPr marL="1388334" indent="0">
              <a:buNone/>
              <a:defRPr sz="506"/>
            </a:lvl7pPr>
            <a:lvl8pPr marL="1619722" indent="0">
              <a:buNone/>
              <a:defRPr sz="506"/>
            </a:lvl8pPr>
            <a:lvl9pPr marL="1851111" indent="0">
              <a:buNone/>
              <a:defRPr sz="50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9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47" y="548640"/>
            <a:ext cx="1492510" cy="1920240"/>
          </a:xfrm>
        </p:spPr>
        <p:txBody>
          <a:bodyPr anchor="b"/>
          <a:lstStyle>
            <a:lvl1pPr>
              <a:defRPr sz="16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7317" y="1184912"/>
            <a:ext cx="2342704" cy="5848350"/>
          </a:xfrm>
        </p:spPr>
        <p:txBody>
          <a:bodyPr anchor="t"/>
          <a:lstStyle>
            <a:lvl1pPr marL="0" indent="0">
              <a:buNone/>
              <a:defRPr sz="1620"/>
            </a:lvl1pPr>
            <a:lvl2pPr marL="231389" indent="0">
              <a:buNone/>
              <a:defRPr sz="1417"/>
            </a:lvl2pPr>
            <a:lvl3pPr marL="462778" indent="0">
              <a:buNone/>
              <a:defRPr sz="1215"/>
            </a:lvl3pPr>
            <a:lvl4pPr marL="694167" indent="0">
              <a:buNone/>
              <a:defRPr sz="1012"/>
            </a:lvl4pPr>
            <a:lvl5pPr marL="925556" indent="0">
              <a:buNone/>
              <a:defRPr sz="1012"/>
            </a:lvl5pPr>
            <a:lvl6pPr marL="1156945" indent="0">
              <a:buNone/>
              <a:defRPr sz="1012"/>
            </a:lvl6pPr>
            <a:lvl7pPr marL="1388334" indent="0">
              <a:buNone/>
              <a:defRPr sz="1012"/>
            </a:lvl7pPr>
            <a:lvl8pPr marL="1619722" indent="0">
              <a:buNone/>
              <a:defRPr sz="1012"/>
            </a:lvl8pPr>
            <a:lvl9pPr marL="1851111" indent="0">
              <a:buNone/>
              <a:defRPr sz="101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747" y="2468880"/>
            <a:ext cx="1492510" cy="4573906"/>
          </a:xfrm>
        </p:spPr>
        <p:txBody>
          <a:bodyPr/>
          <a:lstStyle>
            <a:lvl1pPr marL="0" indent="0">
              <a:buNone/>
              <a:defRPr sz="810"/>
            </a:lvl1pPr>
            <a:lvl2pPr marL="231389" indent="0">
              <a:buNone/>
              <a:defRPr sz="709"/>
            </a:lvl2pPr>
            <a:lvl3pPr marL="462778" indent="0">
              <a:buNone/>
              <a:defRPr sz="607"/>
            </a:lvl3pPr>
            <a:lvl4pPr marL="694167" indent="0">
              <a:buNone/>
              <a:defRPr sz="506"/>
            </a:lvl4pPr>
            <a:lvl5pPr marL="925556" indent="0">
              <a:buNone/>
              <a:defRPr sz="506"/>
            </a:lvl5pPr>
            <a:lvl6pPr marL="1156945" indent="0">
              <a:buNone/>
              <a:defRPr sz="506"/>
            </a:lvl6pPr>
            <a:lvl7pPr marL="1388334" indent="0">
              <a:buNone/>
              <a:defRPr sz="506"/>
            </a:lvl7pPr>
            <a:lvl8pPr marL="1619722" indent="0">
              <a:buNone/>
              <a:defRPr sz="506"/>
            </a:lvl8pPr>
            <a:lvl9pPr marL="1851111" indent="0">
              <a:buNone/>
              <a:defRPr sz="50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6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8145" y="438152"/>
            <a:ext cx="3991273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145" y="2190750"/>
            <a:ext cx="3991273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8145" y="7627622"/>
            <a:ext cx="104120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2880" y="7627622"/>
            <a:ext cx="156180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68216" y="7627622"/>
            <a:ext cx="104120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3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62778" rtl="0" eaLnBrk="1" latinLnBrk="0" hangingPunct="1">
        <a:lnSpc>
          <a:spcPct val="90000"/>
        </a:lnSpc>
        <a:spcBef>
          <a:spcPct val="0"/>
        </a:spcBef>
        <a:buNone/>
        <a:defRPr kumimoji="1" sz="2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694" indent="-115694" algn="l" defTabSz="462778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47083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578472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1012" kern="1200">
          <a:solidFill>
            <a:schemeClr val="tx1"/>
          </a:solidFill>
          <a:latin typeface="+mn-lt"/>
          <a:ea typeface="+mn-ea"/>
          <a:cs typeface="+mn-cs"/>
        </a:defRPr>
      </a:lvl3pPr>
      <a:lvl4pPr marL="809861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4pPr>
      <a:lvl5pPr marL="1041250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5pPr>
      <a:lvl6pPr marL="1272639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6pPr>
      <a:lvl7pPr marL="1504028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7pPr>
      <a:lvl8pPr marL="1735417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8pPr>
      <a:lvl9pPr marL="1966806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1pPr>
      <a:lvl2pPr marL="231389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2pPr>
      <a:lvl3pPr marL="462778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3pPr>
      <a:lvl4pPr marL="694167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4pPr>
      <a:lvl5pPr marL="925556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5pPr>
      <a:lvl6pPr marL="1156945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6pPr>
      <a:lvl7pPr marL="1388334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2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8pPr>
      <a:lvl9pPr marL="1851111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4DCA167-6D39-EB08-773E-B59D150E0464}"/>
              </a:ext>
            </a:extLst>
          </p:cNvPr>
          <p:cNvSpPr/>
          <p:nvPr/>
        </p:nvSpPr>
        <p:spPr>
          <a:xfrm>
            <a:off x="583470" y="2724778"/>
            <a:ext cx="3553097" cy="5239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013FAC3-4D77-0518-EFDA-F23F8CEBF17E}"/>
              </a:ext>
            </a:extLst>
          </p:cNvPr>
          <p:cNvSpPr/>
          <p:nvPr/>
        </p:nvSpPr>
        <p:spPr>
          <a:xfrm>
            <a:off x="583469" y="3729869"/>
            <a:ext cx="3553097" cy="515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30F4CA-CF8D-DAFD-42EE-38FB860115BC}"/>
              </a:ext>
            </a:extLst>
          </p:cNvPr>
          <p:cNvSpPr txBox="1"/>
          <p:nvPr/>
        </p:nvSpPr>
        <p:spPr>
          <a:xfrm>
            <a:off x="537232" y="2286083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メールアドレス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E565A0-690B-F060-69BB-4B40A8DE1425}"/>
              </a:ext>
            </a:extLst>
          </p:cNvPr>
          <p:cNvSpPr txBox="1"/>
          <p:nvPr/>
        </p:nvSpPr>
        <p:spPr>
          <a:xfrm>
            <a:off x="583469" y="3307510"/>
            <a:ext cx="355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DB0564E-877D-3F8A-EF72-F886AA65332A}"/>
              </a:ext>
            </a:extLst>
          </p:cNvPr>
          <p:cNvSpPr/>
          <p:nvPr/>
        </p:nvSpPr>
        <p:spPr>
          <a:xfrm>
            <a:off x="583472" y="4885507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ログイン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E534AB3-EC39-C67A-D489-E06D78A1A8D7}"/>
              </a:ext>
            </a:extLst>
          </p:cNvPr>
          <p:cNvSpPr/>
          <p:nvPr/>
        </p:nvSpPr>
        <p:spPr>
          <a:xfrm>
            <a:off x="583472" y="6544491"/>
            <a:ext cx="3553097" cy="6008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新規会員登録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F8F2766-D2DA-D844-9E5B-E78F2EF9D246}"/>
              </a:ext>
            </a:extLst>
          </p:cNvPr>
          <p:cNvSpPr/>
          <p:nvPr/>
        </p:nvSpPr>
        <p:spPr>
          <a:xfrm>
            <a:off x="583468" y="5714999"/>
            <a:ext cx="3553097" cy="6008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ゲストログイン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E1EB05-9681-FAC9-C312-4CE5A3335F6F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/>
              <a:t>Welcome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to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TEINEI</a:t>
            </a:r>
            <a:endParaRPr kumimoji="1" lang="ja-JP" altLang="en-US" i="1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69D8D07-5645-3333-1E7F-CB0862AF6918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5C8C816-8502-DB16-F42E-5CF113B221C5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305567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8DE3B3-D5D6-7F82-28B8-1F2D665758B7}"/>
              </a:ext>
            </a:extLst>
          </p:cNvPr>
          <p:cNvSpPr txBox="1"/>
          <p:nvPr/>
        </p:nvSpPr>
        <p:spPr>
          <a:xfrm>
            <a:off x="639818" y="492862"/>
            <a:ext cx="319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こちらで間違いなければ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確定ボタンをおしてください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32C8699-C347-57EC-F425-0D2A09BF0A88}"/>
              </a:ext>
            </a:extLst>
          </p:cNvPr>
          <p:cNvGrpSpPr/>
          <p:nvPr/>
        </p:nvGrpSpPr>
        <p:grpSpPr>
          <a:xfrm>
            <a:off x="715758" y="1647220"/>
            <a:ext cx="3196045" cy="659370"/>
            <a:chOff x="715759" y="1826655"/>
            <a:chExt cx="3196045" cy="678932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821D32ED-09FA-8470-C5F0-B56D793A76CD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山田太郎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B37E9D64-261F-920D-7491-F4D9FCECFB78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1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購入者氏名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546D47B-8341-0234-AEAE-2C561B3707F0}"/>
              </a:ext>
            </a:extLst>
          </p:cNvPr>
          <p:cNvGrpSpPr/>
          <p:nvPr/>
        </p:nvGrpSpPr>
        <p:grpSpPr>
          <a:xfrm>
            <a:off x="715755" y="2381275"/>
            <a:ext cx="3196049" cy="897642"/>
            <a:chOff x="715755" y="1607945"/>
            <a:chExt cx="3196049" cy="897642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DCB9ECD4-B22B-52EC-7349-5F6BC500068B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東京都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…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E654D8B-B8FD-E9C5-8EEB-ECD065AC7A05}"/>
                </a:ext>
              </a:extLst>
            </p:cNvPr>
            <p:cNvSpPr txBox="1"/>
            <p:nvPr/>
          </p:nvSpPr>
          <p:spPr>
            <a:xfrm>
              <a:off x="715755" y="1607945"/>
              <a:ext cx="3196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購入者住所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マンション・部屋番号まで</a:t>
              </a:r>
              <a:r>
                <a:rPr kumimoji="1" lang="en-US" altLang="ja-JP" sz="1400" dirty="0"/>
                <a:t>)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D3394F3-3801-603E-535D-CB529BB7E6F8}"/>
              </a:ext>
            </a:extLst>
          </p:cNvPr>
          <p:cNvGrpSpPr/>
          <p:nvPr/>
        </p:nvGrpSpPr>
        <p:grpSpPr>
          <a:xfrm>
            <a:off x="715759" y="3403602"/>
            <a:ext cx="3196045" cy="678932"/>
            <a:chOff x="715759" y="1826655"/>
            <a:chExt cx="3196045" cy="678932"/>
          </a:xfrm>
        </p:grpSpPr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35A77E0E-22B1-8768-649C-21FF3D58D18B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ja-JP" dirty="0">
                  <a:solidFill>
                    <a:schemeClr val="tx1"/>
                  </a:solidFill>
                </a:rPr>
                <a:t>teinei@example.com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6B8F088-D315-FAEB-9932-951C75E7C590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購入者メールアドレス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92E0B9C-1FA5-3089-3298-368304AFDF6C}"/>
              </a:ext>
            </a:extLst>
          </p:cNvPr>
          <p:cNvGrpSpPr/>
          <p:nvPr/>
        </p:nvGrpSpPr>
        <p:grpSpPr>
          <a:xfrm>
            <a:off x="715758" y="4194475"/>
            <a:ext cx="3196045" cy="678932"/>
            <a:chOff x="715759" y="1826655"/>
            <a:chExt cx="3196045" cy="678932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EE10C0CF-AEB5-DCB3-CF9F-358F89376871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山田次郎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067743C-5EA7-3C4E-5963-EB575C0403F2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配送先氏名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FA2226-8261-35CE-B54A-125FEE88C97D}"/>
              </a:ext>
            </a:extLst>
          </p:cNvPr>
          <p:cNvGrpSpPr/>
          <p:nvPr/>
        </p:nvGrpSpPr>
        <p:grpSpPr>
          <a:xfrm>
            <a:off x="715755" y="4990392"/>
            <a:ext cx="3196045" cy="919539"/>
            <a:chOff x="715757" y="1818955"/>
            <a:chExt cx="3196045" cy="919539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700832B8-5D03-5580-B02F-B56F665BA190}"/>
                </a:ext>
              </a:extLst>
            </p:cNvPr>
            <p:cNvSpPr/>
            <p:nvPr/>
          </p:nvSpPr>
          <p:spPr>
            <a:xfrm>
              <a:off x="715757" y="2369162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東京都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…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DB5391-3BB4-A0CD-298E-591C61D1AEEE}"/>
                </a:ext>
              </a:extLst>
            </p:cNvPr>
            <p:cNvSpPr txBox="1"/>
            <p:nvPr/>
          </p:nvSpPr>
          <p:spPr>
            <a:xfrm>
              <a:off x="715757" y="1818955"/>
              <a:ext cx="3196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配送先住所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マンション・部屋番号まで</a:t>
              </a:r>
              <a:r>
                <a:rPr kumimoji="1" lang="en-US" altLang="ja-JP" sz="1400" dirty="0"/>
                <a:t>)</a:t>
              </a:r>
              <a:endParaRPr kumimoji="1" lang="ja-JP" altLang="en-US" sz="1400" dirty="0"/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77A86D2-FD2F-5748-066E-B3EB62B98DE3}"/>
              </a:ext>
            </a:extLst>
          </p:cNvPr>
          <p:cNvSpPr txBox="1"/>
          <p:nvPr/>
        </p:nvSpPr>
        <p:spPr>
          <a:xfrm>
            <a:off x="715755" y="6067538"/>
            <a:ext cx="3196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決済方法</a:t>
            </a:r>
            <a:endParaRPr kumimoji="1" lang="en-US" altLang="ja-JP" sz="1400" dirty="0"/>
          </a:p>
          <a:p>
            <a:r>
              <a:rPr kumimoji="1" lang="ja-JP" altLang="en-US" sz="1400" dirty="0"/>
              <a:t>⦿代引き</a:t>
            </a:r>
            <a:endParaRPr kumimoji="1" lang="en-US" altLang="ja-JP" sz="1400" dirty="0"/>
          </a:p>
          <a:p>
            <a:r>
              <a:rPr kumimoji="1" lang="ja-JP" altLang="en-US" sz="1400" dirty="0"/>
              <a:t>〇銀行振込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FFB282A-485C-E9AC-A6AA-879C08B88291}"/>
              </a:ext>
            </a:extLst>
          </p:cNvPr>
          <p:cNvSpPr/>
          <p:nvPr/>
        </p:nvSpPr>
        <p:spPr>
          <a:xfrm>
            <a:off x="537230" y="6944690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確定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D028F36F-8530-D932-89A1-4DD78B644E48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5F4B5A6-97AB-6998-4929-7A80764B5BFA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4AA693-C02D-8163-3BA8-C09404C3A3C4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6EDCCF-AC8D-2E58-482E-F735FBE560C5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/>
              <a:t>Welcome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to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TEINEI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101584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8DE3B3-D5D6-7F82-28B8-1F2D665758B7}"/>
              </a:ext>
            </a:extLst>
          </p:cNvPr>
          <p:cNvSpPr txBox="1"/>
          <p:nvPr/>
        </p:nvSpPr>
        <p:spPr>
          <a:xfrm>
            <a:off x="651103" y="1739772"/>
            <a:ext cx="31960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ご注文ありがとうございます！</a:t>
            </a:r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ご登録のメールアドレスに確認メールを送付いたしますので、今しばらくお待ちください。</a:t>
            </a:r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r>
              <a:rPr kumimoji="1" lang="ja-JP" altLang="en-US" sz="800" b="1" dirty="0"/>
              <a:t>注文確定後のキャンセルは受け付けておりません。</a:t>
            </a:r>
            <a:endParaRPr kumimoji="1" lang="en-US" altLang="ja-JP" sz="800" b="1" dirty="0"/>
          </a:p>
          <a:p>
            <a:pPr algn="ctr"/>
            <a:r>
              <a:rPr kumimoji="1" lang="ja-JP" altLang="en-US" sz="800" b="1" dirty="0"/>
              <a:t>ご了承ください。</a:t>
            </a:r>
            <a:endParaRPr kumimoji="1" lang="en-US" altLang="ja-JP" sz="800" b="1" dirty="0"/>
          </a:p>
        </p:txBody>
      </p:sp>
      <p:pic>
        <p:nvPicPr>
          <p:cNvPr id="3" name="グラフィックス 2" descr="ホーム 枠線">
            <a:extLst>
              <a:ext uri="{FF2B5EF4-FFF2-40B4-BE49-F238E27FC236}">
                <a16:creationId xmlns:a16="http://schemas.microsoft.com/office/drawing/2014/main" id="{CE2E8466-F55D-0B5B-C2F4-344053D5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2055" y="392413"/>
            <a:ext cx="747282" cy="747282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058808B-CFCB-CB10-C1CC-C8C560B38203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EE6E10-713A-AD2C-91E1-0F5AF650BCB3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3AF650-E104-832C-EDC0-5DD09C7D3E18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/>
              <a:t>Welcome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to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TEINEI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342855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4DCA167-6D39-EB08-773E-B59D150E0464}"/>
              </a:ext>
            </a:extLst>
          </p:cNvPr>
          <p:cNvSpPr/>
          <p:nvPr/>
        </p:nvSpPr>
        <p:spPr>
          <a:xfrm>
            <a:off x="583470" y="2724778"/>
            <a:ext cx="3553097" cy="5239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013FAC3-4D77-0518-EFDA-F23F8CEBF17E}"/>
              </a:ext>
            </a:extLst>
          </p:cNvPr>
          <p:cNvSpPr/>
          <p:nvPr/>
        </p:nvSpPr>
        <p:spPr>
          <a:xfrm>
            <a:off x="583469" y="3739105"/>
            <a:ext cx="3553097" cy="515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30F4CA-CF8D-DAFD-42EE-38FB860115BC}"/>
              </a:ext>
            </a:extLst>
          </p:cNvPr>
          <p:cNvSpPr txBox="1"/>
          <p:nvPr/>
        </p:nvSpPr>
        <p:spPr>
          <a:xfrm>
            <a:off x="537232" y="2286083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管理者メールアドレス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E565A0-690B-F060-69BB-4B40A8DE1425}"/>
              </a:ext>
            </a:extLst>
          </p:cNvPr>
          <p:cNvSpPr txBox="1"/>
          <p:nvPr/>
        </p:nvSpPr>
        <p:spPr>
          <a:xfrm>
            <a:off x="583469" y="3307510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DB0564E-877D-3F8A-EF72-F886AA65332A}"/>
              </a:ext>
            </a:extLst>
          </p:cNvPr>
          <p:cNvSpPr/>
          <p:nvPr/>
        </p:nvSpPr>
        <p:spPr>
          <a:xfrm>
            <a:off x="583472" y="4885507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187886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E5BEA1-62C4-2C89-1BC8-246FA6787A1B}"/>
              </a:ext>
            </a:extLst>
          </p:cNvPr>
          <p:cNvSpPr txBox="1"/>
          <p:nvPr/>
        </p:nvSpPr>
        <p:spPr>
          <a:xfrm>
            <a:off x="654797" y="1238728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管理者向けダッシュボード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D7A773-D4E9-6858-DF8B-D51317F2C70F}"/>
              </a:ext>
            </a:extLst>
          </p:cNvPr>
          <p:cNvSpPr/>
          <p:nvPr/>
        </p:nvSpPr>
        <p:spPr>
          <a:xfrm>
            <a:off x="537232" y="3296194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Aptos" panose="02110004020202020204"/>
                <a:ea typeface="游ゴシック" panose="020B0400000000000000" pitchFamily="50" charset="-128"/>
              </a:rPr>
              <a:t>注文情報確認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350D8F2-1F19-2DB0-2D97-662A58A9F90B}"/>
              </a:ext>
            </a:extLst>
          </p:cNvPr>
          <p:cNvSpPr/>
          <p:nvPr/>
        </p:nvSpPr>
        <p:spPr>
          <a:xfrm>
            <a:off x="537231" y="2317140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Aptos" panose="02110004020202020204"/>
                <a:ea typeface="游ゴシック" panose="020B0400000000000000" pitchFamily="50" charset="-128"/>
              </a:rPr>
              <a:t>商品情報・カテゴリ編集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A53392-536B-E9CE-9564-BEEF16A3FB8E}"/>
              </a:ext>
            </a:extLst>
          </p:cNvPr>
          <p:cNvSpPr/>
          <p:nvPr/>
        </p:nvSpPr>
        <p:spPr>
          <a:xfrm>
            <a:off x="537232" y="4275248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管理者編集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C5A2D3-9FEB-371E-D908-9ABC8C9DB6B0}"/>
              </a:ext>
            </a:extLst>
          </p:cNvPr>
          <p:cNvSpPr/>
          <p:nvPr/>
        </p:nvSpPr>
        <p:spPr>
          <a:xfrm>
            <a:off x="537230" y="5254302"/>
            <a:ext cx="3553097" cy="6008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35936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E5BEA1-62C4-2C89-1BC8-246FA6787A1B}"/>
              </a:ext>
            </a:extLst>
          </p:cNvPr>
          <p:cNvSpPr txBox="1"/>
          <p:nvPr/>
        </p:nvSpPr>
        <p:spPr>
          <a:xfrm>
            <a:off x="654797" y="1229492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  <a:ea typeface="游ゴシック" panose="020B0400000000000000" pitchFamily="50" charset="-128"/>
              </a:rPr>
              <a:t>商品情報・カテゴリ編集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4F5D7FAC-7A25-A989-651B-2F68587934E8}"/>
              </a:ext>
            </a:extLst>
          </p:cNvPr>
          <p:cNvSpPr/>
          <p:nvPr/>
        </p:nvSpPr>
        <p:spPr>
          <a:xfrm rot="16200000">
            <a:off x="131153" y="7818688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FF12966-A76B-0626-904A-F7FF6DEC161B}"/>
              </a:ext>
            </a:extLst>
          </p:cNvPr>
          <p:cNvSpPr/>
          <p:nvPr/>
        </p:nvSpPr>
        <p:spPr>
          <a:xfrm>
            <a:off x="537229" y="2116279"/>
            <a:ext cx="3553097" cy="6008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✙　新規商品情報登録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91F4C-0DE9-4BA1-580A-D5D84819B1B6}"/>
              </a:ext>
            </a:extLst>
          </p:cNvPr>
          <p:cNvSpPr txBox="1"/>
          <p:nvPr/>
        </p:nvSpPr>
        <p:spPr>
          <a:xfrm>
            <a:off x="654794" y="3205055"/>
            <a:ext cx="331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削除編集はこちら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A95E8F0-C14D-EE93-6D24-5E33452BAE99}"/>
              </a:ext>
            </a:extLst>
          </p:cNvPr>
          <p:cNvSpPr/>
          <p:nvPr/>
        </p:nvSpPr>
        <p:spPr>
          <a:xfrm>
            <a:off x="403549" y="6398711"/>
            <a:ext cx="1883651" cy="840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＜価格＞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＜商品説明＞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9285C9-4499-C241-8C9E-9C2DD5E331FD}"/>
              </a:ext>
            </a:extLst>
          </p:cNvPr>
          <p:cNvSpPr/>
          <p:nvPr/>
        </p:nvSpPr>
        <p:spPr>
          <a:xfrm>
            <a:off x="395026" y="4610415"/>
            <a:ext cx="1883651" cy="178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00EC91F-D0A1-D452-A6BA-A67226B51C56}"/>
              </a:ext>
            </a:extLst>
          </p:cNvPr>
          <p:cNvSpPr/>
          <p:nvPr/>
        </p:nvSpPr>
        <p:spPr>
          <a:xfrm>
            <a:off x="1227016" y="3544604"/>
            <a:ext cx="2069229" cy="289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変更を保存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7D21F9-52A1-D731-978C-6C223EBF9B23}"/>
              </a:ext>
            </a:extLst>
          </p:cNvPr>
          <p:cNvSpPr txBox="1"/>
          <p:nvPr/>
        </p:nvSpPr>
        <p:spPr>
          <a:xfrm>
            <a:off x="377981" y="3987113"/>
            <a:ext cx="188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＜カテゴリ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＞</a:t>
            </a:r>
            <a:endParaRPr kumimoji="1" lang="en-US" altLang="ja-JP" dirty="0"/>
          </a:p>
          <a:p>
            <a:r>
              <a:rPr kumimoji="1" lang="ja-JP" altLang="en-US" dirty="0"/>
              <a:t>＜商品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＞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64A2051-DFF1-837E-78B6-3FA206748CC2}"/>
              </a:ext>
            </a:extLst>
          </p:cNvPr>
          <p:cNvSpPr/>
          <p:nvPr/>
        </p:nvSpPr>
        <p:spPr>
          <a:xfrm>
            <a:off x="2287198" y="6398711"/>
            <a:ext cx="1883651" cy="840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＜価格＞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＜商品説明＞</a:t>
            </a:r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16EB69-FC7A-64BD-DEFB-38191A5E2636}"/>
              </a:ext>
            </a:extLst>
          </p:cNvPr>
          <p:cNvSpPr/>
          <p:nvPr/>
        </p:nvSpPr>
        <p:spPr>
          <a:xfrm>
            <a:off x="2287199" y="4610415"/>
            <a:ext cx="1883651" cy="178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3CAF36-F668-7FE8-C015-DD7F0031A223}"/>
              </a:ext>
            </a:extLst>
          </p:cNvPr>
          <p:cNvSpPr txBox="1"/>
          <p:nvPr/>
        </p:nvSpPr>
        <p:spPr>
          <a:xfrm>
            <a:off x="2313781" y="3987113"/>
            <a:ext cx="188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＜カテゴリ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＞</a:t>
            </a:r>
            <a:endParaRPr kumimoji="1" lang="en-US" altLang="ja-JP" dirty="0"/>
          </a:p>
          <a:p>
            <a:r>
              <a:rPr kumimoji="1" lang="ja-JP" altLang="en-US" dirty="0"/>
              <a:t>＜商品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0BD3A75-47EB-9AFA-DEA7-C2A7BB1902EF}"/>
              </a:ext>
            </a:extLst>
          </p:cNvPr>
          <p:cNvSpPr txBox="1"/>
          <p:nvPr/>
        </p:nvSpPr>
        <p:spPr>
          <a:xfrm>
            <a:off x="377979" y="7583269"/>
            <a:ext cx="188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＜カテゴリ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＞</a:t>
            </a:r>
            <a:endParaRPr kumimoji="1" lang="en-US" altLang="ja-JP" dirty="0"/>
          </a:p>
          <a:p>
            <a:r>
              <a:rPr kumimoji="1" lang="ja-JP" altLang="en-US" dirty="0"/>
              <a:t>＜商品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＞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1BA658-4561-D5C7-BA05-B5838E1BAD02}"/>
              </a:ext>
            </a:extLst>
          </p:cNvPr>
          <p:cNvSpPr txBox="1"/>
          <p:nvPr/>
        </p:nvSpPr>
        <p:spPr>
          <a:xfrm>
            <a:off x="2261630" y="7583269"/>
            <a:ext cx="188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＜カテゴリ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＞</a:t>
            </a:r>
            <a:endParaRPr kumimoji="1" lang="en-US" altLang="ja-JP" dirty="0"/>
          </a:p>
          <a:p>
            <a:r>
              <a:rPr kumimoji="1" lang="ja-JP" altLang="en-US" dirty="0"/>
              <a:t>＜商品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＞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67E2760-840D-53A5-AD82-A67D918C65DA}"/>
              </a:ext>
            </a:extLst>
          </p:cNvPr>
          <p:cNvCxnSpPr>
            <a:cxnSpLocks/>
          </p:cNvCxnSpPr>
          <p:nvPr/>
        </p:nvCxnSpPr>
        <p:spPr>
          <a:xfrm>
            <a:off x="386503" y="3851386"/>
            <a:ext cx="0" cy="4378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AF9B1B9-9CA0-10F1-D029-07C8E5349901}"/>
              </a:ext>
            </a:extLst>
          </p:cNvPr>
          <p:cNvCxnSpPr>
            <a:cxnSpLocks/>
          </p:cNvCxnSpPr>
          <p:nvPr/>
        </p:nvCxnSpPr>
        <p:spPr>
          <a:xfrm>
            <a:off x="377979" y="3851386"/>
            <a:ext cx="3819452" cy="17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47D26CE-1856-5DF7-5241-D8C4E45CFEE2}"/>
              </a:ext>
            </a:extLst>
          </p:cNvPr>
          <p:cNvCxnSpPr>
            <a:cxnSpLocks/>
          </p:cNvCxnSpPr>
          <p:nvPr/>
        </p:nvCxnSpPr>
        <p:spPr>
          <a:xfrm>
            <a:off x="4197431" y="3851386"/>
            <a:ext cx="0" cy="4378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91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E5BEA1-62C4-2C89-1BC8-246FA6787A1B}"/>
              </a:ext>
            </a:extLst>
          </p:cNvPr>
          <p:cNvSpPr txBox="1"/>
          <p:nvPr/>
        </p:nvSpPr>
        <p:spPr>
          <a:xfrm>
            <a:off x="654797" y="1229492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  <a:ea typeface="游ゴシック" panose="020B0400000000000000" pitchFamily="50" charset="-128"/>
              </a:rPr>
              <a:t>注文情報確認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481E7906-B22C-C8A5-1323-6D01440F6829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A2FBA4E-99E2-126B-AF23-DD9707521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25851"/>
              </p:ext>
            </p:extLst>
          </p:nvPr>
        </p:nvGraphicFramePr>
        <p:xfrm>
          <a:off x="550395" y="2206105"/>
          <a:ext cx="3526769" cy="3962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3194239483"/>
                    </a:ext>
                  </a:extLst>
                </a:gridCol>
                <a:gridCol w="1356224">
                  <a:extLst>
                    <a:ext uri="{9D8B030D-6E8A-4147-A177-3AD203B41FA5}">
                      <a16:colId xmlns:a16="http://schemas.microsoft.com/office/drawing/2014/main" val="533555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b="0" dirty="0"/>
                        <a:t>会員</a:t>
                      </a:r>
                      <a:r>
                        <a:rPr kumimoji="1" lang="en-US" altLang="ja-JP" sz="1400" b="0" dirty="0"/>
                        <a:t>ID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81978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購入者氏名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0948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購入者メールアドレス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28999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購入者住所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7637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注文日時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59022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配送先氏名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46816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配送先住所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62701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送料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06158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合計金額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68825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決済方法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091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注文ステータス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36482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商品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91917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058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8D7E8D-CF02-3CFE-254E-DE861E08844D}"/>
              </a:ext>
            </a:extLst>
          </p:cNvPr>
          <p:cNvSpPr txBox="1"/>
          <p:nvPr/>
        </p:nvSpPr>
        <p:spPr>
          <a:xfrm>
            <a:off x="550394" y="1836773"/>
            <a:ext cx="35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注文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C34BFC-6247-A238-135D-710AA6571A7D}"/>
              </a:ext>
            </a:extLst>
          </p:cNvPr>
          <p:cNvSpPr txBox="1"/>
          <p:nvPr/>
        </p:nvSpPr>
        <p:spPr>
          <a:xfrm>
            <a:off x="550394" y="6630776"/>
            <a:ext cx="35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注文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E1C1C8C2-23B9-D302-B264-C1E8792DC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40770"/>
              </p:ext>
            </p:extLst>
          </p:nvPr>
        </p:nvGraphicFramePr>
        <p:xfrm>
          <a:off x="537229" y="7000108"/>
          <a:ext cx="3526769" cy="1219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3194239483"/>
                    </a:ext>
                  </a:extLst>
                </a:gridCol>
                <a:gridCol w="1356224">
                  <a:extLst>
                    <a:ext uri="{9D8B030D-6E8A-4147-A177-3AD203B41FA5}">
                      <a16:colId xmlns:a16="http://schemas.microsoft.com/office/drawing/2014/main" val="533555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b="0" dirty="0"/>
                        <a:t>会員</a:t>
                      </a:r>
                      <a:r>
                        <a:rPr kumimoji="1" lang="en-US" altLang="ja-JP" sz="1400" b="0" dirty="0"/>
                        <a:t>ID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81978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購入者氏名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0948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購入者メールアドレス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28999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購入者住所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3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E5BEA1-62C4-2C89-1BC8-246FA6787A1B}"/>
              </a:ext>
            </a:extLst>
          </p:cNvPr>
          <p:cNvSpPr txBox="1"/>
          <p:nvPr/>
        </p:nvSpPr>
        <p:spPr>
          <a:xfrm>
            <a:off x="654797" y="1229492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  <a:ea typeface="游ゴシック" panose="020B0400000000000000" pitchFamily="50" charset="-128"/>
              </a:rPr>
              <a:t>管理者編集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A53392-536B-E9CE-9564-BEEF16A3FB8E}"/>
              </a:ext>
            </a:extLst>
          </p:cNvPr>
          <p:cNvSpPr/>
          <p:nvPr/>
        </p:nvSpPr>
        <p:spPr>
          <a:xfrm>
            <a:off x="537231" y="2169357"/>
            <a:ext cx="3553097" cy="6008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✙　管理者新規登録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5627A1DE-0A53-CDAE-4185-8DEF3C533F5F}"/>
              </a:ext>
            </a:extLst>
          </p:cNvPr>
          <p:cNvSpPr/>
          <p:nvPr/>
        </p:nvSpPr>
        <p:spPr>
          <a:xfrm rot="16200000">
            <a:off x="144687" y="7823199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4489689-3B10-5A41-0AEC-D5037C59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49033"/>
              </p:ext>
            </p:extLst>
          </p:nvPr>
        </p:nvGraphicFramePr>
        <p:xfrm>
          <a:off x="537231" y="3646978"/>
          <a:ext cx="3526769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3194239483"/>
                    </a:ext>
                  </a:extLst>
                </a:gridCol>
                <a:gridCol w="1356224">
                  <a:extLst>
                    <a:ext uri="{9D8B030D-6E8A-4147-A177-3AD203B41FA5}">
                      <a16:colId xmlns:a16="http://schemas.microsoft.com/office/drawing/2014/main" val="533555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b="0" dirty="0"/>
                        <a:t>管理者氏名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81978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管理者メールアドレス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0948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管理者パスワード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28999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登録日時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7637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権限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5902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EAF97C-B65F-2106-C565-B939EF0C6385}"/>
              </a:ext>
            </a:extLst>
          </p:cNvPr>
          <p:cNvSpPr txBox="1"/>
          <p:nvPr/>
        </p:nvSpPr>
        <p:spPr>
          <a:xfrm>
            <a:off x="537231" y="3277646"/>
            <a:ext cx="35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管理者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01ECCF4-7232-F653-3B7A-EC330D149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38340"/>
              </p:ext>
            </p:extLst>
          </p:nvPr>
        </p:nvGraphicFramePr>
        <p:xfrm>
          <a:off x="550394" y="6386945"/>
          <a:ext cx="3526769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3194239483"/>
                    </a:ext>
                  </a:extLst>
                </a:gridCol>
                <a:gridCol w="1356224">
                  <a:extLst>
                    <a:ext uri="{9D8B030D-6E8A-4147-A177-3AD203B41FA5}">
                      <a16:colId xmlns:a16="http://schemas.microsoft.com/office/drawing/2014/main" val="533555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b="0" dirty="0"/>
                        <a:t>管理者氏名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81978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管理者メールアドレス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0948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管理者パスワード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28999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登録日時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7637"/>
                  </a:ext>
                </a:extLst>
              </a:tr>
              <a:tr h="303158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権限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5902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5F3DF0-0BE9-B062-4DC9-89D1EB07C30A}"/>
              </a:ext>
            </a:extLst>
          </p:cNvPr>
          <p:cNvSpPr txBox="1"/>
          <p:nvPr/>
        </p:nvSpPr>
        <p:spPr>
          <a:xfrm>
            <a:off x="563559" y="6017613"/>
            <a:ext cx="35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管理者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：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694C452-4A5F-D17B-55C4-6CAA4AEF4910}"/>
              </a:ext>
            </a:extLst>
          </p:cNvPr>
          <p:cNvSpPr/>
          <p:nvPr/>
        </p:nvSpPr>
        <p:spPr>
          <a:xfrm>
            <a:off x="2641600" y="3211506"/>
            <a:ext cx="803564" cy="418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保存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F5C220C-410B-B93F-9FF0-B98096BEF489}"/>
              </a:ext>
            </a:extLst>
          </p:cNvPr>
          <p:cNvSpPr/>
          <p:nvPr/>
        </p:nvSpPr>
        <p:spPr>
          <a:xfrm>
            <a:off x="3445164" y="3218739"/>
            <a:ext cx="803564" cy="41824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9A6B724-F117-A7BD-7F42-27E6B66C5620}"/>
              </a:ext>
            </a:extLst>
          </p:cNvPr>
          <p:cNvSpPr/>
          <p:nvPr/>
        </p:nvSpPr>
        <p:spPr>
          <a:xfrm>
            <a:off x="2641600" y="5954232"/>
            <a:ext cx="803564" cy="418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保存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AEA4C14-89C9-AF29-6E2D-170E8029DC97}"/>
              </a:ext>
            </a:extLst>
          </p:cNvPr>
          <p:cNvSpPr/>
          <p:nvPr/>
        </p:nvSpPr>
        <p:spPr>
          <a:xfrm>
            <a:off x="3445164" y="5954231"/>
            <a:ext cx="803564" cy="41824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削除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C9CA930-7F6E-087E-7FAD-3B72721C16BF}"/>
              </a:ext>
            </a:extLst>
          </p:cNvPr>
          <p:cNvCxnSpPr/>
          <p:nvPr/>
        </p:nvCxnSpPr>
        <p:spPr>
          <a:xfrm>
            <a:off x="398686" y="2960121"/>
            <a:ext cx="0" cy="5227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55E7E61-2F1B-B0D9-2F63-06914D7B0308}"/>
              </a:ext>
            </a:extLst>
          </p:cNvPr>
          <p:cNvCxnSpPr/>
          <p:nvPr/>
        </p:nvCxnSpPr>
        <p:spPr>
          <a:xfrm>
            <a:off x="4248728" y="2986700"/>
            <a:ext cx="0" cy="5227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52C1CCA-30D7-5217-30C6-4AF6CD47ABC0}"/>
              </a:ext>
            </a:extLst>
          </p:cNvPr>
          <p:cNvCxnSpPr>
            <a:cxnSpLocks/>
          </p:cNvCxnSpPr>
          <p:nvPr/>
        </p:nvCxnSpPr>
        <p:spPr>
          <a:xfrm>
            <a:off x="384833" y="2973960"/>
            <a:ext cx="3863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1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1EA841-BF81-81E4-A0CF-D4E763F77D91}"/>
              </a:ext>
            </a:extLst>
          </p:cNvPr>
          <p:cNvSpPr txBox="1"/>
          <p:nvPr/>
        </p:nvSpPr>
        <p:spPr>
          <a:xfrm>
            <a:off x="639819" y="777742"/>
            <a:ext cx="31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highlight>
                  <a:srgbClr val="FFFF00"/>
                </a:highlight>
              </a:rPr>
              <a:t>新規会員登録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FA55A8B-06F9-B9F5-EAC2-F35A21118F4F}"/>
              </a:ext>
            </a:extLst>
          </p:cNvPr>
          <p:cNvGrpSpPr/>
          <p:nvPr/>
        </p:nvGrpSpPr>
        <p:grpSpPr>
          <a:xfrm>
            <a:off x="715759" y="1826655"/>
            <a:ext cx="3196045" cy="678932"/>
            <a:chOff x="715759" y="1826655"/>
            <a:chExt cx="3196045" cy="67893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EEC5BA7D-C56C-7964-E927-3D967A0F7B86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22B571-D9ED-D467-EACE-CC135386E98F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氏名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2A72C6F-A46D-2398-279C-54E983351B60}"/>
              </a:ext>
            </a:extLst>
          </p:cNvPr>
          <p:cNvGrpSpPr/>
          <p:nvPr/>
        </p:nvGrpSpPr>
        <p:grpSpPr>
          <a:xfrm>
            <a:off x="715759" y="2599985"/>
            <a:ext cx="3196045" cy="678932"/>
            <a:chOff x="715759" y="1826655"/>
            <a:chExt cx="3196045" cy="678932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F73517CD-358E-236B-07BA-79C85785A284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B95185D-58A9-B255-8E21-C1A275CBAFDE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住所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マンション・部屋番号まで</a:t>
              </a:r>
              <a:r>
                <a:rPr kumimoji="1" lang="en-US" altLang="ja-JP" sz="1400" dirty="0"/>
                <a:t>)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0C19CAE-9D19-C374-70D1-FCB2E7E62E40}"/>
              </a:ext>
            </a:extLst>
          </p:cNvPr>
          <p:cNvGrpSpPr/>
          <p:nvPr/>
        </p:nvGrpSpPr>
        <p:grpSpPr>
          <a:xfrm>
            <a:off x="715759" y="3403602"/>
            <a:ext cx="3196045" cy="678932"/>
            <a:chOff x="715759" y="1826655"/>
            <a:chExt cx="3196045" cy="678932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74EE0802-3DD2-2DF6-EFD0-B56B9A9ED945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01C03B0-B8C9-624F-3593-451F3E24F965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メールアドレス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AC37C8E-538C-B21C-CC33-E18D6EA4EC3D}"/>
              </a:ext>
            </a:extLst>
          </p:cNvPr>
          <p:cNvGrpSpPr/>
          <p:nvPr/>
        </p:nvGrpSpPr>
        <p:grpSpPr>
          <a:xfrm>
            <a:off x="715757" y="4271750"/>
            <a:ext cx="3196045" cy="678932"/>
            <a:chOff x="715759" y="1826655"/>
            <a:chExt cx="3196045" cy="678932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1F58AD7-0F41-32CD-B0B1-7891F954B3E8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9F50370-BFC2-CF4E-9399-4A2332B2AE48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パスワード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英数字込み８文字以上</a:t>
              </a:r>
              <a:r>
                <a:rPr kumimoji="1" lang="en-US" altLang="ja-JP" sz="1400" dirty="0"/>
                <a:t>)</a:t>
              </a:r>
              <a:endParaRPr kumimoji="1" lang="ja-JP" altLang="en-US" sz="1400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FBE6BAB-50F5-0C48-AA46-C0F4C6AD8328}"/>
              </a:ext>
            </a:extLst>
          </p:cNvPr>
          <p:cNvGrpSpPr/>
          <p:nvPr/>
        </p:nvGrpSpPr>
        <p:grpSpPr>
          <a:xfrm>
            <a:off x="715757" y="5189687"/>
            <a:ext cx="3196045" cy="678932"/>
            <a:chOff x="715759" y="1826655"/>
            <a:chExt cx="3196045" cy="678932"/>
          </a:xfrm>
        </p:grpSpPr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4B1FD6A7-3DBF-2C29-A6B0-148F4916EB8C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FBE6D72-7B0D-47E9-BEEA-926B608B3D7C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パスワード＊確認用</a:t>
              </a:r>
              <a:endParaRPr kumimoji="1" lang="en-US" altLang="ja-JP" sz="1400" dirty="0"/>
            </a:p>
            <a:p>
              <a:endParaRPr kumimoji="1" lang="ja-JP" altLang="en-US" sz="1400" dirty="0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2D09597-D2AA-8277-B466-97D441682F61}"/>
              </a:ext>
            </a:extLst>
          </p:cNvPr>
          <p:cNvSpPr/>
          <p:nvPr/>
        </p:nvSpPr>
        <p:spPr>
          <a:xfrm>
            <a:off x="537230" y="6944690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DA4C827B-8949-8C15-F6CD-131CCF61DC9F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ED6576E-FDB6-81FC-C222-B2AFEC2B487A}"/>
              </a:ext>
            </a:extLst>
          </p:cNvPr>
          <p:cNvCxnSpPr/>
          <p:nvPr/>
        </p:nvCxnSpPr>
        <p:spPr>
          <a:xfrm>
            <a:off x="0" y="397040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40D033-312B-8476-49E5-36880C367925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60F854-0006-E177-6C2B-48BE371F2803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/>
              <a:t>Welcome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to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TEINEI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7034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642FDF-07AF-CDDE-5BF8-9D33B37117F7}"/>
              </a:ext>
            </a:extLst>
          </p:cNvPr>
          <p:cNvSpPr/>
          <p:nvPr/>
        </p:nvSpPr>
        <p:spPr>
          <a:xfrm>
            <a:off x="0" y="392413"/>
            <a:ext cx="4627563" cy="826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グラフィックス 6" descr="ショッピング カート 枠線">
            <a:extLst>
              <a:ext uri="{FF2B5EF4-FFF2-40B4-BE49-F238E27FC236}">
                <a16:creationId xmlns:a16="http://schemas.microsoft.com/office/drawing/2014/main" id="{9B3AFBB1-CF20-65DC-A083-AA49D499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0303" y="466963"/>
            <a:ext cx="672732" cy="672732"/>
          </a:xfrm>
          <a:prstGeom prst="rect">
            <a:avLst/>
          </a:prstGeom>
        </p:spPr>
      </p:pic>
      <p:pic>
        <p:nvPicPr>
          <p:cNvPr id="9" name="グラフィックス 8" descr="ホーム 枠線">
            <a:extLst>
              <a:ext uri="{FF2B5EF4-FFF2-40B4-BE49-F238E27FC236}">
                <a16:creationId xmlns:a16="http://schemas.microsoft.com/office/drawing/2014/main" id="{89A3BC61-CE4A-6C3E-E7AF-80BCD1566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2055" y="392413"/>
            <a:ext cx="747282" cy="74728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68FF9E-9ECF-CA1B-0DE2-63F620BA5D7E}"/>
              </a:ext>
            </a:extLst>
          </p:cNvPr>
          <p:cNvSpPr/>
          <p:nvPr/>
        </p:nvSpPr>
        <p:spPr>
          <a:xfrm>
            <a:off x="0" y="1228436"/>
            <a:ext cx="4627563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34FF90F1-9A75-47E9-7D01-E2655F8E59DC}"/>
              </a:ext>
            </a:extLst>
          </p:cNvPr>
          <p:cNvSpPr/>
          <p:nvPr/>
        </p:nvSpPr>
        <p:spPr>
          <a:xfrm>
            <a:off x="775855" y="1228436"/>
            <a:ext cx="1034472" cy="489528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文房具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52DF6821-8EE0-CA59-2259-A64CDCBA06D2}"/>
              </a:ext>
            </a:extLst>
          </p:cNvPr>
          <p:cNvSpPr/>
          <p:nvPr/>
        </p:nvSpPr>
        <p:spPr>
          <a:xfrm>
            <a:off x="1810327" y="1228436"/>
            <a:ext cx="1034472" cy="489528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キッチン用品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F348F5-421B-ACBB-AA25-5F9D536FC1D6}"/>
              </a:ext>
            </a:extLst>
          </p:cNvPr>
          <p:cNvSpPr/>
          <p:nvPr/>
        </p:nvSpPr>
        <p:spPr>
          <a:xfrm>
            <a:off x="0" y="2336800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377F1C-C4A3-83EE-3FEB-089D283076A6}"/>
              </a:ext>
            </a:extLst>
          </p:cNvPr>
          <p:cNvSpPr/>
          <p:nvPr/>
        </p:nvSpPr>
        <p:spPr>
          <a:xfrm>
            <a:off x="2335246" y="23367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2E758A-4723-AFDA-F0FF-A5B5D1073107}"/>
              </a:ext>
            </a:extLst>
          </p:cNvPr>
          <p:cNvSpPr/>
          <p:nvPr/>
        </p:nvSpPr>
        <p:spPr>
          <a:xfrm>
            <a:off x="0" y="4895272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＜価格＞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2E31A3-481E-5C6B-9831-246F8E391BDB}"/>
              </a:ext>
            </a:extLst>
          </p:cNvPr>
          <p:cNvSpPr/>
          <p:nvPr/>
        </p:nvSpPr>
        <p:spPr>
          <a:xfrm>
            <a:off x="2324513" y="4895271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＜価格＞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0568748-9980-A75D-7521-2257A0460C1E}"/>
              </a:ext>
            </a:extLst>
          </p:cNvPr>
          <p:cNvSpPr/>
          <p:nvPr/>
        </p:nvSpPr>
        <p:spPr>
          <a:xfrm>
            <a:off x="-1" y="62483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D933385-301F-E309-BBEB-F48B9D3040E4}"/>
              </a:ext>
            </a:extLst>
          </p:cNvPr>
          <p:cNvSpPr/>
          <p:nvPr/>
        </p:nvSpPr>
        <p:spPr>
          <a:xfrm>
            <a:off x="2324513" y="6248398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D9FD005-6536-9E0C-23DA-9C8B043EF580}"/>
              </a:ext>
            </a:extLst>
          </p:cNvPr>
          <p:cNvSpPr/>
          <p:nvPr/>
        </p:nvSpPr>
        <p:spPr>
          <a:xfrm>
            <a:off x="193963" y="5578764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ABDCBAB-B9D5-D959-6A3D-9AABCD04809C}"/>
              </a:ext>
            </a:extLst>
          </p:cNvPr>
          <p:cNvSpPr/>
          <p:nvPr/>
        </p:nvSpPr>
        <p:spPr>
          <a:xfrm>
            <a:off x="2518476" y="5578764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8D2C17-DE37-D141-8456-D712E6C386A2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1E9143-BD34-8A91-DE54-CB6547663E55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6DB1D4-6F2B-1E30-3559-B7006A92E301}"/>
              </a:ext>
            </a:extLst>
          </p:cNvPr>
          <p:cNvSpPr txBox="1"/>
          <p:nvPr/>
        </p:nvSpPr>
        <p:spPr>
          <a:xfrm>
            <a:off x="-52310" y="623576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マイページ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A14B68-F88E-5ADD-50F7-E5D6265361AA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/>
              <a:t>Welcome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to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TEINEI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372203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642FDF-07AF-CDDE-5BF8-9D33B37117F7}"/>
              </a:ext>
            </a:extLst>
          </p:cNvPr>
          <p:cNvSpPr/>
          <p:nvPr/>
        </p:nvSpPr>
        <p:spPr>
          <a:xfrm>
            <a:off x="0" y="392413"/>
            <a:ext cx="4627563" cy="826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グラフィックス 6" descr="ショッピング カート 枠線">
            <a:extLst>
              <a:ext uri="{FF2B5EF4-FFF2-40B4-BE49-F238E27FC236}">
                <a16:creationId xmlns:a16="http://schemas.microsoft.com/office/drawing/2014/main" id="{9B3AFBB1-CF20-65DC-A083-AA49D499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0303" y="466963"/>
            <a:ext cx="672732" cy="672732"/>
          </a:xfrm>
          <a:prstGeom prst="rect">
            <a:avLst/>
          </a:prstGeom>
        </p:spPr>
      </p:pic>
      <p:pic>
        <p:nvPicPr>
          <p:cNvPr id="9" name="グラフィックス 8" descr="ホーム 枠線">
            <a:extLst>
              <a:ext uri="{FF2B5EF4-FFF2-40B4-BE49-F238E27FC236}">
                <a16:creationId xmlns:a16="http://schemas.microsoft.com/office/drawing/2014/main" id="{89A3BC61-CE4A-6C3E-E7AF-80BCD1566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2055" y="392413"/>
            <a:ext cx="747282" cy="74728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68FF9E-9ECF-CA1B-0DE2-63F620BA5D7E}"/>
              </a:ext>
            </a:extLst>
          </p:cNvPr>
          <p:cNvSpPr/>
          <p:nvPr/>
        </p:nvSpPr>
        <p:spPr>
          <a:xfrm>
            <a:off x="0" y="1228436"/>
            <a:ext cx="4627563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34FF90F1-9A75-47E9-7D01-E2655F8E59DC}"/>
              </a:ext>
            </a:extLst>
          </p:cNvPr>
          <p:cNvSpPr/>
          <p:nvPr/>
        </p:nvSpPr>
        <p:spPr>
          <a:xfrm>
            <a:off x="775855" y="1228436"/>
            <a:ext cx="1034472" cy="489528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文房具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52DF6821-8EE0-CA59-2259-A64CDCBA06D2}"/>
              </a:ext>
            </a:extLst>
          </p:cNvPr>
          <p:cNvSpPr/>
          <p:nvPr/>
        </p:nvSpPr>
        <p:spPr>
          <a:xfrm>
            <a:off x="1810327" y="1228436"/>
            <a:ext cx="1034472" cy="489528"/>
          </a:xfrm>
          <a:prstGeom prst="flowChartTermina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キッチン用品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F348F5-421B-ACBB-AA25-5F9D536FC1D6}"/>
              </a:ext>
            </a:extLst>
          </p:cNvPr>
          <p:cNvSpPr/>
          <p:nvPr/>
        </p:nvSpPr>
        <p:spPr>
          <a:xfrm>
            <a:off x="0" y="2336800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377F1C-C4A3-83EE-3FEB-089D283076A6}"/>
              </a:ext>
            </a:extLst>
          </p:cNvPr>
          <p:cNvSpPr/>
          <p:nvPr/>
        </p:nvSpPr>
        <p:spPr>
          <a:xfrm>
            <a:off x="2335246" y="23367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2E758A-4723-AFDA-F0FF-A5B5D1073107}"/>
              </a:ext>
            </a:extLst>
          </p:cNvPr>
          <p:cNvSpPr/>
          <p:nvPr/>
        </p:nvSpPr>
        <p:spPr>
          <a:xfrm>
            <a:off x="0" y="4895272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＜価格＞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2E31A3-481E-5C6B-9831-246F8E391BDB}"/>
              </a:ext>
            </a:extLst>
          </p:cNvPr>
          <p:cNvSpPr/>
          <p:nvPr/>
        </p:nvSpPr>
        <p:spPr>
          <a:xfrm>
            <a:off x="2324513" y="4895271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＜価格＞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0568748-9980-A75D-7521-2257A0460C1E}"/>
              </a:ext>
            </a:extLst>
          </p:cNvPr>
          <p:cNvSpPr/>
          <p:nvPr/>
        </p:nvSpPr>
        <p:spPr>
          <a:xfrm>
            <a:off x="-1" y="62483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D933385-301F-E309-BBEB-F48B9D3040E4}"/>
              </a:ext>
            </a:extLst>
          </p:cNvPr>
          <p:cNvSpPr/>
          <p:nvPr/>
        </p:nvSpPr>
        <p:spPr>
          <a:xfrm>
            <a:off x="2324513" y="6248398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BC666C3-F6A1-93E2-1D8A-4509B47293BB}"/>
              </a:ext>
            </a:extLst>
          </p:cNvPr>
          <p:cNvSpPr/>
          <p:nvPr/>
        </p:nvSpPr>
        <p:spPr>
          <a:xfrm>
            <a:off x="193963" y="5578764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8B98C54-B455-5132-E2B4-193F9B7ABE5B}"/>
              </a:ext>
            </a:extLst>
          </p:cNvPr>
          <p:cNvSpPr/>
          <p:nvPr/>
        </p:nvSpPr>
        <p:spPr>
          <a:xfrm>
            <a:off x="2529209" y="5578763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D12DF05-890C-1091-7DC1-CC2E34316896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F8E15AB-DB15-D715-E7DB-929EC54DA0A4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38EC09-4324-D156-BAD5-E4EAFD0B5EEB}"/>
              </a:ext>
            </a:extLst>
          </p:cNvPr>
          <p:cNvSpPr txBox="1"/>
          <p:nvPr/>
        </p:nvSpPr>
        <p:spPr>
          <a:xfrm>
            <a:off x="-52310" y="623576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マイページ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BA22A4-85CA-9D66-7FE1-CC857354D74B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/>
              <a:t>Welcome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to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TEINEI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85853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642FDF-07AF-CDDE-5BF8-9D33B37117F7}"/>
              </a:ext>
            </a:extLst>
          </p:cNvPr>
          <p:cNvSpPr/>
          <p:nvPr/>
        </p:nvSpPr>
        <p:spPr>
          <a:xfrm>
            <a:off x="0" y="392413"/>
            <a:ext cx="4627563" cy="826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グラフィックス 6" descr="ショッピング カート 枠線">
            <a:extLst>
              <a:ext uri="{FF2B5EF4-FFF2-40B4-BE49-F238E27FC236}">
                <a16:creationId xmlns:a16="http://schemas.microsoft.com/office/drawing/2014/main" id="{9B3AFBB1-CF20-65DC-A083-AA49D499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0303" y="466963"/>
            <a:ext cx="672732" cy="672732"/>
          </a:xfrm>
          <a:prstGeom prst="rect">
            <a:avLst/>
          </a:prstGeom>
        </p:spPr>
      </p:pic>
      <p:pic>
        <p:nvPicPr>
          <p:cNvPr id="9" name="グラフィックス 8" descr="ホーム 枠線">
            <a:extLst>
              <a:ext uri="{FF2B5EF4-FFF2-40B4-BE49-F238E27FC236}">
                <a16:creationId xmlns:a16="http://schemas.microsoft.com/office/drawing/2014/main" id="{89A3BC61-CE4A-6C3E-E7AF-80BCD1566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2055" y="392413"/>
            <a:ext cx="747282" cy="747282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F348F5-421B-ACBB-AA25-5F9D536FC1D6}"/>
              </a:ext>
            </a:extLst>
          </p:cNvPr>
          <p:cNvSpPr/>
          <p:nvPr/>
        </p:nvSpPr>
        <p:spPr>
          <a:xfrm>
            <a:off x="13782" y="1399309"/>
            <a:ext cx="4627563" cy="47428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2E758A-4723-AFDA-F0FF-A5B5D1073107}"/>
              </a:ext>
            </a:extLst>
          </p:cNvPr>
          <p:cNvSpPr/>
          <p:nvPr/>
        </p:nvSpPr>
        <p:spPr>
          <a:xfrm>
            <a:off x="1087897" y="6918037"/>
            <a:ext cx="2335246" cy="111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＜価格＞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BC666C3-F6A1-93E2-1D8A-4509B47293BB}"/>
              </a:ext>
            </a:extLst>
          </p:cNvPr>
          <p:cNvSpPr/>
          <p:nvPr/>
        </p:nvSpPr>
        <p:spPr>
          <a:xfrm>
            <a:off x="1271847" y="7606146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B091EF-5E3E-5BD9-C6EE-FDF30DD37247}"/>
              </a:ext>
            </a:extLst>
          </p:cNvPr>
          <p:cNvSpPr/>
          <p:nvPr/>
        </p:nvSpPr>
        <p:spPr>
          <a:xfrm>
            <a:off x="0" y="6142182"/>
            <a:ext cx="4641345" cy="775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＜商品説明＞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A46A3BBE-EB57-79E9-D784-DE5B2D589C8F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42E0535-6A84-F51D-899E-225A93BE7A9B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9D4FB11-C4EA-1C10-0FF0-08FBA0BA2510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28E253-C96D-2D94-3CA7-64B37BF8F52C}"/>
              </a:ext>
            </a:extLst>
          </p:cNvPr>
          <p:cNvSpPr txBox="1"/>
          <p:nvPr/>
        </p:nvSpPr>
        <p:spPr>
          <a:xfrm>
            <a:off x="-52310" y="623576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マイページ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64D3BF-98F8-6B13-10D5-DA44CD9DDA00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/>
              <a:t>Welcome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to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TEINEI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143846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E5BEA1-62C4-2C89-1BC8-246FA6787A1B}"/>
              </a:ext>
            </a:extLst>
          </p:cNvPr>
          <p:cNvSpPr txBox="1"/>
          <p:nvPr/>
        </p:nvSpPr>
        <p:spPr>
          <a:xfrm>
            <a:off x="696686" y="1201783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highlight>
                  <a:srgbClr val="FFFF00"/>
                </a:highlight>
              </a:rPr>
              <a:t>マイページ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D7A773-D4E9-6858-DF8B-D51317F2C70F}"/>
              </a:ext>
            </a:extLst>
          </p:cNvPr>
          <p:cNvSpPr/>
          <p:nvPr/>
        </p:nvSpPr>
        <p:spPr>
          <a:xfrm>
            <a:off x="537232" y="3296194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会員情報の編集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8EEAC9C-9CAE-83FB-449A-C5C4A9431894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6E4C197-9A34-0126-E0D8-E1E48EB911D1}"/>
              </a:ext>
            </a:extLst>
          </p:cNvPr>
          <p:cNvSpPr/>
          <p:nvPr/>
        </p:nvSpPr>
        <p:spPr>
          <a:xfrm>
            <a:off x="537232" y="4298338"/>
            <a:ext cx="3553097" cy="6008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544C8B8-ECB3-D41C-FF8A-4A4EDC84C13B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018C1-F5BB-5C4B-D579-3DB4BD0A20F8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68CCE0-B2E0-7AF8-A908-06F67876337C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/>
              <a:t>Welcome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to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TEINEI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304287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1EA841-BF81-81E4-A0CF-D4E763F77D91}"/>
              </a:ext>
            </a:extLst>
          </p:cNvPr>
          <p:cNvSpPr txBox="1"/>
          <p:nvPr/>
        </p:nvSpPr>
        <p:spPr>
          <a:xfrm>
            <a:off x="639819" y="768506"/>
            <a:ext cx="31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highlight>
                  <a:srgbClr val="FFFF00"/>
                </a:highlight>
              </a:rPr>
              <a:t>会員情報編集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FA55A8B-06F9-B9F5-EAC2-F35A21118F4F}"/>
              </a:ext>
            </a:extLst>
          </p:cNvPr>
          <p:cNvGrpSpPr/>
          <p:nvPr/>
        </p:nvGrpSpPr>
        <p:grpSpPr>
          <a:xfrm>
            <a:off x="715759" y="1826655"/>
            <a:ext cx="3196045" cy="678932"/>
            <a:chOff x="715759" y="1826655"/>
            <a:chExt cx="3196045" cy="67893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EEC5BA7D-C56C-7964-E927-3D967A0F7B86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山田太郎</a:t>
              </a:r>
              <a:r>
                <a:rPr kumimoji="1" lang="ja-JP" altLang="en-US" dirty="0"/>
                <a:t>山田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22B571-D9ED-D467-EACE-CC135386E98F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氏名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2A72C6F-A46D-2398-279C-54E983351B60}"/>
              </a:ext>
            </a:extLst>
          </p:cNvPr>
          <p:cNvGrpSpPr/>
          <p:nvPr/>
        </p:nvGrpSpPr>
        <p:grpSpPr>
          <a:xfrm>
            <a:off x="715759" y="2599985"/>
            <a:ext cx="3196045" cy="678932"/>
            <a:chOff x="715759" y="1826655"/>
            <a:chExt cx="3196045" cy="678932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F73517CD-358E-236B-07BA-79C85785A284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東京都</a:t>
              </a:r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B95185D-58A9-B255-8E21-C1A275CBAFDE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住所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マンション・部屋番号まで</a:t>
              </a:r>
              <a:r>
                <a:rPr kumimoji="1" lang="en-US" altLang="ja-JP" sz="1400" dirty="0"/>
                <a:t>)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0C19CAE-9D19-C374-70D1-FCB2E7E62E40}"/>
              </a:ext>
            </a:extLst>
          </p:cNvPr>
          <p:cNvGrpSpPr/>
          <p:nvPr/>
        </p:nvGrpSpPr>
        <p:grpSpPr>
          <a:xfrm>
            <a:off x="715759" y="3403602"/>
            <a:ext cx="3196045" cy="678932"/>
            <a:chOff x="715759" y="1826655"/>
            <a:chExt cx="3196045" cy="678932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74EE0802-3DD2-2DF6-EFD0-B56B9A9ED945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ja-JP" dirty="0">
                  <a:solidFill>
                    <a:schemeClr val="tx1"/>
                  </a:solidFill>
                </a:rPr>
                <a:t>teinei@gmail.com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01C03B0-B8C9-624F-3593-451F3E24F965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メールアドレス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AC37C8E-538C-B21C-CC33-E18D6EA4EC3D}"/>
              </a:ext>
            </a:extLst>
          </p:cNvPr>
          <p:cNvGrpSpPr/>
          <p:nvPr/>
        </p:nvGrpSpPr>
        <p:grpSpPr>
          <a:xfrm>
            <a:off x="715755" y="4190131"/>
            <a:ext cx="3196045" cy="678932"/>
            <a:chOff x="715759" y="1826655"/>
            <a:chExt cx="3196045" cy="678932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1F58AD7-0F41-32CD-B0B1-7891F954B3E8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ja-JP" dirty="0">
                  <a:solidFill>
                    <a:schemeClr val="tx1"/>
                  </a:solidFill>
                </a:rPr>
                <a:t>::::::::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9F50370-BFC2-CF4E-9399-4A2332B2AE48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パスワード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英数字込み８文字以上</a:t>
              </a:r>
              <a:r>
                <a:rPr kumimoji="1" lang="en-US" altLang="ja-JP" sz="1400" dirty="0"/>
                <a:t>)</a:t>
              </a:r>
              <a:endParaRPr kumimoji="1" lang="ja-JP" altLang="en-US" sz="1400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FBE6BAB-50F5-0C48-AA46-C0F4C6AD8328}"/>
              </a:ext>
            </a:extLst>
          </p:cNvPr>
          <p:cNvGrpSpPr/>
          <p:nvPr/>
        </p:nvGrpSpPr>
        <p:grpSpPr>
          <a:xfrm>
            <a:off x="715755" y="4976776"/>
            <a:ext cx="3196045" cy="678932"/>
            <a:chOff x="715759" y="1826655"/>
            <a:chExt cx="3196045" cy="678932"/>
          </a:xfrm>
        </p:grpSpPr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4B1FD6A7-3DBF-2C29-A6B0-148F4916EB8C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ja-JP" dirty="0">
                  <a:solidFill>
                    <a:schemeClr val="tx1"/>
                  </a:solidFill>
                </a:rPr>
                <a:t>::::::::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FBE6D72-7B0D-47E9-BEEA-926B608B3D7C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パスワード＊確認用</a:t>
              </a:r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2D09597-D2AA-8277-B466-97D441682F61}"/>
              </a:ext>
            </a:extLst>
          </p:cNvPr>
          <p:cNvSpPr/>
          <p:nvPr/>
        </p:nvSpPr>
        <p:spPr>
          <a:xfrm>
            <a:off x="537230" y="6944690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編集内容保存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B3971CB4-0F92-07B0-4657-3D6BECDB039B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37CC9C2-081B-F4D8-85F2-568680112C7E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D15C95-F4F6-48FE-5D51-59B6A363B8A0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BA273E-B9C1-FD99-4228-EB40AD18C3FF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/>
              <a:t>Welcome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to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TEINEI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115982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642FDF-07AF-CDDE-5BF8-9D33B37117F7}"/>
              </a:ext>
            </a:extLst>
          </p:cNvPr>
          <p:cNvSpPr/>
          <p:nvPr/>
        </p:nvSpPr>
        <p:spPr>
          <a:xfrm>
            <a:off x="0" y="392413"/>
            <a:ext cx="4627563" cy="826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グラフィックス 6" descr="ショッピング カート 枠線">
            <a:extLst>
              <a:ext uri="{FF2B5EF4-FFF2-40B4-BE49-F238E27FC236}">
                <a16:creationId xmlns:a16="http://schemas.microsoft.com/office/drawing/2014/main" id="{9B3AFBB1-CF20-65DC-A083-AA49D499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0303" y="466963"/>
            <a:ext cx="672732" cy="672732"/>
          </a:xfrm>
          <a:prstGeom prst="rect">
            <a:avLst/>
          </a:prstGeom>
        </p:spPr>
      </p:pic>
      <p:pic>
        <p:nvPicPr>
          <p:cNvPr id="9" name="グラフィックス 8" descr="ホーム 枠線">
            <a:extLst>
              <a:ext uri="{FF2B5EF4-FFF2-40B4-BE49-F238E27FC236}">
                <a16:creationId xmlns:a16="http://schemas.microsoft.com/office/drawing/2014/main" id="{89A3BC61-CE4A-6C3E-E7AF-80BCD1566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2055" y="392413"/>
            <a:ext cx="747282" cy="74728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68FF9E-9ECF-CA1B-0DE2-63F620BA5D7E}"/>
              </a:ext>
            </a:extLst>
          </p:cNvPr>
          <p:cNvSpPr/>
          <p:nvPr/>
        </p:nvSpPr>
        <p:spPr>
          <a:xfrm>
            <a:off x="0" y="1228436"/>
            <a:ext cx="4627563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highlight>
                  <a:srgbClr val="FFFF00"/>
                </a:highlight>
              </a:rPr>
              <a:t>カート一覧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F348F5-421B-ACBB-AA25-5F9D536FC1D6}"/>
              </a:ext>
            </a:extLst>
          </p:cNvPr>
          <p:cNvSpPr/>
          <p:nvPr/>
        </p:nvSpPr>
        <p:spPr>
          <a:xfrm>
            <a:off x="0" y="2336800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377F1C-C4A3-83EE-3FEB-089D283076A6}"/>
              </a:ext>
            </a:extLst>
          </p:cNvPr>
          <p:cNvSpPr/>
          <p:nvPr/>
        </p:nvSpPr>
        <p:spPr>
          <a:xfrm>
            <a:off x="2335246" y="23367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2E758A-4723-AFDA-F0FF-A5B5D1073107}"/>
              </a:ext>
            </a:extLst>
          </p:cNvPr>
          <p:cNvSpPr/>
          <p:nvPr/>
        </p:nvSpPr>
        <p:spPr>
          <a:xfrm>
            <a:off x="0" y="4895272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＜価格＞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2E31A3-481E-5C6B-9831-246F8E391BDB}"/>
              </a:ext>
            </a:extLst>
          </p:cNvPr>
          <p:cNvSpPr/>
          <p:nvPr/>
        </p:nvSpPr>
        <p:spPr>
          <a:xfrm>
            <a:off x="2324513" y="4895271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＜価格＞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0568748-9980-A75D-7521-2257A0460C1E}"/>
              </a:ext>
            </a:extLst>
          </p:cNvPr>
          <p:cNvSpPr/>
          <p:nvPr/>
        </p:nvSpPr>
        <p:spPr>
          <a:xfrm>
            <a:off x="-1" y="62483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D933385-301F-E309-BBEB-F48B9D3040E4}"/>
              </a:ext>
            </a:extLst>
          </p:cNvPr>
          <p:cNvSpPr/>
          <p:nvPr/>
        </p:nvSpPr>
        <p:spPr>
          <a:xfrm>
            <a:off x="2324513" y="6248398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D5E93FFE-6920-F1D5-477D-2D70F955D291}"/>
              </a:ext>
            </a:extLst>
          </p:cNvPr>
          <p:cNvSpPr/>
          <p:nvPr/>
        </p:nvSpPr>
        <p:spPr>
          <a:xfrm>
            <a:off x="120074" y="5615709"/>
            <a:ext cx="1413164" cy="39254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highlight>
                  <a:srgbClr val="00FFFF"/>
                </a:highlight>
              </a:rPr>
              <a:t>ー</a:t>
            </a:r>
            <a:r>
              <a:rPr kumimoji="1" lang="ja-JP" altLang="en-US" sz="1400" dirty="0"/>
              <a:t>＜数量＞</a:t>
            </a:r>
            <a:r>
              <a:rPr kumimoji="1" lang="ja-JP" altLang="en-US" sz="1400" dirty="0">
                <a:highlight>
                  <a:srgbClr val="00FFFF"/>
                </a:highlight>
              </a:rPr>
              <a:t>＋</a:t>
            </a:r>
          </a:p>
        </p:txBody>
      </p:sp>
      <p:sp>
        <p:nvSpPr>
          <p:cNvPr id="24" name="フローチャート: 端子 23">
            <a:extLst>
              <a:ext uri="{FF2B5EF4-FFF2-40B4-BE49-F238E27FC236}">
                <a16:creationId xmlns:a16="http://schemas.microsoft.com/office/drawing/2014/main" id="{8F9279FD-BC06-2BDE-3293-59E1327A11FE}"/>
              </a:ext>
            </a:extLst>
          </p:cNvPr>
          <p:cNvSpPr/>
          <p:nvPr/>
        </p:nvSpPr>
        <p:spPr>
          <a:xfrm>
            <a:off x="1617859" y="5615709"/>
            <a:ext cx="622032" cy="39254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削除</a:t>
            </a:r>
          </a:p>
        </p:txBody>
      </p:sp>
      <p:sp>
        <p:nvSpPr>
          <p:cNvPr id="26" name="フローチャート: 端子 25">
            <a:extLst>
              <a:ext uri="{FF2B5EF4-FFF2-40B4-BE49-F238E27FC236}">
                <a16:creationId xmlns:a16="http://schemas.microsoft.com/office/drawing/2014/main" id="{688AB2ED-D76F-780D-0908-29F2F6134320}"/>
              </a:ext>
            </a:extLst>
          </p:cNvPr>
          <p:cNvSpPr/>
          <p:nvPr/>
        </p:nvSpPr>
        <p:spPr>
          <a:xfrm>
            <a:off x="2429851" y="5615709"/>
            <a:ext cx="1413164" cy="39254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highlight>
                  <a:srgbClr val="00FFFF"/>
                </a:highlight>
              </a:rPr>
              <a:t>ー</a:t>
            </a:r>
            <a:r>
              <a:rPr kumimoji="1" lang="ja-JP" altLang="en-US" sz="1400" dirty="0"/>
              <a:t>＜数量＞</a:t>
            </a:r>
            <a:r>
              <a:rPr kumimoji="1" lang="ja-JP" altLang="en-US" sz="1400" dirty="0">
                <a:highlight>
                  <a:srgbClr val="00FFFF"/>
                </a:highlight>
              </a:rPr>
              <a:t>＋</a:t>
            </a:r>
          </a:p>
        </p:txBody>
      </p:sp>
      <p:sp>
        <p:nvSpPr>
          <p:cNvPr id="28" name="フローチャート: 端子 27">
            <a:extLst>
              <a:ext uri="{FF2B5EF4-FFF2-40B4-BE49-F238E27FC236}">
                <a16:creationId xmlns:a16="http://schemas.microsoft.com/office/drawing/2014/main" id="{6E21C304-8DEF-EBE7-60C8-914A130F1D09}"/>
              </a:ext>
            </a:extLst>
          </p:cNvPr>
          <p:cNvSpPr/>
          <p:nvPr/>
        </p:nvSpPr>
        <p:spPr>
          <a:xfrm>
            <a:off x="3949337" y="5615709"/>
            <a:ext cx="622032" cy="39254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削除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0F60781A-63C4-B73B-A0F9-988DC64143AC}"/>
              </a:ext>
            </a:extLst>
          </p:cNvPr>
          <p:cNvSpPr/>
          <p:nvPr/>
        </p:nvSpPr>
        <p:spPr>
          <a:xfrm>
            <a:off x="1317633" y="1789544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注文へ進む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786C62E-0A42-C8D7-F313-AEEB7AC0F84F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883532-5290-560B-537E-5312CA050243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AF1618-F890-F854-1DFA-B274999FCFF7}"/>
              </a:ext>
            </a:extLst>
          </p:cNvPr>
          <p:cNvSpPr txBox="1"/>
          <p:nvPr/>
        </p:nvSpPr>
        <p:spPr>
          <a:xfrm>
            <a:off x="-52310" y="623576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マイページ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5CAB2A-B01A-EED0-981A-B7206C9F17B8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/>
              <a:t>Welcome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to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TEINEI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199794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8DE3B3-D5D6-7F82-28B8-1F2D665758B7}"/>
              </a:ext>
            </a:extLst>
          </p:cNvPr>
          <p:cNvSpPr txBox="1"/>
          <p:nvPr/>
        </p:nvSpPr>
        <p:spPr>
          <a:xfrm>
            <a:off x="639818" y="662714"/>
            <a:ext cx="31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highlight>
                  <a:srgbClr val="FFFF00"/>
                </a:highlight>
              </a:rPr>
              <a:t>注文情報入力</a:t>
            </a:r>
            <a:endParaRPr kumimoji="1" lang="en-US" altLang="ja-JP" b="1" dirty="0">
              <a:highlight>
                <a:srgbClr val="FFFF00"/>
              </a:highlight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11DC9B6-40FC-6F75-1571-9CD17447BE3F}"/>
              </a:ext>
            </a:extLst>
          </p:cNvPr>
          <p:cNvGrpSpPr/>
          <p:nvPr/>
        </p:nvGrpSpPr>
        <p:grpSpPr>
          <a:xfrm>
            <a:off x="715751" y="1287570"/>
            <a:ext cx="3196049" cy="2435314"/>
            <a:chOff x="715755" y="1647220"/>
            <a:chExt cx="3196049" cy="2435314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32C8699-C347-57EC-F425-0D2A09BF0A88}"/>
                </a:ext>
              </a:extLst>
            </p:cNvPr>
            <p:cNvGrpSpPr/>
            <p:nvPr/>
          </p:nvGrpSpPr>
          <p:grpSpPr>
            <a:xfrm>
              <a:off x="715758" y="1647220"/>
              <a:ext cx="3196045" cy="659370"/>
              <a:chOff x="715759" y="1826655"/>
              <a:chExt cx="3196045" cy="678932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821D32ED-09FA-8470-C5F0-B56D793A76CD}"/>
                  </a:ext>
                </a:extLst>
              </p:cNvPr>
              <p:cNvSpPr/>
              <p:nvPr/>
            </p:nvSpPr>
            <p:spPr>
              <a:xfrm>
                <a:off x="715759" y="2136255"/>
                <a:ext cx="3196045" cy="36933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37E9D64-261F-920D-7491-F4D9FCECFB78}"/>
                  </a:ext>
                </a:extLst>
              </p:cNvPr>
              <p:cNvSpPr txBox="1"/>
              <p:nvPr/>
            </p:nvSpPr>
            <p:spPr>
              <a:xfrm>
                <a:off x="715759" y="1826655"/>
                <a:ext cx="3196045" cy="31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購入者氏名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B546D47B-8341-0234-AEAE-2C561B3707F0}"/>
                </a:ext>
              </a:extLst>
            </p:cNvPr>
            <p:cNvGrpSpPr/>
            <p:nvPr/>
          </p:nvGrpSpPr>
          <p:grpSpPr>
            <a:xfrm>
              <a:off x="715755" y="2381275"/>
              <a:ext cx="3196049" cy="897642"/>
              <a:chOff x="715755" y="1607945"/>
              <a:chExt cx="3196049" cy="897642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DCB9ECD4-B22B-52EC-7349-5F6BC500068B}"/>
                  </a:ext>
                </a:extLst>
              </p:cNvPr>
              <p:cNvSpPr/>
              <p:nvPr/>
            </p:nvSpPr>
            <p:spPr>
              <a:xfrm>
                <a:off x="715759" y="2136255"/>
                <a:ext cx="3196045" cy="36933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E654D8B-B8FD-E9C5-8EEB-ECD065AC7A05}"/>
                  </a:ext>
                </a:extLst>
              </p:cNvPr>
              <p:cNvSpPr txBox="1"/>
              <p:nvPr/>
            </p:nvSpPr>
            <p:spPr>
              <a:xfrm>
                <a:off x="715755" y="1607945"/>
                <a:ext cx="31960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購入者住所</a:t>
                </a:r>
                <a:r>
                  <a:rPr kumimoji="1" lang="en-US" altLang="ja-JP" sz="1400" dirty="0"/>
                  <a:t>(</a:t>
                </a:r>
                <a:r>
                  <a:rPr kumimoji="1" lang="ja-JP" altLang="en-US" sz="1400" dirty="0"/>
                  <a:t>マンション・部屋番号まで</a:t>
                </a:r>
                <a:r>
                  <a:rPr kumimoji="1" lang="en-US" altLang="ja-JP" sz="1400" dirty="0"/>
                  <a:t>)</a:t>
                </a: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BD3394F3-3801-603E-535D-CB529BB7E6F8}"/>
                </a:ext>
              </a:extLst>
            </p:cNvPr>
            <p:cNvGrpSpPr/>
            <p:nvPr/>
          </p:nvGrpSpPr>
          <p:grpSpPr>
            <a:xfrm>
              <a:off x="715759" y="3403602"/>
              <a:ext cx="3196045" cy="678932"/>
              <a:chOff x="715759" y="1826655"/>
              <a:chExt cx="3196045" cy="678932"/>
            </a:xfrm>
          </p:grpSpPr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35A77E0E-22B1-8768-649C-21FF3D58D18B}"/>
                  </a:ext>
                </a:extLst>
              </p:cNvPr>
              <p:cNvSpPr/>
              <p:nvPr/>
            </p:nvSpPr>
            <p:spPr>
              <a:xfrm>
                <a:off x="715759" y="2136255"/>
                <a:ext cx="3196045" cy="36933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kumimoji="1" lang="ja-JP" altLang="en-US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6B8F088-D315-FAEB-9932-951C75E7C590}"/>
                  </a:ext>
                </a:extLst>
              </p:cNvPr>
              <p:cNvSpPr txBox="1"/>
              <p:nvPr/>
            </p:nvSpPr>
            <p:spPr>
              <a:xfrm>
                <a:off x="715759" y="1826655"/>
                <a:ext cx="3196045" cy="30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購入者メールアドレス</a:t>
                </a:r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92E0B9C-1FA5-3089-3298-368304AFDF6C}"/>
              </a:ext>
            </a:extLst>
          </p:cNvPr>
          <p:cNvGrpSpPr/>
          <p:nvPr/>
        </p:nvGrpSpPr>
        <p:grpSpPr>
          <a:xfrm>
            <a:off x="715758" y="4194475"/>
            <a:ext cx="3196045" cy="678932"/>
            <a:chOff x="715759" y="1826655"/>
            <a:chExt cx="3196045" cy="678932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EE10C0CF-AEB5-DCB3-CF9F-358F89376871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067743C-5EA7-3C4E-5963-EB575C0403F2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配送先氏名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FA2226-8261-35CE-B54A-125FEE88C97D}"/>
              </a:ext>
            </a:extLst>
          </p:cNvPr>
          <p:cNvGrpSpPr/>
          <p:nvPr/>
        </p:nvGrpSpPr>
        <p:grpSpPr>
          <a:xfrm>
            <a:off x="715755" y="4940473"/>
            <a:ext cx="3196045" cy="914339"/>
            <a:chOff x="715757" y="1769036"/>
            <a:chExt cx="3196045" cy="914339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700832B8-5D03-5580-B02F-B56F665BA190}"/>
                </a:ext>
              </a:extLst>
            </p:cNvPr>
            <p:cNvSpPr/>
            <p:nvPr/>
          </p:nvSpPr>
          <p:spPr>
            <a:xfrm>
              <a:off x="715757" y="2314043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DB5391-3BB4-A0CD-298E-591C61D1AEEE}"/>
                </a:ext>
              </a:extLst>
            </p:cNvPr>
            <p:cNvSpPr txBox="1"/>
            <p:nvPr/>
          </p:nvSpPr>
          <p:spPr>
            <a:xfrm>
              <a:off x="715757" y="1769036"/>
              <a:ext cx="3196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配送先住所</a:t>
              </a:r>
              <a:r>
                <a:rPr kumimoji="1" lang="en-US" altLang="ja-JP" sz="1400" dirty="0"/>
                <a:t> (</a:t>
              </a:r>
              <a:r>
                <a:rPr kumimoji="1" lang="ja-JP" altLang="en-US" sz="1400" dirty="0"/>
                <a:t>マンション・部屋番号まで</a:t>
              </a:r>
              <a:r>
                <a:rPr kumimoji="1" lang="en-US" altLang="ja-JP" sz="1400" dirty="0"/>
                <a:t>)</a:t>
              </a:r>
              <a:endParaRPr kumimoji="1" lang="ja-JP" altLang="en-US" sz="1400" dirty="0"/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77A86D2-FD2F-5748-066E-B3EB62B98DE3}"/>
              </a:ext>
            </a:extLst>
          </p:cNvPr>
          <p:cNvSpPr txBox="1"/>
          <p:nvPr/>
        </p:nvSpPr>
        <p:spPr>
          <a:xfrm>
            <a:off x="715755" y="5952300"/>
            <a:ext cx="3196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決済方法</a:t>
            </a:r>
            <a:endParaRPr kumimoji="1" lang="en-US" altLang="ja-JP" sz="1400" dirty="0"/>
          </a:p>
          <a:p>
            <a:r>
              <a:rPr kumimoji="1" lang="ja-JP" altLang="en-US" sz="1400" dirty="0"/>
              <a:t>⦿代引き</a:t>
            </a:r>
            <a:endParaRPr kumimoji="1" lang="en-US" altLang="ja-JP" sz="1400" dirty="0"/>
          </a:p>
          <a:p>
            <a:r>
              <a:rPr kumimoji="1" lang="ja-JP" altLang="en-US" sz="1400" dirty="0"/>
              <a:t>〇銀行振込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FFB282A-485C-E9AC-A6AA-879C08B88291}"/>
              </a:ext>
            </a:extLst>
          </p:cNvPr>
          <p:cNvSpPr/>
          <p:nvPr/>
        </p:nvSpPr>
        <p:spPr>
          <a:xfrm>
            <a:off x="537230" y="6944690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注文確認へ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D5CBE972-45E3-34E4-1E25-FABCD238743B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C66495-0BAB-E2AE-5645-841AF98831CD}"/>
              </a:ext>
            </a:extLst>
          </p:cNvPr>
          <p:cNvSpPr txBox="1"/>
          <p:nvPr/>
        </p:nvSpPr>
        <p:spPr>
          <a:xfrm>
            <a:off x="715751" y="3916218"/>
            <a:ext cx="3120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＊配送情報が異なる場合は変更お願い致します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BE6C2F5-D588-542A-1517-161207398178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92DD5E-1D3D-3C71-70B5-82938B1AFFB8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4B95D6-DECF-0E9C-6C58-9CE5F4984AEF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i="1" dirty="0"/>
              <a:t>Welcome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to</a:t>
            </a:r>
            <a:r>
              <a:rPr kumimoji="1" lang="ja-JP" altLang="en-US" i="1" dirty="0"/>
              <a:t> </a:t>
            </a:r>
            <a:r>
              <a:rPr kumimoji="1" lang="en-US" altLang="ja-JP" i="1" dirty="0"/>
              <a:t>TEINEI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208125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768</Words>
  <Application>Microsoft Office PowerPoint</Application>
  <PresentationFormat>ユーザー設定</PresentationFormat>
  <Paragraphs>249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Helvetica Neue</vt:lpstr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SATO Ryo(佐藤 諒)</dc:creator>
  <cp:lastModifiedBy>SATO Ryo(佐藤 諒)</cp:lastModifiedBy>
  <cp:revision>2</cp:revision>
  <dcterms:created xsi:type="dcterms:W3CDTF">2025-07-04T06:20:30Z</dcterms:created>
  <dcterms:modified xsi:type="dcterms:W3CDTF">2025-07-07T09:20:01Z</dcterms:modified>
</cp:coreProperties>
</file>