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7" r:id="rId5"/>
    <p:sldId id="258" r:id="rId6"/>
    <p:sldId id="261" r:id="rId7"/>
    <p:sldId id="25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E585BB-4233-40D4-88B6-F016DF232D4A}" v="7" dt="2020-10-18T14:02:12.054"/>
    <p1510:client id="{5AB88172-06B0-7147-BDA8-118BEC87ED2D}" v="9" dt="2020-10-18T14:02:11.313"/>
    <p1510:client id="{C7A6628F-67BB-45F3-8897-2215F9252CB0}" v="1119" dt="2020-10-18T16:46:01.087"/>
    <p1510:client id="{DA352FD8-6CF8-45F9-8396-0E5C529C1262}" v="1" dt="2020-10-19T04:13:13.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永尾優磨" userId="S::a19117@numazu.kosen-ac.jp::237644dc-0beb-461f-9abb-482cb2ea6fd2" providerId="AD" clId="Web-{DA352FD8-6CF8-45F9-8396-0E5C529C1262}"/>
    <pc:docChg chg="sldOrd">
      <pc:chgData name="永尾優磨" userId="S::a19117@numazu.kosen-ac.jp::237644dc-0beb-461f-9abb-482cb2ea6fd2" providerId="AD" clId="Web-{DA352FD8-6CF8-45F9-8396-0E5C529C1262}" dt="2020-10-19T04:13:13.730" v="0"/>
      <pc:docMkLst>
        <pc:docMk/>
      </pc:docMkLst>
      <pc:sldChg chg="ord">
        <pc:chgData name="永尾優磨" userId="S::a19117@numazu.kosen-ac.jp::237644dc-0beb-461f-9abb-482cb2ea6fd2" providerId="AD" clId="Web-{DA352FD8-6CF8-45F9-8396-0E5C529C1262}" dt="2020-10-19T04:13:13.730" v="0"/>
        <pc:sldMkLst>
          <pc:docMk/>
          <pc:sldMk cId="4048479039" sldId="275"/>
        </pc:sldMkLst>
      </pc:sldChg>
    </pc:docChg>
  </pc:docChgLst>
  <pc:docChgLst>
    <pc:chgData name="t170d519@gunma-u.ac.jp" userId="e3cae84c-8725-4df7-973c-3f4d5d50eb44" providerId="ADAL" clId="{C7A6628F-67BB-45F3-8897-2215F9252CB0}"/>
    <pc:docChg chg="undo custSel addSld delSld modSld">
      <pc:chgData name="t170d519@gunma-u.ac.jp" userId="e3cae84c-8725-4df7-973c-3f4d5d50eb44" providerId="ADAL" clId="{C7A6628F-67BB-45F3-8897-2215F9252CB0}" dt="2020-10-18T16:46:01.087" v="7345"/>
      <pc:docMkLst>
        <pc:docMk/>
      </pc:docMkLst>
      <pc:sldChg chg="addSp delSp modSp del">
        <pc:chgData name="t170d519@gunma-u.ac.jp" userId="e3cae84c-8725-4df7-973c-3f4d5d50eb44" providerId="ADAL" clId="{C7A6628F-67BB-45F3-8897-2215F9252CB0}" dt="2020-10-18T14:23:59.092" v="25" actId="2696"/>
        <pc:sldMkLst>
          <pc:docMk/>
          <pc:sldMk cId="861094968" sldId="256"/>
        </pc:sldMkLst>
        <pc:spChg chg="del mod">
          <ac:chgData name="t170d519@gunma-u.ac.jp" userId="e3cae84c-8725-4df7-973c-3f4d5d50eb44" providerId="ADAL" clId="{C7A6628F-67BB-45F3-8897-2215F9252CB0}" dt="2020-10-18T14:22:33.913" v="21" actId="478"/>
          <ac:spMkLst>
            <pc:docMk/>
            <pc:sldMk cId="861094968" sldId="256"/>
            <ac:spMk id="2" creationId="{79BCF4F5-6728-4149-B476-9D465C2AAE94}"/>
          </ac:spMkLst>
        </pc:spChg>
        <pc:spChg chg="del mod">
          <ac:chgData name="t170d519@gunma-u.ac.jp" userId="e3cae84c-8725-4df7-973c-3f4d5d50eb44" providerId="ADAL" clId="{C7A6628F-67BB-45F3-8897-2215F9252CB0}" dt="2020-10-18T14:22:33.913" v="21" actId="478"/>
          <ac:spMkLst>
            <pc:docMk/>
            <pc:sldMk cId="861094968" sldId="256"/>
            <ac:spMk id="3" creationId="{CD0F89DC-4871-2449-B8A0-89A15BB495F5}"/>
          </ac:spMkLst>
        </pc:spChg>
        <pc:spChg chg="add mod">
          <ac:chgData name="t170d519@gunma-u.ac.jp" userId="e3cae84c-8725-4df7-973c-3f4d5d50eb44" providerId="ADAL" clId="{C7A6628F-67BB-45F3-8897-2215F9252CB0}" dt="2020-10-18T14:22:33.913" v="21" actId="478"/>
          <ac:spMkLst>
            <pc:docMk/>
            <pc:sldMk cId="861094968" sldId="256"/>
            <ac:spMk id="5" creationId="{13C012F8-6799-4052-AC41-68C37198223A}"/>
          </ac:spMkLst>
        </pc:spChg>
        <pc:spChg chg="add mod">
          <ac:chgData name="t170d519@gunma-u.ac.jp" userId="e3cae84c-8725-4df7-973c-3f4d5d50eb44" providerId="ADAL" clId="{C7A6628F-67BB-45F3-8897-2215F9252CB0}" dt="2020-10-18T14:22:33.913" v="21" actId="478"/>
          <ac:spMkLst>
            <pc:docMk/>
            <pc:sldMk cId="861094968" sldId="256"/>
            <ac:spMk id="7" creationId="{42CA941D-E651-4E21-9EA1-E895AAA76261}"/>
          </ac:spMkLst>
        </pc:spChg>
      </pc:sldChg>
      <pc:sldChg chg="addSp delSp modSp add">
        <pc:chgData name="t170d519@gunma-u.ac.jp" userId="e3cae84c-8725-4df7-973c-3f4d5d50eb44" providerId="ADAL" clId="{C7A6628F-67BB-45F3-8897-2215F9252CB0}" dt="2020-10-18T14:41:01.255" v="573" actId="403"/>
        <pc:sldMkLst>
          <pc:docMk/>
          <pc:sldMk cId="561854814" sldId="257"/>
        </pc:sldMkLst>
        <pc:spChg chg="mod">
          <ac:chgData name="t170d519@gunma-u.ac.jp" userId="e3cae84c-8725-4df7-973c-3f4d5d50eb44" providerId="ADAL" clId="{C7A6628F-67BB-45F3-8897-2215F9252CB0}" dt="2020-10-18T14:29:15.653" v="294" actId="2711"/>
          <ac:spMkLst>
            <pc:docMk/>
            <pc:sldMk cId="561854814" sldId="257"/>
            <ac:spMk id="2" creationId="{6D5477FC-A988-4BC9-AEFB-EB3DE48AA95C}"/>
          </ac:spMkLst>
        </pc:spChg>
        <pc:spChg chg="del">
          <ac:chgData name="t170d519@gunma-u.ac.jp" userId="e3cae84c-8725-4df7-973c-3f4d5d50eb44" providerId="ADAL" clId="{C7A6628F-67BB-45F3-8897-2215F9252CB0}" dt="2020-10-18T14:24:50.399" v="52" actId="478"/>
          <ac:spMkLst>
            <pc:docMk/>
            <pc:sldMk cId="561854814" sldId="257"/>
            <ac:spMk id="3" creationId="{92504724-615F-4863-8895-F84D3C24BA80}"/>
          </ac:spMkLst>
        </pc:spChg>
        <pc:spChg chg="add mod">
          <ac:chgData name="t170d519@gunma-u.ac.jp" userId="e3cae84c-8725-4df7-973c-3f4d5d50eb44" providerId="ADAL" clId="{C7A6628F-67BB-45F3-8897-2215F9252CB0}" dt="2020-10-18T14:41:01.255" v="573" actId="403"/>
          <ac:spMkLst>
            <pc:docMk/>
            <pc:sldMk cId="561854814" sldId="257"/>
            <ac:spMk id="4" creationId="{ABA1A343-5684-4E7D-AE99-A091E723137C}"/>
          </ac:spMkLst>
        </pc:spChg>
        <pc:spChg chg="add mod">
          <ac:chgData name="t170d519@gunma-u.ac.jp" userId="e3cae84c-8725-4df7-973c-3f4d5d50eb44" providerId="ADAL" clId="{C7A6628F-67BB-45F3-8897-2215F9252CB0}" dt="2020-10-18T14:35:32.734" v="358" actId="1076"/>
          <ac:spMkLst>
            <pc:docMk/>
            <pc:sldMk cId="561854814" sldId="257"/>
            <ac:spMk id="5" creationId="{B927D8EB-16EF-4360-BAC9-86BA24E544C8}"/>
          </ac:spMkLst>
        </pc:spChg>
      </pc:sldChg>
      <pc:sldChg chg="add del">
        <pc:chgData name="t170d519@gunma-u.ac.jp" userId="e3cae84c-8725-4df7-973c-3f4d5d50eb44" providerId="ADAL" clId="{C7A6628F-67BB-45F3-8897-2215F9252CB0}" dt="2020-10-18T14:23:50.756" v="23" actId="2696"/>
        <pc:sldMkLst>
          <pc:docMk/>
          <pc:sldMk cId="1189350906" sldId="257"/>
        </pc:sldMkLst>
      </pc:sldChg>
      <pc:sldChg chg="addSp delSp modSp add">
        <pc:chgData name="t170d519@gunma-u.ac.jp" userId="e3cae84c-8725-4df7-973c-3f4d5d50eb44" providerId="ADAL" clId="{C7A6628F-67BB-45F3-8897-2215F9252CB0}" dt="2020-10-18T15:17:56.457" v="2152" actId="20577"/>
        <pc:sldMkLst>
          <pc:docMk/>
          <pc:sldMk cId="2399007876" sldId="258"/>
        </pc:sldMkLst>
        <pc:spChg chg="add mod ord">
          <ac:chgData name="t170d519@gunma-u.ac.jp" userId="e3cae84c-8725-4df7-973c-3f4d5d50eb44" providerId="ADAL" clId="{C7A6628F-67BB-45F3-8897-2215F9252CB0}" dt="2020-10-18T14:47:04.621" v="692" actId="14100"/>
          <ac:spMkLst>
            <pc:docMk/>
            <pc:sldMk cId="2399007876" sldId="258"/>
            <ac:spMk id="3" creationId="{5A9BD1C3-F03D-4AF2-94A0-D36EB26355AE}"/>
          </ac:spMkLst>
        </pc:spChg>
        <pc:spChg chg="mod">
          <ac:chgData name="t170d519@gunma-u.ac.jp" userId="e3cae84c-8725-4df7-973c-3f4d5d50eb44" providerId="ADAL" clId="{C7A6628F-67BB-45F3-8897-2215F9252CB0}" dt="2020-10-18T14:40:56.120" v="572" actId="403"/>
          <ac:spMkLst>
            <pc:docMk/>
            <pc:sldMk cId="2399007876" sldId="258"/>
            <ac:spMk id="4" creationId="{ABA1A343-5684-4E7D-AE99-A091E723137C}"/>
          </ac:spMkLst>
        </pc:spChg>
        <pc:spChg chg="mod">
          <ac:chgData name="t170d519@gunma-u.ac.jp" userId="e3cae84c-8725-4df7-973c-3f4d5d50eb44" providerId="ADAL" clId="{C7A6628F-67BB-45F3-8897-2215F9252CB0}" dt="2020-10-18T15:17:56.457" v="2152" actId="20577"/>
          <ac:spMkLst>
            <pc:docMk/>
            <pc:sldMk cId="2399007876" sldId="258"/>
            <ac:spMk id="5" creationId="{B927D8EB-16EF-4360-BAC9-86BA24E544C8}"/>
          </ac:spMkLst>
        </pc:spChg>
        <pc:spChg chg="add mod ord">
          <ac:chgData name="t170d519@gunma-u.ac.jp" userId="e3cae84c-8725-4df7-973c-3f4d5d50eb44" providerId="ADAL" clId="{C7A6628F-67BB-45F3-8897-2215F9252CB0}" dt="2020-10-18T14:37:48.911" v="490" actId="14100"/>
          <ac:spMkLst>
            <pc:docMk/>
            <pc:sldMk cId="2399007876" sldId="258"/>
            <ac:spMk id="6" creationId="{657C4C7F-EDF6-49FF-BC45-2A709CB03770}"/>
          </ac:spMkLst>
        </pc:spChg>
        <pc:spChg chg="add mod">
          <ac:chgData name="t170d519@gunma-u.ac.jp" userId="e3cae84c-8725-4df7-973c-3f4d5d50eb44" providerId="ADAL" clId="{C7A6628F-67BB-45F3-8897-2215F9252CB0}" dt="2020-10-18T14:53:49.954" v="822" actId="207"/>
          <ac:spMkLst>
            <pc:docMk/>
            <pc:sldMk cId="2399007876" sldId="258"/>
            <ac:spMk id="7" creationId="{C74ECE3A-E638-4EC5-8423-8D4BCCD138DF}"/>
          </ac:spMkLst>
        </pc:spChg>
        <pc:spChg chg="add mod">
          <ac:chgData name="t170d519@gunma-u.ac.jp" userId="e3cae84c-8725-4df7-973c-3f4d5d50eb44" providerId="ADAL" clId="{C7A6628F-67BB-45F3-8897-2215F9252CB0}" dt="2020-10-18T14:45:26.469" v="678" actId="14100"/>
          <ac:spMkLst>
            <pc:docMk/>
            <pc:sldMk cId="2399007876" sldId="258"/>
            <ac:spMk id="8" creationId="{2E60BC42-9224-4559-AA2E-D7E4CC45DDD5}"/>
          </ac:spMkLst>
        </pc:spChg>
        <pc:spChg chg="add del mod">
          <ac:chgData name="t170d519@gunma-u.ac.jp" userId="e3cae84c-8725-4df7-973c-3f4d5d50eb44" providerId="ADAL" clId="{C7A6628F-67BB-45F3-8897-2215F9252CB0}" dt="2020-10-18T14:41:51.827" v="579" actId="478"/>
          <ac:spMkLst>
            <pc:docMk/>
            <pc:sldMk cId="2399007876" sldId="258"/>
            <ac:spMk id="9" creationId="{9EFFE6B6-D1AD-40A5-A508-AC04E5D71CCB}"/>
          </ac:spMkLst>
        </pc:spChg>
        <pc:spChg chg="add mod">
          <ac:chgData name="t170d519@gunma-u.ac.jp" userId="e3cae84c-8725-4df7-973c-3f4d5d50eb44" providerId="ADAL" clId="{C7A6628F-67BB-45F3-8897-2215F9252CB0}" dt="2020-10-18T14:39:58.734" v="500" actId="14100"/>
          <ac:spMkLst>
            <pc:docMk/>
            <pc:sldMk cId="2399007876" sldId="258"/>
            <ac:spMk id="10" creationId="{8964CE91-8C78-4910-A15D-784C75D5BB73}"/>
          </ac:spMkLst>
        </pc:spChg>
        <pc:spChg chg="add mod">
          <ac:chgData name="t170d519@gunma-u.ac.jp" userId="e3cae84c-8725-4df7-973c-3f4d5d50eb44" providerId="ADAL" clId="{C7A6628F-67BB-45F3-8897-2215F9252CB0}" dt="2020-10-18T14:46:46.566" v="690" actId="208"/>
          <ac:spMkLst>
            <pc:docMk/>
            <pc:sldMk cId="2399007876" sldId="258"/>
            <ac:spMk id="11" creationId="{0211874E-2381-4871-8F8F-0905A6DC5717}"/>
          </ac:spMkLst>
        </pc:spChg>
        <pc:spChg chg="add mod">
          <ac:chgData name="t170d519@gunma-u.ac.jp" userId="e3cae84c-8725-4df7-973c-3f4d5d50eb44" providerId="ADAL" clId="{C7A6628F-67BB-45F3-8897-2215F9252CB0}" dt="2020-10-18T14:53:56.361" v="823" actId="207"/>
          <ac:spMkLst>
            <pc:docMk/>
            <pc:sldMk cId="2399007876" sldId="258"/>
            <ac:spMk id="12" creationId="{DE840AA7-9224-4306-8879-792133E26C61}"/>
          </ac:spMkLst>
        </pc:spChg>
        <pc:spChg chg="add mod">
          <ac:chgData name="t170d519@gunma-u.ac.jp" userId="e3cae84c-8725-4df7-973c-3f4d5d50eb44" providerId="ADAL" clId="{C7A6628F-67BB-45F3-8897-2215F9252CB0}" dt="2020-10-18T14:46:56.662" v="691" actId="1076"/>
          <ac:spMkLst>
            <pc:docMk/>
            <pc:sldMk cId="2399007876" sldId="258"/>
            <ac:spMk id="13" creationId="{A6C3DCD2-F2C0-46FA-B679-990564940DB9}"/>
          </ac:spMkLst>
        </pc:spChg>
        <pc:spChg chg="add mod">
          <ac:chgData name="t170d519@gunma-u.ac.jp" userId="e3cae84c-8725-4df7-973c-3f4d5d50eb44" providerId="ADAL" clId="{C7A6628F-67BB-45F3-8897-2215F9252CB0}" dt="2020-10-18T14:46:14.219" v="683" actId="571"/>
          <ac:spMkLst>
            <pc:docMk/>
            <pc:sldMk cId="2399007876" sldId="258"/>
            <ac:spMk id="14" creationId="{1053262D-ADFF-4E28-8057-562B0D6F2B09}"/>
          </ac:spMkLst>
        </pc:spChg>
        <pc:cxnChg chg="add mod">
          <ac:chgData name="t170d519@gunma-u.ac.jp" userId="e3cae84c-8725-4df7-973c-3f4d5d50eb44" providerId="ADAL" clId="{C7A6628F-67BB-45F3-8897-2215F9252CB0}" dt="2020-10-18T14:46:34.671" v="686" actId="1582"/>
          <ac:cxnSpMkLst>
            <pc:docMk/>
            <pc:sldMk cId="2399007876" sldId="258"/>
            <ac:cxnSpMk id="16" creationId="{21919F1D-AB70-4F7A-B879-B9F6907623BE}"/>
          </ac:cxnSpMkLst>
        </pc:cxnChg>
        <pc:cxnChg chg="add mod">
          <ac:chgData name="t170d519@gunma-u.ac.jp" userId="e3cae84c-8725-4df7-973c-3f4d5d50eb44" providerId="ADAL" clId="{C7A6628F-67BB-45F3-8897-2215F9252CB0}" dt="2020-10-18T14:46:42.326" v="689" actId="14100"/>
          <ac:cxnSpMkLst>
            <pc:docMk/>
            <pc:sldMk cId="2399007876" sldId="258"/>
            <ac:cxnSpMk id="17" creationId="{C3642A7A-C2BA-41FE-AADA-3394A2D1C8D9}"/>
          </ac:cxnSpMkLst>
        </pc:cxnChg>
      </pc:sldChg>
      <pc:sldChg chg="addSp delSp modSp add">
        <pc:chgData name="t170d519@gunma-u.ac.jp" userId="e3cae84c-8725-4df7-973c-3f4d5d50eb44" providerId="ADAL" clId="{C7A6628F-67BB-45F3-8897-2215F9252CB0}" dt="2020-10-18T15:17:48.191" v="2148" actId="20577"/>
        <pc:sldMkLst>
          <pc:docMk/>
          <pc:sldMk cId="20500162" sldId="259"/>
        </pc:sldMkLst>
        <pc:spChg chg="mod">
          <ac:chgData name="t170d519@gunma-u.ac.jp" userId="e3cae84c-8725-4df7-973c-3f4d5d50eb44" providerId="ADAL" clId="{C7A6628F-67BB-45F3-8897-2215F9252CB0}" dt="2020-10-18T14:51:44.222" v="808" actId="14100"/>
          <ac:spMkLst>
            <pc:docMk/>
            <pc:sldMk cId="20500162" sldId="259"/>
            <ac:spMk id="3" creationId="{5A9BD1C3-F03D-4AF2-94A0-D36EB26355AE}"/>
          </ac:spMkLst>
        </pc:spChg>
        <pc:spChg chg="mod">
          <ac:chgData name="t170d519@gunma-u.ac.jp" userId="e3cae84c-8725-4df7-973c-3f4d5d50eb44" providerId="ADAL" clId="{C7A6628F-67BB-45F3-8897-2215F9252CB0}" dt="2020-10-18T15:17:48.191" v="2148" actId="20577"/>
          <ac:spMkLst>
            <pc:docMk/>
            <pc:sldMk cId="20500162" sldId="259"/>
            <ac:spMk id="5" creationId="{B927D8EB-16EF-4360-BAC9-86BA24E544C8}"/>
          </ac:spMkLst>
        </pc:spChg>
        <pc:spChg chg="add del">
          <ac:chgData name="t170d519@gunma-u.ac.jp" userId="e3cae84c-8725-4df7-973c-3f4d5d50eb44" providerId="ADAL" clId="{C7A6628F-67BB-45F3-8897-2215F9252CB0}" dt="2020-10-18T14:50:54.082" v="795" actId="478"/>
          <ac:spMkLst>
            <pc:docMk/>
            <pc:sldMk cId="20500162" sldId="259"/>
            <ac:spMk id="7" creationId="{C74ECE3A-E638-4EC5-8423-8D4BCCD138DF}"/>
          </ac:spMkLst>
        </pc:spChg>
        <pc:spChg chg="del">
          <ac:chgData name="t170d519@gunma-u.ac.jp" userId="e3cae84c-8725-4df7-973c-3f4d5d50eb44" providerId="ADAL" clId="{C7A6628F-67BB-45F3-8897-2215F9252CB0}" dt="2020-10-18T14:50:55.230" v="796" actId="478"/>
          <ac:spMkLst>
            <pc:docMk/>
            <pc:sldMk cId="20500162" sldId="259"/>
            <ac:spMk id="8" creationId="{2E60BC42-9224-4559-AA2E-D7E4CC45DDD5}"/>
          </ac:spMkLst>
        </pc:spChg>
        <pc:spChg chg="mod">
          <ac:chgData name="t170d519@gunma-u.ac.jp" userId="e3cae84c-8725-4df7-973c-3f4d5d50eb44" providerId="ADAL" clId="{C7A6628F-67BB-45F3-8897-2215F9252CB0}" dt="2020-10-18T14:56:18.198" v="837" actId="208"/>
          <ac:spMkLst>
            <pc:docMk/>
            <pc:sldMk cId="20500162" sldId="259"/>
            <ac:spMk id="9" creationId="{9EFFE6B6-D1AD-40A5-A508-AC04E5D71CCB}"/>
          </ac:spMkLst>
        </pc:spChg>
        <pc:spChg chg="del">
          <ac:chgData name="t170d519@gunma-u.ac.jp" userId="e3cae84c-8725-4df7-973c-3f4d5d50eb44" providerId="ADAL" clId="{C7A6628F-67BB-45F3-8897-2215F9252CB0}" dt="2020-10-18T14:42:30.538" v="586" actId="478"/>
          <ac:spMkLst>
            <pc:docMk/>
            <pc:sldMk cId="20500162" sldId="259"/>
            <ac:spMk id="10" creationId="{8964CE91-8C78-4910-A15D-784C75D5BB73}"/>
          </ac:spMkLst>
        </pc:spChg>
        <pc:spChg chg="del mod">
          <ac:chgData name="t170d519@gunma-u.ac.jp" userId="e3cae84c-8725-4df7-973c-3f4d5d50eb44" providerId="ADAL" clId="{C7A6628F-67BB-45F3-8897-2215F9252CB0}" dt="2020-10-18T14:42:28.911" v="585" actId="478"/>
          <ac:spMkLst>
            <pc:docMk/>
            <pc:sldMk cId="20500162" sldId="259"/>
            <ac:spMk id="11" creationId="{0211874E-2381-4871-8F8F-0905A6DC5717}"/>
          </ac:spMkLst>
        </pc:spChg>
        <pc:spChg chg="add mod">
          <ac:chgData name="t170d519@gunma-u.ac.jp" userId="e3cae84c-8725-4df7-973c-3f4d5d50eb44" providerId="ADAL" clId="{C7A6628F-67BB-45F3-8897-2215F9252CB0}" dt="2020-10-18T14:53:24.182" v="820" actId="14100"/>
          <ac:spMkLst>
            <pc:docMk/>
            <pc:sldMk cId="20500162" sldId="259"/>
            <ac:spMk id="12" creationId="{3467CD97-5B5A-4A7E-B139-48B71D8E2903}"/>
          </ac:spMkLst>
        </pc:spChg>
      </pc:sldChg>
      <pc:sldChg chg="addSp delSp modSp add del">
        <pc:chgData name="t170d519@gunma-u.ac.jp" userId="e3cae84c-8725-4df7-973c-3f4d5d50eb44" providerId="ADAL" clId="{C7A6628F-67BB-45F3-8897-2215F9252CB0}" dt="2020-10-18T14:53:33.881" v="821" actId="2696"/>
        <pc:sldMkLst>
          <pc:docMk/>
          <pc:sldMk cId="3438169266" sldId="260"/>
        </pc:sldMkLst>
        <pc:spChg chg="del">
          <ac:chgData name="t170d519@gunma-u.ac.jp" userId="e3cae84c-8725-4df7-973c-3f4d5d50eb44" providerId="ADAL" clId="{C7A6628F-67BB-45F3-8897-2215F9252CB0}" dt="2020-10-18T14:42:41.143" v="591" actId="478"/>
          <ac:spMkLst>
            <pc:docMk/>
            <pc:sldMk cId="3438169266" sldId="260"/>
            <ac:spMk id="7" creationId="{C74ECE3A-E638-4EC5-8423-8D4BCCD138DF}"/>
          </ac:spMkLst>
        </pc:spChg>
        <pc:spChg chg="del">
          <ac:chgData name="t170d519@gunma-u.ac.jp" userId="e3cae84c-8725-4df7-973c-3f4d5d50eb44" providerId="ADAL" clId="{C7A6628F-67BB-45F3-8897-2215F9252CB0}" dt="2020-10-18T14:42:41.850" v="592" actId="478"/>
          <ac:spMkLst>
            <pc:docMk/>
            <pc:sldMk cId="3438169266" sldId="260"/>
            <ac:spMk id="8" creationId="{2E60BC42-9224-4559-AA2E-D7E4CC45DDD5}"/>
          </ac:spMkLst>
        </pc:spChg>
        <pc:spChg chg="mod">
          <ac:chgData name="t170d519@gunma-u.ac.jp" userId="e3cae84c-8725-4df7-973c-3f4d5d50eb44" providerId="ADAL" clId="{C7A6628F-67BB-45F3-8897-2215F9252CB0}" dt="2020-10-18T14:43:17.854" v="602" actId="1076"/>
          <ac:spMkLst>
            <pc:docMk/>
            <pc:sldMk cId="3438169266" sldId="260"/>
            <ac:spMk id="9" creationId="{9EFFE6B6-D1AD-40A5-A508-AC04E5D71CCB}"/>
          </ac:spMkLst>
        </pc:spChg>
        <pc:spChg chg="del">
          <ac:chgData name="t170d519@gunma-u.ac.jp" userId="e3cae84c-8725-4df7-973c-3f4d5d50eb44" providerId="ADAL" clId="{C7A6628F-67BB-45F3-8897-2215F9252CB0}" dt="2020-10-18T14:42:38.895" v="589" actId="478"/>
          <ac:spMkLst>
            <pc:docMk/>
            <pc:sldMk cId="3438169266" sldId="260"/>
            <ac:spMk id="10" creationId="{8964CE91-8C78-4910-A15D-784C75D5BB73}"/>
          </ac:spMkLst>
        </pc:spChg>
        <pc:spChg chg="del">
          <ac:chgData name="t170d519@gunma-u.ac.jp" userId="e3cae84c-8725-4df7-973c-3f4d5d50eb44" providerId="ADAL" clId="{C7A6628F-67BB-45F3-8897-2215F9252CB0}" dt="2020-10-18T14:42:39.786" v="590" actId="478"/>
          <ac:spMkLst>
            <pc:docMk/>
            <pc:sldMk cId="3438169266" sldId="260"/>
            <ac:spMk id="11" creationId="{0211874E-2381-4871-8F8F-0905A6DC5717}"/>
          </ac:spMkLst>
        </pc:spChg>
        <pc:spChg chg="add mod">
          <ac:chgData name="t170d519@gunma-u.ac.jp" userId="e3cae84c-8725-4df7-973c-3f4d5d50eb44" providerId="ADAL" clId="{C7A6628F-67BB-45F3-8897-2215F9252CB0}" dt="2020-10-18T14:43:15.851" v="600" actId="1076"/>
          <ac:spMkLst>
            <pc:docMk/>
            <pc:sldMk cId="3438169266" sldId="260"/>
            <ac:spMk id="12" creationId="{3E28B59E-5D2B-4C22-A45C-39FDD141F5E1}"/>
          </ac:spMkLst>
        </pc:spChg>
      </pc:sldChg>
      <pc:sldChg chg="delSp modSp add">
        <pc:chgData name="t170d519@gunma-u.ac.jp" userId="e3cae84c-8725-4df7-973c-3f4d5d50eb44" providerId="ADAL" clId="{C7A6628F-67BB-45F3-8897-2215F9252CB0}" dt="2020-10-18T15:17:53.104" v="2150" actId="20577"/>
        <pc:sldMkLst>
          <pc:docMk/>
          <pc:sldMk cId="3068551763" sldId="261"/>
        </pc:sldMkLst>
        <pc:spChg chg="mod">
          <ac:chgData name="t170d519@gunma-u.ac.jp" userId="e3cae84c-8725-4df7-973c-3f4d5d50eb44" providerId="ADAL" clId="{C7A6628F-67BB-45F3-8897-2215F9252CB0}" dt="2020-10-18T14:49:09.029" v="702" actId="14100"/>
          <ac:spMkLst>
            <pc:docMk/>
            <pc:sldMk cId="3068551763" sldId="261"/>
            <ac:spMk id="3" creationId="{5A9BD1C3-F03D-4AF2-94A0-D36EB26355AE}"/>
          </ac:spMkLst>
        </pc:spChg>
        <pc:spChg chg="mod">
          <ac:chgData name="t170d519@gunma-u.ac.jp" userId="e3cae84c-8725-4df7-973c-3f4d5d50eb44" providerId="ADAL" clId="{C7A6628F-67BB-45F3-8897-2215F9252CB0}" dt="2020-10-18T15:17:53.104" v="2150" actId="20577"/>
          <ac:spMkLst>
            <pc:docMk/>
            <pc:sldMk cId="3068551763" sldId="261"/>
            <ac:spMk id="5" creationId="{B927D8EB-16EF-4360-BAC9-86BA24E544C8}"/>
          </ac:spMkLst>
        </pc:spChg>
        <pc:spChg chg="mod">
          <ac:chgData name="t170d519@gunma-u.ac.jp" userId="e3cae84c-8725-4df7-973c-3f4d5d50eb44" providerId="ADAL" clId="{C7A6628F-67BB-45F3-8897-2215F9252CB0}" dt="2020-10-18T14:56:01.577" v="833" actId="208"/>
          <ac:spMkLst>
            <pc:docMk/>
            <pc:sldMk cId="3068551763" sldId="261"/>
            <ac:spMk id="7" creationId="{C74ECE3A-E638-4EC5-8423-8D4BCCD138DF}"/>
          </ac:spMkLst>
        </pc:spChg>
        <pc:spChg chg="mod">
          <ac:chgData name="t170d519@gunma-u.ac.jp" userId="e3cae84c-8725-4df7-973c-3f4d5d50eb44" providerId="ADAL" clId="{C7A6628F-67BB-45F3-8897-2215F9252CB0}" dt="2020-10-18T14:56:10.741" v="836" actId="14100"/>
          <ac:spMkLst>
            <pc:docMk/>
            <pc:sldMk cId="3068551763" sldId="261"/>
            <ac:spMk id="8" creationId="{2E60BC42-9224-4559-AA2E-D7E4CC45DDD5}"/>
          </ac:spMkLst>
        </pc:spChg>
        <pc:spChg chg="del mod">
          <ac:chgData name="t170d519@gunma-u.ac.jp" userId="e3cae84c-8725-4df7-973c-3f4d5d50eb44" providerId="ADAL" clId="{C7A6628F-67BB-45F3-8897-2215F9252CB0}" dt="2020-10-18T14:48:03.420" v="695" actId="478"/>
          <ac:spMkLst>
            <pc:docMk/>
            <pc:sldMk cId="3068551763" sldId="261"/>
            <ac:spMk id="10" creationId="{8964CE91-8C78-4910-A15D-784C75D5BB73}"/>
          </ac:spMkLst>
        </pc:spChg>
        <pc:spChg chg="del">
          <ac:chgData name="t170d519@gunma-u.ac.jp" userId="e3cae84c-8725-4df7-973c-3f4d5d50eb44" providerId="ADAL" clId="{C7A6628F-67BB-45F3-8897-2215F9252CB0}" dt="2020-10-18T14:48:07.079" v="697" actId="478"/>
          <ac:spMkLst>
            <pc:docMk/>
            <pc:sldMk cId="3068551763" sldId="261"/>
            <ac:spMk id="11" creationId="{0211874E-2381-4871-8F8F-0905A6DC5717}"/>
          </ac:spMkLst>
        </pc:spChg>
        <pc:spChg chg="del">
          <ac:chgData name="t170d519@gunma-u.ac.jp" userId="e3cae84c-8725-4df7-973c-3f4d5d50eb44" providerId="ADAL" clId="{C7A6628F-67BB-45F3-8897-2215F9252CB0}" dt="2020-10-18T14:48:12.568" v="699" actId="478"/>
          <ac:spMkLst>
            <pc:docMk/>
            <pc:sldMk cId="3068551763" sldId="261"/>
            <ac:spMk id="12" creationId="{DE840AA7-9224-4306-8879-792133E26C61}"/>
          </ac:spMkLst>
        </pc:spChg>
        <pc:spChg chg="del">
          <ac:chgData name="t170d519@gunma-u.ac.jp" userId="e3cae84c-8725-4df7-973c-3f4d5d50eb44" providerId="ADAL" clId="{C7A6628F-67BB-45F3-8897-2215F9252CB0}" dt="2020-10-18T14:48:16.349" v="701" actId="478"/>
          <ac:spMkLst>
            <pc:docMk/>
            <pc:sldMk cId="3068551763" sldId="261"/>
            <ac:spMk id="13" creationId="{A6C3DCD2-F2C0-46FA-B679-990564940DB9}"/>
          </ac:spMkLst>
        </pc:spChg>
        <pc:spChg chg="del">
          <ac:chgData name="t170d519@gunma-u.ac.jp" userId="e3cae84c-8725-4df7-973c-3f4d5d50eb44" providerId="ADAL" clId="{C7A6628F-67BB-45F3-8897-2215F9252CB0}" dt="2020-10-18T14:48:14.315" v="700" actId="478"/>
          <ac:spMkLst>
            <pc:docMk/>
            <pc:sldMk cId="3068551763" sldId="261"/>
            <ac:spMk id="14" creationId="{1053262D-ADFF-4E28-8057-562B0D6F2B09}"/>
          </ac:spMkLst>
        </pc:spChg>
        <pc:cxnChg chg="del mod">
          <ac:chgData name="t170d519@gunma-u.ac.jp" userId="e3cae84c-8725-4df7-973c-3f4d5d50eb44" providerId="ADAL" clId="{C7A6628F-67BB-45F3-8897-2215F9252CB0}" dt="2020-10-18T14:48:04.268" v="696" actId="478"/>
          <ac:cxnSpMkLst>
            <pc:docMk/>
            <pc:sldMk cId="3068551763" sldId="261"/>
            <ac:cxnSpMk id="16" creationId="{21919F1D-AB70-4F7A-B879-B9F6907623BE}"/>
          </ac:cxnSpMkLst>
        </pc:cxnChg>
        <pc:cxnChg chg="del mod">
          <ac:chgData name="t170d519@gunma-u.ac.jp" userId="e3cae84c-8725-4df7-973c-3f4d5d50eb44" providerId="ADAL" clId="{C7A6628F-67BB-45F3-8897-2215F9252CB0}" dt="2020-10-18T14:48:08.640" v="698" actId="478"/>
          <ac:cxnSpMkLst>
            <pc:docMk/>
            <pc:sldMk cId="3068551763" sldId="261"/>
            <ac:cxnSpMk id="17" creationId="{C3642A7A-C2BA-41FE-AADA-3394A2D1C8D9}"/>
          </ac:cxnSpMkLst>
        </pc:cxnChg>
      </pc:sldChg>
      <pc:sldChg chg="addSp delSp modSp add">
        <pc:chgData name="t170d519@gunma-u.ac.jp" userId="e3cae84c-8725-4df7-973c-3f4d5d50eb44" providerId="ADAL" clId="{C7A6628F-67BB-45F3-8897-2215F9252CB0}" dt="2020-10-18T15:17:43.906" v="2146" actId="20577"/>
        <pc:sldMkLst>
          <pc:docMk/>
          <pc:sldMk cId="2529656922" sldId="262"/>
        </pc:sldMkLst>
        <pc:spChg chg="del">
          <ac:chgData name="t170d519@gunma-u.ac.jp" userId="e3cae84c-8725-4df7-973c-3f4d5d50eb44" providerId="ADAL" clId="{C7A6628F-67BB-45F3-8897-2215F9252CB0}" dt="2020-10-18T14:54:55.522" v="827" actId="478"/>
          <ac:spMkLst>
            <pc:docMk/>
            <pc:sldMk cId="2529656922" sldId="262"/>
            <ac:spMk id="3" creationId="{5A9BD1C3-F03D-4AF2-94A0-D36EB26355AE}"/>
          </ac:spMkLst>
        </pc:spChg>
        <pc:spChg chg="mod">
          <ac:chgData name="t170d519@gunma-u.ac.jp" userId="e3cae84c-8725-4df7-973c-3f4d5d50eb44" providerId="ADAL" clId="{C7A6628F-67BB-45F3-8897-2215F9252CB0}" dt="2020-10-18T15:17:43.906" v="2146" actId="20577"/>
          <ac:spMkLst>
            <pc:docMk/>
            <pc:sldMk cId="2529656922" sldId="262"/>
            <ac:spMk id="5" creationId="{B927D8EB-16EF-4360-BAC9-86BA24E544C8}"/>
          </ac:spMkLst>
        </pc:spChg>
        <pc:spChg chg="del">
          <ac:chgData name="t170d519@gunma-u.ac.jp" userId="e3cae84c-8725-4df7-973c-3f4d5d50eb44" providerId="ADAL" clId="{C7A6628F-67BB-45F3-8897-2215F9252CB0}" dt="2020-10-18T14:54:56.935" v="828" actId="478"/>
          <ac:spMkLst>
            <pc:docMk/>
            <pc:sldMk cId="2529656922" sldId="262"/>
            <ac:spMk id="6" creationId="{657C4C7F-EDF6-49FF-BC45-2A709CB03770}"/>
          </ac:spMkLst>
        </pc:spChg>
        <pc:spChg chg="add mod ord">
          <ac:chgData name="t170d519@gunma-u.ac.jp" userId="e3cae84c-8725-4df7-973c-3f4d5d50eb44" providerId="ADAL" clId="{C7A6628F-67BB-45F3-8897-2215F9252CB0}" dt="2020-10-18T14:55:33.599" v="832" actId="167"/>
          <ac:spMkLst>
            <pc:docMk/>
            <pc:sldMk cId="2529656922" sldId="262"/>
            <ac:spMk id="7" creationId="{CDA9F697-875C-4EDE-A944-0014E6A86C73}"/>
          </ac:spMkLst>
        </pc:spChg>
        <pc:spChg chg="add mod">
          <ac:chgData name="t170d519@gunma-u.ac.jp" userId="e3cae84c-8725-4df7-973c-3f4d5d50eb44" providerId="ADAL" clId="{C7A6628F-67BB-45F3-8897-2215F9252CB0}" dt="2020-10-18T15:04:36.150" v="1241" actId="1076"/>
          <ac:spMkLst>
            <pc:docMk/>
            <pc:sldMk cId="2529656922" sldId="262"/>
            <ac:spMk id="8" creationId="{572773E9-A3DE-4F2D-8772-AE6B1EDA9A0F}"/>
          </ac:spMkLst>
        </pc:spChg>
        <pc:spChg chg="del">
          <ac:chgData name="t170d519@gunma-u.ac.jp" userId="e3cae84c-8725-4df7-973c-3f4d5d50eb44" providerId="ADAL" clId="{C7A6628F-67BB-45F3-8897-2215F9252CB0}" dt="2020-10-18T14:54:53.362" v="825" actId="478"/>
          <ac:spMkLst>
            <pc:docMk/>
            <pc:sldMk cId="2529656922" sldId="262"/>
            <ac:spMk id="9" creationId="{9EFFE6B6-D1AD-40A5-A508-AC04E5D71CCB}"/>
          </ac:spMkLst>
        </pc:spChg>
        <pc:spChg chg="del">
          <ac:chgData name="t170d519@gunma-u.ac.jp" userId="e3cae84c-8725-4df7-973c-3f4d5d50eb44" providerId="ADAL" clId="{C7A6628F-67BB-45F3-8897-2215F9252CB0}" dt="2020-10-18T14:54:54.310" v="826" actId="478"/>
          <ac:spMkLst>
            <pc:docMk/>
            <pc:sldMk cId="2529656922" sldId="262"/>
            <ac:spMk id="12" creationId="{3467CD97-5B5A-4A7E-B139-48B71D8E2903}"/>
          </ac:spMkLst>
        </pc:spChg>
      </pc:sldChg>
      <pc:sldChg chg="addSp delSp modSp add">
        <pc:chgData name="t170d519@gunma-u.ac.jp" userId="e3cae84c-8725-4df7-973c-3f4d5d50eb44" providerId="ADAL" clId="{C7A6628F-67BB-45F3-8897-2215F9252CB0}" dt="2020-10-18T15:18:45.794" v="2198"/>
        <pc:sldMkLst>
          <pc:docMk/>
          <pc:sldMk cId="907940572" sldId="263"/>
        </pc:sldMkLst>
        <pc:spChg chg="add mod">
          <ac:chgData name="t170d519@gunma-u.ac.jp" userId="e3cae84c-8725-4df7-973c-3f4d5d50eb44" providerId="ADAL" clId="{C7A6628F-67BB-45F3-8897-2215F9252CB0}" dt="2020-10-18T15:05:27.430" v="1265" actId="1076"/>
          <ac:spMkLst>
            <pc:docMk/>
            <pc:sldMk cId="907940572" sldId="263"/>
            <ac:spMk id="3" creationId="{1CA838B7-6D91-416F-917C-9EFCD5510373}"/>
          </ac:spMkLst>
        </pc:spChg>
        <pc:spChg chg="mod">
          <ac:chgData name="t170d519@gunma-u.ac.jp" userId="e3cae84c-8725-4df7-973c-3f4d5d50eb44" providerId="ADAL" clId="{C7A6628F-67BB-45F3-8897-2215F9252CB0}" dt="2020-10-18T15:05:15.502" v="1262" actId="1076"/>
          <ac:spMkLst>
            <pc:docMk/>
            <pc:sldMk cId="907940572" sldId="263"/>
            <ac:spMk id="4" creationId="{ABA1A343-5684-4E7D-AE99-A091E723137C}"/>
          </ac:spMkLst>
        </pc:spChg>
        <pc:spChg chg="del">
          <ac:chgData name="t170d519@gunma-u.ac.jp" userId="e3cae84c-8725-4df7-973c-3f4d5d50eb44" providerId="ADAL" clId="{C7A6628F-67BB-45F3-8897-2215F9252CB0}" dt="2020-10-18T14:59:07.034" v="915" actId="478"/>
          <ac:spMkLst>
            <pc:docMk/>
            <pc:sldMk cId="907940572" sldId="263"/>
            <ac:spMk id="5" creationId="{B927D8EB-16EF-4360-BAC9-86BA24E544C8}"/>
          </ac:spMkLst>
        </pc:spChg>
        <pc:spChg chg="add mod">
          <ac:chgData name="t170d519@gunma-u.ac.jp" userId="e3cae84c-8725-4df7-973c-3f4d5d50eb44" providerId="ADAL" clId="{C7A6628F-67BB-45F3-8897-2215F9252CB0}" dt="2020-10-18T15:05:33.964" v="1266" actId="11529"/>
          <ac:spMkLst>
            <pc:docMk/>
            <pc:sldMk cId="907940572" sldId="263"/>
            <ac:spMk id="6" creationId="{31AE8373-B7DA-417E-9006-3E9917BB0560}"/>
          </ac:spMkLst>
        </pc:spChg>
        <pc:spChg chg="del">
          <ac:chgData name="t170d519@gunma-u.ac.jp" userId="e3cae84c-8725-4df7-973c-3f4d5d50eb44" providerId="ADAL" clId="{C7A6628F-67BB-45F3-8897-2215F9252CB0}" dt="2020-10-18T14:59:08.732" v="917" actId="478"/>
          <ac:spMkLst>
            <pc:docMk/>
            <pc:sldMk cId="907940572" sldId="263"/>
            <ac:spMk id="7" creationId="{CDA9F697-875C-4EDE-A944-0014E6A86C73}"/>
          </ac:spMkLst>
        </pc:spChg>
        <pc:spChg chg="del">
          <ac:chgData name="t170d519@gunma-u.ac.jp" userId="e3cae84c-8725-4df7-973c-3f4d5d50eb44" providerId="ADAL" clId="{C7A6628F-67BB-45F3-8897-2215F9252CB0}" dt="2020-10-18T14:59:08.070" v="916" actId="478"/>
          <ac:spMkLst>
            <pc:docMk/>
            <pc:sldMk cId="907940572" sldId="263"/>
            <ac:spMk id="8" creationId="{572773E9-A3DE-4F2D-8772-AE6B1EDA9A0F}"/>
          </ac:spMkLst>
        </pc:spChg>
        <pc:spChg chg="add del mod">
          <ac:chgData name="t170d519@gunma-u.ac.jp" userId="e3cae84c-8725-4df7-973c-3f4d5d50eb44" providerId="ADAL" clId="{C7A6628F-67BB-45F3-8897-2215F9252CB0}" dt="2020-10-18T15:07:47.016" v="1401" actId="478"/>
          <ac:spMkLst>
            <pc:docMk/>
            <pc:sldMk cId="907940572" sldId="263"/>
            <ac:spMk id="9" creationId="{B101A715-FA1F-4436-8EE9-9718A27B289B}"/>
          </ac:spMkLst>
        </pc:spChg>
        <pc:spChg chg="add mod">
          <ac:chgData name="t170d519@gunma-u.ac.jp" userId="e3cae84c-8725-4df7-973c-3f4d5d50eb44" providerId="ADAL" clId="{C7A6628F-67BB-45F3-8897-2215F9252CB0}" dt="2020-10-18T15:18:45.794" v="2198"/>
          <ac:spMkLst>
            <pc:docMk/>
            <pc:sldMk cId="907940572" sldId="263"/>
            <ac:spMk id="10" creationId="{0DC0E800-CE3D-4477-B273-F2A06B9191E1}"/>
          </ac:spMkLst>
        </pc:spChg>
        <pc:spChg chg="add mod">
          <ac:chgData name="t170d519@gunma-u.ac.jp" userId="e3cae84c-8725-4df7-973c-3f4d5d50eb44" providerId="ADAL" clId="{C7A6628F-67BB-45F3-8897-2215F9252CB0}" dt="2020-10-18T15:18:34.357" v="2171" actId="1076"/>
          <ac:spMkLst>
            <pc:docMk/>
            <pc:sldMk cId="907940572" sldId="263"/>
            <ac:spMk id="11" creationId="{8F3B173F-65AE-4903-82D4-F5BE781E0A7E}"/>
          </ac:spMkLst>
        </pc:spChg>
        <pc:spChg chg="add mod">
          <ac:chgData name="t170d519@gunma-u.ac.jp" userId="e3cae84c-8725-4df7-973c-3f4d5d50eb44" providerId="ADAL" clId="{C7A6628F-67BB-45F3-8897-2215F9252CB0}" dt="2020-10-18T15:12:36.253" v="1844" actId="1076"/>
          <ac:spMkLst>
            <pc:docMk/>
            <pc:sldMk cId="907940572" sldId="263"/>
            <ac:spMk id="12" creationId="{2854C773-A405-494C-8BF2-5E3F529896A6}"/>
          </ac:spMkLst>
        </pc:spChg>
      </pc:sldChg>
      <pc:sldChg chg="delSp modSp add">
        <pc:chgData name="t170d519@gunma-u.ac.jp" userId="e3cae84c-8725-4df7-973c-3f4d5d50eb44" providerId="ADAL" clId="{C7A6628F-67BB-45F3-8897-2215F9252CB0}" dt="2020-10-18T15:11:03.124" v="1657"/>
        <pc:sldMkLst>
          <pc:docMk/>
          <pc:sldMk cId="3060070696" sldId="264"/>
        </pc:sldMkLst>
        <pc:spChg chg="del">
          <ac:chgData name="t170d519@gunma-u.ac.jp" userId="e3cae84c-8725-4df7-973c-3f4d5d50eb44" providerId="ADAL" clId="{C7A6628F-67BB-45F3-8897-2215F9252CB0}" dt="2020-10-18T15:08:43.314" v="1473" actId="478"/>
          <ac:spMkLst>
            <pc:docMk/>
            <pc:sldMk cId="3060070696" sldId="264"/>
            <ac:spMk id="10" creationId="{0DC0E800-CE3D-4477-B273-F2A06B9191E1}"/>
          </ac:spMkLst>
        </pc:spChg>
        <pc:spChg chg="mod">
          <ac:chgData name="t170d519@gunma-u.ac.jp" userId="e3cae84c-8725-4df7-973c-3f4d5d50eb44" providerId="ADAL" clId="{C7A6628F-67BB-45F3-8897-2215F9252CB0}" dt="2020-10-18T15:11:03.124" v="1657"/>
          <ac:spMkLst>
            <pc:docMk/>
            <pc:sldMk cId="3060070696" sldId="264"/>
            <ac:spMk id="11" creationId="{8F3B173F-65AE-4903-82D4-F5BE781E0A7E}"/>
          </ac:spMkLst>
        </pc:spChg>
      </pc:sldChg>
      <pc:sldChg chg="addSp modSp add">
        <pc:chgData name="t170d519@gunma-u.ac.jp" userId="e3cae84c-8725-4df7-973c-3f4d5d50eb44" providerId="ADAL" clId="{C7A6628F-67BB-45F3-8897-2215F9252CB0}" dt="2020-10-18T15:50:26.954" v="3785"/>
        <pc:sldMkLst>
          <pc:docMk/>
          <pc:sldMk cId="4238631691" sldId="265"/>
        </pc:sldMkLst>
        <pc:spChg chg="mod">
          <ac:chgData name="t170d519@gunma-u.ac.jp" userId="e3cae84c-8725-4df7-973c-3f4d5d50eb44" providerId="ADAL" clId="{C7A6628F-67BB-45F3-8897-2215F9252CB0}" dt="2020-10-18T15:10:18.765" v="1589"/>
          <ac:spMkLst>
            <pc:docMk/>
            <pc:sldMk cId="4238631691" sldId="265"/>
            <ac:spMk id="2" creationId="{1A135EC1-E63F-48CE-8AED-B0DA724ED73E}"/>
          </ac:spMkLst>
        </pc:spChg>
        <pc:spChg chg="add mod">
          <ac:chgData name="t170d519@gunma-u.ac.jp" userId="e3cae84c-8725-4df7-973c-3f4d5d50eb44" providerId="ADAL" clId="{C7A6628F-67BB-45F3-8897-2215F9252CB0}" dt="2020-10-18T15:50:26.954" v="3785"/>
          <ac:spMkLst>
            <pc:docMk/>
            <pc:sldMk cId="4238631691" sldId="265"/>
            <ac:spMk id="3" creationId="{DE861C31-E06E-466A-9CDB-AE7274954147}"/>
          </ac:spMkLst>
        </pc:spChg>
        <pc:spChg chg="add mod">
          <ac:chgData name="t170d519@gunma-u.ac.jp" userId="e3cae84c-8725-4df7-973c-3f4d5d50eb44" providerId="ADAL" clId="{C7A6628F-67BB-45F3-8897-2215F9252CB0}" dt="2020-10-18T15:17:05.694" v="2124" actId="1076"/>
          <ac:spMkLst>
            <pc:docMk/>
            <pc:sldMk cId="4238631691" sldId="265"/>
            <ac:spMk id="4" creationId="{B9F551F5-8025-408A-B984-AF13DE9FC990}"/>
          </ac:spMkLst>
        </pc:spChg>
        <pc:spChg chg="add mod">
          <ac:chgData name="t170d519@gunma-u.ac.jp" userId="e3cae84c-8725-4df7-973c-3f4d5d50eb44" providerId="ADAL" clId="{C7A6628F-67BB-45F3-8897-2215F9252CB0}" dt="2020-10-18T15:17:03.326" v="2122" actId="208"/>
          <ac:spMkLst>
            <pc:docMk/>
            <pc:sldMk cId="4238631691" sldId="265"/>
            <ac:spMk id="5" creationId="{8D8D13A3-40BD-4BA8-A6F6-A607C19C20FB}"/>
          </ac:spMkLst>
        </pc:spChg>
      </pc:sldChg>
      <pc:sldChg chg="addSp delSp modSp add">
        <pc:chgData name="t170d519@gunma-u.ac.jp" userId="e3cae84c-8725-4df7-973c-3f4d5d50eb44" providerId="ADAL" clId="{C7A6628F-67BB-45F3-8897-2215F9252CB0}" dt="2020-10-18T15:26:02.854" v="2759" actId="27636"/>
        <pc:sldMkLst>
          <pc:docMk/>
          <pc:sldMk cId="1080525524" sldId="266"/>
        </pc:sldMkLst>
        <pc:spChg chg="mod">
          <ac:chgData name="t170d519@gunma-u.ac.jp" userId="e3cae84c-8725-4df7-973c-3f4d5d50eb44" providerId="ADAL" clId="{C7A6628F-67BB-45F3-8897-2215F9252CB0}" dt="2020-10-18T15:20:21.068" v="2223"/>
          <ac:spMkLst>
            <pc:docMk/>
            <pc:sldMk cId="1080525524" sldId="266"/>
            <ac:spMk id="2" creationId="{63B9A043-7ACE-4C3D-BEB1-18FE8FD24C74}"/>
          </ac:spMkLst>
        </pc:spChg>
        <pc:spChg chg="del mod">
          <ac:chgData name="t170d519@gunma-u.ac.jp" userId="e3cae84c-8725-4df7-973c-3f4d5d50eb44" providerId="ADAL" clId="{C7A6628F-67BB-45F3-8897-2215F9252CB0}" dt="2020-10-18T15:25:44.834" v="2729"/>
          <ac:spMkLst>
            <pc:docMk/>
            <pc:sldMk cId="1080525524" sldId="266"/>
            <ac:spMk id="3" creationId="{23C7CC13-BE68-4932-B1F4-09FC7A62A3F1}"/>
          </ac:spMkLst>
        </pc:spChg>
        <pc:spChg chg="add mod">
          <ac:chgData name="t170d519@gunma-u.ac.jp" userId="e3cae84c-8725-4df7-973c-3f4d5d50eb44" providerId="ADAL" clId="{C7A6628F-67BB-45F3-8897-2215F9252CB0}" dt="2020-10-18T15:26:02.854" v="2759" actId="27636"/>
          <ac:spMkLst>
            <pc:docMk/>
            <pc:sldMk cId="1080525524" sldId="266"/>
            <ac:spMk id="4" creationId="{C68F19F5-ACD3-4674-90F1-2379F49B8C57}"/>
          </ac:spMkLst>
        </pc:spChg>
      </pc:sldChg>
      <pc:sldChg chg="addSp delSp modSp add">
        <pc:chgData name="t170d519@gunma-u.ac.jp" userId="e3cae84c-8725-4df7-973c-3f4d5d50eb44" providerId="ADAL" clId="{C7A6628F-67BB-45F3-8897-2215F9252CB0}" dt="2020-10-18T16:45:20.768" v="7326" actId="20577"/>
        <pc:sldMkLst>
          <pc:docMk/>
          <pc:sldMk cId="1248368619" sldId="267"/>
        </pc:sldMkLst>
        <pc:spChg chg="mod">
          <ac:chgData name="t170d519@gunma-u.ac.jp" userId="e3cae84c-8725-4df7-973c-3f4d5d50eb44" providerId="ADAL" clId="{C7A6628F-67BB-45F3-8897-2215F9252CB0}" dt="2020-10-18T15:25:10.524" v="2691"/>
          <ac:spMkLst>
            <pc:docMk/>
            <pc:sldMk cId="1248368619" sldId="267"/>
            <ac:spMk id="2" creationId="{63B9A043-7ACE-4C3D-BEB1-18FE8FD24C74}"/>
          </ac:spMkLst>
        </pc:spChg>
        <pc:spChg chg="del mod">
          <ac:chgData name="t170d519@gunma-u.ac.jp" userId="e3cae84c-8725-4df7-973c-3f4d5d50eb44" providerId="ADAL" clId="{C7A6628F-67BB-45F3-8897-2215F9252CB0}" dt="2020-10-18T15:24:53.590" v="2661"/>
          <ac:spMkLst>
            <pc:docMk/>
            <pc:sldMk cId="1248368619" sldId="267"/>
            <ac:spMk id="3" creationId="{23C7CC13-BE68-4932-B1F4-09FC7A62A3F1}"/>
          </ac:spMkLst>
        </pc:spChg>
        <pc:spChg chg="add mod">
          <ac:chgData name="t170d519@gunma-u.ac.jp" userId="e3cae84c-8725-4df7-973c-3f4d5d50eb44" providerId="ADAL" clId="{C7A6628F-67BB-45F3-8897-2215F9252CB0}" dt="2020-10-18T16:45:20.768" v="7326" actId="20577"/>
          <ac:spMkLst>
            <pc:docMk/>
            <pc:sldMk cId="1248368619" sldId="267"/>
            <ac:spMk id="4" creationId="{0589B442-9D9C-4B04-B2C1-EDCB133FE6D4}"/>
          </ac:spMkLst>
        </pc:spChg>
      </pc:sldChg>
      <pc:sldChg chg="modSp add">
        <pc:chgData name="t170d519@gunma-u.ac.jp" userId="e3cae84c-8725-4df7-973c-3f4d5d50eb44" providerId="ADAL" clId="{C7A6628F-67BB-45F3-8897-2215F9252CB0}" dt="2020-10-18T15:45:39.409" v="3391" actId="5793"/>
        <pc:sldMkLst>
          <pc:docMk/>
          <pc:sldMk cId="1824638475" sldId="268"/>
        </pc:sldMkLst>
        <pc:spChg chg="mod">
          <ac:chgData name="t170d519@gunma-u.ac.jp" userId="e3cae84c-8725-4df7-973c-3f4d5d50eb44" providerId="ADAL" clId="{C7A6628F-67BB-45F3-8897-2215F9252CB0}" dt="2020-10-18T15:29:56.390" v="3066"/>
          <ac:spMkLst>
            <pc:docMk/>
            <pc:sldMk cId="1824638475" sldId="268"/>
            <ac:spMk id="2" creationId="{63B9A043-7ACE-4C3D-BEB1-18FE8FD24C74}"/>
          </ac:spMkLst>
        </pc:spChg>
        <pc:spChg chg="mod">
          <ac:chgData name="t170d519@gunma-u.ac.jp" userId="e3cae84c-8725-4df7-973c-3f4d5d50eb44" providerId="ADAL" clId="{C7A6628F-67BB-45F3-8897-2215F9252CB0}" dt="2020-10-18T15:45:39.409" v="3391" actId="5793"/>
          <ac:spMkLst>
            <pc:docMk/>
            <pc:sldMk cId="1824638475" sldId="268"/>
            <ac:spMk id="4" creationId="{0589B442-9D9C-4B04-B2C1-EDCB133FE6D4}"/>
          </ac:spMkLst>
        </pc:spChg>
      </pc:sldChg>
      <pc:sldChg chg="addSp modSp add">
        <pc:chgData name="t170d519@gunma-u.ac.jp" userId="e3cae84c-8725-4df7-973c-3f4d5d50eb44" providerId="ADAL" clId="{C7A6628F-67BB-45F3-8897-2215F9252CB0}" dt="2020-10-18T16:00:16.622" v="4517" actId="207"/>
        <pc:sldMkLst>
          <pc:docMk/>
          <pc:sldMk cId="1433419844" sldId="269"/>
        </pc:sldMkLst>
        <pc:spChg chg="mod">
          <ac:chgData name="t170d519@gunma-u.ac.jp" userId="e3cae84c-8725-4df7-973c-3f4d5d50eb44" providerId="ADAL" clId="{C7A6628F-67BB-45F3-8897-2215F9252CB0}" dt="2020-10-18T15:51:01.407" v="3801"/>
          <ac:spMkLst>
            <pc:docMk/>
            <pc:sldMk cId="1433419844" sldId="269"/>
            <ac:spMk id="2" creationId="{5DAD1518-B1AC-40CC-BAB7-4DC7E6936A9C}"/>
          </ac:spMkLst>
        </pc:spChg>
        <pc:spChg chg="mod">
          <ac:chgData name="t170d519@gunma-u.ac.jp" userId="e3cae84c-8725-4df7-973c-3f4d5d50eb44" providerId="ADAL" clId="{C7A6628F-67BB-45F3-8897-2215F9252CB0}" dt="2020-10-18T15:59:01.278" v="4499" actId="20577"/>
          <ac:spMkLst>
            <pc:docMk/>
            <pc:sldMk cId="1433419844" sldId="269"/>
            <ac:spMk id="3" creationId="{625B38F5-038F-462D-B76C-E475BD3CFD69}"/>
          </ac:spMkLst>
        </pc:spChg>
        <pc:spChg chg="add mod">
          <ac:chgData name="t170d519@gunma-u.ac.jp" userId="e3cae84c-8725-4df7-973c-3f4d5d50eb44" providerId="ADAL" clId="{C7A6628F-67BB-45F3-8897-2215F9252CB0}" dt="2020-10-18T16:00:16.622" v="4517" actId="207"/>
          <ac:spMkLst>
            <pc:docMk/>
            <pc:sldMk cId="1433419844" sldId="269"/>
            <ac:spMk id="4" creationId="{CA9789EF-5C55-4AF7-900F-B0235329BE21}"/>
          </ac:spMkLst>
        </pc:spChg>
      </pc:sldChg>
      <pc:sldChg chg="addSp modSp add">
        <pc:chgData name="t170d519@gunma-u.ac.jp" userId="e3cae84c-8725-4df7-973c-3f4d5d50eb44" providerId="ADAL" clId="{C7A6628F-67BB-45F3-8897-2215F9252CB0}" dt="2020-10-18T16:00:04.700" v="4514" actId="1076"/>
        <pc:sldMkLst>
          <pc:docMk/>
          <pc:sldMk cId="3006133895" sldId="270"/>
        </pc:sldMkLst>
        <pc:spChg chg="mod">
          <ac:chgData name="t170d519@gunma-u.ac.jp" userId="e3cae84c-8725-4df7-973c-3f4d5d50eb44" providerId="ADAL" clId="{C7A6628F-67BB-45F3-8897-2215F9252CB0}" dt="2020-10-18T15:51:31.789" v="3864"/>
          <ac:spMkLst>
            <pc:docMk/>
            <pc:sldMk cId="3006133895" sldId="270"/>
            <ac:spMk id="2" creationId="{9960026F-64EB-4D53-871D-035A25670EE4}"/>
          </ac:spMkLst>
        </pc:spChg>
        <pc:spChg chg="mod">
          <ac:chgData name="t170d519@gunma-u.ac.jp" userId="e3cae84c-8725-4df7-973c-3f4d5d50eb44" providerId="ADAL" clId="{C7A6628F-67BB-45F3-8897-2215F9252CB0}" dt="2020-10-18T15:59:11.990" v="4504" actId="20577"/>
          <ac:spMkLst>
            <pc:docMk/>
            <pc:sldMk cId="3006133895" sldId="270"/>
            <ac:spMk id="3" creationId="{856CB015-8801-4E6A-8C03-1EBE4DB417A3}"/>
          </ac:spMkLst>
        </pc:spChg>
        <pc:spChg chg="add mod">
          <ac:chgData name="t170d519@gunma-u.ac.jp" userId="e3cae84c-8725-4df7-973c-3f4d5d50eb44" providerId="ADAL" clId="{C7A6628F-67BB-45F3-8897-2215F9252CB0}" dt="2020-10-18T16:00:04.700" v="4514" actId="1076"/>
          <ac:spMkLst>
            <pc:docMk/>
            <pc:sldMk cId="3006133895" sldId="270"/>
            <ac:spMk id="4" creationId="{5C17FAE8-70F6-46D7-A936-7990AB09A3F1}"/>
          </ac:spMkLst>
        </pc:spChg>
      </pc:sldChg>
      <pc:sldChg chg="addSp modSp add">
        <pc:chgData name="t170d519@gunma-u.ac.jp" userId="e3cae84c-8725-4df7-973c-3f4d5d50eb44" providerId="ADAL" clId="{C7A6628F-67BB-45F3-8897-2215F9252CB0}" dt="2020-10-18T16:04:26.076" v="4836" actId="2085"/>
        <pc:sldMkLst>
          <pc:docMk/>
          <pc:sldMk cId="1663855991" sldId="271"/>
        </pc:sldMkLst>
        <pc:spChg chg="mod">
          <ac:chgData name="t170d519@gunma-u.ac.jp" userId="e3cae84c-8725-4df7-973c-3f4d5d50eb44" providerId="ADAL" clId="{C7A6628F-67BB-45F3-8897-2215F9252CB0}" dt="2020-10-18T16:04:26.076" v="4836" actId="2085"/>
          <ac:spMkLst>
            <pc:docMk/>
            <pc:sldMk cId="1663855991" sldId="271"/>
            <ac:spMk id="2" creationId="{328D7247-99B7-4DD4-B005-2E03FF14C563}"/>
          </ac:spMkLst>
        </pc:spChg>
        <pc:spChg chg="mod">
          <ac:chgData name="t170d519@gunma-u.ac.jp" userId="e3cae84c-8725-4df7-973c-3f4d5d50eb44" providerId="ADAL" clId="{C7A6628F-67BB-45F3-8897-2215F9252CB0}" dt="2020-10-18T16:03:57.316" v="4835" actId="27636"/>
          <ac:spMkLst>
            <pc:docMk/>
            <pc:sldMk cId="1663855991" sldId="271"/>
            <ac:spMk id="3" creationId="{59A99B9A-6939-4052-B322-1900CE851C2D}"/>
          </ac:spMkLst>
        </pc:spChg>
        <pc:spChg chg="add mod">
          <ac:chgData name="t170d519@gunma-u.ac.jp" userId="e3cae84c-8725-4df7-973c-3f4d5d50eb44" providerId="ADAL" clId="{C7A6628F-67BB-45F3-8897-2215F9252CB0}" dt="2020-10-18T16:01:06.359" v="4524" actId="207"/>
          <ac:spMkLst>
            <pc:docMk/>
            <pc:sldMk cId="1663855991" sldId="271"/>
            <ac:spMk id="4" creationId="{1F09DF60-F4A6-4CF1-89AA-6BB0C24D57FE}"/>
          </ac:spMkLst>
        </pc:spChg>
        <pc:spChg chg="add mod">
          <ac:chgData name="t170d519@gunma-u.ac.jp" userId="e3cae84c-8725-4df7-973c-3f4d5d50eb44" providerId="ADAL" clId="{C7A6628F-67BB-45F3-8897-2215F9252CB0}" dt="2020-10-18T16:01:44.372" v="4563" actId="1076"/>
          <ac:spMkLst>
            <pc:docMk/>
            <pc:sldMk cId="1663855991" sldId="271"/>
            <ac:spMk id="5" creationId="{9C09D7E1-BFE9-4B5D-9ADD-832D9DA311B9}"/>
          </ac:spMkLst>
        </pc:spChg>
      </pc:sldChg>
      <pc:sldChg chg="delSp modSp add">
        <pc:chgData name="t170d519@gunma-u.ac.jp" userId="e3cae84c-8725-4df7-973c-3f4d5d50eb44" providerId="ADAL" clId="{C7A6628F-67BB-45F3-8897-2215F9252CB0}" dt="2020-10-18T16:11:33.787" v="5666"/>
        <pc:sldMkLst>
          <pc:docMk/>
          <pc:sldMk cId="2373342662" sldId="272"/>
        </pc:sldMkLst>
        <pc:spChg chg="mod">
          <ac:chgData name="t170d519@gunma-u.ac.jp" userId="e3cae84c-8725-4df7-973c-3f4d5d50eb44" providerId="ADAL" clId="{C7A6628F-67BB-45F3-8897-2215F9252CB0}" dt="2020-10-18T16:05:03.091" v="4878"/>
          <ac:spMkLst>
            <pc:docMk/>
            <pc:sldMk cId="2373342662" sldId="272"/>
            <ac:spMk id="2" creationId="{328D7247-99B7-4DD4-B005-2E03FF14C563}"/>
          </ac:spMkLst>
        </pc:spChg>
        <pc:spChg chg="mod">
          <ac:chgData name="t170d519@gunma-u.ac.jp" userId="e3cae84c-8725-4df7-973c-3f4d5d50eb44" providerId="ADAL" clId="{C7A6628F-67BB-45F3-8897-2215F9252CB0}" dt="2020-10-18T16:11:33.787" v="5666"/>
          <ac:spMkLst>
            <pc:docMk/>
            <pc:sldMk cId="2373342662" sldId="272"/>
            <ac:spMk id="3" creationId="{59A99B9A-6939-4052-B322-1900CE851C2D}"/>
          </ac:spMkLst>
        </pc:spChg>
        <pc:spChg chg="del">
          <ac:chgData name="t170d519@gunma-u.ac.jp" userId="e3cae84c-8725-4df7-973c-3f4d5d50eb44" providerId="ADAL" clId="{C7A6628F-67BB-45F3-8897-2215F9252CB0}" dt="2020-10-18T16:04:33.433" v="4838" actId="478"/>
          <ac:spMkLst>
            <pc:docMk/>
            <pc:sldMk cId="2373342662" sldId="272"/>
            <ac:spMk id="4" creationId="{1F09DF60-F4A6-4CF1-89AA-6BB0C24D57FE}"/>
          </ac:spMkLst>
        </pc:spChg>
        <pc:spChg chg="del mod">
          <ac:chgData name="t170d519@gunma-u.ac.jp" userId="e3cae84c-8725-4df7-973c-3f4d5d50eb44" providerId="ADAL" clId="{C7A6628F-67BB-45F3-8897-2215F9252CB0}" dt="2020-10-18T16:04:34.700" v="4840" actId="478"/>
          <ac:spMkLst>
            <pc:docMk/>
            <pc:sldMk cId="2373342662" sldId="272"/>
            <ac:spMk id="5" creationId="{9C09D7E1-BFE9-4B5D-9ADD-832D9DA311B9}"/>
          </ac:spMkLst>
        </pc:spChg>
      </pc:sldChg>
      <pc:sldChg chg="addSp modSp add">
        <pc:chgData name="t170d519@gunma-u.ac.jp" userId="e3cae84c-8725-4df7-973c-3f4d5d50eb44" providerId="ADAL" clId="{C7A6628F-67BB-45F3-8897-2215F9252CB0}" dt="2020-10-18T16:45:40.824" v="7331"/>
        <pc:sldMkLst>
          <pc:docMk/>
          <pc:sldMk cId="514755023" sldId="273"/>
        </pc:sldMkLst>
        <pc:spChg chg="mod">
          <ac:chgData name="t170d519@gunma-u.ac.jp" userId="e3cae84c-8725-4df7-973c-3f4d5d50eb44" providerId="ADAL" clId="{C7A6628F-67BB-45F3-8897-2215F9252CB0}" dt="2020-10-18T16:19:37.748" v="6121"/>
          <ac:spMkLst>
            <pc:docMk/>
            <pc:sldMk cId="514755023" sldId="273"/>
            <ac:spMk id="2" creationId="{5DCF60A3-0AA1-4579-89C2-FB04E392E3E8}"/>
          </ac:spMkLst>
        </pc:spChg>
        <pc:spChg chg="mod">
          <ac:chgData name="t170d519@gunma-u.ac.jp" userId="e3cae84c-8725-4df7-973c-3f4d5d50eb44" providerId="ADAL" clId="{C7A6628F-67BB-45F3-8897-2215F9252CB0}" dt="2020-10-18T16:45:40.824" v="7331"/>
          <ac:spMkLst>
            <pc:docMk/>
            <pc:sldMk cId="514755023" sldId="273"/>
            <ac:spMk id="3" creationId="{CAFD3B20-7404-46CF-96D4-C9698FBF5177}"/>
          </ac:spMkLst>
        </pc:spChg>
        <pc:spChg chg="add mod">
          <ac:chgData name="t170d519@gunma-u.ac.jp" userId="e3cae84c-8725-4df7-973c-3f4d5d50eb44" providerId="ADAL" clId="{C7A6628F-67BB-45F3-8897-2215F9252CB0}" dt="2020-10-18T16:17:28.301" v="6003" actId="1076"/>
          <ac:spMkLst>
            <pc:docMk/>
            <pc:sldMk cId="514755023" sldId="273"/>
            <ac:spMk id="4" creationId="{DCE9098C-68A4-4C07-9949-CF845FB4135C}"/>
          </ac:spMkLst>
        </pc:spChg>
        <pc:spChg chg="add mod">
          <ac:chgData name="t170d519@gunma-u.ac.jp" userId="e3cae84c-8725-4df7-973c-3f4d5d50eb44" providerId="ADAL" clId="{C7A6628F-67BB-45F3-8897-2215F9252CB0}" dt="2020-10-18T16:19:12.972" v="6101" actId="1076"/>
          <ac:spMkLst>
            <pc:docMk/>
            <pc:sldMk cId="514755023" sldId="273"/>
            <ac:spMk id="5" creationId="{799DF66F-9CB8-4B70-8514-ED3FC7C8C7C8}"/>
          </ac:spMkLst>
        </pc:spChg>
      </pc:sldChg>
      <pc:sldChg chg="modSp add">
        <pc:chgData name="t170d519@gunma-u.ac.jp" userId="e3cae84c-8725-4df7-973c-3f4d5d50eb44" providerId="ADAL" clId="{C7A6628F-67BB-45F3-8897-2215F9252CB0}" dt="2020-10-18T16:45:51.949" v="7339"/>
        <pc:sldMkLst>
          <pc:docMk/>
          <pc:sldMk cId="4205602720" sldId="274"/>
        </pc:sldMkLst>
        <pc:spChg chg="mod">
          <ac:chgData name="t170d519@gunma-u.ac.jp" userId="e3cae84c-8725-4df7-973c-3f4d5d50eb44" providerId="ADAL" clId="{C7A6628F-67BB-45F3-8897-2215F9252CB0}" dt="2020-10-18T16:19:42.264" v="6125"/>
          <ac:spMkLst>
            <pc:docMk/>
            <pc:sldMk cId="4205602720" sldId="274"/>
            <ac:spMk id="2" creationId="{A68CD9DE-8050-4BF5-9104-0E51ADC39129}"/>
          </ac:spMkLst>
        </pc:spChg>
        <pc:spChg chg="mod">
          <ac:chgData name="t170d519@gunma-u.ac.jp" userId="e3cae84c-8725-4df7-973c-3f4d5d50eb44" providerId="ADAL" clId="{C7A6628F-67BB-45F3-8897-2215F9252CB0}" dt="2020-10-18T16:45:51.949" v="7339"/>
          <ac:spMkLst>
            <pc:docMk/>
            <pc:sldMk cId="4205602720" sldId="274"/>
            <ac:spMk id="3" creationId="{B4C545B1-DED4-4C53-9070-20BD26E17C2D}"/>
          </ac:spMkLst>
        </pc:spChg>
      </pc:sldChg>
      <pc:sldChg chg="modSp add">
        <pc:chgData name="t170d519@gunma-u.ac.jp" userId="e3cae84c-8725-4df7-973c-3f4d5d50eb44" providerId="ADAL" clId="{C7A6628F-67BB-45F3-8897-2215F9252CB0}" dt="2020-10-18T16:46:01.087" v="7345"/>
        <pc:sldMkLst>
          <pc:docMk/>
          <pc:sldMk cId="4048479039" sldId="275"/>
        </pc:sldMkLst>
        <pc:spChg chg="mod">
          <ac:chgData name="t170d519@gunma-u.ac.jp" userId="e3cae84c-8725-4df7-973c-3f4d5d50eb44" providerId="ADAL" clId="{C7A6628F-67BB-45F3-8897-2215F9252CB0}" dt="2020-10-18T16:27:15.645" v="6796"/>
          <ac:spMkLst>
            <pc:docMk/>
            <pc:sldMk cId="4048479039" sldId="275"/>
            <ac:spMk id="2" creationId="{A68CD9DE-8050-4BF5-9104-0E51ADC39129}"/>
          </ac:spMkLst>
        </pc:spChg>
        <pc:spChg chg="mod">
          <ac:chgData name="t170d519@gunma-u.ac.jp" userId="e3cae84c-8725-4df7-973c-3f4d5d50eb44" providerId="ADAL" clId="{C7A6628F-67BB-45F3-8897-2215F9252CB0}" dt="2020-10-18T16:46:01.087" v="7345"/>
          <ac:spMkLst>
            <pc:docMk/>
            <pc:sldMk cId="4048479039" sldId="275"/>
            <ac:spMk id="3" creationId="{B4C545B1-DED4-4C53-9070-20BD26E17C2D}"/>
          </ac:spMkLst>
        </pc:spChg>
      </pc:sldChg>
      <pc:sldChg chg="addSp modSp add">
        <pc:chgData name="t170d519@gunma-u.ac.jp" userId="e3cae84c-8725-4df7-973c-3f4d5d50eb44" providerId="ADAL" clId="{C7A6628F-67BB-45F3-8897-2215F9252CB0}" dt="2020-10-18T16:45:55.793" v="7342"/>
        <pc:sldMkLst>
          <pc:docMk/>
          <pc:sldMk cId="684211760" sldId="276"/>
        </pc:sldMkLst>
        <pc:spChg chg="mod">
          <ac:chgData name="t170d519@gunma-u.ac.jp" userId="e3cae84c-8725-4df7-973c-3f4d5d50eb44" providerId="ADAL" clId="{C7A6628F-67BB-45F3-8897-2215F9252CB0}" dt="2020-10-18T16:27:53.944" v="6802"/>
          <ac:spMkLst>
            <pc:docMk/>
            <pc:sldMk cId="684211760" sldId="276"/>
            <ac:spMk id="2" creationId="{A68CD9DE-8050-4BF5-9104-0E51ADC39129}"/>
          </ac:spMkLst>
        </pc:spChg>
        <pc:spChg chg="mod">
          <ac:chgData name="t170d519@gunma-u.ac.jp" userId="e3cae84c-8725-4df7-973c-3f4d5d50eb44" providerId="ADAL" clId="{C7A6628F-67BB-45F3-8897-2215F9252CB0}" dt="2020-10-18T16:45:55.793" v="7342"/>
          <ac:spMkLst>
            <pc:docMk/>
            <pc:sldMk cId="684211760" sldId="276"/>
            <ac:spMk id="3" creationId="{B4C545B1-DED4-4C53-9070-20BD26E17C2D}"/>
          </ac:spMkLst>
        </pc:spChg>
        <pc:spChg chg="add mod">
          <ac:chgData name="t170d519@gunma-u.ac.jp" userId="e3cae84c-8725-4df7-973c-3f4d5d50eb44" providerId="ADAL" clId="{C7A6628F-67BB-45F3-8897-2215F9252CB0}" dt="2020-10-18T16:35:00.964" v="7321" actId="208"/>
          <ac:spMkLst>
            <pc:docMk/>
            <pc:sldMk cId="684211760" sldId="276"/>
            <ac:spMk id="4" creationId="{F16D0138-6CBF-4CAD-819A-4A72C2749C1C}"/>
          </ac:spMkLst>
        </pc:spChg>
      </pc:sldChg>
    </pc:docChg>
  </pc:docChgLst>
  <pc:docChgLst>
    <pc:chgData name="高矢 昌紀" userId="5b22a544-948f-484e-a2ab-5ad8404ed70b" providerId="ADAL" clId="{5AB88172-06B0-7147-BDA8-118BEC87ED2D}"/>
    <pc:docChg chg="modSld">
      <pc:chgData name="高矢 昌紀" userId="5b22a544-948f-484e-a2ab-5ad8404ed70b" providerId="ADAL" clId="{5AB88172-06B0-7147-BDA8-118BEC87ED2D}" dt="2020-10-18T14:02:11.313" v="8" actId="20577"/>
      <pc:docMkLst>
        <pc:docMk/>
      </pc:docMkLst>
      <pc:sldChg chg="modSp">
        <pc:chgData name="高矢 昌紀" userId="5b22a544-948f-484e-a2ab-5ad8404ed70b" providerId="ADAL" clId="{5AB88172-06B0-7147-BDA8-118BEC87ED2D}" dt="2020-10-18T14:02:11.313" v="8" actId="20577"/>
        <pc:sldMkLst>
          <pc:docMk/>
          <pc:sldMk cId="861094968" sldId="256"/>
        </pc:sldMkLst>
        <pc:spChg chg="mod">
          <ac:chgData name="高矢 昌紀" userId="5b22a544-948f-484e-a2ab-5ad8404ed70b" providerId="ADAL" clId="{5AB88172-06B0-7147-BDA8-118BEC87ED2D}" dt="2020-10-18T14:02:11.313" v="8" actId="20577"/>
          <ac:spMkLst>
            <pc:docMk/>
            <pc:sldMk cId="861094968" sldId="256"/>
            <ac:spMk id="2" creationId="{79BCF4F5-6728-4149-B476-9D465C2AAE94}"/>
          </ac:spMkLst>
        </pc:spChg>
      </pc:sldChg>
    </pc:docChg>
  </pc:docChgLst>
  <pc:docChgLst>
    <pc:chgData name="yonekawa toshiaki" userId="S::t170d519_gunma-u.ac.jp#ext#@kosenjp.onmicrosoft.com::818eedcc-8544-48ae-a5ef-b93e7cc68410" providerId="AD" clId="Web-{1CE585BB-4233-40D4-88B6-F016DF232D4A}"/>
    <pc:docChg chg="modSld">
      <pc:chgData name="yonekawa toshiaki" userId="S::t170d519_gunma-u.ac.jp#ext#@kosenjp.onmicrosoft.com::818eedcc-8544-48ae-a5ef-b93e7cc68410" providerId="AD" clId="Web-{1CE585BB-4233-40D4-88B6-F016DF232D4A}" dt="2020-10-18T14:02:12.054" v="6" actId="20577"/>
      <pc:docMkLst>
        <pc:docMk/>
      </pc:docMkLst>
      <pc:sldChg chg="modSp">
        <pc:chgData name="yonekawa toshiaki" userId="S::t170d519_gunma-u.ac.jp#ext#@kosenjp.onmicrosoft.com::818eedcc-8544-48ae-a5ef-b93e7cc68410" providerId="AD" clId="Web-{1CE585BB-4233-40D4-88B6-F016DF232D4A}" dt="2020-10-18T14:02:09.148" v="4" actId="20577"/>
        <pc:sldMkLst>
          <pc:docMk/>
          <pc:sldMk cId="861094968" sldId="256"/>
        </pc:sldMkLst>
        <pc:spChg chg="mod">
          <ac:chgData name="yonekawa toshiaki" userId="S::t170d519_gunma-u.ac.jp#ext#@kosenjp.onmicrosoft.com::818eedcc-8544-48ae-a5ef-b93e7cc68410" providerId="AD" clId="Web-{1CE585BB-4233-40D4-88B6-F016DF232D4A}" dt="2020-10-18T14:02:09.148" v="4" actId="20577"/>
          <ac:spMkLst>
            <pc:docMk/>
            <pc:sldMk cId="861094968" sldId="256"/>
            <ac:spMk id="3" creationId="{CD0F89DC-4871-2449-B8A0-89A15BB495F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CE9F7-A78D-44B7-9211-49FBCA903BB8}" type="datetimeFigureOut">
              <a:rPr kumimoji="1" lang="ja-JP" altLang="en-US" smtClean="0"/>
              <a:t>2020/10/18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2A86A0-1E72-44D7-A511-042B1816D9D1}" type="slidenum">
              <a:rPr kumimoji="1" lang="ja-JP" altLang="en-US" smtClean="0"/>
              <a:t>‹#›</a:t>
            </a:fld>
            <a:endParaRPr kumimoji="1" lang="ja-JP" altLang="en-US"/>
          </a:p>
        </p:txBody>
      </p:sp>
    </p:spTree>
    <p:extLst>
      <p:ext uri="{BB962C8B-B14F-4D97-AF65-F5344CB8AC3E}">
        <p14:creationId xmlns:p14="http://schemas.microsoft.com/office/powerpoint/2010/main" val="25806017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7304DE-D6F6-5245-85D0-03267A98BFD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C917D29-48A5-9545-BDB0-6E70DB7B9F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21D4FC5-EFC6-7A4A-9DFD-07052663FCDC}"/>
              </a:ext>
            </a:extLst>
          </p:cNvPr>
          <p:cNvSpPr>
            <a:spLocks noGrp="1"/>
          </p:cNvSpPr>
          <p:nvPr>
            <p:ph type="dt" sz="half" idx="10"/>
          </p:nvPr>
        </p:nvSpPr>
        <p:spPr/>
        <p:txBody>
          <a:bodyPr/>
          <a:lstStyle/>
          <a:p>
            <a:fld id="{64272ABF-4F7F-694C-B72C-537AA6A1435F}" type="datetimeFigureOut">
              <a:rPr kumimoji="1" lang="en-US" altLang="ja-JP"/>
              <a:t>10/18/2020</a:t>
            </a:fld>
            <a:endParaRPr kumimoji="1" lang="ja-JP" altLang="en-US"/>
          </a:p>
        </p:txBody>
      </p:sp>
      <p:sp>
        <p:nvSpPr>
          <p:cNvPr id="5" name="フッター プレースホルダー 4">
            <a:extLst>
              <a:ext uri="{FF2B5EF4-FFF2-40B4-BE49-F238E27FC236}">
                <a16:creationId xmlns:a16="http://schemas.microsoft.com/office/drawing/2014/main" id="{DA62C80E-1055-994B-99C1-E2F073F5AC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F2B818-DDC0-BB45-84B9-69B602082F08}"/>
              </a:ext>
            </a:extLst>
          </p:cNvPr>
          <p:cNvSpPr>
            <a:spLocks noGrp="1"/>
          </p:cNvSpPr>
          <p:nvPr>
            <p:ph type="sldNum" sz="quarter" idx="12"/>
          </p:nvPr>
        </p:nvSpPr>
        <p:spPr/>
        <p:txBody>
          <a:bodyPr/>
          <a:lstStyle/>
          <a:p>
            <a:fld id="{83DD52B0-96F3-A74E-917C-79CD20A7F74F}" type="slidenum">
              <a:rPr kumimoji="1" lang="en-US" altLang="ja-JP"/>
              <a:t>‹#›</a:t>
            </a:fld>
            <a:endParaRPr kumimoji="1" lang="ja-JP" altLang="en-US"/>
          </a:p>
        </p:txBody>
      </p:sp>
    </p:spTree>
    <p:extLst>
      <p:ext uri="{BB962C8B-B14F-4D97-AF65-F5344CB8AC3E}">
        <p14:creationId xmlns:p14="http://schemas.microsoft.com/office/powerpoint/2010/main" val="1150977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E72097-82B6-CE4B-8308-3CBFF66090A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7ACD83-94F9-D244-AA9F-560CB109F6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69EA53-8E70-C040-A76C-53ABCFE49486}"/>
              </a:ext>
            </a:extLst>
          </p:cNvPr>
          <p:cNvSpPr>
            <a:spLocks noGrp="1"/>
          </p:cNvSpPr>
          <p:nvPr>
            <p:ph type="dt" sz="half" idx="10"/>
          </p:nvPr>
        </p:nvSpPr>
        <p:spPr/>
        <p:txBody>
          <a:bodyPr/>
          <a:lstStyle/>
          <a:p>
            <a:fld id="{64272ABF-4F7F-694C-B72C-537AA6A1435F}" type="datetimeFigureOut">
              <a:rPr kumimoji="1" lang="en-US" altLang="ja-JP"/>
              <a:t>10/18/2020</a:t>
            </a:fld>
            <a:endParaRPr kumimoji="1" lang="ja-JP" altLang="en-US"/>
          </a:p>
        </p:txBody>
      </p:sp>
      <p:sp>
        <p:nvSpPr>
          <p:cNvPr id="5" name="フッター プレースホルダー 4">
            <a:extLst>
              <a:ext uri="{FF2B5EF4-FFF2-40B4-BE49-F238E27FC236}">
                <a16:creationId xmlns:a16="http://schemas.microsoft.com/office/drawing/2014/main" id="{68D5ECB7-D10A-B84E-8DC6-D3B309F67A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8F5B50-E5DB-6144-8093-3490B76EC8DC}"/>
              </a:ext>
            </a:extLst>
          </p:cNvPr>
          <p:cNvSpPr>
            <a:spLocks noGrp="1"/>
          </p:cNvSpPr>
          <p:nvPr>
            <p:ph type="sldNum" sz="quarter" idx="12"/>
          </p:nvPr>
        </p:nvSpPr>
        <p:spPr/>
        <p:txBody>
          <a:bodyPr/>
          <a:lstStyle/>
          <a:p>
            <a:fld id="{83DD52B0-96F3-A74E-917C-79CD20A7F74F}" type="slidenum">
              <a:rPr kumimoji="1" lang="en-US" altLang="ja-JP"/>
              <a:t>‹#›</a:t>
            </a:fld>
            <a:endParaRPr kumimoji="1" lang="ja-JP" altLang="en-US"/>
          </a:p>
        </p:txBody>
      </p:sp>
    </p:spTree>
    <p:extLst>
      <p:ext uri="{BB962C8B-B14F-4D97-AF65-F5344CB8AC3E}">
        <p14:creationId xmlns:p14="http://schemas.microsoft.com/office/powerpoint/2010/main" val="3899921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F55CAC0-D3FF-CE4B-951F-6640BE509C0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646E574-8346-0747-B0DB-BAA4F5A09B5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22BACD-9846-CE4F-AC19-E9257E38B31E}"/>
              </a:ext>
            </a:extLst>
          </p:cNvPr>
          <p:cNvSpPr>
            <a:spLocks noGrp="1"/>
          </p:cNvSpPr>
          <p:nvPr>
            <p:ph type="dt" sz="half" idx="10"/>
          </p:nvPr>
        </p:nvSpPr>
        <p:spPr/>
        <p:txBody>
          <a:bodyPr/>
          <a:lstStyle/>
          <a:p>
            <a:fld id="{64272ABF-4F7F-694C-B72C-537AA6A1435F}" type="datetimeFigureOut">
              <a:rPr kumimoji="1" lang="en-US" altLang="ja-JP"/>
              <a:t>10/18/2020</a:t>
            </a:fld>
            <a:endParaRPr kumimoji="1" lang="ja-JP" altLang="en-US"/>
          </a:p>
        </p:txBody>
      </p:sp>
      <p:sp>
        <p:nvSpPr>
          <p:cNvPr id="5" name="フッター プレースホルダー 4">
            <a:extLst>
              <a:ext uri="{FF2B5EF4-FFF2-40B4-BE49-F238E27FC236}">
                <a16:creationId xmlns:a16="http://schemas.microsoft.com/office/drawing/2014/main" id="{37BD6E5C-9A4A-1746-9502-14C9816DB5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B4CDB6-1F8C-DA4F-86A6-2CADE7679E9B}"/>
              </a:ext>
            </a:extLst>
          </p:cNvPr>
          <p:cNvSpPr>
            <a:spLocks noGrp="1"/>
          </p:cNvSpPr>
          <p:nvPr>
            <p:ph type="sldNum" sz="quarter" idx="12"/>
          </p:nvPr>
        </p:nvSpPr>
        <p:spPr/>
        <p:txBody>
          <a:bodyPr/>
          <a:lstStyle/>
          <a:p>
            <a:fld id="{83DD52B0-96F3-A74E-917C-79CD20A7F74F}" type="slidenum">
              <a:rPr kumimoji="1" lang="en-US" altLang="ja-JP"/>
              <a:t>‹#›</a:t>
            </a:fld>
            <a:endParaRPr kumimoji="1" lang="ja-JP" altLang="en-US"/>
          </a:p>
        </p:txBody>
      </p:sp>
    </p:spTree>
    <p:extLst>
      <p:ext uri="{BB962C8B-B14F-4D97-AF65-F5344CB8AC3E}">
        <p14:creationId xmlns:p14="http://schemas.microsoft.com/office/powerpoint/2010/main" val="3184839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E7F550-189C-AC40-A9AE-1494B192369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79B81E-7BFF-7B4A-86AF-8FD2015B7E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928476-7553-9340-85F5-7776704E5B8C}"/>
              </a:ext>
            </a:extLst>
          </p:cNvPr>
          <p:cNvSpPr>
            <a:spLocks noGrp="1"/>
          </p:cNvSpPr>
          <p:nvPr>
            <p:ph type="dt" sz="half" idx="10"/>
          </p:nvPr>
        </p:nvSpPr>
        <p:spPr/>
        <p:txBody>
          <a:bodyPr/>
          <a:lstStyle/>
          <a:p>
            <a:fld id="{64272ABF-4F7F-694C-B72C-537AA6A1435F}" type="datetimeFigureOut">
              <a:rPr kumimoji="1" lang="en-US" altLang="ja-JP"/>
              <a:t>10/18/2020</a:t>
            </a:fld>
            <a:endParaRPr kumimoji="1" lang="ja-JP" altLang="en-US"/>
          </a:p>
        </p:txBody>
      </p:sp>
      <p:sp>
        <p:nvSpPr>
          <p:cNvPr id="5" name="フッター プレースホルダー 4">
            <a:extLst>
              <a:ext uri="{FF2B5EF4-FFF2-40B4-BE49-F238E27FC236}">
                <a16:creationId xmlns:a16="http://schemas.microsoft.com/office/drawing/2014/main" id="{13908B63-BEF2-3A4E-BC6D-17D4F3F322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ADE1F6-29D6-E342-BB16-CDB51DB11CD8}"/>
              </a:ext>
            </a:extLst>
          </p:cNvPr>
          <p:cNvSpPr>
            <a:spLocks noGrp="1"/>
          </p:cNvSpPr>
          <p:nvPr>
            <p:ph type="sldNum" sz="quarter" idx="12"/>
          </p:nvPr>
        </p:nvSpPr>
        <p:spPr/>
        <p:txBody>
          <a:bodyPr/>
          <a:lstStyle/>
          <a:p>
            <a:fld id="{83DD52B0-96F3-A74E-917C-79CD20A7F74F}" type="slidenum">
              <a:rPr kumimoji="1" lang="en-US" altLang="ja-JP"/>
              <a:t>‹#›</a:t>
            </a:fld>
            <a:endParaRPr kumimoji="1" lang="ja-JP" altLang="en-US"/>
          </a:p>
        </p:txBody>
      </p:sp>
    </p:spTree>
    <p:extLst>
      <p:ext uri="{BB962C8B-B14F-4D97-AF65-F5344CB8AC3E}">
        <p14:creationId xmlns:p14="http://schemas.microsoft.com/office/powerpoint/2010/main" val="1696108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E970F-67B8-644C-943C-3127B5EF864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C8A7D4-F2FA-574B-9AF4-A9C865F944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2CDC4E6-A627-E240-9BBC-656A6EC07857}"/>
              </a:ext>
            </a:extLst>
          </p:cNvPr>
          <p:cNvSpPr>
            <a:spLocks noGrp="1"/>
          </p:cNvSpPr>
          <p:nvPr>
            <p:ph type="dt" sz="half" idx="10"/>
          </p:nvPr>
        </p:nvSpPr>
        <p:spPr/>
        <p:txBody>
          <a:bodyPr/>
          <a:lstStyle/>
          <a:p>
            <a:fld id="{64272ABF-4F7F-694C-B72C-537AA6A1435F}" type="datetimeFigureOut">
              <a:rPr kumimoji="1" lang="en-US" altLang="ja-JP"/>
              <a:t>10/18/2020</a:t>
            </a:fld>
            <a:endParaRPr kumimoji="1" lang="ja-JP" altLang="en-US"/>
          </a:p>
        </p:txBody>
      </p:sp>
      <p:sp>
        <p:nvSpPr>
          <p:cNvPr id="5" name="フッター プレースホルダー 4">
            <a:extLst>
              <a:ext uri="{FF2B5EF4-FFF2-40B4-BE49-F238E27FC236}">
                <a16:creationId xmlns:a16="http://schemas.microsoft.com/office/drawing/2014/main" id="{C8219703-C5F8-6D41-8AEF-B0B4B9FC9A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D94A23-F3AF-9742-94FC-55D0B01B0638}"/>
              </a:ext>
            </a:extLst>
          </p:cNvPr>
          <p:cNvSpPr>
            <a:spLocks noGrp="1"/>
          </p:cNvSpPr>
          <p:nvPr>
            <p:ph type="sldNum" sz="quarter" idx="12"/>
          </p:nvPr>
        </p:nvSpPr>
        <p:spPr/>
        <p:txBody>
          <a:bodyPr/>
          <a:lstStyle/>
          <a:p>
            <a:fld id="{83DD52B0-96F3-A74E-917C-79CD20A7F74F}" type="slidenum">
              <a:rPr kumimoji="1" lang="en-US" altLang="ja-JP"/>
              <a:t>‹#›</a:t>
            </a:fld>
            <a:endParaRPr kumimoji="1" lang="ja-JP" altLang="en-US"/>
          </a:p>
        </p:txBody>
      </p:sp>
    </p:spTree>
    <p:extLst>
      <p:ext uri="{BB962C8B-B14F-4D97-AF65-F5344CB8AC3E}">
        <p14:creationId xmlns:p14="http://schemas.microsoft.com/office/powerpoint/2010/main" val="6265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00A23-4030-D648-9D26-86A35C776D3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D2A5ADB-5BD4-7B45-ACF6-1AE93E235FA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52BEBA2-B399-BB4A-B355-0CC1537B62A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8E5D12A-8BFA-E846-A9AA-4A2BD9DDBA88}"/>
              </a:ext>
            </a:extLst>
          </p:cNvPr>
          <p:cNvSpPr>
            <a:spLocks noGrp="1"/>
          </p:cNvSpPr>
          <p:nvPr>
            <p:ph type="dt" sz="half" idx="10"/>
          </p:nvPr>
        </p:nvSpPr>
        <p:spPr/>
        <p:txBody>
          <a:bodyPr/>
          <a:lstStyle/>
          <a:p>
            <a:fld id="{64272ABF-4F7F-694C-B72C-537AA6A1435F}" type="datetimeFigureOut">
              <a:rPr kumimoji="1" lang="en-US" altLang="ja-JP"/>
              <a:t>10/18/2020</a:t>
            </a:fld>
            <a:endParaRPr kumimoji="1" lang="ja-JP" altLang="en-US"/>
          </a:p>
        </p:txBody>
      </p:sp>
      <p:sp>
        <p:nvSpPr>
          <p:cNvPr id="6" name="フッター プレースホルダー 5">
            <a:extLst>
              <a:ext uri="{FF2B5EF4-FFF2-40B4-BE49-F238E27FC236}">
                <a16:creationId xmlns:a16="http://schemas.microsoft.com/office/drawing/2014/main" id="{C41BB596-C21D-1040-ADDC-95D6D4779C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2740248-445E-BE49-A111-1C446CC898A4}"/>
              </a:ext>
            </a:extLst>
          </p:cNvPr>
          <p:cNvSpPr>
            <a:spLocks noGrp="1"/>
          </p:cNvSpPr>
          <p:nvPr>
            <p:ph type="sldNum" sz="quarter" idx="12"/>
          </p:nvPr>
        </p:nvSpPr>
        <p:spPr/>
        <p:txBody>
          <a:bodyPr/>
          <a:lstStyle/>
          <a:p>
            <a:fld id="{83DD52B0-96F3-A74E-917C-79CD20A7F74F}" type="slidenum">
              <a:rPr kumimoji="1" lang="en-US" altLang="ja-JP"/>
              <a:t>‹#›</a:t>
            </a:fld>
            <a:endParaRPr kumimoji="1" lang="ja-JP" altLang="en-US"/>
          </a:p>
        </p:txBody>
      </p:sp>
    </p:spTree>
    <p:extLst>
      <p:ext uri="{BB962C8B-B14F-4D97-AF65-F5344CB8AC3E}">
        <p14:creationId xmlns:p14="http://schemas.microsoft.com/office/powerpoint/2010/main" val="614056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C86B09-BE28-7548-83E4-E8447F066EE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F1D46B-1C47-2448-9E3F-0046C289C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58056CC-5CDD-9344-8DF6-423EEADEB4F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857518-9143-354F-9A8B-D1C059A391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E231E15-D28A-3949-8519-42AE03F18D0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8AC2C7A-497C-9743-89E8-21F354A8EA5B}"/>
              </a:ext>
            </a:extLst>
          </p:cNvPr>
          <p:cNvSpPr>
            <a:spLocks noGrp="1"/>
          </p:cNvSpPr>
          <p:nvPr>
            <p:ph type="dt" sz="half" idx="10"/>
          </p:nvPr>
        </p:nvSpPr>
        <p:spPr/>
        <p:txBody>
          <a:bodyPr/>
          <a:lstStyle/>
          <a:p>
            <a:fld id="{64272ABF-4F7F-694C-B72C-537AA6A1435F}" type="datetimeFigureOut">
              <a:rPr kumimoji="1" lang="en-US" altLang="ja-JP"/>
              <a:t>10/18/2020</a:t>
            </a:fld>
            <a:endParaRPr kumimoji="1" lang="ja-JP" altLang="en-US"/>
          </a:p>
        </p:txBody>
      </p:sp>
      <p:sp>
        <p:nvSpPr>
          <p:cNvPr id="8" name="フッター プレースホルダー 7">
            <a:extLst>
              <a:ext uri="{FF2B5EF4-FFF2-40B4-BE49-F238E27FC236}">
                <a16:creationId xmlns:a16="http://schemas.microsoft.com/office/drawing/2014/main" id="{E43905D4-3049-9C49-8ABA-B92B9CA69DD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0E1C673-4376-334F-95D4-D6FB68D07ADE}"/>
              </a:ext>
            </a:extLst>
          </p:cNvPr>
          <p:cNvSpPr>
            <a:spLocks noGrp="1"/>
          </p:cNvSpPr>
          <p:nvPr>
            <p:ph type="sldNum" sz="quarter" idx="12"/>
          </p:nvPr>
        </p:nvSpPr>
        <p:spPr/>
        <p:txBody>
          <a:bodyPr/>
          <a:lstStyle/>
          <a:p>
            <a:fld id="{83DD52B0-96F3-A74E-917C-79CD20A7F74F}" type="slidenum">
              <a:rPr kumimoji="1" lang="en-US" altLang="ja-JP"/>
              <a:t>‹#›</a:t>
            </a:fld>
            <a:endParaRPr kumimoji="1" lang="ja-JP" altLang="en-US"/>
          </a:p>
        </p:txBody>
      </p:sp>
    </p:spTree>
    <p:extLst>
      <p:ext uri="{BB962C8B-B14F-4D97-AF65-F5344CB8AC3E}">
        <p14:creationId xmlns:p14="http://schemas.microsoft.com/office/powerpoint/2010/main" val="324025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660D17-A6FD-0941-B223-4EAB80CADD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35C0BE2-0608-1F4E-95AF-0A14DEE14F56}"/>
              </a:ext>
            </a:extLst>
          </p:cNvPr>
          <p:cNvSpPr>
            <a:spLocks noGrp="1"/>
          </p:cNvSpPr>
          <p:nvPr>
            <p:ph type="dt" sz="half" idx="10"/>
          </p:nvPr>
        </p:nvSpPr>
        <p:spPr/>
        <p:txBody>
          <a:bodyPr/>
          <a:lstStyle/>
          <a:p>
            <a:fld id="{64272ABF-4F7F-694C-B72C-537AA6A1435F}" type="datetimeFigureOut">
              <a:rPr kumimoji="1" lang="en-US" altLang="ja-JP"/>
              <a:t>10/18/2020</a:t>
            </a:fld>
            <a:endParaRPr kumimoji="1" lang="ja-JP" altLang="en-US"/>
          </a:p>
        </p:txBody>
      </p:sp>
      <p:sp>
        <p:nvSpPr>
          <p:cNvPr id="4" name="フッター プレースホルダー 3">
            <a:extLst>
              <a:ext uri="{FF2B5EF4-FFF2-40B4-BE49-F238E27FC236}">
                <a16:creationId xmlns:a16="http://schemas.microsoft.com/office/drawing/2014/main" id="{B3F8B6F9-A320-BA44-A5DF-1EA885E8670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9F7D9D-E6F3-A845-919F-D91D40FAC010}"/>
              </a:ext>
            </a:extLst>
          </p:cNvPr>
          <p:cNvSpPr>
            <a:spLocks noGrp="1"/>
          </p:cNvSpPr>
          <p:nvPr>
            <p:ph type="sldNum" sz="quarter" idx="12"/>
          </p:nvPr>
        </p:nvSpPr>
        <p:spPr/>
        <p:txBody>
          <a:bodyPr/>
          <a:lstStyle/>
          <a:p>
            <a:fld id="{83DD52B0-96F3-A74E-917C-79CD20A7F74F}" type="slidenum">
              <a:rPr kumimoji="1" lang="en-US" altLang="ja-JP"/>
              <a:t>‹#›</a:t>
            </a:fld>
            <a:endParaRPr kumimoji="1" lang="ja-JP" altLang="en-US"/>
          </a:p>
        </p:txBody>
      </p:sp>
    </p:spTree>
    <p:extLst>
      <p:ext uri="{BB962C8B-B14F-4D97-AF65-F5344CB8AC3E}">
        <p14:creationId xmlns:p14="http://schemas.microsoft.com/office/powerpoint/2010/main" val="2879834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4A086C-C9FE-8F48-A907-AD14FBDB0DBB}"/>
              </a:ext>
            </a:extLst>
          </p:cNvPr>
          <p:cNvSpPr>
            <a:spLocks noGrp="1"/>
          </p:cNvSpPr>
          <p:nvPr>
            <p:ph type="dt" sz="half" idx="10"/>
          </p:nvPr>
        </p:nvSpPr>
        <p:spPr/>
        <p:txBody>
          <a:bodyPr/>
          <a:lstStyle/>
          <a:p>
            <a:fld id="{64272ABF-4F7F-694C-B72C-537AA6A1435F}" type="datetimeFigureOut">
              <a:rPr kumimoji="1" lang="en-US" altLang="ja-JP"/>
              <a:t>10/18/2020</a:t>
            </a:fld>
            <a:endParaRPr kumimoji="1" lang="ja-JP" altLang="en-US"/>
          </a:p>
        </p:txBody>
      </p:sp>
      <p:sp>
        <p:nvSpPr>
          <p:cNvPr id="3" name="フッター プレースホルダー 2">
            <a:extLst>
              <a:ext uri="{FF2B5EF4-FFF2-40B4-BE49-F238E27FC236}">
                <a16:creationId xmlns:a16="http://schemas.microsoft.com/office/drawing/2014/main" id="{BBBEA981-3B87-A64F-A0A8-485F9B1553A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E3C7A06-A902-E048-AC11-BC598B049F8C}"/>
              </a:ext>
            </a:extLst>
          </p:cNvPr>
          <p:cNvSpPr>
            <a:spLocks noGrp="1"/>
          </p:cNvSpPr>
          <p:nvPr>
            <p:ph type="sldNum" sz="quarter" idx="12"/>
          </p:nvPr>
        </p:nvSpPr>
        <p:spPr/>
        <p:txBody>
          <a:bodyPr/>
          <a:lstStyle/>
          <a:p>
            <a:fld id="{83DD52B0-96F3-A74E-917C-79CD20A7F74F}" type="slidenum">
              <a:rPr kumimoji="1" lang="en-US" altLang="ja-JP"/>
              <a:t>‹#›</a:t>
            </a:fld>
            <a:endParaRPr kumimoji="1" lang="ja-JP" altLang="en-US"/>
          </a:p>
        </p:txBody>
      </p:sp>
    </p:spTree>
    <p:extLst>
      <p:ext uri="{BB962C8B-B14F-4D97-AF65-F5344CB8AC3E}">
        <p14:creationId xmlns:p14="http://schemas.microsoft.com/office/powerpoint/2010/main" val="12485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38305E-DB9F-B14D-BB81-318970F27A4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88FC485-D212-0D4A-831E-2739A2D01F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097DFF1-DC81-1B4B-AFD2-060FFB0F4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0257F82-08AF-BF42-8ADC-96F8FB4D41BF}"/>
              </a:ext>
            </a:extLst>
          </p:cNvPr>
          <p:cNvSpPr>
            <a:spLocks noGrp="1"/>
          </p:cNvSpPr>
          <p:nvPr>
            <p:ph type="dt" sz="half" idx="10"/>
          </p:nvPr>
        </p:nvSpPr>
        <p:spPr/>
        <p:txBody>
          <a:bodyPr/>
          <a:lstStyle/>
          <a:p>
            <a:fld id="{64272ABF-4F7F-694C-B72C-537AA6A1435F}" type="datetimeFigureOut">
              <a:rPr kumimoji="1" lang="en-US" altLang="ja-JP"/>
              <a:t>10/18/2020</a:t>
            </a:fld>
            <a:endParaRPr kumimoji="1" lang="ja-JP" altLang="en-US"/>
          </a:p>
        </p:txBody>
      </p:sp>
      <p:sp>
        <p:nvSpPr>
          <p:cNvPr id="6" name="フッター プレースホルダー 5">
            <a:extLst>
              <a:ext uri="{FF2B5EF4-FFF2-40B4-BE49-F238E27FC236}">
                <a16:creationId xmlns:a16="http://schemas.microsoft.com/office/drawing/2014/main" id="{9E044AB4-42F0-2044-9B8A-6CF3A647F63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B79AAB-6C83-DA47-90DC-A90CF1D24CB9}"/>
              </a:ext>
            </a:extLst>
          </p:cNvPr>
          <p:cNvSpPr>
            <a:spLocks noGrp="1"/>
          </p:cNvSpPr>
          <p:nvPr>
            <p:ph type="sldNum" sz="quarter" idx="12"/>
          </p:nvPr>
        </p:nvSpPr>
        <p:spPr/>
        <p:txBody>
          <a:bodyPr/>
          <a:lstStyle/>
          <a:p>
            <a:fld id="{83DD52B0-96F3-A74E-917C-79CD20A7F74F}" type="slidenum">
              <a:rPr kumimoji="1" lang="en-US" altLang="ja-JP"/>
              <a:t>‹#›</a:t>
            </a:fld>
            <a:endParaRPr kumimoji="1" lang="ja-JP" altLang="en-US"/>
          </a:p>
        </p:txBody>
      </p:sp>
    </p:spTree>
    <p:extLst>
      <p:ext uri="{BB962C8B-B14F-4D97-AF65-F5344CB8AC3E}">
        <p14:creationId xmlns:p14="http://schemas.microsoft.com/office/powerpoint/2010/main" val="2685244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7AE8C2-03E6-F94A-899C-D427CCDA9D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D3B80E7-6CCB-A649-9753-0694808F8D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A7C2D08-DC22-0A4D-8806-7B451CBB9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B0B9CA2-E9FD-4F4F-84D3-80991C25D1EB}"/>
              </a:ext>
            </a:extLst>
          </p:cNvPr>
          <p:cNvSpPr>
            <a:spLocks noGrp="1"/>
          </p:cNvSpPr>
          <p:nvPr>
            <p:ph type="dt" sz="half" idx="10"/>
          </p:nvPr>
        </p:nvSpPr>
        <p:spPr/>
        <p:txBody>
          <a:bodyPr/>
          <a:lstStyle/>
          <a:p>
            <a:fld id="{64272ABF-4F7F-694C-B72C-537AA6A1435F}" type="datetimeFigureOut">
              <a:rPr kumimoji="1" lang="en-US" altLang="ja-JP"/>
              <a:t>10/18/2020</a:t>
            </a:fld>
            <a:endParaRPr kumimoji="1" lang="ja-JP" altLang="en-US"/>
          </a:p>
        </p:txBody>
      </p:sp>
      <p:sp>
        <p:nvSpPr>
          <p:cNvPr id="6" name="フッター プレースホルダー 5">
            <a:extLst>
              <a:ext uri="{FF2B5EF4-FFF2-40B4-BE49-F238E27FC236}">
                <a16:creationId xmlns:a16="http://schemas.microsoft.com/office/drawing/2014/main" id="{1E035FF1-1E13-6E42-81B7-380CF69920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F8CFB5B-102E-2343-8664-BEE80108CAAC}"/>
              </a:ext>
            </a:extLst>
          </p:cNvPr>
          <p:cNvSpPr>
            <a:spLocks noGrp="1"/>
          </p:cNvSpPr>
          <p:nvPr>
            <p:ph type="sldNum" sz="quarter" idx="12"/>
          </p:nvPr>
        </p:nvSpPr>
        <p:spPr/>
        <p:txBody>
          <a:bodyPr/>
          <a:lstStyle/>
          <a:p>
            <a:fld id="{83DD52B0-96F3-A74E-917C-79CD20A7F74F}" type="slidenum">
              <a:rPr kumimoji="1" lang="en-US" altLang="ja-JP"/>
              <a:t>‹#›</a:t>
            </a:fld>
            <a:endParaRPr kumimoji="1" lang="ja-JP" altLang="en-US"/>
          </a:p>
        </p:txBody>
      </p:sp>
    </p:spTree>
    <p:extLst>
      <p:ext uri="{BB962C8B-B14F-4D97-AF65-F5344CB8AC3E}">
        <p14:creationId xmlns:p14="http://schemas.microsoft.com/office/powerpoint/2010/main" val="309553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B1CC6F7-641F-6C41-907E-6B11DB7592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0163D0-BAB8-A04F-9C11-A49D91D1BA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7750EE-AB3F-444A-BAC5-D5361EEE2B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72ABF-4F7F-694C-B72C-537AA6A1435F}" type="datetimeFigureOut">
              <a:rPr kumimoji="1" lang="en-US" altLang="ja-JP"/>
              <a:t>10/18/2020</a:t>
            </a:fld>
            <a:endParaRPr kumimoji="1" lang="ja-JP" altLang="en-US"/>
          </a:p>
        </p:txBody>
      </p:sp>
      <p:sp>
        <p:nvSpPr>
          <p:cNvPr id="5" name="フッター プレースホルダー 4">
            <a:extLst>
              <a:ext uri="{FF2B5EF4-FFF2-40B4-BE49-F238E27FC236}">
                <a16:creationId xmlns:a16="http://schemas.microsoft.com/office/drawing/2014/main" id="{17DD0456-DAC9-3046-BC12-2913B6688E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3DED385-8B03-3440-AAAB-4308ED3651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DD52B0-96F3-A74E-917C-79CD20A7F74F}" type="slidenum">
              <a:rPr kumimoji="1" lang="en-US" altLang="ja-JP"/>
              <a:t>‹#›</a:t>
            </a:fld>
            <a:endParaRPr kumimoji="1" lang="ja-JP" altLang="en-US"/>
          </a:p>
        </p:txBody>
      </p:sp>
    </p:spTree>
    <p:extLst>
      <p:ext uri="{BB962C8B-B14F-4D97-AF65-F5344CB8AC3E}">
        <p14:creationId xmlns:p14="http://schemas.microsoft.com/office/powerpoint/2010/main" val="251440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5477FC-A988-4BC9-AEFB-EB3DE48AA95C}"/>
              </a:ext>
            </a:extLst>
          </p:cNvPr>
          <p:cNvSpPr>
            <a:spLocks noGrp="1"/>
          </p:cNvSpPr>
          <p:nvPr>
            <p:ph type="title"/>
          </p:nvPr>
        </p:nvSpPr>
        <p:spPr/>
        <p:txBody>
          <a:bodyPr/>
          <a:lstStyle/>
          <a:p>
            <a:r>
              <a:rPr kumimoji="1" lang="en-US" altLang="ja-JP" dirty="0">
                <a:ea typeface="HG丸ｺﾞｼｯｸM-PRO" panose="020F0600000000000000" pitchFamily="50" charset="-128"/>
              </a:rPr>
              <a:t>C#</a:t>
            </a:r>
            <a:r>
              <a:rPr kumimoji="1" lang="ja-JP" altLang="en-US" dirty="0">
                <a:latin typeface="+mj-ea"/>
              </a:rPr>
              <a:t>のプログラム</a:t>
            </a:r>
          </a:p>
        </p:txBody>
      </p:sp>
      <p:sp>
        <p:nvSpPr>
          <p:cNvPr id="4" name="テキスト ボックス 3">
            <a:extLst>
              <a:ext uri="{FF2B5EF4-FFF2-40B4-BE49-F238E27FC236}">
                <a16:creationId xmlns:a16="http://schemas.microsoft.com/office/drawing/2014/main" id="{ABA1A343-5684-4E7D-AE99-A091E723137C}"/>
              </a:ext>
            </a:extLst>
          </p:cNvPr>
          <p:cNvSpPr txBox="1"/>
          <p:nvPr/>
        </p:nvSpPr>
        <p:spPr>
          <a:xfrm>
            <a:off x="986319" y="1690688"/>
            <a:ext cx="6492483" cy="584775"/>
          </a:xfrm>
          <a:prstGeom prst="rect">
            <a:avLst/>
          </a:prstGeom>
          <a:noFill/>
        </p:spPr>
        <p:txBody>
          <a:bodyPr wrap="none" rtlCol="0">
            <a:spAutoFit/>
          </a:bodyPr>
          <a:lstStyle/>
          <a:p>
            <a:r>
              <a:rPr kumimoji="1" lang="en-US" altLang="ja-JP" sz="3200" dirty="0"/>
              <a:t>Hello World</a:t>
            </a:r>
            <a:r>
              <a:rPr kumimoji="1" lang="ja-JP" altLang="en-US" sz="3200" dirty="0"/>
              <a:t>を表示するプログラム</a:t>
            </a:r>
          </a:p>
        </p:txBody>
      </p:sp>
      <p:sp>
        <p:nvSpPr>
          <p:cNvPr id="5" name="テキスト ボックス 4">
            <a:extLst>
              <a:ext uri="{FF2B5EF4-FFF2-40B4-BE49-F238E27FC236}">
                <a16:creationId xmlns:a16="http://schemas.microsoft.com/office/drawing/2014/main" id="{B927D8EB-16EF-4360-BAC9-86BA24E544C8}"/>
              </a:ext>
            </a:extLst>
          </p:cNvPr>
          <p:cNvSpPr txBox="1"/>
          <p:nvPr/>
        </p:nvSpPr>
        <p:spPr>
          <a:xfrm>
            <a:off x="406685" y="2513579"/>
            <a:ext cx="7675499" cy="3539430"/>
          </a:xfrm>
          <a:prstGeom prst="rect">
            <a:avLst/>
          </a:prstGeom>
          <a:solidFill>
            <a:schemeClr val="bg1"/>
          </a:solidFill>
          <a:ln>
            <a:solidFill>
              <a:schemeClr val="tx1"/>
            </a:solidFill>
          </a:ln>
        </p:spPr>
        <p:txBody>
          <a:bodyPr wrap="none" rtlCol="0">
            <a:spAutoFit/>
          </a:bodyPr>
          <a:lstStyle/>
          <a:p>
            <a:r>
              <a:rPr lang="en-US" altLang="ja-JP" sz="2800" dirty="0"/>
              <a:t>using System;</a:t>
            </a:r>
          </a:p>
          <a:p>
            <a:endParaRPr kumimoji="1" lang="en-US" altLang="ja-JP" sz="2800" dirty="0"/>
          </a:p>
          <a:p>
            <a:r>
              <a:rPr lang="en-US" altLang="ja-JP" sz="2800" dirty="0"/>
              <a:t>p</a:t>
            </a:r>
            <a:r>
              <a:rPr kumimoji="1" lang="en-US" altLang="ja-JP" sz="2800" dirty="0"/>
              <a:t>ublic class test{</a:t>
            </a:r>
          </a:p>
          <a:p>
            <a:r>
              <a:rPr lang="en-US" altLang="ja-JP" sz="2800" dirty="0"/>
              <a:t>	public static void Main(string[] </a:t>
            </a:r>
            <a:r>
              <a:rPr lang="en-US" altLang="ja-JP" sz="2800" dirty="0" err="1"/>
              <a:t>args</a:t>
            </a:r>
            <a:r>
              <a:rPr lang="en-US" altLang="ja-JP" sz="2800" dirty="0"/>
              <a:t>){</a:t>
            </a:r>
          </a:p>
          <a:p>
            <a:endParaRPr lang="en-US" altLang="ja-JP" sz="2800" dirty="0"/>
          </a:p>
          <a:p>
            <a:r>
              <a:rPr lang="en-US" altLang="ja-JP" sz="2800" dirty="0"/>
              <a:t>		</a:t>
            </a:r>
            <a:r>
              <a:rPr lang="en-US" altLang="ja-JP" sz="2800" dirty="0" err="1"/>
              <a:t>Console.WriteLine</a:t>
            </a:r>
            <a:r>
              <a:rPr lang="en-US" altLang="ja-JP" sz="2800" dirty="0"/>
              <a:t>(“Hello World”);</a:t>
            </a:r>
          </a:p>
          <a:p>
            <a:r>
              <a:rPr lang="en-US" altLang="ja-JP" sz="2800" dirty="0"/>
              <a:t>	}	</a:t>
            </a:r>
          </a:p>
          <a:p>
            <a:r>
              <a:rPr lang="en-US" altLang="ja-JP" sz="2800" dirty="0"/>
              <a:t>}</a:t>
            </a:r>
            <a:endParaRPr kumimoji="1" lang="ja-JP" altLang="en-US" sz="2800" dirty="0"/>
          </a:p>
        </p:txBody>
      </p:sp>
    </p:spTree>
    <p:extLst>
      <p:ext uri="{BB962C8B-B14F-4D97-AF65-F5344CB8AC3E}">
        <p14:creationId xmlns:p14="http://schemas.microsoft.com/office/powerpoint/2010/main" val="561854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B9A043-7ACE-4C3D-BEB1-18FE8FD24C74}"/>
              </a:ext>
            </a:extLst>
          </p:cNvPr>
          <p:cNvSpPr>
            <a:spLocks noGrp="1"/>
          </p:cNvSpPr>
          <p:nvPr>
            <p:ph type="title"/>
          </p:nvPr>
        </p:nvSpPr>
        <p:spPr/>
        <p:txBody>
          <a:bodyPr/>
          <a:lstStyle/>
          <a:p>
            <a:r>
              <a:rPr kumimoji="1" lang="ja-JP" altLang="en-US" dirty="0"/>
              <a:t>変数の使い方</a:t>
            </a:r>
          </a:p>
        </p:txBody>
      </p:sp>
      <p:sp>
        <p:nvSpPr>
          <p:cNvPr id="4" name="コンテンツ プレースホルダー 3">
            <a:extLst>
              <a:ext uri="{FF2B5EF4-FFF2-40B4-BE49-F238E27FC236}">
                <a16:creationId xmlns:a16="http://schemas.microsoft.com/office/drawing/2014/main" id="{0589B442-9D9C-4B04-B2C1-EDCB133FE6D4}"/>
              </a:ext>
            </a:extLst>
          </p:cNvPr>
          <p:cNvSpPr>
            <a:spLocks noGrp="1"/>
          </p:cNvSpPr>
          <p:nvPr>
            <p:ph idx="1"/>
          </p:nvPr>
        </p:nvSpPr>
        <p:spPr/>
        <p:txBody>
          <a:bodyPr/>
          <a:lstStyle/>
          <a:p>
            <a:r>
              <a:rPr kumimoji="1" lang="ja-JP" altLang="en-US" dirty="0"/>
              <a:t>基本的に</a:t>
            </a:r>
            <a:r>
              <a:rPr kumimoji="1" lang="en-US" altLang="ja-JP" dirty="0"/>
              <a:t>C</a:t>
            </a:r>
            <a:r>
              <a:rPr kumimoji="1" lang="ja-JP" altLang="en-US" dirty="0"/>
              <a:t>と同じ。</a:t>
            </a:r>
            <a:endParaRPr kumimoji="1" lang="en-US" altLang="ja-JP" dirty="0"/>
          </a:p>
          <a:p>
            <a:pPr marL="0" indent="0">
              <a:buNone/>
            </a:pPr>
            <a:r>
              <a:rPr lang="en-US" altLang="ja-JP" dirty="0"/>
              <a:t>	int a = 10;</a:t>
            </a:r>
            <a:r>
              <a:rPr lang="ja-JP" altLang="en-US" dirty="0"/>
              <a:t>　のようにつかう。</a:t>
            </a:r>
            <a:endParaRPr lang="en-US" altLang="ja-JP" dirty="0"/>
          </a:p>
          <a:p>
            <a:pPr marL="0" indent="0">
              <a:buNone/>
            </a:pPr>
            <a:r>
              <a:rPr lang="en-US" altLang="ja-JP" dirty="0"/>
              <a:t>	var a = 10;</a:t>
            </a:r>
            <a:r>
              <a:rPr lang="ja-JP" altLang="en-US" dirty="0"/>
              <a:t>　のように</a:t>
            </a:r>
            <a:r>
              <a:rPr lang="en-US" altLang="ja-JP" dirty="0" err="1"/>
              <a:t>var</a:t>
            </a:r>
            <a:r>
              <a:rPr lang="ja-JP" altLang="en-US" dirty="0"/>
              <a:t>型</a:t>
            </a:r>
            <a:r>
              <a:rPr lang="en-US" altLang="ja-JP" dirty="0"/>
              <a:t>(</a:t>
            </a:r>
            <a:r>
              <a:rPr lang="ja-JP" altLang="en-US" dirty="0"/>
              <a:t>コンパイル時の型推論</a:t>
            </a:r>
            <a:r>
              <a:rPr lang="en-US" altLang="ja-JP" dirty="0"/>
              <a:t>)</a:t>
            </a:r>
            <a:r>
              <a:rPr lang="ja-JP" altLang="en-US" dirty="0"/>
              <a:t>も</a:t>
            </a:r>
            <a:r>
              <a:rPr lang="en-US" altLang="ja-JP" dirty="0"/>
              <a:t>OK</a:t>
            </a:r>
            <a:r>
              <a:rPr lang="ja-JP" altLang="en-US" dirty="0"/>
              <a:t>。</a:t>
            </a:r>
            <a:endParaRPr lang="en-US" altLang="ja-JP" dirty="0"/>
          </a:p>
          <a:p>
            <a:pPr marL="0" indent="0">
              <a:buNone/>
            </a:pPr>
            <a:endParaRPr lang="en-US" altLang="ja-JP" dirty="0"/>
          </a:p>
          <a:p>
            <a:pPr marL="0" indent="0">
              <a:buNone/>
            </a:pPr>
            <a:r>
              <a:rPr lang="ja-JP" altLang="en-US" dirty="0"/>
              <a:t>（</a:t>
            </a:r>
            <a:r>
              <a:rPr lang="en-US" altLang="ja-JP" dirty="0" err="1"/>
              <a:t>javascript</a:t>
            </a:r>
            <a:r>
              <a:rPr lang="ja-JP" altLang="en-US" dirty="0"/>
              <a:t>のような動的型付けではなく、コンパイル時にチェックする）</a:t>
            </a:r>
            <a:endParaRPr lang="en-US" altLang="ja-JP" dirty="0"/>
          </a:p>
          <a:p>
            <a:pPr marL="0" indent="0">
              <a:buNone/>
            </a:pPr>
            <a:endParaRPr lang="en-US" altLang="ja-JP" dirty="0"/>
          </a:p>
          <a:p>
            <a:pPr marL="0" indent="0">
              <a:buNone/>
            </a:pPr>
            <a:r>
              <a:rPr lang="ja-JP" altLang="en-US" dirty="0"/>
              <a:t>授業では</a:t>
            </a:r>
            <a:r>
              <a:rPr lang="en-US" altLang="ja-JP" dirty="0"/>
              <a:t>var</a:t>
            </a:r>
            <a:r>
              <a:rPr lang="ja-JP" altLang="en-US" dirty="0"/>
              <a:t>は使わない予定</a:t>
            </a: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124836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B9A043-7ACE-4C3D-BEB1-18FE8FD24C74}"/>
              </a:ext>
            </a:extLst>
          </p:cNvPr>
          <p:cNvSpPr>
            <a:spLocks noGrp="1"/>
          </p:cNvSpPr>
          <p:nvPr>
            <p:ph type="title"/>
          </p:nvPr>
        </p:nvSpPr>
        <p:spPr/>
        <p:txBody>
          <a:bodyPr/>
          <a:lstStyle/>
          <a:p>
            <a:r>
              <a:rPr kumimoji="1" lang="ja-JP" altLang="en-US" dirty="0"/>
              <a:t>演算子</a:t>
            </a:r>
          </a:p>
        </p:txBody>
      </p:sp>
      <p:sp>
        <p:nvSpPr>
          <p:cNvPr id="4" name="コンテンツ プレースホルダー 3">
            <a:extLst>
              <a:ext uri="{FF2B5EF4-FFF2-40B4-BE49-F238E27FC236}">
                <a16:creationId xmlns:a16="http://schemas.microsoft.com/office/drawing/2014/main" id="{0589B442-9D9C-4B04-B2C1-EDCB133FE6D4}"/>
              </a:ext>
            </a:extLst>
          </p:cNvPr>
          <p:cNvSpPr>
            <a:spLocks noGrp="1"/>
          </p:cNvSpPr>
          <p:nvPr>
            <p:ph idx="1"/>
          </p:nvPr>
        </p:nvSpPr>
        <p:spPr/>
        <p:txBody>
          <a:bodyPr/>
          <a:lstStyle/>
          <a:p>
            <a:r>
              <a:rPr lang="ja-JP" altLang="en-US" dirty="0"/>
              <a:t>算術演算、論理演算、シフト演算、単項演算、インクリメント、デクリメント、シフトなど基本的な演算子は</a:t>
            </a:r>
            <a:r>
              <a:rPr lang="en-US" altLang="ja-JP" dirty="0"/>
              <a:t>C</a:t>
            </a:r>
            <a:r>
              <a:rPr lang="ja-JP" altLang="en-US" dirty="0"/>
              <a:t>と共通。</a:t>
            </a:r>
            <a:endParaRPr lang="en-US" altLang="ja-JP" dirty="0"/>
          </a:p>
          <a:p>
            <a:endParaRPr lang="en-US" altLang="ja-JP" dirty="0"/>
          </a:p>
          <a:p>
            <a:pPr marL="0" indent="0">
              <a:buNone/>
            </a:pPr>
            <a:r>
              <a:rPr lang="ja-JP" altLang="en-US" dirty="0"/>
              <a:t>（ただし、文字列における「＋」が連結演算になる）</a:t>
            </a:r>
            <a:endParaRPr lang="en-US" altLang="ja-JP" dirty="0"/>
          </a:p>
          <a:p>
            <a:pPr marL="0" indent="0">
              <a:buNone/>
            </a:pPr>
            <a:endParaRPr lang="en-US" altLang="ja-JP" dirty="0"/>
          </a:p>
        </p:txBody>
      </p:sp>
    </p:spTree>
    <p:extLst>
      <p:ext uri="{BB962C8B-B14F-4D97-AF65-F5344CB8AC3E}">
        <p14:creationId xmlns:p14="http://schemas.microsoft.com/office/powerpoint/2010/main" val="1824638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AD1518-B1AC-40CC-BAB7-4DC7E6936A9C}"/>
              </a:ext>
            </a:extLst>
          </p:cNvPr>
          <p:cNvSpPr>
            <a:spLocks noGrp="1"/>
          </p:cNvSpPr>
          <p:nvPr>
            <p:ph type="title"/>
          </p:nvPr>
        </p:nvSpPr>
        <p:spPr/>
        <p:txBody>
          <a:bodyPr/>
          <a:lstStyle/>
          <a:p>
            <a:r>
              <a:rPr kumimoji="1" lang="ja-JP" altLang="en-US" dirty="0"/>
              <a:t>条件分岐　</a:t>
            </a:r>
            <a:r>
              <a:rPr kumimoji="1" lang="en-US" altLang="ja-JP" dirty="0"/>
              <a:t>if</a:t>
            </a:r>
            <a:r>
              <a:rPr kumimoji="1" lang="ja-JP" altLang="en-US" dirty="0"/>
              <a:t>文</a:t>
            </a:r>
          </a:p>
        </p:txBody>
      </p:sp>
      <p:sp>
        <p:nvSpPr>
          <p:cNvPr id="3" name="コンテンツ プレースホルダー 2">
            <a:extLst>
              <a:ext uri="{FF2B5EF4-FFF2-40B4-BE49-F238E27FC236}">
                <a16:creationId xmlns:a16="http://schemas.microsoft.com/office/drawing/2014/main" id="{625B38F5-038F-462D-B76C-E475BD3CFD69}"/>
              </a:ext>
            </a:extLst>
          </p:cNvPr>
          <p:cNvSpPr>
            <a:spLocks noGrp="1"/>
          </p:cNvSpPr>
          <p:nvPr>
            <p:ph idx="1"/>
          </p:nvPr>
        </p:nvSpPr>
        <p:spPr>
          <a:xfrm>
            <a:off x="838200" y="1866722"/>
            <a:ext cx="10515600" cy="4351338"/>
          </a:xfrm>
        </p:spPr>
        <p:txBody>
          <a:bodyPr>
            <a:normAutofit/>
          </a:bodyPr>
          <a:lstStyle/>
          <a:p>
            <a:r>
              <a:rPr lang="en-US" altLang="ja-JP" dirty="0"/>
              <a:t>C</a:t>
            </a:r>
            <a:r>
              <a:rPr lang="ja-JP" altLang="en-US" dirty="0"/>
              <a:t>言語と同じく使える。</a:t>
            </a:r>
            <a:endParaRPr lang="en-US" altLang="ja-JP" dirty="0"/>
          </a:p>
          <a:p>
            <a:pPr marL="0" indent="0">
              <a:buNone/>
            </a:pPr>
            <a:r>
              <a:rPr kumimoji="1" lang="en-US" altLang="ja-JP" dirty="0"/>
              <a:t>	</a:t>
            </a:r>
          </a:p>
          <a:p>
            <a:pPr marL="0" indent="0">
              <a:buNone/>
            </a:pPr>
            <a:r>
              <a:rPr kumimoji="1" lang="en-US" altLang="ja-JP" dirty="0"/>
              <a:t>	if(</a:t>
            </a:r>
            <a:r>
              <a:rPr kumimoji="1" lang="ja-JP" altLang="en-US" dirty="0"/>
              <a:t>条件式</a:t>
            </a:r>
            <a:r>
              <a:rPr kumimoji="1" lang="en-US" altLang="ja-JP" dirty="0"/>
              <a:t>){</a:t>
            </a:r>
          </a:p>
          <a:p>
            <a:pPr marL="0" indent="0">
              <a:buNone/>
            </a:pPr>
            <a:r>
              <a:rPr lang="en-US" altLang="ja-JP" dirty="0"/>
              <a:t>	}else if(</a:t>
            </a:r>
            <a:r>
              <a:rPr lang="ja-JP" altLang="en-US" dirty="0"/>
              <a:t>条件式</a:t>
            </a:r>
            <a:r>
              <a:rPr lang="en-US" altLang="ja-JP" dirty="0"/>
              <a:t>){</a:t>
            </a:r>
          </a:p>
          <a:p>
            <a:pPr marL="0" indent="0">
              <a:buNone/>
            </a:pPr>
            <a:r>
              <a:rPr lang="en-US" altLang="ja-JP" dirty="0"/>
              <a:t>	}else</a:t>
            </a:r>
          </a:p>
          <a:p>
            <a:pPr marL="0" indent="0">
              <a:buNone/>
            </a:pPr>
            <a:endParaRPr lang="en-US" altLang="ja-JP" dirty="0"/>
          </a:p>
          <a:p>
            <a:pPr marL="0" indent="0">
              <a:buNone/>
            </a:pPr>
            <a:r>
              <a:rPr kumimoji="1" lang="ja-JP" altLang="en-US" dirty="0"/>
              <a:t>ただし、</a:t>
            </a:r>
            <a:r>
              <a:rPr kumimoji="1" lang="en-US" altLang="ja-JP" dirty="0"/>
              <a:t>if</a:t>
            </a:r>
            <a:r>
              <a:rPr kumimoji="1" lang="ja-JP" altLang="en-US" dirty="0"/>
              <a:t>文で使う条件式は</a:t>
            </a:r>
            <a:r>
              <a:rPr kumimoji="1" lang="en-US" altLang="ja-JP" dirty="0"/>
              <a:t>bool</a:t>
            </a:r>
            <a:r>
              <a:rPr kumimoji="1" lang="ja-JP" altLang="en-US" dirty="0"/>
              <a:t>型でなければならない。</a:t>
            </a:r>
            <a:endParaRPr kumimoji="1" lang="en-US" altLang="ja-JP" dirty="0"/>
          </a:p>
          <a:p>
            <a:pPr marL="0" indent="0">
              <a:buNone/>
            </a:pPr>
            <a:r>
              <a:rPr kumimoji="1" lang="ja-JP" altLang="en-US" dirty="0"/>
              <a:t>（</a:t>
            </a:r>
            <a:r>
              <a:rPr kumimoji="1" lang="en-US" altLang="ja-JP" dirty="0"/>
              <a:t>bool</a:t>
            </a:r>
            <a:r>
              <a:rPr kumimoji="1" lang="ja-JP" altLang="en-US" dirty="0"/>
              <a:t>型のリテラルは</a:t>
            </a:r>
            <a:r>
              <a:rPr kumimoji="1" lang="en-US" altLang="ja-JP" dirty="0"/>
              <a:t>0,1</a:t>
            </a:r>
            <a:r>
              <a:rPr kumimoji="1" lang="ja-JP" altLang="en-US" dirty="0"/>
              <a:t>ではなく、</a:t>
            </a:r>
            <a:r>
              <a:rPr kumimoji="1" lang="en-US" altLang="ja-JP" dirty="0" err="1"/>
              <a:t>true,</a:t>
            </a:r>
            <a:r>
              <a:rPr lang="en-US" altLang="ja-JP" dirty="0" err="1"/>
              <a:t>false</a:t>
            </a:r>
            <a:r>
              <a:rPr lang="ja-JP" altLang="en-US" dirty="0"/>
              <a:t>になる）</a:t>
            </a:r>
            <a:endParaRPr kumimoji="1" lang="en-US" altLang="ja-JP" dirty="0"/>
          </a:p>
        </p:txBody>
      </p:sp>
      <p:sp>
        <p:nvSpPr>
          <p:cNvPr id="4" name="正方形/長方形 3">
            <a:extLst>
              <a:ext uri="{FF2B5EF4-FFF2-40B4-BE49-F238E27FC236}">
                <a16:creationId xmlns:a16="http://schemas.microsoft.com/office/drawing/2014/main" id="{CA9789EF-5C55-4AF7-900F-B0235329BE21}"/>
              </a:ext>
            </a:extLst>
          </p:cNvPr>
          <p:cNvSpPr/>
          <p:nvPr/>
        </p:nvSpPr>
        <p:spPr>
          <a:xfrm>
            <a:off x="1376737" y="2732926"/>
            <a:ext cx="5054885" cy="17774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3419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60026F-64EB-4D53-871D-035A25670EE4}"/>
              </a:ext>
            </a:extLst>
          </p:cNvPr>
          <p:cNvSpPr>
            <a:spLocks noGrp="1"/>
          </p:cNvSpPr>
          <p:nvPr>
            <p:ph type="title"/>
          </p:nvPr>
        </p:nvSpPr>
        <p:spPr/>
        <p:txBody>
          <a:bodyPr/>
          <a:lstStyle/>
          <a:p>
            <a:r>
              <a:rPr kumimoji="1" lang="ja-JP" altLang="en-US" dirty="0"/>
              <a:t>繰り返し文　</a:t>
            </a:r>
            <a:r>
              <a:rPr kumimoji="1" lang="en-US" altLang="ja-JP" dirty="0"/>
              <a:t>for</a:t>
            </a:r>
            <a:r>
              <a:rPr kumimoji="1" lang="ja-JP" altLang="en-US" dirty="0"/>
              <a:t>文</a:t>
            </a:r>
          </a:p>
        </p:txBody>
      </p:sp>
      <p:sp>
        <p:nvSpPr>
          <p:cNvPr id="3" name="コンテンツ プレースホルダー 2">
            <a:extLst>
              <a:ext uri="{FF2B5EF4-FFF2-40B4-BE49-F238E27FC236}">
                <a16:creationId xmlns:a16="http://schemas.microsoft.com/office/drawing/2014/main" id="{856CB015-8801-4E6A-8C03-1EBE4DB417A3}"/>
              </a:ext>
            </a:extLst>
          </p:cNvPr>
          <p:cNvSpPr>
            <a:spLocks noGrp="1"/>
          </p:cNvSpPr>
          <p:nvPr>
            <p:ph idx="1"/>
          </p:nvPr>
        </p:nvSpPr>
        <p:spPr/>
        <p:txBody>
          <a:bodyPr/>
          <a:lstStyle/>
          <a:p>
            <a:r>
              <a:rPr kumimoji="1" lang="en-US" altLang="ja-JP" dirty="0"/>
              <a:t>C</a:t>
            </a:r>
            <a:r>
              <a:rPr kumimoji="1" lang="ja-JP" altLang="en-US" dirty="0"/>
              <a:t>言語と同様に使うことができる。</a:t>
            </a:r>
            <a:endParaRPr kumimoji="1" lang="en-US" altLang="ja-JP" dirty="0"/>
          </a:p>
          <a:p>
            <a:pPr marL="0" indent="0">
              <a:buNone/>
            </a:pPr>
            <a:endParaRPr lang="en-US" altLang="ja-JP" dirty="0"/>
          </a:p>
          <a:p>
            <a:pPr marL="0" indent="0">
              <a:buNone/>
            </a:pPr>
            <a:r>
              <a:rPr lang="en-US" altLang="ja-JP" dirty="0"/>
              <a:t>	f</a:t>
            </a:r>
            <a:r>
              <a:rPr kumimoji="1" lang="en-US" altLang="ja-JP" dirty="0"/>
              <a:t>or(</a:t>
            </a:r>
            <a:r>
              <a:rPr kumimoji="1" lang="ja-JP" altLang="en-US" dirty="0"/>
              <a:t>初期化式</a:t>
            </a:r>
            <a:r>
              <a:rPr kumimoji="1" lang="en-US" altLang="ja-JP" dirty="0"/>
              <a:t>;</a:t>
            </a:r>
            <a:r>
              <a:rPr kumimoji="1" lang="ja-JP" altLang="en-US" dirty="0"/>
              <a:t>条件式</a:t>
            </a:r>
            <a:r>
              <a:rPr kumimoji="1" lang="en-US" altLang="ja-JP" dirty="0"/>
              <a:t>;</a:t>
            </a:r>
            <a:r>
              <a:rPr kumimoji="1" lang="ja-JP" altLang="en-US" dirty="0"/>
              <a:t>更新式</a:t>
            </a:r>
            <a:r>
              <a:rPr kumimoji="1" lang="en-US" altLang="ja-JP" dirty="0"/>
              <a:t>){</a:t>
            </a:r>
          </a:p>
          <a:p>
            <a:pPr marL="0" indent="0">
              <a:buNone/>
            </a:pPr>
            <a:r>
              <a:rPr lang="en-US" altLang="ja-JP" dirty="0"/>
              <a:t>	}</a:t>
            </a:r>
          </a:p>
          <a:p>
            <a:pPr marL="0" indent="0">
              <a:buNone/>
            </a:pPr>
            <a:endParaRPr lang="en-US" altLang="ja-JP" dirty="0"/>
          </a:p>
          <a:p>
            <a:r>
              <a:rPr kumimoji="1" lang="en-US" altLang="ja-JP" dirty="0"/>
              <a:t>if</a:t>
            </a:r>
            <a:r>
              <a:rPr kumimoji="1" lang="ja-JP" altLang="en-US" dirty="0"/>
              <a:t>文と同様に、条件式は</a:t>
            </a:r>
            <a:r>
              <a:rPr kumimoji="1" lang="en-US" altLang="ja-JP" dirty="0"/>
              <a:t>bool</a:t>
            </a:r>
            <a:r>
              <a:rPr kumimoji="1" lang="ja-JP" altLang="en-US" dirty="0"/>
              <a:t>型で評価される。</a:t>
            </a:r>
            <a:r>
              <a:rPr kumimoji="1" lang="en-US" altLang="ja-JP" dirty="0"/>
              <a:t>(true false)</a:t>
            </a:r>
          </a:p>
          <a:p>
            <a:endParaRPr lang="en-US" altLang="ja-JP" dirty="0"/>
          </a:p>
          <a:p>
            <a:r>
              <a:rPr lang="en-US" altLang="ja-JP" dirty="0"/>
              <a:t>python</a:t>
            </a:r>
            <a:r>
              <a:rPr lang="ja-JP" altLang="en-US" dirty="0"/>
              <a:t>で言うところの</a:t>
            </a:r>
            <a:r>
              <a:rPr lang="en-US" altLang="ja-JP" dirty="0"/>
              <a:t>for</a:t>
            </a:r>
            <a:r>
              <a:rPr lang="ja-JP" altLang="en-US" dirty="0"/>
              <a:t>文は、</a:t>
            </a:r>
            <a:r>
              <a:rPr lang="en-US" altLang="ja-JP" dirty="0"/>
              <a:t>foreach</a:t>
            </a:r>
            <a:r>
              <a:rPr lang="ja-JP" altLang="en-US" dirty="0"/>
              <a:t>文で実現される。</a:t>
            </a:r>
            <a:endParaRPr kumimoji="1" lang="en-US" altLang="ja-JP" dirty="0"/>
          </a:p>
          <a:p>
            <a:endParaRPr kumimoji="1" lang="en-US" altLang="ja-JP" dirty="0"/>
          </a:p>
        </p:txBody>
      </p:sp>
      <p:sp>
        <p:nvSpPr>
          <p:cNvPr id="4" name="正方形/長方形 3">
            <a:extLst>
              <a:ext uri="{FF2B5EF4-FFF2-40B4-BE49-F238E27FC236}">
                <a16:creationId xmlns:a16="http://schemas.microsoft.com/office/drawing/2014/main" id="{5C17FAE8-70F6-46D7-A936-7990AB09A3F1}"/>
              </a:ext>
            </a:extLst>
          </p:cNvPr>
          <p:cNvSpPr/>
          <p:nvPr/>
        </p:nvSpPr>
        <p:spPr>
          <a:xfrm>
            <a:off x="1438383" y="2722652"/>
            <a:ext cx="5619964" cy="1171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613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D7247-99B7-4DD4-B005-2E03FF14C563}"/>
              </a:ext>
            </a:extLst>
          </p:cNvPr>
          <p:cNvSpPr>
            <a:spLocks noGrp="1"/>
          </p:cNvSpPr>
          <p:nvPr>
            <p:ph type="title"/>
          </p:nvPr>
        </p:nvSpPr>
        <p:spPr/>
        <p:txBody>
          <a:bodyPr/>
          <a:lstStyle/>
          <a:p>
            <a:r>
              <a:rPr kumimoji="1" lang="ja-JP" altLang="en-US" dirty="0"/>
              <a:t>コマンドライン引数</a:t>
            </a:r>
          </a:p>
        </p:txBody>
      </p:sp>
      <p:sp>
        <p:nvSpPr>
          <p:cNvPr id="3" name="コンテンツ プレースホルダー 2">
            <a:extLst>
              <a:ext uri="{FF2B5EF4-FFF2-40B4-BE49-F238E27FC236}">
                <a16:creationId xmlns:a16="http://schemas.microsoft.com/office/drawing/2014/main" id="{59A99B9A-6939-4052-B322-1900CE851C2D}"/>
              </a:ext>
            </a:extLst>
          </p:cNvPr>
          <p:cNvSpPr>
            <a:spLocks noGrp="1"/>
          </p:cNvSpPr>
          <p:nvPr>
            <p:ph idx="1"/>
          </p:nvPr>
        </p:nvSpPr>
        <p:spPr>
          <a:xfrm>
            <a:off x="838200" y="3641506"/>
            <a:ext cx="10515600" cy="3216493"/>
          </a:xfrm>
        </p:spPr>
        <p:txBody>
          <a:bodyPr>
            <a:normAutofit/>
          </a:bodyPr>
          <a:lstStyle/>
          <a:p>
            <a:r>
              <a:rPr kumimoji="1" lang="ja-JP" altLang="en-US" dirty="0"/>
              <a:t>配列（詳細は後日）で与えられる。</a:t>
            </a:r>
            <a:endParaRPr kumimoji="1" lang="en-US" altLang="ja-JP" dirty="0"/>
          </a:p>
          <a:p>
            <a:pPr marL="0" indent="0">
              <a:buNone/>
            </a:pPr>
            <a:r>
              <a:rPr kumimoji="1" lang="ja-JP" altLang="en-US" dirty="0"/>
              <a:t>（</a:t>
            </a:r>
            <a:r>
              <a:rPr kumimoji="1" lang="en-US" altLang="ja-JP" dirty="0" err="1"/>
              <a:t>args</a:t>
            </a:r>
            <a:r>
              <a:rPr kumimoji="1" lang="en-US" altLang="ja-JP" dirty="0"/>
              <a:t>[0], </a:t>
            </a:r>
            <a:r>
              <a:rPr kumimoji="1" lang="en-US" altLang="ja-JP" dirty="0" err="1"/>
              <a:t>args</a:t>
            </a:r>
            <a:r>
              <a:rPr kumimoji="1" lang="en-US" altLang="ja-JP" dirty="0"/>
              <a:t>[1]</a:t>
            </a:r>
            <a:r>
              <a:rPr kumimoji="1" lang="ja-JP" altLang="en-US" dirty="0"/>
              <a:t>のようにアクセスする。</a:t>
            </a:r>
            <a:endParaRPr kumimoji="1" lang="en-US" altLang="ja-JP" dirty="0"/>
          </a:p>
          <a:p>
            <a:r>
              <a:rPr kumimoji="1" lang="ja-JP" altLang="en-US" dirty="0"/>
              <a:t>コマンドプロンプトで「実行ファイル名</a:t>
            </a:r>
            <a:r>
              <a:rPr kumimoji="1" lang="en-US" altLang="ja-JP" dirty="0"/>
              <a:t> </a:t>
            </a:r>
            <a:r>
              <a:rPr kumimoji="1" lang="en-US" altLang="ja-JP" dirty="0" err="1"/>
              <a:t>abc</a:t>
            </a:r>
            <a:r>
              <a:rPr kumimoji="1" lang="en-US" altLang="ja-JP" dirty="0"/>
              <a:t> </a:t>
            </a:r>
            <a:r>
              <a:rPr kumimoji="1" lang="en-US" altLang="ja-JP" dirty="0" err="1"/>
              <a:t>def</a:t>
            </a:r>
            <a:r>
              <a:rPr kumimoji="1" lang="ja-JP" altLang="en-US" dirty="0"/>
              <a:t>」と打つと</a:t>
            </a:r>
            <a:endParaRPr kumimoji="1" lang="en-US" altLang="ja-JP" dirty="0"/>
          </a:p>
          <a:p>
            <a:pPr marL="0" indent="0">
              <a:buNone/>
            </a:pPr>
            <a:r>
              <a:rPr lang="en-US" altLang="ja-JP" dirty="0"/>
              <a:t>	</a:t>
            </a:r>
            <a:r>
              <a:rPr lang="en-US" altLang="ja-JP" dirty="0" err="1"/>
              <a:t>args</a:t>
            </a:r>
            <a:r>
              <a:rPr lang="en-US" altLang="ja-JP" dirty="0"/>
              <a:t>[0]</a:t>
            </a:r>
            <a:r>
              <a:rPr lang="ja-JP" altLang="en-US" dirty="0"/>
              <a:t>が</a:t>
            </a:r>
            <a:r>
              <a:rPr lang="en-US" altLang="ja-JP" dirty="0"/>
              <a:t>”</a:t>
            </a:r>
            <a:r>
              <a:rPr lang="en-US" altLang="ja-JP" dirty="0" err="1"/>
              <a:t>abc</a:t>
            </a:r>
            <a:r>
              <a:rPr lang="en-US" altLang="ja-JP" dirty="0"/>
              <a:t>”</a:t>
            </a:r>
          </a:p>
          <a:p>
            <a:pPr marL="0" indent="0">
              <a:buNone/>
            </a:pPr>
            <a:r>
              <a:rPr kumimoji="1" lang="en-US" altLang="ja-JP" dirty="0"/>
              <a:t>	</a:t>
            </a:r>
            <a:r>
              <a:rPr kumimoji="1" lang="en-US" altLang="ja-JP" dirty="0" err="1"/>
              <a:t>args</a:t>
            </a:r>
            <a:r>
              <a:rPr kumimoji="1" lang="en-US" altLang="ja-JP" dirty="0"/>
              <a:t>[1]</a:t>
            </a:r>
            <a:r>
              <a:rPr kumimoji="1" lang="ja-JP" altLang="en-US" dirty="0"/>
              <a:t>が</a:t>
            </a:r>
            <a:r>
              <a:rPr kumimoji="1" lang="en-US" altLang="ja-JP" dirty="0"/>
              <a:t>”def”</a:t>
            </a:r>
          </a:p>
          <a:p>
            <a:pPr marL="0" indent="0">
              <a:buNone/>
            </a:pPr>
            <a:r>
              <a:rPr kumimoji="1" lang="ja-JP" altLang="en-US" dirty="0"/>
              <a:t>になる</a:t>
            </a:r>
          </a:p>
        </p:txBody>
      </p:sp>
      <p:sp>
        <p:nvSpPr>
          <p:cNvPr id="4" name="テキスト ボックス 3">
            <a:extLst>
              <a:ext uri="{FF2B5EF4-FFF2-40B4-BE49-F238E27FC236}">
                <a16:creationId xmlns:a16="http://schemas.microsoft.com/office/drawing/2014/main" id="{1F09DF60-F4A6-4CF1-89AA-6BB0C24D57FE}"/>
              </a:ext>
            </a:extLst>
          </p:cNvPr>
          <p:cNvSpPr txBox="1"/>
          <p:nvPr/>
        </p:nvSpPr>
        <p:spPr>
          <a:xfrm>
            <a:off x="838200" y="1825625"/>
            <a:ext cx="7668802" cy="1815882"/>
          </a:xfrm>
          <a:prstGeom prst="rect">
            <a:avLst/>
          </a:prstGeom>
          <a:noFill/>
          <a:ln>
            <a:solidFill>
              <a:schemeClr val="tx1"/>
            </a:solidFill>
          </a:ln>
        </p:spPr>
        <p:txBody>
          <a:bodyPr wrap="square" rtlCol="0">
            <a:spAutoFit/>
          </a:bodyPr>
          <a:lstStyle/>
          <a:p>
            <a:r>
              <a:rPr lang="en-US" altLang="ja-JP" sz="2800" dirty="0"/>
              <a:t>	public static void Main(</a:t>
            </a:r>
            <a:r>
              <a:rPr lang="en-US" altLang="ja-JP" sz="2800" u="sng" dirty="0">
                <a:ln>
                  <a:solidFill>
                    <a:srgbClr val="FF0000"/>
                  </a:solidFill>
                </a:ln>
                <a:solidFill>
                  <a:srgbClr val="FF0000"/>
                </a:solidFill>
              </a:rPr>
              <a:t>string[] </a:t>
            </a:r>
            <a:r>
              <a:rPr lang="en-US" altLang="ja-JP" sz="2800" u="sng" dirty="0" err="1">
                <a:ln>
                  <a:solidFill>
                    <a:srgbClr val="FF0000"/>
                  </a:solidFill>
                </a:ln>
                <a:solidFill>
                  <a:srgbClr val="FF0000"/>
                </a:solidFill>
              </a:rPr>
              <a:t>args</a:t>
            </a:r>
            <a:r>
              <a:rPr lang="en-US" altLang="ja-JP" sz="2800" dirty="0"/>
              <a:t>){</a:t>
            </a:r>
          </a:p>
          <a:p>
            <a:endParaRPr lang="en-US" altLang="ja-JP" sz="2800" dirty="0"/>
          </a:p>
          <a:p>
            <a:r>
              <a:rPr lang="en-US" altLang="ja-JP" sz="2800" dirty="0"/>
              <a:t>		</a:t>
            </a:r>
          </a:p>
          <a:p>
            <a:r>
              <a:rPr lang="en-US" altLang="ja-JP" sz="2800" dirty="0"/>
              <a:t>	}	</a:t>
            </a:r>
          </a:p>
        </p:txBody>
      </p:sp>
      <p:sp>
        <p:nvSpPr>
          <p:cNvPr id="5" name="テキスト ボックス 4">
            <a:extLst>
              <a:ext uri="{FF2B5EF4-FFF2-40B4-BE49-F238E27FC236}">
                <a16:creationId xmlns:a16="http://schemas.microsoft.com/office/drawing/2014/main" id="{9C09D7E1-BFE9-4B5D-9ADD-832D9DA311B9}"/>
              </a:ext>
            </a:extLst>
          </p:cNvPr>
          <p:cNvSpPr txBox="1"/>
          <p:nvPr/>
        </p:nvSpPr>
        <p:spPr>
          <a:xfrm>
            <a:off x="4805921" y="2327318"/>
            <a:ext cx="3416320" cy="523220"/>
          </a:xfrm>
          <a:prstGeom prst="rect">
            <a:avLst/>
          </a:prstGeom>
          <a:noFill/>
        </p:spPr>
        <p:txBody>
          <a:bodyPr wrap="none" rtlCol="0">
            <a:spAutoFit/>
          </a:bodyPr>
          <a:lstStyle/>
          <a:p>
            <a:r>
              <a:rPr kumimoji="1" lang="ja-JP" altLang="en-US" sz="2800" dirty="0">
                <a:solidFill>
                  <a:srgbClr val="FF0000"/>
                </a:solidFill>
              </a:rPr>
              <a:t>コマンドライン引数</a:t>
            </a:r>
          </a:p>
        </p:txBody>
      </p:sp>
    </p:spTree>
    <p:extLst>
      <p:ext uri="{BB962C8B-B14F-4D97-AF65-F5344CB8AC3E}">
        <p14:creationId xmlns:p14="http://schemas.microsoft.com/office/powerpoint/2010/main" val="1663855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D7247-99B7-4DD4-B005-2E03FF14C563}"/>
              </a:ext>
            </a:extLst>
          </p:cNvPr>
          <p:cNvSpPr>
            <a:spLocks noGrp="1"/>
          </p:cNvSpPr>
          <p:nvPr>
            <p:ph type="title"/>
          </p:nvPr>
        </p:nvSpPr>
        <p:spPr/>
        <p:txBody>
          <a:bodyPr/>
          <a:lstStyle/>
          <a:p>
            <a:r>
              <a:rPr kumimoji="1" lang="en-US" altLang="ja-JP" dirty="0"/>
              <a:t>Parse</a:t>
            </a:r>
            <a:r>
              <a:rPr kumimoji="1" lang="ja-JP" altLang="en-US" dirty="0"/>
              <a:t>メソッド</a:t>
            </a:r>
          </a:p>
        </p:txBody>
      </p:sp>
      <p:sp>
        <p:nvSpPr>
          <p:cNvPr id="3" name="コンテンツ プレースホルダー 2">
            <a:extLst>
              <a:ext uri="{FF2B5EF4-FFF2-40B4-BE49-F238E27FC236}">
                <a16:creationId xmlns:a16="http://schemas.microsoft.com/office/drawing/2014/main" id="{59A99B9A-6939-4052-B322-1900CE851C2D}"/>
              </a:ext>
            </a:extLst>
          </p:cNvPr>
          <p:cNvSpPr>
            <a:spLocks noGrp="1"/>
          </p:cNvSpPr>
          <p:nvPr>
            <p:ph idx="1"/>
          </p:nvPr>
        </p:nvSpPr>
        <p:spPr>
          <a:xfrm>
            <a:off x="378069" y="1488466"/>
            <a:ext cx="11473962" cy="5167312"/>
          </a:xfrm>
        </p:spPr>
        <p:txBody>
          <a:bodyPr>
            <a:normAutofit lnSpcReduction="10000"/>
          </a:bodyPr>
          <a:lstStyle/>
          <a:p>
            <a:r>
              <a:rPr kumimoji="1" lang="ja-JP" altLang="en-US" dirty="0"/>
              <a:t>前ページの</a:t>
            </a:r>
            <a:r>
              <a:rPr kumimoji="1" lang="en-US" altLang="ja-JP" dirty="0" err="1"/>
              <a:t>args</a:t>
            </a:r>
            <a:r>
              <a:rPr kumimoji="1" lang="ja-JP" altLang="en-US" dirty="0"/>
              <a:t>の各要素（</a:t>
            </a:r>
            <a:r>
              <a:rPr kumimoji="1" lang="en-US" altLang="ja-JP" dirty="0" err="1"/>
              <a:t>ar</a:t>
            </a:r>
            <a:r>
              <a:rPr lang="en-US" altLang="ja-JP" dirty="0" err="1"/>
              <a:t>gs</a:t>
            </a:r>
            <a:r>
              <a:rPr lang="en-US" altLang="ja-JP" dirty="0"/>
              <a:t>[0]</a:t>
            </a:r>
            <a:r>
              <a:rPr lang="ja-JP" altLang="en-US" dirty="0"/>
              <a:t>など）は文字列型なので、数値で扱いたい場合はこのままではダメ</a:t>
            </a:r>
            <a:endParaRPr lang="en-US" altLang="ja-JP" dirty="0"/>
          </a:p>
          <a:p>
            <a:endParaRPr lang="en-US" altLang="ja-JP" dirty="0"/>
          </a:p>
          <a:p>
            <a:r>
              <a:rPr kumimoji="1" lang="ja-JP" altLang="en-US" dirty="0"/>
              <a:t>文字列として表された数値</a:t>
            </a:r>
            <a:r>
              <a:rPr kumimoji="1" lang="en-US" altLang="ja-JP" dirty="0"/>
              <a:t>”123”</a:t>
            </a:r>
            <a:r>
              <a:rPr kumimoji="1" lang="ja-JP" altLang="en-US" dirty="0"/>
              <a:t>、</a:t>
            </a:r>
            <a:r>
              <a:rPr kumimoji="1" lang="en-US" altLang="ja-JP" dirty="0"/>
              <a:t>”1.5”</a:t>
            </a:r>
            <a:r>
              <a:rPr kumimoji="1" lang="ja-JP" altLang="en-US" dirty="0"/>
              <a:t>を数値に変換するには</a:t>
            </a:r>
            <a:endParaRPr kumimoji="1" lang="en-US" altLang="ja-JP" dirty="0"/>
          </a:p>
          <a:p>
            <a:pPr marL="0" indent="0">
              <a:buNone/>
            </a:pPr>
            <a:r>
              <a:rPr lang="en-US" altLang="ja-JP" dirty="0"/>
              <a:t>	</a:t>
            </a:r>
            <a:r>
              <a:rPr lang="ja-JP" altLang="en-US" dirty="0"/>
              <a:t>整数：</a:t>
            </a:r>
            <a:r>
              <a:rPr lang="en-US" altLang="ja-JP" dirty="0">
                <a:latin typeface="HGS明朝B" panose="02020800000000000000" pitchFamily="18" charset="-128"/>
                <a:ea typeface="HGS明朝B" panose="02020800000000000000" pitchFamily="18" charset="-128"/>
              </a:rPr>
              <a:t>Int</a:t>
            </a:r>
            <a:r>
              <a:rPr lang="en-US" altLang="ja-JP" dirty="0">
                <a:latin typeface="+mn-ea"/>
              </a:rPr>
              <a:t>32.Parse(</a:t>
            </a:r>
            <a:r>
              <a:rPr lang="ja-JP" altLang="en-US" dirty="0">
                <a:latin typeface="+mn-ea"/>
              </a:rPr>
              <a:t>文字列</a:t>
            </a:r>
            <a:r>
              <a:rPr lang="en-US" altLang="ja-JP" dirty="0">
                <a:latin typeface="+mn-ea"/>
              </a:rPr>
              <a:t>);</a:t>
            </a:r>
            <a:br>
              <a:rPr lang="en-US" altLang="ja-JP" dirty="0">
                <a:latin typeface="+mn-ea"/>
              </a:rPr>
            </a:br>
            <a:r>
              <a:rPr lang="en-US" altLang="ja-JP" dirty="0">
                <a:latin typeface="+mn-ea"/>
              </a:rPr>
              <a:t>                  // </a:t>
            </a:r>
            <a:r>
              <a:rPr lang="en-US" altLang="ja-JP" dirty="0" err="1">
                <a:latin typeface="+mn-ea"/>
              </a:rPr>
              <a:t>int</a:t>
            </a:r>
            <a:r>
              <a:rPr lang="en-US" altLang="ja-JP" dirty="0">
                <a:latin typeface="+mn-ea"/>
              </a:rPr>
              <a:t> a = Int32.Parse(“123”);</a:t>
            </a:r>
          </a:p>
          <a:p>
            <a:pPr marL="0" indent="0">
              <a:buNone/>
            </a:pPr>
            <a:r>
              <a:rPr lang="en-US" altLang="ja-JP" dirty="0">
                <a:latin typeface="+mn-ea"/>
                <a:ea typeface="HGS明朝B" panose="02020800000000000000" pitchFamily="18" charset="-128"/>
              </a:rPr>
              <a:t>	</a:t>
            </a:r>
            <a:r>
              <a:rPr lang="ja-JP" altLang="en-US" dirty="0">
                <a:latin typeface="+mn-ea"/>
              </a:rPr>
              <a:t>浮動小数点数：</a:t>
            </a:r>
            <a:r>
              <a:rPr lang="en-US" altLang="ja-JP" dirty="0" err="1">
                <a:latin typeface="+mn-ea"/>
              </a:rPr>
              <a:t>Double.Parse</a:t>
            </a:r>
            <a:r>
              <a:rPr lang="en-US" altLang="ja-JP" dirty="0">
                <a:latin typeface="+mn-ea"/>
              </a:rPr>
              <a:t>(</a:t>
            </a:r>
            <a:r>
              <a:rPr lang="ja-JP" altLang="en-US" dirty="0">
                <a:latin typeface="+mn-ea"/>
              </a:rPr>
              <a:t>文字列</a:t>
            </a:r>
            <a:r>
              <a:rPr lang="en-US" altLang="ja-JP" dirty="0">
                <a:latin typeface="+mn-ea"/>
              </a:rPr>
              <a:t>); </a:t>
            </a:r>
            <a:br>
              <a:rPr lang="en-US" altLang="ja-JP" dirty="0">
                <a:latin typeface="+mn-ea"/>
              </a:rPr>
            </a:br>
            <a:r>
              <a:rPr lang="en-US" altLang="ja-JP" dirty="0">
                <a:latin typeface="+mn-ea"/>
              </a:rPr>
              <a:t>                                 //double d = </a:t>
            </a:r>
            <a:r>
              <a:rPr lang="en-US" altLang="ja-JP" dirty="0" err="1">
                <a:latin typeface="+mn-ea"/>
              </a:rPr>
              <a:t>Double.Parse</a:t>
            </a:r>
            <a:r>
              <a:rPr lang="en-US" altLang="ja-JP" dirty="0">
                <a:latin typeface="+mn-ea"/>
              </a:rPr>
              <a:t>(</a:t>
            </a:r>
            <a:r>
              <a:rPr lang="en-US" altLang="ja-JP" dirty="0" err="1">
                <a:latin typeface="+mn-ea"/>
              </a:rPr>
              <a:t>args</a:t>
            </a:r>
            <a:r>
              <a:rPr lang="en-US" altLang="ja-JP" dirty="0">
                <a:latin typeface="+mn-ea"/>
              </a:rPr>
              <a:t>[1]);</a:t>
            </a:r>
            <a:r>
              <a:rPr lang="ja-JP" altLang="en-US" dirty="0">
                <a:latin typeface="+mn-ea"/>
              </a:rPr>
              <a:t>　</a:t>
            </a:r>
            <a:endParaRPr lang="en-US" altLang="ja-JP" dirty="0">
              <a:latin typeface="+mn-ea"/>
            </a:endParaRPr>
          </a:p>
          <a:p>
            <a:pPr marL="0" indent="0">
              <a:buNone/>
            </a:pPr>
            <a:r>
              <a:rPr lang="ja-JP" altLang="en-US" dirty="0">
                <a:latin typeface="+mn-ea"/>
              </a:rPr>
              <a:t>のようにする。文法的な意味など詳しいことは後日。</a:t>
            </a:r>
            <a:endParaRPr lang="en-US" altLang="ja-JP" dirty="0">
              <a:latin typeface="+mn-ea"/>
            </a:endParaRPr>
          </a:p>
          <a:p>
            <a:pPr marL="0" indent="0">
              <a:buNone/>
            </a:pPr>
            <a:endParaRPr lang="en-US" altLang="ja-JP" dirty="0">
              <a:latin typeface="+mn-ea"/>
            </a:endParaRPr>
          </a:p>
          <a:p>
            <a:r>
              <a:rPr lang="ja-JP" altLang="en-US" dirty="0">
                <a:latin typeface="+mn-ea"/>
              </a:rPr>
              <a:t>間違えて、</a:t>
            </a:r>
            <a:r>
              <a:rPr lang="en-US" altLang="ja-JP" dirty="0">
                <a:latin typeface="+mn-ea"/>
              </a:rPr>
              <a:t>”</a:t>
            </a:r>
            <a:r>
              <a:rPr lang="ja-JP" altLang="en-US" dirty="0">
                <a:latin typeface="+mn-ea"/>
              </a:rPr>
              <a:t>こんにちは</a:t>
            </a:r>
            <a:r>
              <a:rPr lang="en-US" altLang="ja-JP" dirty="0">
                <a:latin typeface="+mn-ea"/>
              </a:rPr>
              <a:t>”</a:t>
            </a:r>
            <a:r>
              <a:rPr lang="ja-JP" altLang="en-US" dirty="0">
                <a:latin typeface="+mn-ea"/>
              </a:rPr>
              <a:t>を数値になおすなどと言うことは今は考えないということにする。</a:t>
            </a:r>
            <a:endParaRPr lang="en-US" altLang="ja-JP" dirty="0">
              <a:latin typeface="+mn-ea"/>
            </a:endParaRPr>
          </a:p>
          <a:p>
            <a:pPr marL="0" indent="0">
              <a:buNone/>
            </a:pPr>
            <a:endParaRPr lang="en-US" altLang="ja-JP" dirty="0">
              <a:latin typeface="+mn-ea"/>
            </a:endParaRPr>
          </a:p>
        </p:txBody>
      </p:sp>
    </p:spTree>
    <p:extLst>
      <p:ext uri="{BB962C8B-B14F-4D97-AF65-F5344CB8AC3E}">
        <p14:creationId xmlns:p14="http://schemas.microsoft.com/office/powerpoint/2010/main" val="2373342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CF60A3-0AA1-4579-89C2-FB04E392E3E8}"/>
              </a:ext>
            </a:extLst>
          </p:cNvPr>
          <p:cNvSpPr>
            <a:spLocks noGrp="1"/>
          </p:cNvSpPr>
          <p:nvPr>
            <p:ph type="title"/>
          </p:nvPr>
        </p:nvSpPr>
        <p:spPr/>
        <p:txBody>
          <a:bodyPr/>
          <a:lstStyle/>
          <a:p>
            <a:r>
              <a:rPr kumimoji="1" lang="ja-JP" altLang="en-US" dirty="0"/>
              <a:t>課題１</a:t>
            </a:r>
          </a:p>
        </p:txBody>
      </p:sp>
      <p:sp>
        <p:nvSpPr>
          <p:cNvPr id="3" name="コンテンツ プレースホルダー 2">
            <a:extLst>
              <a:ext uri="{FF2B5EF4-FFF2-40B4-BE49-F238E27FC236}">
                <a16:creationId xmlns:a16="http://schemas.microsoft.com/office/drawing/2014/main" id="{CAFD3B20-7404-46CF-96D4-C9698FBF5177}"/>
              </a:ext>
            </a:extLst>
          </p:cNvPr>
          <p:cNvSpPr>
            <a:spLocks noGrp="1"/>
          </p:cNvSpPr>
          <p:nvPr>
            <p:ph idx="1"/>
          </p:nvPr>
        </p:nvSpPr>
        <p:spPr>
          <a:xfrm>
            <a:off x="715767" y="1825625"/>
            <a:ext cx="10515600" cy="5032375"/>
          </a:xfrm>
        </p:spPr>
        <p:txBody>
          <a:bodyPr/>
          <a:lstStyle/>
          <a:p>
            <a:r>
              <a:rPr kumimoji="1" lang="ja-JP" altLang="en-US" dirty="0"/>
              <a:t>実行ファイル名　</a:t>
            </a:r>
            <a:r>
              <a:rPr kumimoji="1" lang="en-US" altLang="ja-JP" dirty="0"/>
              <a:t>4</a:t>
            </a:r>
            <a:r>
              <a:rPr kumimoji="1" lang="ja-JP" altLang="en-US" dirty="0"/>
              <a:t>　などと打つと</a:t>
            </a:r>
            <a:endParaRPr kumimoji="1" lang="en-US" altLang="ja-JP" dirty="0"/>
          </a:p>
          <a:p>
            <a:endParaRPr lang="en-US" altLang="ja-JP" dirty="0"/>
          </a:p>
          <a:p>
            <a:endParaRPr kumimoji="1" lang="en-US" altLang="ja-JP" dirty="0"/>
          </a:p>
          <a:p>
            <a:endParaRPr lang="en-US" altLang="ja-JP" dirty="0"/>
          </a:p>
          <a:p>
            <a:endParaRPr lang="en-US" altLang="ja-JP" dirty="0"/>
          </a:p>
          <a:p>
            <a:pPr marL="0" indent="0">
              <a:buNone/>
            </a:pPr>
            <a:r>
              <a:rPr lang="ja-JP" altLang="en-US" dirty="0"/>
              <a:t>といった感じに＊を並べて表示するプログラムを作成する。</a:t>
            </a:r>
            <a:endParaRPr lang="en-US" altLang="ja-JP" dirty="0"/>
          </a:p>
          <a:p>
            <a:pPr marL="0" indent="0">
              <a:buNone/>
            </a:pPr>
            <a:r>
              <a:rPr lang="ja-JP" altLang="en-US" dirty="0"/>
              <a:t>ただし、</a:t>
            </a:r>
            <a:r>
              <a:rPr lang="en-US" altLang="ja-JP" dirty="0" err="1"/>
              <a:t>Console.WriteLine</a:t>
            </a:r>
            <a:r>
              <a:rPr lang="ja-JP" altLang="en-US" dirty="0"/>
              <a:t>のほかに、</a:t>
            </a:r>
            <a:r>
              <a:rPr lang="en-US" altLang="ja-JP" dirty="0" err="1"/>
              <a:t>Console.Write</a:t>
            </a:r>
            <a:r>
              <a:rPr lang="ja-JP" altLang="en-US" dirty="0"/>
              <a:t>というメソッドも使う。</a:t>
            </a:r>
            <a:endParaRPr lang="en-US" altLang="ja-JP" dirty="0"/>
          </a:p>
          <a:p>
            <a:endParaRPr kumimoji="1" lang="en-US" altLang="ja-JP" dirty="0"/>
          </a:p>
          <a:p>
            <a:endParaRPr kumimoji="1" lang="en-US" altLang="ja-JP" dirty="0"/>
          </a:p>
          <a:p>
            <a:pPr marL="0" indent="0">
              <a:buNone/>
            </a:pPr>
            <a:endParaRPr kumimoji="1" lang="en-US" altLang="ja-JP" dirty="0"/>
          </a:p>
        </p:txBody>
      </p:sp>
      <p:sp>
        <p:nvSpPr>
          <p:cNvPr id="4" name="テキスト ボックス 3">
            <a:extLst>
              <a:ext uri="{FF2B5EF4-FFF2-40B4-BE49-F238E27FC236}">
                <a16:creationId xmlns:a16="http://schemas.microsoft.com/office/drawing/2014/main" id="{DCE9098C-68A4-4C07-9949-CF845FB4135C}"/>
              </a:ext>
            </a:extLst>
          </p:cNvPr>
          <p:cNvSpPr txBox="1"/>
          <p:nvPr/>
        </p:nvSpPr>
        <p:spPr>
          <a:xfrm>
            <a:off x="2106201" y="2511260"/>
            <a:ext cx="2619911" cy="1569660"/>
          </a:xfrm>
          <a:prstGeom prst="rect">
            <a:avLst/>
          </a:prstGeom>
          <a:noFill/>
          <a:ln>
            <a:solidFill>
              <a:schemeClr val="tx1"/>
            </a:solidFill>
          </a:ln>
        </p:spPr>
        <p:txBody>
          <a:bodyPr wrap="square" rtlCol="0">
            <a:spAutoFit/>
          </a:bodyPr>
          <a:lstStyle/>
          <a:p>
            <a:r>
              <a:rPr kumimoji="1" lang="en-US" altLang="ja-JP" sz="2400" dirty="0"/>
              <a:t>*</a:t>
            </a:r>
          </a:p>
          <a:p>
            <a:r>
              <a:rPr lang="en-US" altLang="ja-JP" sz="2400" dirty="0"/>
              <a:t>**</a:t>
            </a:r>
          </a:p>
          <a:p>
            <a:r>
              <a:rPr kumimoji="1" lang="en-US" altLang="ja-JP" sz="2400" dirty="0"/>
              <a:t>***</a:t>
            </a:r>
          </a:p>
          <a:p>
            <a:r>
              <a:rPr lang="en-US" altLang="ja-JP" sz="2400" dirty="0"/>
              <a:t>****</a:t>
            </a:r>
            <a:endParaRPr kumimoji="1" lang="ja-JP" altLang="en-US" sz="2400" dirty="0"/>
          </a:p>
        </p:txBody>
      </p:sp>
      <p:sp>
        <p:nvSpPr>
          <p:cNvPr id="5" name="テキスト ボックス 4">
            <a:extLst>
              <a:ext uri="{FF2B5EF4-FFF2-40B4-BE49-F238E27FC236}">
                <a16:creationId xmlns:a16="http://schemas.microsoft.com/office/drawing/2014/main" id="{799DF66F-9CB8-4B70-8514-ED3FC7C8C7C8}"/>
              </a:ext>
            </a:extLst>
          </p:cNvPr>
          <p:cNvSpPr txBox="1"/>
          <p:nvPr/>
        </p:nvSpPr>
        <p:spPr>
          <a:xfrm>
            <a:off x="6616557" y="5322013"/>
            <a:ext cx="3298005" cy="830997"/>
          </a:xfrm>
          <a:prstGeom prst="rect">
            <a:avLst/>
          </a:prstGeom>
          <a:noFill/>
        </p:spPr>
        <p:txBody>
          <a:bodyPr wrap="square" rtlCol="0">
            <a:spAutoFit/>
          </a:bodyPr>
          <a:lstStyle/>
          <a:p>
            <a:pPr algn="ctr"/>
            <a:r>
              <a:rPr kumimoji="1" lang="ja-JP" altLang="en-US" sz="2400" dirty="0"/>
              <a:t>↓</a:t>
            </a:r>
            <a:endParaRPr kumimoji="1" lang="en-US" altLang="ja-JP" sz="2400" dirty="0"/>
          </a:p>
          <a:p>
            <a:pPr algn="ctr"/>
            <a:r>
              <a:rPr kumimoji="1" lang="ja-JP" altLang="en-US" sz="2400" dirty="0"/>
              <a:t>改行せずに表示</a:t>
            </a:r>
          </a:p>
        </p:txBody>
      </p:sp>
    </p:spTree>
    <p:extLst>
      <p:ext uri="{BB962C8B-B14F-4D97-AF65-F5344CB8AC3E}">
        <p14:creationId xmlns:p14="http://schemas.microsoft.com/office/powerpoint/2010/main" val="514755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8CD9DE-8050-4BF5-9104-0E51ADC39129}"/>
              </a:ext>
            </a:extLst>
          </p:cNvPr>
          <p:cNvSpPr>
            <a:spLocks noGrp="1"/>
          </p:cNvSpPr>
          <p:nvPr>
            <p:ph type="title"/>
          </p:nvPr>
        </p:nvSpPr>
        <p:spPr/>
        <p:txBody>
          <a:bodyPr/>
          <a:lstStyle/>
          <a:p>
            <a:r>
              <a:rPr kumimoji="1" lang="ja-JP" altLang="en-US" dirty="0"/>
              <a:t>課題２</a:t>
            </a:r>
          </a:p>
        </p:txBody>
      </p:sp>
      <p:sp>
        <p:nvSpPr>
          <p:cNvPr id="3" name="コンテンツ プレースホルダー 2">
            <a:extLst>
              <a:ext uri="{FF2B5EF4-FFF2-40B4-BE49-F238E27FC236}">
                <a16:creationId xmlns:a16="http://schemas.microsoft.com/office/drawing/2014/main" id="{B4C545B1-DED4-4C53-9070-20BD26E17C2D}"/>
              </a:ext>
            </a:extLst>
          </p:cNvPr>
          <p:cNvSpPr>
            <a:spLocks noGrp="1"/>
          </p:cNvSpPr>
          <p:nvPr>
            <p:ph idx="1"/>
          </p:nvPr>
        </p:nvSpPr>
        <p:spPr/>
        <p:txBody>
          <a:bodyPr/>
          <a:lstStyle/>
          <a:p>
            <a:r>
              <a:rPr kumimoji="1" lang="ja-JP" altLang="en-US" dirty="0"/>
              <a:t>実行ファイル名　</a:t>
            </a:r>
            <a:r>
              <a:rPr kumimoji="1" lang="en-US" altLang="ja-JP" dirty="0"/>
              <a:t>3</a:t>
            </a:r>
            <a:r>
              <a:rPr kumimoji="1" lang="ja-JP" altLang="en-US" dirty="0"/>
              <a:t>　</a:t>
            </a:r>
            <a:r>
              <a:rPr kumimoji="1" lang="en-US" altLang="ja-JP" dirty="0"/>
              <a:t>4</a:t>
            </a:r>
            <a:r>
              <a:rPr kumimoji="1" lang="ja-JP" altLang="en-US" dirty="0"/>
              <a:t>　などと打つと</a:t>
            </a:r>
            <a:r>
              <a:rPr lang="en-US" altLang="ja-JP" dirty="0"/>
              <a:t>2</a:t>
            </a:r>
            <a:r>
              <a:rPr lang="ja-JP" altLang="en-US" dirty="0"/>
              <a:t>つの数字を足し算して表示するプログラムを作成する。</a:t>
            </a:r>
            <a:endParaRPr kumimoji="1" lang="en-US" altLang="ja-JP" dirty="0"/>
          </a:p>
        </p:txBody>
      </p:sp>
    </p:spTree>
    <p:extLst>
      <p:ext uri="{BB962C8B-B14F-4D97-AF65-F5344CB8AC3E}">
        <p14:creationId xmlns:p14="http://schemas.microsoft.com/office/powerpoint/2010/main" val="4205602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8CD9DE-8050-4BF5-9104-0E51ADC39129}"/>
              </a:ext>
            </a:extLst>
          </p:cNvPr>
          <p:cNvSpPr>
            <a:spLocks noGrp="1"/>
          </p:cNvSpPr>
          <p:nvPr>
            <p:ph type="title"/>
          </p:nvPr>
        </p:nvSpPr>
        <p:spPr/>
        <p:txBody>
          <a:bodyPr/>
          <a:lstStyle/>
          <a:p>
            <a:r>
              <a:rPr kumimoji="1" lang="ja-JP" altLang="en-US" dirty="0"/>
              <a:t>課題４</a:t>
            </a:r>
          </a:p>
        </p:txBody>
      </p:sp>
      <p:sp>
        <p:nvSpPr>
          <p:cNvPr id="3" name="コンテンツ プレースホルダー 2">
            <a:extLst>
              <a:ext uri="{FF2B5EF4-FFF2-40B4-BE49-F238E27FC236}">
                <a16:creationId xmlns:a16="http://schemas.microsoft.com/office/drawing/2014/main" id="{B4C545B1-DED4-4C53-9070-20BD26E17C2D}"/>
              </a:ext>
            </a:extLst>
          </p:cNvPr>
          <p:cNvSpPr>
            <a:spLocks noGrp="1"/>
          </p:cNvSpPr>
          <p:nvPr>
            <p:ph idx="1"/>
          </p:nvPr>
        </p:nvSpPr>
        <p:spPr>
          <a:xfrm>
            <a:off x="838200" y="1825624"/>
            <a:ext cx="10515600" cy="5032375"/>
          </a:xfrm>
        </p:spPr>
        <p:txBody>
          <a:bodyPr>
            <a:normAutofit/>
          </a:bodyPr>
          <a:lstStyle/>
          <a:p>
            <a:r>
              <a:rPr kumimoji="1" lang="ja-JP" altLang="en-US" dirty="0"/>
              <a:t>実行ファイル名　</a:t>
            </a:r>
            <a:r>
              <a:rPr kumimoji="1" lang="en-US" altLang="ja-JP" dirty="0"/>
              <a:t>5(</a:t>
            </a:r>
            <a:r>
              <a:rPr kumimoji="1" lang="ja-JP" altLang="en-US" dirty="0"/>
              <a:t>自然数</a:t>
            </a:r>
            <a:r>
              <a:rPr kumimoji="1" lang="en-US" altLang="ja-JP" dirty="0"/>
              <a:t>)</a:t>
            </a:r>
            <a:r>
              <a:rPr kumimoji="1" lang="ja-JP" altLang="en-US" dirty="0"/>
              <a:t>　などと打つと、世界のナベアツのルールに従い、打ち込まれた自然数が</a:t>
            </a:r>
            <a:endParaRPr kumimoji="1" lang="en-US" altLang="ja-JP" dirty="0"/>
          </a:p>
          <a:p>
            <a:pPr marL="0" indent="0">
              <a:buNone/>
            </a:pPr>
            <a:r>
              <a:rPr kumimoji="1" lang="en-US" altLang="ja-JP" dirty="0"/>
              <a:t>	</a:t>
            </a:r>
            <a:r>
              <a:rPr lang="ja-JP" altLang="en-US" dirty="0"/>
              <a:t>「</a:t>
            </a:r>
            <a:r>
              <a:rPr lang="en-US" altLang="ja-JP" dirty="0"/>
              <a:t>**</a:t>
            </a:r>
            <a:r>
              <a:rPr lang="ja-JP" altLang="en-US" dirty="0"/>
              <a:t>は、アホ」（</a:t>
            </a:r>
            <a:r>
              <a:rPr lang="en-US" altLang="ja-JP" dirty="0"/>
              <a:t>3</a:t>
            </a:r>
            <a:r>
              <a:rPr lang="ja-JP" altLang="en-US" dirty="0"/>
              <a:t>の倍数　または　</a:t>
            </a:r>
            <a:r>
              <a:rPr lang="en-US" altLang="ja-JP" dirty="0"/>
              <a:t>3</a:t>
            </a:r>
            <a:r>
              <a:rPr lang="ja-JP" altLang="en-US" dirty="0"/>
              <a:t>のつく数字）</a:t>
            </a:r>
            <a:endParaRPr kumimoji="1" lang="en-US" altLang="ja-JP" dirty="0"/>
          </a:p>
          <a:p>
            <a:pPr marL="0" indent="0">
              <a:buNone/>
            </a:pPr>
            <a:r>
              <a:rPr lang="en-US" altLang="ja-JP" dirty="0"/>
              <a:t>	</a:t>
            </a:r>
            <a:r>
              <a:rPr lang="ja-JP" altLang="en-US" dirty="0"/>
              <a:t>「</a:t>
            </a:r>
            <a:r>
              <a:rPr lang="en-US" altLang="ja-JP" dirty="0"/>
              <a:t>**</a:t>
            </a:r>
            <a:r>
              <a:rPr lang="ja-JP" altLang="en-US" dirty="0"/>
              <a:t>は、アホではない」（それ以外）</a:t>
            </a:r>
            <a:endParaRPr lang="en-US" altLang="ja-JP" dirty="0"/>
          </a:p>
          <a:p>
            <a:pPr marL="0" indent="0">
              <a:buNone/>
            </a:pPr>
            <a:r>
              <a:rPr lang="ja-JP" altLang="en-US" dirty="0"/>
              <a:t>のどちらかを表示するプログラムを作成する。</a:t>
            </a:r>
            <a:endParaRPr lang="en-US" altLang="ja-JP" dirty="0"/>
          </a:p>
          <a:p>
            <a:pPr marL="0" indent="0">
              <a:buNone/>
            </a:pPr>
            <a:endParaRPr lang="en-US" altLang="ja-JP" dirty="0"/>
          </a:p>
          <a:p>
            <a:pPr marL="0" indent="0">
              <a:buNone/>
            </a:pPr>
            <a:r>
              <a:rPr lang="ja-JP" altLang="en-US" dirty="0"/>
              <a:t>ただし、文字列操作系のライブラリは使わないこと</a:t>
            </a:r>
            <a:endParaRPr lang="en-US" altLang="ja-JP" dirty="0"/>
          </a:p>
          <a:p>
            <a:pPr marL="0" indent="0">
              <a:buNone/>
            </a:pPr>
            <a:r>
              <a:rPr lang="ja-JP" altLang="en-US" dirty="0"/>
              <a:t>（</a:t>
            </a:r>
            <a:r>
              <a:rPr lang="en-US" altLang="ja-JP" dirty="0"/>
              <a:t>Contains</a:t>
            </a:r>
            <a:r>
              <a:rPr lang="ja-JP" altLang="en-US" dirty="0"/>
              <a:t>など）</a:t>
            </a:r>
            <a:endParaRPr lang="en-US" altLang="ja-JP" dirty="0"/>
          </a:p>
        </p:txBody>
      </p:sp>
    </p:spTree>
    <p:extLst>
      <p:ext uri="{BB962C8B-B14F-4D97-AF65-F5344CB8AC3E}">
        <p14:creationId xmlns:p14="http://schemas.microsoft.com/office/powerpoint/2010/main" val="4048479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8CD9DE-8050-4BF5-9104-0E51ADC39129}"/>
              </a:ext>
            </a:extLst>
          </p:cNvPr>
          <p:cNvSpPr>
            <a:spLocks noGrp="1"/>
          </p:cNvSpPr>
          <p:nvPr>
            <p:ph type="title"/>
          </p:nvPr>
        </p:nvSpPr>
        <p:spPr/>
        <p:txBody>
          <a:bodyPr/>
          <a:lstStyle/>
          <a:p>
            <a:r>
              <a:rPr kumimoji="1" lang="ja-JP" altLang="en-US" dirty="0"/>
              <a:t>課題３</a:t>
            </a:r>
          </a:p>
        </p:txBody>
      </p:sp>
      <p:sp>
        <p:nvSpPr>
          <p:cNvPr id="3" name="コンテンツ プレースホルダー 2">
            <a:extLst>
              <a:ext uri="{FF2B5EF4-FFF2-40B4-BE49-F238E27FC236}">
                <a16:creationId xmlns:a16="http://schemas.microsoft.com/office/drawing/2014/main" id="{B4C545B1-DED4-4C53-9070-20BD26E17C2D}"/>
              </a:ext>
            </a:extLst>
          </p:cNvPr>
          <p:cNvSpPr>
            <a:spLocks noGrp="1"/>
          </p:cNvSpPr>
          <p:nvPr>
            <p:ph idx="1"/>
          </p:nvPr>
        </p:nvSpPr>
        <p:spPr/>
        <p:txBody>
          <a:bodyPr/>
          <a:lstStyle/>
          <a:p>
            <a:r>
              <a:rPr kumimoji="1" lang="ja-JP" altLang="en-US" dirty="0"/>
              <a:t>実行ファイル名　</a:t>
            </a:r>
            <a:r>
              <a:rPr kumimoji="1" lang="en-US" altLang="ja-JP" dirty="0"/>
              <a:t>300(1000</a:t>
            </a:r>
            <a:r>
              <a:rPr kumimoji="1" lang="ja-JP" altLang="en-US" dirty="0"/>
              <a:t>未満の自然数</a:t>
            </a:r>
            <a:r>
              <a:rPr kumimoji="1" lang="en-US" altLang="ja-JP" dirty="0"/>
              <a:t>)</a:t>
            </a:r>
            <a:r>
              <a:rPr kumimoji="1" lang="ja-JP" altLang="en-US" dirty="0"/>
              <a:t>などと打つと、</a:t>
            </a:r>
            <a:endParaRPr lang="en-US" altLang="ja-JP" dirty="0"/>
          </a:p>
          <a:p>
            <a:pPr marL="0" indent="0">
              <a:buNone/>
            </a:pPr>
            <a:r>
              <a:rPr kumimoji="1" lang="en-US" altLang="ja-JP" dirty="0"/>
              <a:t>1000-</a:t>
            </a:r>
            <a:r>
              <a:rPr lang="en-US" altLang="ja-JP" dirty="0"/>
              <a:t>(</a:t>
            </a:r>
            <a:r>
              <a:rPr lang="ja-JP" altLang="en-US" dirty="0"/>
              <a:t>入力した自然数</a:t>
            </a:r>
            <a:r>
              <a:rPr lang="en-US" altLang="ja-JP" dirty="0"/>
              <a:t>)</a:t>
            </a:r>
            <a:r>
              <a:rPr lang="ja-JP" altLang="en-US" dirty="0"/>
              <a:t>をおつりとしたときの各硬貨の最小枚数を表示するプログラムを作成する。</a:t>
            </a:r>
            <a:r>
              <a:rPr kumimoji="1" lang="ja-JP" altLang="en-US" dirty="0"/>
              <a:t>　</a:t>
            </a:r>
            <a:endParaRPr kumimoji="1" lang="en-US" altLang="ja-JP" dirty="0"/>
          </a:p>
        </p:txBody>
      </p:sp>
      <p:sp>
        <p:nvSpPr>
          <p:cNvPr id="4" name="テキスト ボックス 3">
            <a:extLst>
              <a:ext uri="{FF2B5EF4-FFF2-40B4-BE49-F238E27FC236}">
                <a16:creationId xmlns:a16="http://schemas.microsoft.com/office/drawing/2014/main" id="{F16D0138-6CBF-4CAD-819A-4A72C2749C1C}"/>
              </a:ext>
            </a:extLst>
          </p:cNvPr>
          <p:cNvSpPr txBox="1"/>
          <p:nvPr/>
        </p:nvSpPr>
        <p:spPr>
          <a:xfrm>
            <a:off x="1582221" y="3429000"/>
            <a:ext cx="4736386" cy="2308324"/>
          </a:xfrm>
          <a:prstGeom prst="rect">
            <a:avLst/>
          </a:prstGeom>
          <a:noFill/>
          <a:ln>
            <a:solidFill>
              <a:schemeClr val="tx1"/>
            </a:solidFill>
          </a:ln>
        </p:spPr>
        <p:txBody>
          <a:bodyPr wrap="square" rtlCol="0">
            <a:spAutoFit/>
          </a:bodyPr>
          <a:lstStyle/>
          <a:p>
            <a:r>
              <a:rPr kumimoji="1" lang="en-US" altLang="ja-JP" sz="2400" dirty="0"/>
              <a:t>500</a:t>
            </a:r>
            <a:r>
              <a:rPr kumimoji="1" lang="ja-JP" altLang="en-US" sz="2400" dirty="0"/>
              <a:t>円 </a:t>
            </a:r>
            <a:r>
              <a:rPr kumimoji="1" lang="en-US" altLang="ja-JP" sz="2400" dirty="0"/>
              <a:t>1</a:t>
            </a:r>
            <a:r>
              <a:rPr kumimoji="1" lang="ja-JP" altLang="en-US" sz="2400" dirty="0"/>
              <a:t>枚</a:t>
            </a:r>
            <a:endParaRPr kumimoji="1" lang="en-US" altLang="ja-JP" sz="2400" dirty="0"/>
          </a:p>
          <a:p>
            <a:r>
              <a:rPr lang="en-US" altLang="ja-JP" sz="2400" dirty="0"/>
              <a:t>100</a:t>
            </a:r>
            <a:r>
              <a:rPr lang="ja-JP" altLang="en-US" sz="2400" dirty="0"/>
              <a:t>円 </a:t>
            </a:r>
            <a:r>
              <a:rPr lang="en-US" altLang="ja-JP" sz="2400" dirty="0"/>
              <a:t>2</a:t>
            </a:r>
            <a:r>
              <a:rPr lang="ja-JP" altLang="en-US" sz="2400" dirty="0"/>
              <a:t>枚</a:t>
            </a:r>
            <a:endParaRPr lang="en-US" altLang="ja-JP" sz="2400" dirty="0"/>
          </a:p>
          <a:p>
            <a:r>
              <a:rPr kumimoji="1" lang="en-US" altLang="ja-JP" sz="2400" dirty="0"/>
              <a:t>50</a:t>
            </a:r>
            <a:r>
              <a:rPr kumimoji="1" lang="ja-JP" altLang="en-US" sz="2400" dirty="0"/>
              <a:t>円 </a:t>
            </a:r>
            <a:r>
              <a:rPr kumimoji="1" lang="en-US" altLang="ja-JP" sz="2400" dirty="0"/>
              <a:t>0</a:t>
            </a:r>
            <a:r>
              <a:rPr kumimoji="1" lang="ja-JP" altLang="en-US" sz="2400" dirty="0"/>
              <a:t>枚</a:t>
            </a:r>
            <a:endParaRPr kumimoji="1" lang="en-US" altLang="ja-JP" sz="2400" dirty="0"/>
          </a:p>
          <a:p>
            <a:r>
              <a:rPr lang="en-US" altLang="ja-JP" sz="2400" dirty="0"/>
              <a:t>10</a:t>
            </a:r>
            <a:r>
              <a:rPr lang="ja-JP" altLang="en-US" sz="2400" dirty="0"/>
              <a:t>円 </a:t>
            </a:r>
            <a:r>
              <a:rPr lang="en-US" altLang="ja-JP" sz="2400" dirty="0"/>
              <a:t>0</a:t>
            </a:r>
            <a:r>
              <a:rPr lang="ja-JP" altLang="en-US" sz="2400" dirty="0"/>
              <a:t>枚</a:t>
            </a:r>
            <a:endParaRPr lang="en-US" altLang="ja-JP" sz="2400" dirty="0"/>
          </a:p>
          <a:p>
            <a:r>
              <a:rPr kumimoji="1" lang="en-US" altLang="ja-JP" sz="2400" dirty="0"/>
              <a:t>5</a:t>
            </a:r>
            <a:r>
              <a:rPr kumimoji="1" lang="ja-JP" altLang="en-US" sz="2400" dirty="0"/>
              <a:t>円 </a:t>
            </a:r>
            <a:r>
              <a:rPr kumimoji="1" lang="en-US" altLang="ja-JP" sz="2400" dirty="0"/>
              <a:t>0</a:t>
            </a:r>
            <a:r>
              <a:rPr kumimoji="1" lang="ja-JP" altLang="en-US" sz="2400" dirty="0"/>
              <a:t>枚</a:t>
            </a:r>
            <a:endParaRPr kumimoji="1" lang="en-US" altLang="ja-JP" sz="2400" dirty="0"/>
          </a:p>
          <a:p>
            <a:r>
              <a:rPr lang="en-US" altLang="ja-JP" sz="2400" dirty="0"/>
              <a:t>1</a:t>
            </a:r>
            <a:r>
              <a:rPr lang="ja-JP" altLang="en-US" sz="2400" dirty="0"/>
              <a:t>円 </a:t>
            </a:r>
            <a:r>
              <a:rPr lang="en-US" altLang="ja-JP" sz="2400" dirty="0"/>
              <a:t>0</a:t>
            </a:r>
            <a:r>
              <a:rPr lang="ja-JP" altLang="en-US" sz="2400" dirty="0"/>
              <a:t>枚</a:t>
            </a:r>
            <a:endParaRPr kumimoji="1" lang="ja-JP" altLang="en-US" sz="2400" dirty="0"/>
          </a:p>
        </p:txBody>
      </p:sp>
    </p:spTree>
    <p:extLst>
      <p:ext uri="{BB962C8B-B14F-4D97-AF65-F5344CB8AC3E}">
        <p14:creationId xmlns:p14="http://schemas.microsoft.com/office/powerpoint/2010/main" val="68421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5A9BD1C3-F03D-4AF2-94A0-D36EB26355AE}"/>
              </a:ext>
            </a:extLst>
          </p:cNvPr>
          <p:cNvSpPr/>
          <p:nvPr/>
        </p:nvSpPr>
        <p:spPr>
          <a:xfrm>
            <a:off x="406686" y="3287730"/>
            <a:ext cx="10127552" cy="2765279"/>
          </a:xfrm>
          <a:prstGeom prst="rect">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57C4C7F-EDF6-49FF-BC45-2A709CB03770}"/>
              </a:ext>
            </a:extLst>
          </p:cNvPr>
          <p:cNvSpPr/>
          <p:nvPr/>
        </p:nvSpPr>
        <p:spPr>
          <a:xfrm>
            <a:off x="904125" y="3810951"/>
            <a:ext cx="7315631" cy="1716546"/>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D5477FC-A988-4BC9-AEFB-EB3DE48AA95C}"/>
              </a:ext>
            </a:extLst>
          </p:cNvPr>
          <p:cNvSpPr>
            <a:spLocks noGrp="1"/>
          </p:cNvSpPr>
          <p:nvPr>
            <p:ph type="title"/>
          </p:nvPr>
        </p:nvSpPr>
        <p:spPr/>
        <p:txBody>
          <a:bodyPr/>
          <a:lstStyle/>
          <a:p>
            <a:r>
              <a:rPr kumimoji="1" lang="en-US" altLang="ja-JP" dirty="0">
                <a:ea typeface="HG丸ｺﾞｼｯｸM-PRO" panose="020F0600000000000000" pitchFamily="50" charset="-128"/>
              </a:rPr>
              <a:t>C#</a:t>
            </a:r>
            <a:r>
              <a:rPr kumimoji="1" lang="ja-JP" altLang="en-US" dirty="0">
                <a:latin typeface="+mj-ea"/>
              </a:rPr>
              <a:t>のプログラム</a:t>
            </a:r>
          </a:p>
        </p:txBody>
      </p:sp>
      <p:sp>
        <p:nvSpPr>
          <p:cNvPr id="4" name="テキスト ボックス 3">
            <a:extLst>
              <a:ext uri="{FF2B5EF4-FFF2-40B4-BE49-F238E27FC236}">
                <a16:creationId xmlns:a16="http://schemas.microsoft.com/office/drawing/2014/main" id="{ABA1A343-5684-4E7D-AE99-A091E723137C}"/>
              </a:ext>
            </a:extLst>
          </p:cNvPr>
          <p:cNvSpPr txBox="1"/>
          <p:nvPr/>
        </p:nvSpPr>
        <p:spPr>
          <a:xfrm>
            <a:off x="986319" y="1690688"/>
            <a:ext cx="6492483" cy="584775"/>
          </a:xfrm>
          <a:prstGeom prst="rect">
            <a:avLst/>
          </a:prstGeom>
          <a:noFill/>
        </p:spPr>
        <p:txBody>
          <a:bodyPr wrap="none" rtlCol="0">
            <a:spAutoFit/>
          </a:bodyPr>
          <a:lstStyle/>
          <a:p>
            <a:r>
              <a:rPr kumimoji="1" lang="en-US" altLang="ja-JP" sz="3200" dirty="0"/>
              <a:t>Hello World</a:t>
            </a:r>
            <a:r>
              <a:rPr kumimoji="1" lang="ja-JP" altLang="en-US" sz="3200" dirty="0"/>
              <a:t>を表示するプログラム</a:t>
            </a:r>
          </a:p>
        </p:txBody>
      </p:sp>
      <p:sp>
        <p:nvSpPr>
          <p:cNvPr id="5" name="テキスト ボックス 4">
            <a:extLst>
              <a:ext uri="{FF2B5EF4-FFF2-40B4-BE49-F238E27FC236}">
                <a16:creationId xmlns:a16="http://schemas.microsoft.com/office/drawing/2014/main" id="{B927D8EB-16EF-4360-BAC9-86BA24E544C8}"/>
              </a:ext>
            </a:extLst>
          </p:cNvPr>
          <p:cNvSpPr txBox="1"/>
          <p:nvPr/>
        </p:nvSpPr>
        <p:spPr>
          <a:xfrm>
            <a:off x="406686" y="2513579"/>
            <a:ext cx="7668802" cy="3539430"/>
          </a:xfrm>
          <a:prstGeom prst="rect">
            <a:avLst/>
          </a:prstGeom>
          <a:noFill/>
          <a:ln>
            <a:solidFill>
              <a:schemeClr val="tx1"/>
            </a:solidFill>
          </a:ln>
        </p:spPr>
        <p:txBody>
          <a:bodyPr wrap="square" rtlCol="0">
            <a:spAutoFit/>
          </a:bodyPr>
          <a:lstStyle/>
          <a:p>
            <a:r>
              <a:rPr lang="en-US" altLang="ja-JP" sz="2800" dirty="0"/>
              <a:t>using System;</a:t>
            </a:r>
          </a:p>
          <a:p>
            <a:endParaRPr kumimoji="1" lang="en-US" altLang="ja-JP" sz="2800" dirty="0"/>
          </a:p>
          <a:p>
            <a:r>
              <a:rPr lang="en-US" altLang="ja-JP" sz="2800" dirty="0"/>
              <a:t>p</a:t>
            </a:r>
            <a:r>
              <a:rPr kumimoji="1" lang="en-US" altLang="ja-JP" sz="2800" dirty="0"/>
              <a:t>ublic class Test{</a:t>
            </a:r>
          </a:p>
          <a:p>
            <a:r>
              <a:rPr lang="en-US" altLang="ja-JP" sz="2800" dirty="0"/>
              <a:t>	public static void Main(string[] </a:t>
            </a:r>
            <a:r>
              <a:rPr lang="en-US" altLang="ja-JP" sz="2800" dirty="0" err="1"/>
              <a:t>args</a:t>
            </a:r>
            <a:r>
              <a:rPr lang="en-US" altLang="ja-JP" sz="2800" dirty="0"/>
              <a:t>){</a:t>
            </a:r>
          </a:p>
          <a:p>
            <a:endParaRPr lang="en-US" altLang="ja-JP" sz="2800" dirty="0"/>
          </a:p>
          <a:p>
            <a:r>
              <a:rPr lang="en-US" altLang="ja-JP" sz="2800" dirty="0"/>
              <a:t>		</a:t>
            </a:r>
            <a:r>
              <a:rPr lang="en-US" altLang="ja-JP" sz="2800" dirty="0" err="1"/>
              <a:t>Console.WriteLine</a:t>
            </a:r>
            <a:r>
              <a:rPr lang="en-US" altLang="ja-JP" sz="2800" dirty="0"/>
              <a:t>(“Hello World”);</a:t>
            </a:r>
          </a:p>
          <a:p>
            <a:r>
              <a:rPr lang="en-US" altLang="ja-JP" sz="2800" dirty="0"/>
              <a:t>	}	</a:t>
            </a:r>
          </a:p>
          <a:p>
            <a:r>
              <a:rPr lang="en-US" altLang="ja-JP" sz="2800" dirty="0"/>
              <a:t>}</a:t>
            </a:r>
            <a:endParaRPr kumimoji="1" lang="ja-JP" altLang="en-US" sz="2800" dirty="0"/>
          </a:p>
        </p:txBody>
      </p:sp>
      <p:sp>
        <p:nvSpPr>
          <p:cNvPr id="7" name="テキスト ボックス 6">
            <a:extLst>
              <a:ext uri="{FF2B5EF4-FFF2-40B4-BE49-F238E27FC236}">
                <a16:creationId xmlns:a16="http://schemas.microsoft.com/office/drawing/2014/main" id="{C74ECE3A-E638-4EC5-8423-8D4BCCD138DF}"/>
              </a:ext>
            </a:extLst>
          </p:cNvPr>
          <p:cNvSpPr txBox="1"/>
          <p:nvPr/>
        </p:nvSpPr>
        <p:spPr>
          <a:xfrm>
            <a:off x="10964139" y="4207558"/>
            <a:ext cx="1107996" cy="461665"/>
          </a:xfrm>
          <a:prstGeom prst="rect">
            <a:avLst/>
          </a:prstGeom>
          <a:noFill/>
        </p:spPr>
        <p:txBody>
          <a:bodyPr wrap="none" rtlCol="0">
            <a:spAutoFit/>
          </a:bodyPr>
          <a:lstStyle/>
          <a:p>
            <a:r>
              <a:rPr kumimoji="1" lang="ja-JP" altLang="en-US" sz="2400" dirty="0">
                <a:solidFill>
                  <a:srgbClr val="FF0000"/>
                </a:solidFill>
              </a:rPr>
              <a:t>クラス</a:t>
            </a:r>
          </a:p>
        </p:txBody>
      </p:sp>
      <p:sp>
        <p:nvSpPr>
          <p:cNvPr id="8" name="右中かっこ 7">
            <a:extLst>
              <a:ext uri="{FF2B5EF4-FFF2-40B4-BE49-F238E27FC236}">
                <a16:creationId xmlns:a16="http://schemas.microsoft.com/office/drawing/2014/main" id="{2E60BC42-9224-4559-AA2E-D7E4CC45DDD5}"/>
              </a:ext>
            </a:extLst>
          </p:cNvPr>
          <p:cNvSpPr/>
          <p:nvPr/>
        </p:nvSpPr>
        <p:spPr>
          <a:xfrm>
            <a:off x="10534238" y="3245487"/>
            <a:ext cx="412579" cy="2847472"/>
          </a:xfrm>
          <a:prstGeom prst="rightBrace">
            <a:avLst>
              <a:gd name="adj1" fmla="val 6774"/>
              <a:gd name="adj2" fmla="val 39536"/>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8964CE91-8C78-4910-A15D-784C75D5BB73}"/>
              </a:ext>
            </a:extLst>
          </p:cNvPr>
          <p:cNvSpPr/>
          <p:nvPr/>
        </p:nvSpPr>
        <p:spPr>
          <a:xfrm>
            <a:off x="2558265" y="2599361"/>
            <a:ext cx="339047" cy="4374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211874E-2381-4871-8F8F-0905A6DC5717}"/>
              </a:ext>
            </a:extLst>
          </p:cNvPr>
          <p:cNvSpPr txBox="1"/>
          <p:nvPr/>
        </p:nvSpPr>
        <p:spPr>
          <a:xfrm>
            <a:off x="5110574" y="2575134"/>
            <a:ext cx="5929828" cy="523220"/>
          </a:xfrm>
          <a:prstGeom prst="rect">
            <a:avLst/>
          </a:prstGeom>
          <a:solidFill>
            <a:schemeClr val="bg1"/>
          </a:solidFill>
          <a:ln>
            <a:solidFill>
              <a:srgbClr val="FF0000"/>
            </a:solidFill>
          </a:ln>
        </p:spPr>
        <p:txBody>
          <a:bodyPr wrap="none" rtlCol="0">
            <a:spAutoFit/>
          </a:bodyPr>
          <a:lstStyle/>
          <a:p>
            <a:r>
              <a:rPr kumimoji="1" lang="ja-JP" altLang="en-US" sz="2800" dirty="0"/>
              <a:t>文の終わりにはセミコロンをつける</a:t>
            </a:r>
          </a:p>
        </p:txBody>
      </p:sp>
      <p:sp>
        <p:nvSpPr>
          <p:cNvPr id="12" name="テキスト ボックス 11">
            <a:extLst>
              <a:ext uri="{FF2B5EF4-FFF2-40B4-BE49-F238E27FC236}">
                <a16:creationId xmlns:a16="http://schemas.microsoft.com/office/drawing/2014/main" id="{DE840AA7-9224-4306-8879-792133E26C61}"/>
              </a:ext>
            </a:extLst>
          </p:cNvPr>
          <p:cNvSpPr txBox="1"/>
          <p:nvPr/>
        </p:nvSpPr>
        <p:spPr>
          <a:xfrm>
            <a:off x="8226669" y="4643156"/>
            <a:ext cx="2352491" cy="830997"/>
          </a:xfrm>
          <a:prstGeom prst="rect">
            <a:avLst/>
          </a:prstGeom>
          <a:noFill/>
        </p:spPr>
        <p:txBody>
          <a:bodyPr wrap="square" rtlCol="0">
            <a:spAutoFit/>
          </a:bodyPr>
          <a:lstStyle/>
          <a:p>
            <a:r>
              <a:rPr lang="ja-JP" altLang="en-US" sz="2400" dirty="0">
                <a:solidFill>
                  <a:srgbClr val="0070C0"/>
                </a:solidFill>
              </a:rPr>
              <a:t>メソッド</a:t>
            </a:r>
            <a:endParaRPr lang="en-US" altLang="ja-JP" sz="2400" dirty="0">
              <a:solidFill>
                <a:srgbClr val="0070C0"/>
              </a:solidFill>
            </a:endParaRPr>
          </a:p>
          <a:p>
            <a:r>
              <a:rPr lang="en-US" altLang="ja-JP" sz="2400" dirty="0">
                <a:solidFill>
                  <a:srgbClr val="0070C0"/>
                </a:solidFill>
              </a:rPr>
              <a:t>(Main</a:t>
            </a:r>
            <a:r>
              <a:rPr kumimoji="1" lang="ja-JP" altLang="en-US" sz="2400" dirty="0">
                <a:solidFill>
                  <a:srgbClr val="0070C0"/>
                </a:solidFill>
              </a:rPr>
              <a:t>メソッド</a:t>
            </a:r>
            <a:r>
              <a:rPr kumimoji="1" lang="en-US" altLang="ja-JP" sz="2400" dirty="0">
                <a:solidFill>
                  <a:srgbClr val="0070C0"/>
                </a:solidFill>
              </a:rPr>
              <a:t>)</a:t>
            </a:r>
          </a:p>
        </p:txBody>
      </p:sp>
      <p:sp>
        <p:nvSpPr>
          <p:cNvPr id="13" name="右中かっこ 12">
            <a:extLst>
              <a:ext uri="{FF2B5EF4-FFF2-40B4-BE49-F238E27FC236}">
                <a16:creationId xmlns:a16="http://schemas.microsoft.com/office/drawing/2014/main" id="{A6C3DCD2-F2C0-46FA-B679-990564940DB9}"/>
              </a:ext>
            </a:extLst>
          </p:cNvPr>
          <p:cNvSpPr/>
          <p:nvPr/>
        </p:nvSpPr>
        <p:spPr>
          <a:xfrm>
            <a:off x="8132049" y="3810951"/>
            <a:ext cx="319682" cy="1716546"/>
          </a:xfrm>
          <a:prstGeom prst="rightBrace">
            <a:avLst>
              <a:gd name="adj1" fmla="val 8333"/>
              <a:gd name="adj2" fmla="val 47916"/>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1053262D-ADFF-4E28-8057-562B0D6F2B09}"/>
              </a:ext>
            </a:extLst>
          </p:cNvPr>
          <p:cNvSpPr/>
          <p:nvPr/>
        </p:nvSpPr>
        <p:spPr>
          <a:xfrm>
            <a:off x="7670843" y="4710723"/>
            <a:ext cx="339047" cy="4374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21919F1D-AB70-4F7A-B879-B9F6907623BE}"/>
              </a:ext>
            </a:extLst>
          </p:cNvPr>
          <p:cNvCxnSpPr>
            <a:stCxn id="11" idx="1"/>
          </p:cNvCxnSpPr>
          <p:nvPr/>
        </p:nvCxnSpPr>
        <p:spPr>
          <a:xfrm flipH="1">
            <a:off x="3051425" y="2836744"/>
            <a:ext cx="205914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C3642A7A-C2BA-41FE-AADA-3394A2D1C8D9}"/>
              </a:ext>
            </a:extLst>
          </p:cNvPr>
          <p:cNvCxnSpPr>
            <a:cxnSpLocks/>
            <a:stCxn id="11" idx="2"/>
            <a:endCxn id="14" idx="0"/>
          </p:cNvCxnSpPr>
          <p:nvPr/>
        </p:nvCxnSpPr>
        <p:spPr>
          <a:xfrm flipH="1">
            <a:off x="7840367" y="3098354"/>
            <a:ext cx="235121" cy="16123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007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5A9BD1C3-F03D-4AF2-94A0-D36EB26355AE}"/>
              </a:ext>
            </a:extLst>
          </p:cNvPr>
          <p:cNvSpPr/>
          <p:nvPr/>
        </p:nvSpPr>
        <p:spPr>
          <a:xfrm>
            <a:off x="406686" y="3287730"/>
            <a:ext cx="8069494" cy="2765279"/>
          </a:xfrm>
          <a:prstGeom prst="rect">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57C4C7F-EDF6-49FF-BC45-2A709CB03770}"/>
              </a:ext>
            </a:extLst>
          </p:cNvPr>
          <p:cNvSpPr/>
          <p:nvPr/>
        </p:nvSpPr>
        <p:spPr>
          <a:xfrm>
            <a:off x="904125" y="3810951"/>
            <a:ext cx="7315631" cy="1716546"/>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D5477FC-A988-4BC9-AEFB-EB3DE48AA95C}"/>
              </a:ext>
            </a:extLst>
          </p:cNvPr>
          <p:cNvSpPr>
            <a:spLocks noGrp="1"/>
          </p:cNvSpPr>
          <p:nvPr>
            <p:ph type="title"/>
          </p:nvPr>
        </p:nvSpPr>
        <p:spPr/>
        <p:txBody>
          <a:bodyPr/>
          <a:lstStyle/>
          <a:p>
            <a:r>
              <a:rPr kumimoji="1" lang="en-US" altLang="ja-JP" dirty="0">
                <a:ea typeface="HG丸ｺﾞｼｯｸM-PRO" panose="020F0600000000000000" pitchFamily="50" charset="-128"/>
              </a:rPr>
              <a:t>C#</a:t>
            </a:r>
            <a:r>
              <a:rPr kumimoji="1" lang="ja-JP" altLang="en-US" dirty="0">
                <a:latin typeface="+mj-ea"/>
              </a:rPr>
              <a:t>のプログラム</a:t>
            </a:r>
          </a:p>
        </p:txBody>
      </p:sp>
      <p:sp>
        <p:nvSpPr>
          <p:cNvPr id="4" name="テキスト ボックス 3">
            <a:extLst>
              <a:ext uri="{FF2B5EF4-FFF2-40B4-BE49-F238E27FC236}">
                <a16:creationId xmlns:a16="http://schemas.microsoft.com/office/drawing/2014/main" id="{ABA1A343-5684-4E7D-AE99-A091E723137C}"/>
              </a:ext>
            </a:extLst>
          </p:cNvPr>
          <p:cNvSpPr txBox="1"/>
          <p:nvPr/>
        </p:nvSpPr>
        <p:spPr>
          <a:xfrm>
            <a:off x="986319" y="1690688"/>
            <a:ext cx="6492483" cy="584775"/>
          </a:xfrm>
          <a:prstGeom prst="rect">
            <a:avLst/>
          </a:prstGeom>
          <a:noFill/>
        </p:spPr>
        <p:txBody>
          <a:bodyPr wrap="none" rtlCol="0">
            <a:spAutoFit/>
          </a:bodyPr>
          <a:lstStyle/>
          <a:p>
            <a:r>
              <a:rPr kumimoji="1" lang="en-US" altLang="ja-JP" sz="3200" dirty="0"/>
              <a:t>Hello World</a:t>
            </a:r>
            <a:r>
              <a:rPr kumimoji="1" lang="ja-JP" altLang="en-US" sz="3200" dirty="0"/>
              <a:t>を表示するプログラム</a:t>
            </a:r>
          </a:p>
        </p:txBody>
      </p:sp>
      <p:sp>
        <p:nvSpPr>
          <p:cNvPr id="5" name="テキスト ボックス 4">
            <a:extLst>
              <a:ext uri="{FF2B5EF4-FFF2-40B4-BE49-F238E27FC236}">
                <a16:creationId xmlns:a16="http://schemas.microsoft.com/office/drawing/2014/main" id="{B927D8EB-16EF-4360-BAC9-86BA24E544C8}"/>
              </a:ext>
            </a:extLst>
          </p:cNvPr>
          <p:cNvSpPr txBox="1"/>
          <p:nvPr/>
        </p:nvSpPr>
        <p:spPr>
          <a:xfrm>
            <a:off x="406686" y="2513579"/>
            <a:ext cx="7668802" cy="3539430"/>
          </a:xfrm>
          <a:prstGeom prst="rect">
            <a:avLst/>
          </a:prstGeom>
          <a:noFill/>
          <a:ln>
            <a:solidFill>
              <a:schemeClr val="tx1"/>
            </a:solidFill>
          </a:ln>
        </p:spPr>
        <p:txBody>
          <a:bodyPr wrap="square" rtlCol="0">
            <a:spAutoFit/>
          </a:bodyPr>
          <a:lstStyle/>
          <a:p>
            <a:r>
              <a:rPr lang="en-US" altLang="ja-JP" sz="2800" dirty="0"/>
              <a:t>using System;</a:t>
            </a:r>
          </a:p>
          <a:p>
            <a:endParaRPr kumimoji="1" lang="en-US" altLang="ja-JP" sz="2800" dirty="0"/>
          </a:p>
          <a:p>
            <a:r>
              <a:rPr lang="en-US" altLang="ja-JP" sz="2800" dirty="0"/>
              <a:t>p</a:t>
            </a:r>
            <a:r>
              <a:rPr kumimoji="1" lang="en-US" altLang="ja-JP" sz="2800" dirty="0"/>
              <a:t>ublic class Test{</a:t>
            </a:r>
          </a:p>
          <a:p>
            <a:r>
              <a:rPr lang="en-US" altLang="ja-JP" sz="2800" dirty="0"/>
              <a:t>	public static void Main(string[] </a:t>
            </a:r>
            <a:r>
              <a:rPr lang="en-US" altLang="ja-JP" sz="2800" dirty="0" err="1"/>
              <a:t>args</a:t>
            </a:r>
            <a:r>
              <a:rPr lang="en-US" altLang="ja-JP" sz="2800" dirty="0"/>
              <a:t>){</a:t>
            </a:r>
          </a:p>
          <a:p>
            <a:endParaRPr lang="en-US" altLang="ja-JP" sz="2800" dirty="0"/>
          </a:p>
          <a:p>
            <a:r>
              <a:rPr lang="en-US" altLang="ja-JP" sz="2800" dirty="0"/>
              <a:t>		</a:t>
            </a:r>
            <a:r>
              <a:rPr lang="en-US" altLang="ja-JP" sz="2800" dirty="0" err="1"/>
              <a:t>Console.WriteLine</a:t>
            </a:r>
            <a:r>
              <a:rPr lang="en-US" altLang="ja-JP" sz="2800" dirty="0"/>
              <a:t>(“Hello World”);</a:t>
            </a:r>
          </a:p>
          <a:p>
            <a:r>
              <a:rPr lang="en-US" altLang="ja-JP" sz="2800" dirty="0"/>
              <a:t>	}	</a:t>
            </a:r>
          </a:p>
          <a:p>
            <a:r>
              <a:rPr lang="en-US" altLang="ja-JP" sz="2800" dirty="0"/>
              <a:t>}</a:t>
            </a:r>
            <a:endParaRPr kumimoji="1" lang="ja-JP" altLang="en-US" sz="2800" dirty="0"/>
          </a:p>
        </p:txBody>
      </p:sp>
      <p:sp>
        <p:nvSpPr>
          <p:cNvPr id="7" name="テキスト ボックス 6">
            <a:extLst>
              <a:ext uri="{FF2B5EF4-FFF2-40B4-BE49-F238E27FC236}">
                <a16:creationId xmlns:a16="http://schemas.microsoft.com/office/drawing/2014/main" id="{C74ECE3A-E638-4EC5-8423-8D4BCCD138DF}"/>
              </a:ext>
            </a:extLst>
          </p:cNvPr>
          <p:cNvSpPr txBox="1"/>
          <p:nvPr/>
        </p:nvSpPr>
        <p:spPr>
          <a:xfrm>
            <a:off x="8882816" y="3884394"/>
            <a:ext cx="2954655" cy="1569660"/>
          </a:xfrm>
          <a:prstGeom prst="rect">
            <a:avLst/>
          </a:prstGeom>
          <a:noFill/>
          <a:ln>
            <a:solidFill>
              <a:srgbClr val="FF0000"/>
            </a:solidFill>
          </a:ln>
        </p:spPr>
        <p:txBody>
          <a:bodyPr wrap="none" rtlCol="0">
            <a:spAutoFit/>
          </a:bodyPr>
          <a:lstStyle/>
          <a:p>
            <a:r>
              <a:rPr kumimoji="1" lang="ja-JP" altLang="en-US" sz="2400" dirty="0"/>
              <a:t>クラスが構成単位。</a:t>
            </a:r>
            <a:endParaRPr kumimoji="1" lang="en-US" altLang="ja-JP" sz="2400" dirty="0"/>
          </a:p>
          <a:p>
            <a:endParaRPr kumimoji="1" lang="en-US" altLang="ja-JP" sz="2400" dirty="0"/>
          </a:p>
          <a:p>
            <a:r>
              <a:rPr kumimoji="1" lang="ja-JP" altLang="en-US" sz="2400" dirty="0"/>
              <a:t>ここでは</a:t>
            </a:r>
            <a:r>
              <a:rPr kumimoji="1" lang="en-US" altLang="ja-JP" sz="2400" dirty="0"/>
              <a:t>Test</a:t>
            </a:r>
            <a:r>
              <a:rPr kumimoji="1" lang="ja-JP" altLang="en-US" sz="2400" dirty="0"/>
              <a:t>という</a:t>
            </a:r>
            <a:endParaRPr kumimoji="1" lang="en-US" altLang="ja-JP" sz="2400" dirty="0"/>
          </a:p>
          <a:p>
            <a:r>
              <a:rPr kumimoji="1" lang="ja-JP" altLang="en-US" sz="2400" dirty="0"/>
              <a:t>クラスを作る。</a:t>
            </a:r>
            <a:endParaRPr kumimoji="1" lang="en-US" altLang="ja-JP" sz="2400" dirty="0"/>
          </a:p>
        </p:txBody>
      </p:sp>
      <p:sp>
        <p:nvSpPr>
          <p:cNvPr id="8" name="右中かっこ 7">
            <a:extLst>
              <a:ext uri="{FF2B5EF4-FFF2-40B4-BE49-F238E27FC236}">
                <a16:creationId xmlns:a16="http://schemas.microsoft.com/office/drawing/2014/main" id="{2E60BC42-9224-4559-AA2E-D7E4CC45DDD5}"/>
              </a:ext>
            </a:extLst>
          </p:cNvPr>
          <p:cNvSpPr/>
          <p:nvPr/>
        </p:nvSpPr>
        <p:spPr>
          <a:xfrm>
            <a:off x="8470237" y="3287730"/>
            <a:ext cx="324441" cy="2847472"/>
          </a:xfrm>
          <a:prstGeom prst="rightBrace">
            <a:avLst>
              <a:gd name="adj1" fmla="val 6774"/>
              <a:gd name="adj2" fmla="val 48196"/>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068551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5A9BD1C3-F03D-4AF2-94A0-D36EB26355AE}"/>
              </a:ext>
            </a:extLst>
          </p:cNvPr>
          <p:cNvSpPr/>
          <p:nvPr/>
        </p:nvSpPr>
        <p:spPr>
          <a:xfrm>
            <a:off x="406686" y="3287730"/>
            <a:ext cx="8100316" cy="2765279"/>
          </a:xfrm>
          <a:prstGeom prst="rect">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57C4C7F-EDF6-49FF-BC45-2A709CB03770}"/>
              </a:ext>
            </a:extLst>
          </p:cNvPr>
          <p:cNvSpPr/>
          <p:nvPr/>
        </p:nvSpPr>
        <p:spPr>
          <a:xfrm>
            <a:off x="904125" y="3810951"/>
            <a:ext cx="7315631" cy="1716546"/>
          </a:xfrm>
          <a:prstGeom prst="rect">
            <a:avLst/>
          </a:prstGeom>
          <a:solidFill>
            <a:schemeClr val="accent5">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D5477FC-A988-4BC9-AEFB-EB3DE48AA95C}"/>
              </a:ext>
            </a:extLst>
          </p:cNvPr>
          <p:cNvSpPr>
            <a:spLocks noGrp="1"/>
          </p:cNvSpPr>
          <p:nvPr>
            <p:ph type="title"/>
          </p:nvPr>
        </p:nvSpPr>
        <p:spPr/>
        <p:txBody>
          <a:bodyPr/>
          <a:lstStyle/>
          <a:p>
            <a:r>
              <a:rPr kumimoji="1" lang="en-US" altLang="ja-JP" dirty="0">
                <a:ea typeface="HG丸ｺﾞｼｯｸM-PRO" panose="020F0600000000000000" pitchFamily="50" charset="-128"/>
              </a:rPr>
              <a:t>C#</a:t>
            </a:r>
            <a:r>
              <a:rPr kumimoji="1" lang="ja-JP" altLang="en-US" dirty="0">
                <a:latin typeface="+mj-ea"/>
              </a:rPr>
              <a:t>のプログラム</a:t>
            </a:r>
          </a:p>
        </p:txBody>
      </p:sp>
      <p:sp>
        <p:nvSpPr>
          <p:cNvPr id="4" name="テキスト ボックス 3">
            <a:extLst>
              <a:ext uri="{FF2B5EF4-FFF2-40B4-BE49-F238E27FC236}">
                <a16:creationId xmlns:a16="http://schemas.microsoft.com/office/drawing/2014/main" id="{ABA1A343-5684-4E7D-AE99-A091E723137C}"/>
              </a:ext>
            </a:extLst>
          </p:cNvPr>
          <p:cNvSpPr txBox="1"/>
          <p:nvPr/>
        </p:nvSpPr>
        <p:spPr>
          <a:xfrm>
            <a:off x="986319" y="1690688"/>
            <a:ext cx="6492483" cy="584775"/>
          </a:xfrm>
          <a:prstGeom prst="rect">
            <a:avLst/>
          </a:prstGeom>
          <a:noFill/>
        </p:spPr>
        <p:txBody>
          <a:bodyPr wrap="none" rtlCol="0">
            <a:spAutoFit/>
          </a:bodyPr>
          <a:lstStyle/>
          <a:p>
            <a:r>
              <a:rPr kumimoji="1" lang="en-US" altLang="ja-JP" sz="3200" dirty="0"/>
              <a:t>Hello World</a:t>
            </a:r>
            <a:r>
              <a:rPr kumimoji="1" lang="ja-JP" altLang="en-US" sz="3200" dirty="0"/>
              <a:t>を表示するプログラム</a:t>
            </a:r>
          </a:p>
        </p:txBody>
      </p:sp>
      <p:sp>
        <p:nvSpPr>
          <p:cNvPr id="5" name="テキスト ボックス 4">
            <a:extLst>
              <a:ext uri="{FF2B5EF4-FFF2-40B4-BE49-F238E27FC236}">
                <a16:creationId xmlns:a16="http://schemas.microsoft.com/office/drawing/2014/main" id="{B927D8EB-16EF-4360-BAC9-86BA24E544C8}"/>
              </a:ext>
            </a:extLst>
          </p:cNvPr>
          <p:cNvSpPr txBox="1"/>
          <p:nvPr/>
        </p:nvSpPr>
        <p:spPr>
          <a:xfrm>
            <a:off x="406686" y="2513579"/>
            <a:ext cx="7668802" cy="3539430"/>
          </a:xfrm>
          <a:prstGeom prst="rect">
            <a:avLst/>
          </a:prstGeom>
          <a:noFill/>
          <a:ln>
            <a:solidFill>
              <a:schemeClr val="tx1"/>
            </a:solidFill>
          </a:ln>
        </p:spPr>
        <p:txBody>
          <a:bodyPr wrap="square" rtlCol="0">
            <a:spAutoFit/>
          </a:bodyPr>
          <a:lstStyle/>
          <a:p>
            <a:r>
              <a:rPr lang="en-US" altLang="ja-JP" sz="2800" dirty="0"/>
              <a:t>using System;</a:t>
            </a:r>
          </a:p>
          <a:p>
            <a:endParaRPr kumimoji="1" lang="en-US" altLang="ja-JP" sz="2800" dirty="0"/>
          </a:p>
          <a:p>
            <a:r>
              <a:rPr lang="en-US" altLang="ja-JP" sz="2800" dirty="0"/>
              <a:t>p</a:t>
            </a:r>
            <a:r>
              <a:rPr kumimoji="1" lang="en-US" altLang="ja-JP" sz="2800" dirty="0"/>
              <a:t>ublic class Test{</a:t>
            </a:r>
          </a:p>
          <a:p>
            <a:r>
              <a:rPr lang="en-US" altLang="ja-JP" sz="2800" dirty="0"/>
              <a:t>	public static void Main(string[] </a:t>
            </a:r>
            <a:r>
              <a:rPr lang="en-US" altLang="ja-JP" sz="2800" dirty="0" err="1"/>
              <a:t>args</a:t>
            </a:r>
            <a:r>
              <a:rPr lang="en-US" altLang="ja-JP" sz="2800" dirty="0"/>
              <a:t>){</a:t>
            </a:r>
          </a:p>
          <a:p>
            <a:endParaRPr lang="en-US" altLang="ja-JP" sz="2800" dirty="0"/>
          </a:p>
          <a:p>
            <a:r>
              <a:rPr lang="en-US" altLang="ja-JP" sz="2800" dirty="0"/>
              <a:t>		</a:t>
            </a:r>
            <a:r>
              <a:rPr lang="en-US" altLang="ja-JP" sz="2800" dirty="0" err="1"/>
              <a:t>Console.WriteLine</a:t>
            </a:r>
            <a:r>
              <a:rPr lang="en-US" altLang="ja-JP" sz="2800" dirty="0"/>
              <a:t>(“Hello World”);</a:t>
            </a:r>
          </a:p>
          <a:p>
            <a:r>
              <a:rPr lang="en-US" altLang="ja-JP" sz="2800" dirty="0"/>
              <a:t>	}	</a:t>
            </a:r>
          </a:p>
          <a:p>
            <a:r>
              <a:rPr lang="en-US" altLang="ja-JP" sz="2800" dirty="0"/>
              <a:t>}</a:t>
            </a:r>
            <a:endParaRPr kumimoji="1" lang="ja-JP" altLang="en-US" sz="2800" dirty="0"/>
          </a:p>
        </p:txBody>
      </p:sp>
      <p:sp>
        <p:nvSpPr>
          <p:cNvPr id="9" name="テキスト ボックス 8">
            <a:extLst>
              <a:ext uri="{FF2B5EF4-FFF2-40B4-BE49-F238E27FC236}">
                <a16:creationId xmlns:a16="http://schemas.microsoft.com/office/drawing/2014/main" id="{9EFFE6B6-D1AD-40A5-A508-AC04E5D71CCB}"/>
              </a:ext>
            </a:extLst>
          </p:cNvPr>
          <p:cNvSpPr txBox="1"/>
          <p:nvPr/>
        </p:nvSpPr>
        <p:spPr>
          <a:xfrm>
            <a:off x="8918518" y="3899535"/>
            <a:ext cx="2435282" cy="1569660"/>
          </a:xfrm>
          <a:prstGeom prst="rect">
            <a:avLst/>
          </a:prstGeom>
          <a:noFill/>
          <a:ln>
            <a:solidFill>
              <a:srgbClr val="FF0000"/>
            </a:solidFill>
          </a:ln>
        </p:spPr>
        <p:txBody>
          <a:bodyPr wrap="none" rtlCol="0">
            <a:spAutoFit/>
          </a:bodyPr>
          <a:lstStyle/>
          <a:p>
            <a:r>
              <a:rPr lang="en-US" altLang="ja-JP" sz="2400" dirty="0"/>
              <a:t>Main</a:t>
            </a:r>
            <a:r>
              <a:rPr kumimoji="1" lang="ja-JP" altLang="en-US" sz="2400" dirty="0"/>
              <a:t>メソッドは</a:t>
            </a:r>
            <a:endParaRPr kumimoji="1" lang="en-US" altLang="ja-JP" sz="2400" dirty="0"/>
          </a:p>
          <a:p>
            <a:r>
              <a:rPr kumimoji="1" lang="ja-JP" altLang="en-US" sz="2400" dirty="0"/>
              <a:t>実行するために</a:t>
            </a:r>
            <a:endParaRPr kumimoji="1" lang="en-US" altLang="ja-JP" sz="2400" dirty="0"/>
          </a:p>
          <a:p>
            <a:r>
              <a:rPr kumimoji="1" lang="ja-JP" altLang="en-US" sz="2400" dirty="0"/>
              <a:t>プログラム中に</a:t>
            </a:r>
            <a:endParaRPr kumimoji="1" lang="en-US" altLang="ja-JP" sz="2400" dirty="0"/>
          </a:p>
          <a:p>
            <a:r>
              <a:rPr kumimoji="1" lang="ja-JP" altLang="en-US" sz="2400" dirty="0"/>
              <a:t>必ず一つ必要</a:t>
            </a:r>
          </a:p>
        </p:txBody>
      </p:sp>
      <p:sp>
        <p:nvSpPr>
          <p:cNvPr id="12" name="右中かっこ 11">
            <a:extLst>
              <a:ext uri="{FF2B5EF4-FFF2-40B4-BE49-F238E27FC236}">
                <a16:creationId xmlns:a16="http://schemas.microsoft.com/office/drawing/2014/main" id="{3467CD97-5B5A-4A7E-B139-48B71D8E2903}"/>
              </a:ext>
            </a:extLst>
          </p:cNvPr>
          <p:cNvSpPr/>
          <p:nvPr/>
        </p:nvSpPr>
        <p:spPr>
          <a:xfrm>
            <a:off x="8130207" y="3810951"/>
            <a:ext cx="586988" cy="1731687"/>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050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CDA9F697-875C-4EDE-A944-0014E6A86C73}"/>
              </a:ext>
            </a:extLst>
          </p:cNvPr>
          <p:cNvSpPr/>
          <p:nvPr/>
        </p:nvSpPr>
        <p:spPr>
          <a:xfrm>
            <a:off x="2219218" y="4561726"/>
            <a:ext cx="5743254" cy="605586"/>
          </a:xfrm>
          <a:prstGeom prst="rect">
            <a:avLst/>
          </a:prstGeom>
          <a:solidFill>
            <a:schemeClr val="accent6">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D5477FC-A988-4BC9-AEFB-EB3DE48AA95C}"/>
              </a:ext>
            </a:extLst>
          </p:cNvPr>
          <p:cNvSpPr>
            <a:spLocks noGrp="1"/>
          </p:cNvSpPr>
          <p:nvPr>
            <p:ph type="title"/>
          </p:nvPr>
        </p:nvSpPr>
        <p:spPr/>
        <p:txBody>
          <a:bodyPr/>
          <a:lstStyle/>
          <a:p>
            <a:r>
              <a:rPr kumimoji="1" lang="en-US" altLang="ja-JP" dirty="0">
                <a:ea typeface="HG丸ｺﾞｼｯｸM-PRO" panose="020F0600000000000000" pitchFamily="50" charset="-128"/>
              </a:rPr>
              <a:t>C#</a:t>
            </a:r>
            <a:r>
              <a:rPr kumimoji="1" lang="ja-JP" altLang="en-US" dirty="0">
                <a:latin typeface="+mj-ea"/>
              </a:rPr>
              <a:t>のプログラム</a:t>
            </a:r>
          </a:p>
        </p:txBody>
      </p:sp>
      <p:sp>
        <p:nvSpPr>
          <p:cNvPr id="4" name="テキスト ボックス 3">
            <a:extLst>
              <a:ext uri="{FF2B5EF4-FFF2-40B4-BE49-F238E27FC236}">
                <a16:creationId xmlns:a16="http://schemas.microsoft.com/office/drawing/2014/main" id="{ABA1A343-5684-4E7D-AE99-A091E723137C}"/>
              </a:ext>
            </a:extLst>
          </p:cNvPr>
          <p:cNvSpPr txBox="1"/>
          <p:nvPr/>
        </p:nvSpPr>
        <p:spPr>
          <a:xfrm>
            <a:off x="986319" y="1690688"/>
            <a:ext cx="6492483" cy="584775"/>
          </a:xfrm>
          <a:prstGeom prst="rect">
            <a:avLst/>
          </a:prstGeom>
          <a:noFill/>
        </p:spPr>
        <p:txBody>
          <a:bodyPr wrap="none" rtlCol="0">
            <a:spAutoFit/>
          </a:bodyPr>
          <a:lstStyle/>
          <a:p>
            <a:r>
              <a:rPr kumimoji="1" lang="en-US" altLang="ja-JP" sz="3200" dirty="0"/>
              <a:t>Hello World</a:t>
            </a:r>
            <a:r>
              <a:rPr kumimoji="1" lang="ja-JP" altLang="en-US" sz="3200" dirty="0"/>
              <a:t>を表示するプログラム</a:t>
            </a:r>
          </a:p>
        </p:txBody>
      </p:sp>
      <p:sp>
        <p:nvSpPr>
          <p:cNvPr id="5" name="テキスト ボックス 4">
            <a:extLst>
              <a:ext uri="{FF2B5EF4-FFF2-40B4-BE49-F238E27FC236}">
                <a16:creationId xmlns:a16="http://schemas.microsoft.com/office/drawing/2014/main" id="{B927D8EB-16EF-4360-BAC9-86BA24E544C8}"/>
              </a:ext>
            </a:extLst>
          </p:cNvPr>
          <p:cNvSpPr txBox="1"/>
          <p:nvPr/>
        </p:nvSpPr>
        <p:spPr>
          <a:xfrm>
            <a:off x="406686" y="2513579"/>
            <a:ext cx="7668802" cy="3539430"/>
          </a:xfrm>
          <a:prstGeom prst="rect">
            <a:avLst/>
          </a:prstGeom>
          <a:noFill/>
          <a:ln>
            <a:solidFill>
              <a:schemeClr val="tx1"/>
            </a:solidFill>
          </a:ln>
        </p:spPr>
        <p:txBody>
          <a:bodyPr wrap="square" rtlCol="0">
            <a:spAutoFit/>
          </a:bodyPr>
          <a:lstStyle/>
          <a:p>
            <a:r>
              <a:rPr lang="en-US" altLang="ja-JP" sz="2800" dirty="0"/>
              <a:t>using System;</a:t>
            </a:r>
          </a:p>
          <a:p>
            <a:endParaRPr kumimoji="1" lang="en-US" altLang="ja-JP" sz="2800" dirty="0"/>
          </a:p>
          <a:p>
            <a:r>
              <a:rPr lang="en-US" altLang="ja-JP" sz="2800" dirty="0"/>
              <a:t>p</a:t>
            </a:r>
            <a:r>
              <a:rPr kumimoji="1" lang="en-US" altLang="ja-JP" sz="2800" dirty="0"/>
              <a:t>ublic class Test{</a:t>
            </a:r>
          </a:p>
          <a:p>
            <a:r>
              <a:rPr lang="en-US" altLang="ja-JP" sz="2800" dirty="0"/>
              <a:t>	public static void Main(string[] </a:t>
            </a:r>
            <a:r>
              <a:rPr lang="en-US" altLang="ja-JP" sz="2800" dirty="0" err="1"/>
              <a:t>args</a:t>
            </a:r>
            <a:r>
              <a:rPr lang="en-US" altLang="ja-JP" sz="2800" dirty="0"/>
              <a:t>){</a:t>
            </a:r>
          </a:p>
          <a:p>
            <a:endParaRPr lang="en-US" altLang="ja-JP" sz="2800" dirty="0"/>
          </a:p>
          <a:p>
            <a:r>
              <a:rPr lang="en-US" altLang="ja-JP" sz="2800" dirty="0"/>
              <a:t>		</a:t>
            </a:r>
            <a:r>
              <a:rPr lang="en-US" altLang="ja-JP" sz="2800" dirty="0" err="1"/>
              <a:t>Console.WriteLine</a:t>
            </a:r>
            <a:r>
              <a:rPr lang="en-US" altLang="ja-JP" sz="2800" dirty="0"/>
              <a:t>(“Hello World”);</a:t>
            </a:r>
          </a:p>
          <a:p>
            <a:r>
              <a:rPr lang="en-US" altLang="ja-JP" sz="2800" dirty="0"/>
              <a:t>	}	</a:t>
            </a:r>
          </a:p>
          <a:p>
            <a:r>
              <a:rPr lang="en-US" altLang="ja-JP" sz="2800" dirty="0"/>
              <a:t>}</a:t>
            </a:r>
            <a:endParaRPr kumimoji="1" lang="ja-JP" altLang="en-US" sz="2800" dirty="0"/>
          </a:p>
        </p:txBody>
      </p:sp>
      <p:sp>
        <p:nvSpPr>
          <p:cNvPr id="8" name="テキスト ボックス 7">
            <a:extLst>
              <a:ext uri="{FF2B5EF4-FFF2-40B4-BE49-F238E27FC236}">
                <a16:creationId xmlns:a16="http://schemas.microsoft.com/office/drawing/2014/main" id="{572773E9-A3DE-4F2D-8772-AE6B1EDA9A0F}"/>
              </a:ext>
            </a:extLst>
          </p:cNvPr>
          <p:cNvSpPr txBox="1"/>
          <p:nvPr/>
        </p:nvSpPr>
        <p:spPr>
          <a:xfrm>
            <a:off x="8209052" y="4449020"/>
            <a:ext cx="3822842" cy="830997"/>
          </a:xfrm>
          <a:prstGeom prst="rect">
            <a:avLst/>
          </a:prstGeom>
          <a:solidFill>
            <a:schemeClr val="bg1"/>
          </a:solidFill>
          <a:ln>
            <a:solidFill>
              <a:srgbClr val="FF0000"/>
            </a:solidFill>
          </a:ln>
        </p:spPr>
        <p:txBody>
          <a:bodyPr wrap="square" rtlCol="0">
            <a:spAutoFit/>
          </a:bodyPr>
          <a:lstStyle/>
          <a:p>
            <a:r>
              <a:rPr kumimoji="1" lang="ja-JP" altLang="en-US" sz="2400" dirty="0"/>
              <a:t>文字列「</a:t>
            </a:r>
            <a:r>
              <a:rPr lang="en-US" altLang="ja-JP" sz="2400" dirty="0"/>
              <a:t>Hello World</a:t>
            </a:r>
            <a:r>
              <a:rPr kumimoji="1" lang="ja-JP" altLang="en-US" sz="2400" dirty="0"/>
              <a:t>」を</a:t>
            </a:r>
            <a:endParaRPr kumimoji="1" lang="en-US" altLang="ja-JP" sz="2400" dirty="0"/>
          </a:p>
          <a:p>
            <a:r>
              <a:rPr kumimoji="1" lang="ja-JP" altLang="en-US" sz="2400" dirty="0"/>
              <a:t>表示。</a:t>
            </a:r>
          </a:p>
        </p:txBody>
      </p:sp>
    </p:spTree>
    <p:extLst>
      <p:ext uri="{BB962C8B-B14F-4D97-AF65-F5344CB8AC3E}">
        <p14:creationId xmlns:p14="http://schemas.microsoft.com/office/powerpoint/2010/main" val="252965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5477FC-A988-4BC9-AEFB-EB3DE48AA95C}"/>
              </a:ext>
            </a:extLst>
          </p:cNvPr>
          <p:cNvSpPr>
            <a:spLocks noGrp="1"/>
          </p:cNvSpPr>
          <p:nvPr>
            <p:ph type="title"/>
          </p:nvPr>
        </p:nvSpPr>
        <p:spPr/>
        <p:txBody>
          <a:bodyPr/>
          <a:lstStyle/>
          <a:p>
            <a:r>
              <a:rPr kumimoji="1" lang="en-US" altLang="ja-JP" dirty="0">
                <a:ea typeface="HG丸ｺﾞｼｯｸM-PRO" panose="020F0600000000000000" pitchFamily="50" charset="-128"/>
              </a:rPr>
              <a:t>C#</a:t>
            </a:r>
            <a:r>
              <a:rPr kumimoji="1" lang="ja-JP" altLang="en-US" dirty="0">
                <a:latin typeface="+mj-ea"/>
              </a:rPr>
              <a:t>のプログラム</a:t>
            </a:r>
          </a:p>
        </p:txBody>
      </p:sp>
      <p:sp>
        <p:nvSpPr>
          <p:cNvPr id="4" name="テキスト ボックス 3">
            <a:extLst>
              <a:ext uri="{FF2B5EF4-FFF2-40B4-BE49-F238E27FC236}">
                <a16:creationId xmlns:a16="http://schemas.microsoft.com/office/drawing/2014/main" id="{ABA1A343-5684-4E7D-AE99-A091E723137C}"/>
              </a:ext>
            </a:extLst>
          </p:cNvPr>
          <p:cNvSpPr txBox="1"/>
          <p:nvPr/>
        </p:nvSpPr>
        <p:spPr>
          <a:xfrm>
            <a:off x="3586338" y="1538262"/>
            <a:ext cx="5019323" cy="461665"/>
          </a:xfrm>
          <a:prstGeom prst="rect">
            <a:avLst/>
          </a:prstGeom>
          <a:noFill/>
        </p:spPr>
        <p:txBody>
          <a:bodyPr wrap="none" rtlCol="0">
            <a:spAutoFit/>
          </a:bodyPr>
          <a:lstStyle/>
          <a:p>
            <a:r>
              <a:rPr kumimoji="1" lang="en-US" altLang="ja-JP" sz="2400" dirty="0" err="1"/>
              <a:t>Console.WriteLine</a:t>
            </a:r>
            <a:r>
              <a:rPr kumimoji="1" lang="en-US" altLang="ja-JP" sz="2400" dirty="0"/>
              <a:t>(“Hello World”);</a:t>
            </a:r>
            <a:endParaRPr kumimoji="1" lang="ja-JP" altLang="en-US" sz="2400" dirty="0"/>
          </a:p>
        </p:txBody>
      </p:sp>
      <p:sp>
        <p:nvSpPr>
          <p:cNvPr id="10" name="テキスト ボックス 9">
            <a:extLst>
              <a:ext uri="{FF2B5EF4-FFF2-40B4-BE49-F238E27FC236}">
                <a16:creationId xmlns:a16="http://schemas.microsoft.com/office/drawing/2014/main" id="{0DC0E800-CE3D-4477-B273-F2A06B9191E1}"/>
              </a:ext>
            </a:extLst>
          </p:cNvPr>
          <p:cNvSpPr txBox="1"/>
          <p:nvPr/>
        </p:nvSpPr>
        <p:spPr>
          <a:xfrm>
            <a:off x="961260" y="3524666"/>
            <a:ext cx="10827003" cy="461665"/>
          </a:xfrm>
          <a:prstGeom prst="rect">
            <a:avLst/>
          </a:prstGeom>
          <a:noFill/>
        </p:spPr>
        <p:txBody>
          <a:bodyPr wrap="none" rtlCol="0">
            <a:spAutoFit/>
          </a:bodyPr>
          <a:lstStyle/>
          <a:p>
            <a:r>
              <a:rPr kumimoji="1" lang="en-US" altLang="ja-JP" sz="2400" dirty="0"/>
              <a:t>Console</a:t>
            </a:r>
            <a:r>
              <a:rPr kumimoji="1" lang="ja-JP" altLang="en-US" sz="2400" dirty="0"/>
              <a:t>クラスは</a:t>
            </a:r>
            <a:r>
              <a:rPr kumimoji="1" lang="en-US" altLang="ja-JP" sz="2400" dirty="0"/>
              <a:t>System</a:t>
            </a:r>
            <a:r>
              <a:rPr kumimoji="1" lang="ja-JP" altLang="en-US" sz="2400" dirty="0"/>
              <a:t>という名前空間にある。→　</a:t>
            </a:r>
            <a:r>
              <a:rPr kumimoji="1" lang="en-US" altLang="ja-JP" sz="2400" dirty="0"/>
              <a:t>using System;</a:t>
            </a:r>
            <a:r>
              <a:rPr kumimoji="1" lang="ja-JP" altLang="en-US" sz="2400" dirty="0"/>
              <a:t>で宣言。</a:t>
            </a:r>
            <a:endParaRPr kumimoji="1" lang="en-US" altLang="ja-JP" sz="2400" dirty="0"/>
          </a:p>
        </p:txBody>
      </p:sp>
      <p:sp>
        <p:nvSpPr>
          <p:cNvPr id="3" name="正方形/長方形 2">
            <a:extLst>
              <a:ext uri="{FF2B5EF4-FFF2-40B4-BE49-F238E27FC236}">
                <a16:creationId xmlns:a16="http://schemas.microsoft.com/office/drawing/2014/main" id="{1CA838B7-6D91-416F-917C-9EFCD5510373}"/>
              </a:ext>
            </a:extLst>
          </p:cNvPr>
          <p:cNvSpPr/>
          <p:nvPr/>
        </p:nvSpPr>
        <p:spPr>
          <a:xfrm>
            <a:off x="2684979" y="2502337"/>
            <a:ext cx="6822040" cy="461665"/>
          </a:xfrm>
          <a:prstGeom prst="rect">
            <a:avLst/>
          </a:prstGeom>
        </p:spPr>
        <p:txBody>
          <a:bodyPr wrap="square">
            <a:spAutoFit/>
          </a:bodyPr>
          <a:lstStyle/>
          <a:p>
            <a:r>
              <a:rPr lang="en-US" altLang="ja-JP" sz="2400" dirty="0"/>
              <a:t>Console</a:t>
            </a:r>
            <a:r>
              <a:rPr lang="ja-JP" altLang="en-US" sz="2400" dirty="0"/>
              <a:t>クラスの</a:t>
            </a:r>
            <a:r>
              <a:rPr lang="en-US" altLang="ja-JP" sz="2400" dirty="0"/>
              <a:t>WriteLine</a:t>
            </a:r>
            <a:r>
              <a:rPr lang="ja-JP" altLang="en-US" sz="2400" dirty="0"/>
              <a:t>メソッドを呼び出す。</a:t>
            </a:r>
            <a:endParaRPr lang="en-US" altLang="ja-JP" sz="2400" dirty="0"/>
          </a:p>
        </p:txBody>
      </p:sp>
      <p:sp>
        <p:nvSpPr>
          <p:cNvPr id="6" name="矢印: 下 5">
            <a:extLst>
              <a:ext uri="{FF2B5EF4-FFF2-40B4-BE49-F238E27FC236}">
                <a16:creationId xmlns:a16="http://schemas.microsoft.com/office/drawing/2014/main" id="{31AE8373-B7DA-417E-9006-3E9917BB0560}"/>
              </a:ext>
            </a:extLst>
          </p:cNvPr>
          <p:cNvSpPr/>
          <p:nvPr/>
        </p:nvSpPr>
        <p:spPr>
          <a:xfrm>
            <a:off x="5753528" y="1999927"/>
            <a:ext cx="342472"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F3B173F-65AE-4903-82D4-F5BE781E0A7E}"/>
              </a:ext>
            </a:extLst>
          </p:cNvPr>
          <p:cNvSpPr txBox="1"/>
          <p:nvPr/>
        </p:nvSpPr>
        <p:spPr>
          <a:xfrm>
            <a:off x="961260" y="4437855"/>
            <a:ext cx="8610049" cy="830997"/>
          </a:xfrm>
          <a:prstGeom prst="rect">
            <a:avLst/>
          </a:prstGeom>
          <a:noFill/>
        </p:spPr>
        <p:txBody>
          <a:bodyPr wrap="none" rtlCol="0">
            <a:spAutoFit/>
          </a:bodyPr>
          <a:lstStyle/>
          <a:p>
            <a:r>
              <a:rPr kumimoji="1" lang="ja-JP" altLang="en-US" sz="2400" dirty="0"/>
              <a:t>最初の</a:t>
            </a:r>
            <a:r>
              <a:rPr kumimoji="1" lang="en-US" altLang="ja-JP" sz="2400" dirty="0"/>
              <a:t>using System;</a:t>
            </a:r>
            <a:r>
              <a:rPr kumimoji="1" lang="ja-JP" altLang="en-US" sz="2400" dirty="0"/>
              <a:t>文は省略できる。</a:t>
            </a:r>
            <a:endParaRPr kumimoji="1" lang="en-US" altLang="ja-JP" sz="2400" dirty="0"/>
          </a:p>
          <a:p>
            <a:r>
              <a:rPr kumimoji="1" lang="ja-JP" altLang="en-US" sz="2400" dirty="0"/>
              <a:t>その場合</a:t>
            </a:r>
            <a:r>
              <a:rPr kumimoji="1" lang="en-US" altLang="ja-JP" sz="2400" dirty="0" err="1"/>
              <a:t>System.Console.WriteLine</a:t>
            </a:r>
            <a:r>
              <a:rPr kumimoji="1" lang="en-US" altLang="ja-JP" sz="2400" dirty="0"/>
              <a:t>(“Hello World”);</a:t>
            </a:r>
            <a:r>
              <a:rPr kumimoji="1" lang="ja-JP" altLang="en-US" sz="2400" dirty="0"/>
              <a:t>となる。</a:t>
            </a:r>
          </a:p>
        </p:txBody>
      </p:sp>
      <p:sp>
        <p:nvSpPr>
          <p:cNvPr id="12" name="テキスト ボックス 11">
            <a:extLst>
              <a:ext uri="{FF2B5EF4-FFF2-40B4-BE49-F238E27FC236}">
                <a16:creationId xmlns:a16="http://schemas.microsoft.com/office/drawing/2014/main" id="{2854C773-A405-494C-8BF2-5E3F529896A6}"/>
              </a:ext>
            </a:extLst>
          </p:cNvPr>
          <p:cNvSpPr txBox="1"/>
          <p:nvPr/>
        </p:nvSpPr>
        <p:spPr>
          <a:xfrm>
            <a:off x="961260" y="5762055"/>
            <a:ext cx="8802410" cy="830997"/>
          </a:xfrm>
          <a:prstGeom prst="rect">
            <a:avLst/>
          </a:prstGeom>
          <a:noFill/>
        </p:spPr>
        <p:txBody>
          <a:bodyPr wrap="none" rtlCol="0">
            <a:spAutoFit/>
          </a:bodyPr>
          <a:lstStyle/>
          <a:p>
            <a:r>
              <a:rPr kumimoji="1" lang="ja-JP" altLang="en-US" sz="2400" dirty="0"/>
              <a:t>自分で名前空間を設定することもできる</a:t>
            </a:r>
            <a:endParaRPr kumimoji="1" lang="en-US" altLang="ja-JP" sz="2400" dirty="0"/>
          </a:p>
          <a:p>
            <a:r>
              <a:rPr kumimoji="1" lang="ja-JP" altLang="en-US" sz="2400" dirty="0"/>
              <a:t>名前空間はプログラムの規模が大きくなるときに使うとよい。</a:t>
            </a:r>
          </a:p>
        </p:txBody>
      </p:sp>
    </p:spTree>
    <p:extLst>
      <p:ext uri="{BB962C8B-B14F-4D97-AF65-F5344CB8AC3E}">
        <p14:creationId xmlns:p14="http://schemas.microsoft.com/office/powerpoint/2010/main" val="907940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5477FC-A988-4BC9-AEFB-EB3DE48AA95C}"/>
              </a:ext>
            </a:extLst>
          </p:cNvPr>
          <p:cNvSpPr>
            <a:spLocks noGrp="1"/>
          </p:cNvSpPr>
          <p:nvPr>
            <p:ph type="title"/>
          </p:nvPr>
        </p:nvSpPr>
        <p:spPr/>
        <p:txBody>
          <a:bodyPr/>
          <a:lstStyle/>
          <a:p>
            <a:r>
              <a:rPr kumimoji="1" lang="en-US" altLang="ja-JP" dirty="0">
                <a:ea typeface="HG丸ｺﾞｼｯｸM-PRO" panose="020F0600000000000000" pitchFamily="50" charset="-128"/>
              </a:rPr>
              <a:t>C#</a:t>
            </a:r>
            <a:r>
              <a:rPr kumimoji="1" lang="ja-JP" altLang="en-US" dirty="0">
                <a:latin typeface="+mj-ea"/>
              </a:rPr>
              <a:t>のプログラム</a:t>
            </a:r>
          </a:p>
        </p:txBody>
      </p:sp>
      <p:sp>
        <p:nvSpPr>
          <p:cNvPr id="4" name="テキスト ボックス 3">
            <a:extLst>
              <a:ext uri="{FF2B5EF4-FFF2-40B4-BE49-F238E27FC236}">
                <a16:creationId xmlns:a16="http://schemas.microsoft.com/office/drawing/2014/main" id="{ABA1A343-5684-4E7D-AE99-A091E723137C}"/>
              </a:ext>
            </a:extLst>
          </p:cNvPr>
          <p:cNvSpPr txBox="1"/>
          <p:nvPr/>
        </p:nvSpPr>
        <p:spPr>
          <a:xfrm>
            <a:off x="3586338" y="1538262"/>
            <a:ext cx="5019323" cy="461665"/>
          </a:xfrm>
          <a:prstGeom prst="rect">
            <a:avLst/>
          </a:prstGeom>
          <a:noFill/>
        </p:spPr>
        <p:txBody>
          <a:bodyPr wrap="none" rtlCol="0">
            <a:spAutoFit/>
          </a:bodyPr>
          <a:lstStyle/>
          <a:p>
            <a:r>
              <a:rPr kumimoji="1" lang="en-US" altLang="ja-JP" sz="2400" dirty="0" err="1"/>
              <a:t>Console.WriteLine</a:t>
            </a:r>
            <a:r>
              <a:rPr kumimoji="1" lang="en-US" altLang="ja-JP" sz="2400" dirty="0"/>
              <a:t>(“Hello World”);</a:t>
            </a:r>
            <a:endParaRPr kumimoji="1" lang="ja-JP" altLang="en-US" sz="2400" dirty="0"/>
          </a:p>
        </p:txBody>
      </p:sp>
      <p:sp>
        <p:nvSpPr>
          <p:cNvPr id="3" name="正方形/長方形 2">
            <a:extLst>
              <a:ext uri="{FF2B5EF4-FFF2-40B4-BE49-F238E27FC236}">
                <a16:creationId xmlns:a16="http://schemas.microsoft.com/office/drawing/2014/main" id="{1CA838B7-6D91-416F-917C-9EFCD5510373}"/>
              </a:ext>
            </a:extLst>
          </p:cNvPr>
          <p:cNvSpPr/>
          <p:nvPr/>
        </p:nvSpPr>
        <p:spPr>
          <a:xfrm>
            <a:off x="2684979" y="2502337"/>
            <a:ext cx="6822040" cy="461665"/>
          </a:xfrm>
          <a:prstGeom prst="rect">
            <a:avLst/>
          </a:prstGeom>
        </p:spPr>
        <p:txBody>
          <a:bodyPr wrap="square">
            <a:spAutoFit/>
          </a:bodyPr>
          <a:lstStyle/>
          <a:p>
            <a:r>
              <a:rPr lang="en-US" altLang="ja-JP" sz="2400" dirty="0"/>
              <a:t>Console</a:t>
            </a:r>
            <a:r>
              <a:rPr lang="ja-JP" altLang="en-US" sz="2400" dirty="0"/>
              <a:t>クラスの</a:t>
            </a:r>
            <a:r>
              <a:rPr lang="en-US" altLang="ja-JP" sz="2400" dirty="0"/>
              <a:t>WriteLine</a:t>
            </a:r>
            <a:r>
              <a:rPr lang="ja-JP" altLang="en-US" sz="2400" dirty="0"/>
              <a:t>メソッドを呼び出す。</a:t>
            </a:r>
            <a:endParaRPr lang="en-US" altLang="ja-JP" sz="2400" dirty="0"/>
          </a:p>
        </p:txBody>
      </p:sp>
      <p:sp>
        <p:nvSpPr>
          <p:cNvPr id="6" name="矢印: 下 5">
            <a:extLst>
              <a:ext uri="{FF2B5EF4-FFF2-40B4-BE49-F238E27FC236}">
                <a16:creationId xmlns:a16="http://schemas.microsoft.com/office/drawing/2014/main" id="{31AE8373-B7DA-417E-9006-3E9917BB0560}"/>
              </a:ext>
            </a:extLst>
          </p:cNvPr>
          <p:cNvSpPr/>
          <p:nvPr/>
        </p:nvSpPr>
        <p:spPr>
          <a:xfrm>
            <a:off x="5753528" y="1999927"/>
            <a:ext cx="342472"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F3B173F-65AE-4903-82D4-F5BE781E0A7E}"/>
              </a:ext>
            </a:extLst>
          </p:cNvPr>
          <p:cNvSpPr txBox="1"/>
          <p:nvPr/>
        </p:nvSpPr>
        <p:spPr>
          <a:xfrm>
            <a:off x="838200" y="3775651"/>
            <a:ext cx="5421677" cy="830997"/>
          </a:xfrm>
          <a:prstGeom prst="rect">
            <a:avLst/>
          </a:prstGeom>
          <a:noFill/>
        </p:spPr>
        <p:txBody>
          <a:bodyPr wrap="none" rtlCol="0">
            <a:spAutoFit/>
          </a:bodyPr>
          <a:lstStyle/>
          <a:p>
            <a:r>
              <a:rPr kumimoji="1" lang="en-US" altLang="ja-JP" sz="2400" dirty="0"/>
              <a:t>WriteLine</a:t>
            </a:r>
            <a:r>
              <a:rPr kumimoji="1" lang="ja-JP" altLang="en-US" sz="2400" dirty="0"/>
              <a:t>メソッドは</a:t>
            </a:r>
            <a:r>
              <a:rPr kumimoji="1" lang="en-US" altLang="ja-JP" sz="2400" dirty="0"/>
              <a:t>static</a:t>
            </a:r>
            <a:r>
              <a:rPr kumimoji="1" lang="ja-JP" altLang="en-US" sz="2400" dirty="0"/>
              <a:t>なメソッド</a:t>
            </a:r>
            <a:endParaRPr kumimoji="1" lang="en-US" altLang="ja-JP" sz="2400" dirty="0"/>
          </a:p>
          <a:p>
            <a:r>
              <a:rPr lang="ja-JP" altLang="en-US" sz="2400" dirty="0"/>
              <a:t>　→</a:t>
            </a:r>
            <a:r>
              <a:rPr kumimoji="1" lang="en-US" altLang="ja-JP" sz="2400" dirty="0"/>
              <a:t>static</a:t>
            </a:r>
            <a:r>
              <a:rPr kumimoji="1" lang="ja-JP" altLang="en-US" sz="2400" dirty="0"/>
              <a:t>については後日説明</a:t>
            </a:r>
          </a:p>
        </p:txBody>
      </p:sp>
    </p:spTree>
    <p:extLst>
      <p:ext uri="{BB962C8B-B14F-4D97-AF65-F5344CB8AC3E}">
        <p14:creationId xmlns:p14="http://schemas.microsoft.com/office/powerpoint/2010/main" val="306007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35EC1-E63F-48CE-8AED-B0DA724ED73E}"/>
              </a:ext>
            </a:extLst>
          </p:cNvPr>
          <p:cNvSpPr>
            <a:spLocks noGrp="1"/>
          </p:cNvSpPr>
          <p:nvPr>
            <p:ph type="title"/>
          </p:nvPr>
        </p:nvSpPr>
        <p:spPr/>
        <p:txBody>
          <a:bodyPr/>
          <a:lstStyle/>
          <a:p>
            <a:r>
              <a:rPr kumimoji="1" lang="ja-JP" altLang="en-US" dirty="0"/>
              <a:t>クラス名とファイル名</a:t>
            </a:r>
          </a:p>
        </p:txBody>
      </p:sp>
      <p:sp>
        <p:nvSpPr>
          <p:cNvPr id="3" name="コンテンツ プレースホルダー 2">
            <a:extLst>
              <a:ext uri="{FF2B5EF4-FFF2-40B4-BE49-F238E27FC236}">
                <a16:creationId xmlns:a16="http://schemas.microsoft.com/office/drawing/2014/main" id="{DE861C31-E06E-466A-9CDB-AE7274954147}"/>
              </a:ext>
            </a:extLst>
          </p:cNvPr>
          <p:cNvSpPr>
            <a:spLocks noGrp="1"/>
          </p:cNvSpPr>
          <p:nvPr>
            <p:ph idx="1"/>
          </p:nvPr>
        </p:nvSpPr>
        <p:spPr/>
        <p:txBody>
          <a:bodyPr/>
          <a:lstStyle/>
          <a:p>
            <a:r>
              <a:rPr kumimoji="1" lang="en-US" altLang="ja-JP" dirty="0"/>
              <a:t>Java</a:t>
            </a:r>
            <a:r>
              <a:rPr kumimoji="1" lang="ja-JP" altLang="en-US" dirty="0"/>
              <a:t>と違い、クラス名とファイル名の関連性はない。</a:t>
            </a:r>
            <a:endParaRPr kumimoji="1" lang="en-US" altLang="ja-JP" dirty="0"/>
          </a:p>
          <a:p>
            <a:endParaRPr lang="en-US" altLang="ja-JP" dirty="0"/>
          </a:p>
          <a:p>
            <a:r>
              <a:rPr kumimoji="1" lang="ja-JP" altLang="en-US" dirty="0"/>
              <a:t>クラス名の頭文字は大文字が理想</a:t>
            </a:r>
            <a:endParaRPr kumimoji="1" lang="en-US" altLang="ja-JP" dirty="0"/>
          </a:p>
          <a:p>
            <a:pPr marL="0" indent="0">
              <a:buNone/>
            </a:pPr>
            <a:r>
              <a:rPr lang="en-US" altLang="ja-JP" dirty="0"/>
              <a:t>	public class Test{</a:t>
            </a:r>
          </a:p>
          <a:p>
            <a:pPr marL="0" indent="0">
              <a:buNone/>
            </a:pPr>
            <a:r>
              <a:rPr lang="en-US" altLang="ja-JP" dirty="0"/>
              <a:t>	}</a:t>
            </a:r>
          </a:p>
          <a:p>
            <a:r>
              <a:rPr kumimoji="1" lang="ja-JP" altLang="en-US" dirty="0"/>
              <a:t>メソッド名の頭文字も大文字が理想</a:t>
            </a:r>
            <a:endParaRPr kumimoji="1" lang="en-US" altLang="ja-JP" dirty="0"/>
          </a:p>
          <a:p>
            <a:pPr marL="0" indent="0">
              <a:buNone/>
            </a:pPr>
            <a:r>
              <a:rPr lang="en-US" altLang="ja-JP" dirty="0"/>
              <a:t>	public static int </a:t>
            </a:r>
            <a:r>
              <a:rPr lang="en-US" altLang="ja-JP" dirty="0" err="1"/>
              <a:t>Keisan</a:t>
            </a:r>
            <a:r>
              <a:rPr lang="en-US" altLang="ja-JP" dirty="0"/>
              <a:t>(int a){</a:t>
            </a:r>
          </a:p>
          <a:p>
            <a:pPr marL="0" indent="0">
              <a:buNone/>
            </a:pPr>
            <a:r>
              <a:rPr lang="en-US" altLang="ja-JP" dirty="0"/>
              <a:t>	}</a:t>
            </a:r>
            <a:endParaRPr kumimoji="1" lang="ja-JP" altLang="en-US" dirty="0"/>
          </a:p>
        </p:txBody>
      </p:sp>
      <p:sp>
        <p:nvSpPr>
          <p:cNvPr id="4" name="テキスト ボックス 3">
            <a:extLst>
              <a:ext uri="{FF2B5EF4-FFF2-40B4-BE49-F238E27FC236}">
                <a16:creationId xmlns:a16="http://schemas.microsoft.com/office/drawing/2014/main" id="{B9F551F5-8025-408A-B984-AF13DE9FC990}"/>
              </a:ext>
            </a:extLst>
          </p:cNvPr>
          <p:cNvSpPr txBox="1"/>
          <p:nvPr/>
        </p:nvSpPr>
        <p:spPr>
          <a:xfrm>
            <a:off x="7633699" y="4130592"/>
            <a:ext cx="4134465" cy="523220"/>
          </a:xfrm>
          <a:prstGeom prst="rect">
            <a:avLst/>
          </a:prstGeom>
          <a:solidFill>
            <a:schemeClr val="bg1"/>
          </a:solidFill>
          <a:ln>
            <a:solidFill>
              <a:srgbClr val="FF0000"/>
            </a:solidFill>
          </a:ln>
        </p:spPr>
        <p:txBody>
          <a:bodyPr wrap="none" rtlCol="0">
            <a:spAutoFit/>
          </a:bodyPr>
          <a:lstStyle/>
          <a:p>
            <a:r>
              <a:rPr kumimoji="1" lang="ja-JP" altLang="en-US" sz="2800" dirty="0"/>
              <a:t>キャメルノーテーション</a:t>
            </a:r>
          </a:p>
        </p:txBody>
      </p:sp>
      <p:sp>
        <p:nvSpPr>
          <p:cNvPr id="5" name="右中かっこ 4">
            <a:extLst>
              <a:ext uri="{FF2B5EF4-FFF2-40B4-BE49-F238E27FC236}">
                <a16:creationId xmlns:a16="http://schemas.microsoft.com/office/drawing/2014/main" id="{8D8D13A3-40BD-4BA8-A6F6-A607C19C20FB}"/>
              </a:ext>
            </a:extLst>
          </p:cNvPr>
          <p:cNvSpPr/>
          <p:nvPr/>
        </p:nvSpPr>
        <p:spPr>
          <a:xfrm>
            <a:off x="6955604" y="3000054"/>
            <a:ext cx="565079" cy="278429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23863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B9A043-7ACE-4C3D-BEB1-18FE8FD24C74}"/>
              </a:ext>
            </a:extLst>
          </p:cNvPr>
          <p:cNvSpPr>
            <a:spLocks noGrp="1"/>
          </p:cNvSpPr>
          <p:nvPr>
            <p:ph type="title"/>
          </p:nvPr>
        </p:nvSpPr>
        <p:spPr/>
        <p:txBody>
          <a:bodyPr/>
          <a:lstStyle/>
          <a:p>
            <a:r>
              <a:rPr kumimoji="1" lang="ja-JP" altLang="en-US" dirty="0"/>
              <a:t>データの型</a:t>
            </a:r>
          </a:p>
        </p:txBody>
      </p:sp>
      <p:sp>
        <p:nvSpPr>
          <p:cNvPr id="4" name="コンテンツ プレースホルダー 3">
            <a:extLst>
              <a:ext uri="{FF2B5EF4-FFF2-40B4-BE49-F238E27FC236}">
                <a16:creationId xmlns:a16="http://schemas.microsoft.com/office/drawing/2014/main" id="{C68F19F5-ACD3-4674-90F1-2379F49B8C57}"/>
              </a:ext>
            </a:extLst>
          </p:cNvPr>
          <p:cNvSpPr>
            <a:spLocks noGrp="1"/>
          </p:cNvSpPr>
          <p:nvPr>
            <p:ph idx="1"/>
          </p:nvPr>
        </p:nvSpPr>
        <p:spPr>
          <a:xfrm>
            <a:off x="838200" y="1468316"/>
            <a:ext cx="10515600" cy="5389684"/>
          </a:xfrm>
        </p:spPr>
        <p:txBody>
          <a:bodyPr>
            <a:normAutofit lnSpcReduction="10000"/>
          </a:bodyPr>
          <a:lstStyle/>
          <a:p>
            <a:pPr marL="0" indent="0">
              <a:buNone/>
            </a:pPr>
            <a:endParaRPr lang="en-US" altLang="ja-JP" dirty="0"/>
          </a:p>
          <a:p>
            <a:pPr marL="0" indent="0">
              <a:buNone/>
            </a:pPr>
            <a:r>
              <a:rPr lang="en-US" altLang="ja-JP" dirty="0"/>
              <a:t>Java</a:t>
            </a:r>
            <a:r>
              <a:rPr lang="ja-JP" altLang="en-US" dirty="0"/>
              <a:t>でいうプリミティブは</a:t>
            </a:r>
            <a:endParaRPr lang="en-US" altLang="ja-JP" dirty="0"/>
          </a:p>
          <a:p>
            <a:pPr marL="0" indent="0">
              <a:buNone/>
            </a:pPr>
            <a:r>
              <a:rPr lang="en-US" altLang="ja-JP" dirty="0"/>
              <a:t>	</a:t>
            </a:r>
            <a:r>
              <a:rPr lang="ja-JP" altLang="en-US" dirty="0"/>
              <a:t>整数：</a:t>
            </a:r>
            <a:r>
              <a:rPr lang="en-US" altLang="ja-JP" dirty="0"/>
              <a:t>int</a:t>
            </a:r>
            <a:r>
              <a:rPr lang="ja-JP" altLang="en-US" dirty="0"/>
              <a:t>（</a:t>
            </a:r>
            <a:r>
              <a:rPr lang="en-US" altLang="ja-JP" dirty="0"/>
              <a:t>32bit</a:t>
            </a:r>
            <a:r>
              <a:rPr lang="ja-JP" altLang="en-US" dirty="0"/>
              <a:t>）</a:t>
            </a:r>
            <a:endParaRPr lang="en-US" altLang="ja-JP" dirty="0"/>
          </a:p>
          <a:p>
            <a:pPr marL="0" indent="0">
              <a:buNone/>
            </a:pPr>
            <a:r>
              <a:rPr lang="en-US" altLang="ja-JP" dirty="0"/>
              <a:t>	</a:t>
            </a:r>
            <a:r>
              <a:rPr lang="ja-JP" altLang="en-US" dirty="0"/>
              <a:t>浮動小数点：</a:t>
            </a:r>
            <a:r>
              <a:rPr lang="en-US" altLang="ja-JP" dirty="0"/>
              <a:t>double</a:t>
            </a:r>
            <a:r>
              <a:rPr lang="ja-JP" altLang="en-US" dirty="0"/>
              <a:t>（</a:t>
            </a:r>
            <a:r>
              <a:rPr lang="en-US" altLang="ja-JP" dirty="0"/>
              <a:t>64bit</a:t>
            </a:r>
            <a:r>
              <a:rPr lang="ja-JP" altLang="en-US" dirty="0"/>
              <a:t>）</a:t>
            </a:r>
            <a:endParaRPr lang="en-US" altLang="ja-JP" dirty="0"/>
          </a:p>
          <a:p>
            <a:pPr marL="0" indent="0">
              <a:buNone/>
            </a:pPr>
            <a:r>
              <a:rPr lang="en-US" altLang="ja-JP" dirty="0"/>
              <a:t>	</a:t>
            </a:r>
            <a:r>
              <a:rPr lang="ja-JP" altLang="en-US" dirty="0"/>
              <a:t>ブール型：</a:t>
            </a:r>
            <a:r>
              <a:rPr lang="en-US" altLang="ja-JP" dirty="0"/>
              <a:t>bool</a:t>
            </a:r>
          </a:p>
          <a:p>
            <a:pPr marL="0" indent="0">
              <a:buNone/>
            </a:pPr>
            <a:r>
              <a:rPr lang="en-US" altLang="ja-JP" dirty="0"/>
              <a:t>	</a:t>
            </a:r>
            <a:r>
              <a:rPr lang="ja-JP" altLang="en-US" dirty="0"/>
              <a:t>文字型：</a:t>
            </a:r>
            <a:r>
              <a:rPr lang="en-US" altLang="ja-JP" dirty="0"/>
              <a:t>char</a:t>
            </a:r>
          </a:p>
          <a:p>
            <a:pPr marL="0" indent="0">
              <a:buNone/>
            </a:pPr>
            <a:r>
              <a:rPr lang="ja-JP" altLang="en-US" dirty="0" err="1"/>
              <a:t>ぐらいを</a:t>
            </a:r>
            <a:r>
              <a:rPr lang="ja-JP" altLang="en-US" dirty="0"/>
              <a:t>覚えておけば</a:t>
            </a:r>
            <a:r>
              <a:rPr lang="en-US" altLang="ja-JP" dirty="0"/>
              <a:t>OK</a:t>
            </a:r>
          </a:p>
          <a:p>
            <a:pPr marL="0" indent="0">
              <a:buNone/>
            </a:pPr>
            <a:r>
              <a:rPr lang="ja-JP" altLang="en-US" dirty="0"/>
              <a:t>あとは、</a:t>
            </a:r>
            <a:endParaRPr lang="en-US" altLang="ja-JP" dirty="0"/>
          </a:p>
          <a:p>
            <a:pPr marL="0" indent="0">
              <a:buNone/>
            </a:pPr>
            <a:r>
              <a:rPr lang="en-US" altLang="ja-JP" dirty="0"/>
              <a:t>	</a:t>
            </a:r>
            <a:r>
              <a:rPr lang="ja-JP" altLang="en-US" dirty="0"/>
              <a:t>文字列型：</a:t>
            </a:r>
            <a:r>
              <a:rPr lang="en-US" altLang="ja-JP" dirty="0"/>
              <a:t>string</a:t>
            </a:r>
          </a:p>
          <a:p>
            <a:pPr marL="0" indent="0">
              <a:buNone/>
            </a:pPr>
            <a:endParaRPr lang="en-US" altLang="ja-JP" dirty="0"/>
          </a:p>
          <a:p>
            <a:pPr marL="0" indent="0">
              <a:buNone/>
            </a:pPr>
            <a:r>
              <a:rPr lang="ja-JP" altLang="en-US" dirty="0"/>
              <a:t>（</a:t>
            </a:r>
            <a:r>
              <a:rPr lang="en-US" altLang="ja-JP" dirty="0"/>
              <a:t>string</a:t>
            </a:r>
            <a:r>
              <a:rPr lang="ja-JP" altLang="en-US" dirty="0"/>
              <a:t>を含め</a:t>
            </a:r>
            <a:r>
              <a:rPr lang="en-US" altLang="ja-JP" dirty="0"/>
              <a:t>Java</a:t>
            </a:r>
            <a:r>
              <a:rPr lang="ja-JP" altLang="en-US" dirty="0"/>
              <a:t>でいうオブジェクト型については後日）</a:t>
            </a:r>
            <a:endParaRPr lang="en-US" altLang="ja-JP" dirty="0"/>
          </a:p>
          <a:p>
            <a:endParaRPr kumimoji="1" lang="ja-JP" altLang="en-US" dirty="0"/>
          </a:p>
        </p:txBody>
      </p:sp>
    </p:spTree>
    <p:extLst>
      <p:ext uri="{BB962C8B-B14F-4D97-AF65-F5344CB8AC3E}">
        <p14:creationId xmlns:p14="http://schemas.microsoft.com/office/powerpoint/2010/main" val="108052552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1B7FB0C8D801584F8642B2F01CF1C277" ma:contentTypeVersion="2" ma:contentTypeDescription="新しいドキュメントを作成します。" ma:contentTypeScope="" ma:versionID="7c0e929a2de15bb15066beba318e0d72">
  <xsd:schema xmlns:xsd="http://www.w3.org/2001/XMLSchema" xmlns:xs="http://www.w3.org/2001/XMLSchema" xmlns:p="http://schemas.microsoft.com/office/2006/metadata/properties" xmlns:ns2="efd1724e-efeb-4d99-ae0c-bc5d2c735f8b" targetNamespace="http://schemas.microsoft.com/office/2006/metadata/properties" ma:root="true" ma:fieldsID="3a57b75df30a31cc0b84d536645884ee" ns2:_="">
    <xsd:import namespace="efd1724e-efeb-4d99-ae0c-bc5d2c735f8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d1724e-efeb-4d99-ae0c-bc5d2c735f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839B81-558D-4CA6-A46B-AB23C051AE97}">
  <ds:schemaRefs>
    <ds:schemaRef ds:uri="http://schemas.microsoft.com/sharepoint/v3/contenttype/forms"/>
  </ds:schemaRefs>
</ds:datastoreItem>
</file>

<file path=customXml/itemProps2.xml><?xml version="1.0" encoding="utf-8"?>
<ds:datastoreItem xmlns:ds="http://schemas.openxmlformats.org/officeDocument/2006/customXml" ds:itemID="{E2DA5220-B81A-4D80-B1B1-D8A4FF2CBC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d1724e-efeb-4d99-ae0c-bc5d2c735f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575560-8F97-438C-B765-84C185ED41E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32</TotalTime>
  <Words>1066</Words>
  <Application>Microsoft Office PowerPoint</Application>
  <PresentationFormat>ワイド画面</PresentationFormat>
  <Paragraphs>184</Paragraphs>
  <Slides>19</Slides>
  <Notes>0</Notes>
  <HiddenSlides>0</HiddenSlides>
  <MMClips>0</MMClips>
  <ScaleCrop>false</ScaleCrop>
  <HeadingPairs>
    <vt:vector size="4" baseType="variant">
      <vt:variant>
        <vt:lpstr>テーマ</vt:lpstr>
      </vt:variant>
      <vt:variant>
        <vt:i4>1</vt:i4>
      </vt:variant>
      <vt:variant>
        <vt:lpstr>スライド タイトル</vt:lpstr>
      </vt:variant>
      <vt:variant>
        <vt:i4>19</vt:i4>
      </vt:variant>
    </vt:vector>
  </HeadingPairs>
  <TitlesOfParts>
    <vt:vector size="20" baseType="lpstr">
      <vt:lpstr>Office テーマ</vt:lpstr>
      <vt:lpstr>C#のプログラム</vt:lpstr>
      <vt:lpstr>C#のプログラム</vt:lpstr>
      <vt:lpstr>C#のプログラム</vt:lpstr>
      <vt:lpstr>C#のプログラム</vt:lpstr>
      <vt:lpstr>C#のプログラム</vt:lpstr>
      <vt:lpstr>C#のプログラム</vt:lpstr>
      <vt:lpstr>C#のプログラム</vt:lpstr>
      <vt:lpstr>クラス名とファイル名</vt:lpstr>
      <vt:lpstr>データの型</vt:lpstr>
      <vt:lpstr>変数の使い方</vt:lpstr>
      <vt:lpstr>演算子</vt:lpstr>
      <vt:lpstr>条件分岐　if文</vt:lpstr>
      <vt:lpstr>繰り返し文　for文</vt:lpstr>
      <vt:lpstr>コマンドライン引数</vt:lpstr>
      <vt:lpstr>Parseメソッド</vt:lpstr>
      <vt:lpstr>課題１</vt:lpstr>
      <vt:lpstr>課題２</vt:lpstr>
      <vt:lpstr>課題４</vt:lpstr>
      <vt:lpstr>課題３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TAKAYA Masanori</dc:creator>
  <cp:lastModifiedBy>enkaku</cp:lastModifiedBy>
  <cp:revision>4</cp:revision>
  <dcterms:created xsi:type="dcterms:W3CDTF">2020-10-18T14:01:15Z</dcterms:created>
  <dcterms:modified xsi:type="dcterms:W3CDTF">2020-10-19T04:13:13Z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0x0101001B7FB0C8D801584F8642B2F01CF1C277</vt:lpwstr>
  </property>
</Properties>
</file>