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5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57504-9B13-4E9A-89A1-629A6867E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561B88-ECD7-4111-A326-CBB197D2A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BBCC4C-3805-4730-9342-CD23C821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FADB6-5506-4FFD-8FB5-930C63EE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ED6EB6-1E77-4C2C-A462-7B48BBBC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35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572E-0362-47EB-A113-86DA6DD4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0A5742-E006-402E-BEF7-8D396E14F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7087D-B28E-4AB6-BBBA-882E275A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2261A-F1A7-4E7C-8F81-5EC36114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98F4BF-01A5-4410-8DF3-F093CAD7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7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5EEE6D-5DFA-4781-BBDA-0648F7FDA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B5F534-006E-4BFB-B7B8-D44EBC71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52E6A-B761-48E0-B86E-043E0412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B4430-2D34-4214-B66D-2AF0A47A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3BA3F8-4D99-4FF8-96C8-B8240E13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70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F3948-0C10-4F3D-AD27-37607C12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6D1FAF-1B38-4E51-8BB4-06B47332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097FE-5555-472A-8985-72A5AC8B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072802-157F-4745-A204-04293640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75239-06B5-478C-8745-216F0279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DEC8D-1897-4C6F-819F-B06BCDBE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5428B7-D39D-4BBE-B156-FEC0F980A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AFB14E-38BB-4D83-BF62-084D3F16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9636D-8591-4D84-9D44-330CA82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E9F64-6475-47EE-959D-2F600F56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95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A40ED-352D-4584-B67F-8ED32486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8CE96D-6D47-44F5-8D5A-7DBA52EAC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DC097-4BA1-4325-BF5A-38006587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88D9DE-6C9E-411B-BE60-57CC2782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A8328C-FE32-47B8-BBDB-011328F2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5A157-9294-499A-8A1E-24393D73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65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EB613-E945-4F89-B059-0A7256FC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D280CF-134F-46A6-92BA-10119210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1B5435-2A9D-4E4D-BE99-E5F065CF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F5264-9C20-4BF2-8CAF-DB56C887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2586D5-D249-420C-B153-EE79FB061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838DE1-7E85-43EB-85E0-AA83D7DF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C0BC1F-418B-46F5-A8DA-07C2DEAC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C0928B-7C2D-47C4-A7DE-204F4A8F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9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B3DA4-C0C9-4526-A402-C9F77DF4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7B3E76-82CD-4415-8AAD-6DE4697C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EDEB5-9CF6-4EA1-B4EF-294EA548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A347AC-F914-471B-9ADA-71DED13E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8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66A0DA-1864-4B13-9667-E90B226E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F999B6-4695-49C5-907E-E6DF5C3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73F164-46F2-48E9-9DE6-7D3B76C8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D1D38-9044-443D-B7D3-2DF5C196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D23A7-0F3D-46E4-A043-899A989F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EA9D21-355D-4674-9484-DF5FD417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E19C37-2EC8-44FC-9D2C-33E504EC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DD945C-560E-4B33-9504-16D1D437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87AC74-39C8-4C88-BB9A-2714C15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3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4745B-F867-41CB-9FDF-9737F689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5C86E7-E3B7-4591-9A7B-8938FB48C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258BD9-F457-4305-9C98-53FBB0C70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2ABADD-788A-4C6A-9F2C-04FB59AF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960CA1-B1CB-4EE0-9D86-2A6BBBD7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49D1F-30E3-499A-A01B-F3A49FBC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88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3C1CFB-0205-4800-A484-4B4757E3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AC8A5C-DFF4-42C9-BCD2-EC62F0E8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62BE5-BFE4-4EFB-8B16-B7E1203C5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A9E6-2739-462A-92D7-246EAE9AF445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5AE76-B898-4A62-B677-10527344A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42EBF-7F31-49BD-B0CB-F3C9C9AB8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2971-9A6F-4CED-8B93-855E0C3F2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0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66E3C9-8C6A-4C1C-A2EB-054370FB74B1}"/>
              </a:ext>
            </a:extLst>
          </p:cNvPr>
          <p:cNvSpPr txBox="1"/>
          <p:nvPr/>
        </p:nvSpPr>
        <p:spPr>
          <a:xfrm>
            <a:off x="271954" y="291662"/>
            <a:ext cx="827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C#</a:t>
            </a:r>
            <a:r>
              <a:rPr lang="ja-JP" altLang="en-US" dirty="0"/>
              <a:t>の開発環境</a:t>
            </a:r>
            <a:r>
              <a:rPr lang="en-US" altLang="ja-JP" dirty="0"/>
              <a:t>(</a:t>
            </a:r>
            <a:r>
              <a:rPr lang="en-US" altLang="ja-JP" dirty="0" err="1"/>
              <a:t>.Net</a:t>
            </a:r>
            <a:r>
              <a:rPr lang="en-US" altLang="ja-JP" dirty="0"/>
              <a:t> Framework </a:t>
            </a:r>
            <a:r>
              <a:rPr lang="en-US" altLang="ja-JP" dirty="0" err="1"/>
              <a:t>sdk</a:t>
            </a:r>
            <a:r>
              <a:rPr lang="en-US" altLang="ja-JP" dirty="0"/>
              <a:t>)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CBA038-7D04-4B41-8897-514AF04BF172}"/>
              </a:ext>
            </a:extLst>
          </p:cNvPr>
          <p:cNvSpPr txBox="1"/>
          <p:nvPr/>
        </p:nvSpPr>
        <p:spPr>
          <a:xfrm>
            <a:off x="271954" y="817756"/>
            <a:ext cx="8388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次の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にアクセスする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https://dotnet.microsoft.com/download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赤で囲んだリンクをクリックしダウンロード＆インストールを行う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オレンジで囲んだ日本語の言語パックをダウンロード＆インストールを行う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85D6167-F065-48E8-82AA-C8D80D78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4" y="3071702"/>
            <a:ext cx="4434947" cy="355410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19BC86-188E-49D4-BA22-6D84AE6CEB81}"/>
              </a:ext>
            </a:extLst>
          </p:cNvPr>
          <p:cNvSpPr/>
          <p:nvPr/>
        </p:nvSpPr>
        <p:spPr>
          <a:xfrm>
            <a:off x="2420422" y="5947317"/>
            <a:ext cx="1234068" cy="349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3B7915-41F3-4DD4-9E2E-3D2E139C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25" y="3071702"/>
            <a:ext cx="4009647" cy="378629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DFBA39-546A-4F21-91D4-E99B543C791C}"/>
              </a:ext>
            </a:extLst>
          </p:cNvPr>
          <p:cNvSpPr/>
          <p:nvPr/>
        </p:nvSpPr>
        <p:spPr>
          <a:xfrm>
            <a:off x="6988098" y="6229815"/>
            <a:ext cx="973873" cy="1932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8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6BF783-C225-478F-B01D-3C4EA847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34" y="1157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visual studio code</a:t>
            </a:r>
            <a:r>
              <a:rPr kumimoji="1" lang="ja-JP" altLang="en-US" dirty="0"/>
              <a:t>をダウンロード＆インストール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システムインストーラ </a:t>
            </a:r>
            <a:r>
              <a:rPr kumimoji="1" lang="en-US" altLang="ja-JP" dirty="0"/>
              <a:t>64bit</a:t>
            </a:r>
            <a:r>
              <a:rPr kumimoji="1" lang="ja-JP" altLang="en-US" dirty="0"/>
              <a:t>版あたりがいいと思います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105DF76-475D-4E14-A65D-3778DFF878A3}"/>
              </a:ext>
            </a:extLst>
          </p:cNvPr>
          <p:cNvSpPr/>
          <p:nvPr/>
        </p:nvSpPr>
        <p:spPr>
          <a:xfrm>
            <a:off x="910560" y="709290"/>
            <a:ext cx="4512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https://code.visualstudio.com/download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CE1222-A6F4-4263-B98C-7DA7A21C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612" y="2463606"/>
            <a:ext cx="4483825" cy="400700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9687A2-75F3-4473-AE09-E4717F10A66A}"/>
              </a:ext>
            </a:extLst>
          </p:cNvPr>
          <p:cNvSpPr txBox="1"/>
          <p:nvPr/>
        </p:nvSpPr>
        <p:spPr>
          <a:xfrm>
            <a:off x="840058" y="1825464"/>
            <a:ext cx="747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インストール途中に出る</a:t>
            </a:r>
            <a:r>
              <a:rPr lang="en-US" altLang="ja-JP" dirty="0"/>
              <a:t>PATH</a:t>
            </a:r>
            <a:r>
              <a:rPr lang="ja-JP" altLang="en-US" dirty="0" err="1"/>
              <a:t>への</a:t>
            </a:r>
            <a:r>
              <a:rPr lang="ja-JP" altLang="en-US" dirty="0"/>
              <a:t>追加を☑すること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7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F507FA-46DA-42C2-86C6-CF80A97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22" y="1232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C:\Windows\Microsoft.NET\Framework64\v4.0.30319</a:t>
            </a:r>
          </a:p>
          <a:p>
            <a:pPr marL="0" indent="0">
              <a:buNone/>
            </a:pPr>
            <a:r>
              <a:rPr kumimoji="1" lang="ja-JP" altLang="en-US" dirty="0"/>
              <a:t>を環境変数</a:t>
            </a:r>
            <a:r>
              <a:rPr kumimoji="1" lang="en-US" altLang="ja-JP" dirty="0"/>
              <a:t>PATH</a:t>
            </a:r>
            <a:r>
              <a:rPr kumimoji="1" lang="ja-JP" altLang="en-US" dirty="0"/>
              <a:t>に追加する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コマンドプロンプト（</a:t>
            </a:r>
            <a:r>
              <a:rPr kumimoji="1" lang="en-US" altLang="ja-JP" dirty="0"/>
              <a:t>CMD</a:t>
            </a:r>
            <a:r>
              <a:rPr kumimoji="1" lang="ja-JP" altLang="en-US" dirty="0"/>
              <a:t>）を立ち上げ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csc</a:t>
            </a:r>
            <a:r>
              <a:rPr lang="ja-JP" altLang="en-US" dirty="0"/>
              <a:t>を押して次のメッセージが出ることを確認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B671242-466C-4CDB-9642-A5CE48F5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4" y="2780370"/>
            <a:ext cx="7293622" cy="38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7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87FAE2-2C79-4303-B18A-232E87AF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5" y="1109285"/>
            <a:ext cx="7068469" cy="36931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031C15-87BB-4E94-A6F7-8A7292D2196A}"/>
              </a:ext>
            </a:extLst>
          </p:cNvPr>
          <p:cNvSpPr txBox="1"/>
          <p:nvPr/>
        </p:nvSpPr>
        <p:spPr>
          <a:xfrm>
            <a:off x="557560" y="208156"/>
            <a:ext cx="866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code </a:t>
            </a:r>
            <a:r>
              <a:rPr kumimoji="1" lang="en-US" altLang="ja-JP" sz="2400" dirty="0" err="1"/>
              <a:t>test.cs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visual studio code</a:t>
            </a:r>
            <a:r>
              <a:rPr kumimoji="1" lang="ja-JP" altLang="en-US" sz="2400" dirty="0"/>
              <a:t>が立ち上がることを確認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29C2C89-BAB2-4CB9-B435-71C93EA4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30" y="2378926"/>
            <a:ext cx="4951265" cy="37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701ECD-67A6-437E-B4EF-8B25B228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81" y="47261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code</a:t>
            </a:r>
            <a:r>
              <a:rPr kumimoji="1" lang="ja-JP" altLang="en-US" dirty="0"/>
              <a:t>の中に次のコードを書く</a:t>
            </a:r>
            <a:endParaRPr kumimoji="1" lang="en-US" altLang="ja-JP" dirty="0"/>
          </a:p>
          <a:p>
            <a:r>
              <a:rPr lang="ja-JP" altLang="en-US" dirty="0"/>
              <a:t>保存したあと、</a:t>
            </a:r>
            <a:br>
              <a:rPr lang="en-US" altLang="ja-JP" dirty="0"/>
            </a:br>
            <a:r>
              <a:rPr lang="ja-JP" altLang="en-US" dirty="0"/>
              <a:t>コマンドプロンプトで</a:t>
            </a:r>
            <a:br>
              <a:rPr lang="en-US" altLang="ja-JP" dirty="0"/>
            </a:br>
            <a:r>
              <a:rPr lang="en-US" altLang="ja-JP" dirty="0" err="1"/>
              <a:t>csc</a:t>
            </a:r>
            <a:r>
              <a:rPr lang="ja-JP" altLang="en-US" dirty="0"/>
              <a:t> </a:t>
            </a:r>
            <a:r>
              <a:rPr lang="en-US" altLang="ja-JP" dirty="0" err="1"/>
              <a:t>test.cs</a:t>
            </a:r>
            <a:br>
              <a:rPr lang="en-US" altLang="ja-JP" dirty="0"/>
            </a:br>
            <a:r>
              <a:rPr lang="ja-JP" altLang="en-US" dirty="0"/>
              <a:t>と打つ</a:t>
            </a:r>
            <a:endParaRPr lang="en-US" altLang="ja-JP" dirty="0"/>
          </a:p>
          <a:p>
            <a:r>
              <a:rPr lang="ja-JP" altLang="en-US" dirty="0"/>
              <a:t>エラーが出なかったら</a:t>
            </a:r>
            <a:br>
              <a:rPr lang="en-US" altLang="ja-JP" dirty="0"/>
            </a:br>
            <a:r>
              <a:rPr lang="en-US" altLang="ja-JP" dirty="0"/>
              <a:t>test</a:t>
            </a:r>
            <a:br>
              <a:rPr lang="en-US" altLang="ja-JP" dirty="0"/>
            </a:br>
            <a:r>
              <a:rPr lang="ja-JP" altLang="en-US" dirty="0"/>
              <a:t>と打つ</a:t>
            </a:r>
            <a:endParaRPr lang="en-US" altLang="ja-JP" dirty="0"/>
          </a:p>
          <a:p>
            <a:r>
              <a:rPr lang="en-US" altLang="ja-JP" dirty="0"/>
              <a:t>hello world</a:t>
            </a:r>
            <a:br>
              <a:rPr lang="en-US" altLang="ja-JP" dirty="0"/>
            </a:br>
            <a:r>
              <a:rPr lang="ja-JP" altLang="en-US" dirty="0"/>
              <a:t>が表示されれば</a:t>
            </a:r>
            <a:r>
              <a:rPr lang="en-US" altLang="ja-JP" dirty="0"/>
              <a:t>OK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A0F79E-1A86-4D59-80D7-91C1D420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27" y="244514"/>
            <a:ext cx="6438110" cy="345769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85AE22-15FF-4E24-97B2-53C8B714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27" y="3494180"/>
            <a:ext cx="6438110" cy="336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2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3AFD05-1AD0-4E21-8D87-9A00F8F8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390"/>
            <a:ext cx="10515600" cy="565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基本的に</a:t>
            </a:r>
            <a:r>
              <a:rPr lang="en-US" altLang="ja-JP" dirty="0"/>
              <a:t>C</a:t>
            </a:r>
            <a:r>
              <a:rPr lang="ja-JP" altLang="en-US" dirty="0"/>
              <a:t>言語と同じような構文が使える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・整数型の変数</a:t>
            </a:r>
            <a:r>
              <a:rPr kumimoji="1" lang="en-US" altLang="ja-JP" dirty="0" err="1"/>
              <a:t>a,b</a:t>
            </a:r>
            <a:r>
              <a:rPr lang="ja-JP" altLang="en-US" dirty="0"/>
              <a:t>にそれぞれに</a:t>
            </a:r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2</a:t>
            </a:r>
            <a:r>
              <a:rPr lang="ja-JP" altLang="en-US" dirty="0"/>
              <a:t>を代入し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その和を画面に表示するプログラムを作る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・整数型の変数</a:t>
            </a:r>
            <a:r>
              <a:rPr lang="en-US" altLang="ja-JP" dirty="0" err="1"/>
              <a:t>a,b</a:t>
            </a:r>
            <a:r>
              <a:rPr lang="ja-JP" altLang="en-US" dirty="0"/>
              <a:t>にそれぞれ</a:t>
            </a:r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2</a:t>
            </a:r>
            <a:r>
              <a:rPr lang="ja-JP" altLang="en-US" dirty="0"/>
              <a:t>を代入し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その商</a:t>
            </a:r>
            <a:r>
              <a:rPr lang="en-US" altLang="ja-JP" dirty="0"/>
              <a:t>(a/b</a:t>
            </a:r>
            <a:r>
              <a:rPr lang="ja-JP" altLang="en-US" dirty="0"/>
              <a:t>の結果</a:t>
            </a:r>
            <a:r>
              <a:rPr lang="en-US" altLang="ja-JP" dirty="0"/>
              <a:t>)</a:t>
            </a:r>
            <a:r>
              <a:rPr lang="ja-JP" altLang="en-US" dirty="0"/>
              <a:t>を画面に表示するプログラムを作る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・上記の結果を</a:t>
            </a:r>
            <a:r>
              <a:rPr lang="en-US" altLang="ja-JP" dirty="0"/>
              <a:t>0.5</a:t>
            </a:r>
            <a:r>
              <a:rPr lang="ja-JP" altLang="en-US" dirty="0"/>
              <a:t>にするプログラムを作る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・浮動小数点数型</a:t>
            </a:r>
            <a:r>
              <a:rPr lang="en-US" altLang="ja-JP" dirty="0"/>
              <a:t>(double)</a:t>
            </a:r>
            <a:r>
              <a:rPr lang="ja-JP" altLang="en-US" dirty="0"/>
              <a:t>の変数</a:t>
            </a:r>
            <a:r>
              <a:rPr lang="en-US" altLang="ja-JP" dirty="0" err="1"/>
              <a:t>a,b</a:t>
            </a:r>
            <a:r>
              <a:rPr lang="ja-JP" altLang="en-US" dirty="0"/>
              <a:t>にそれぞれ</a:t>
            </a:r>
            <a:r>
              <a:rPr lang="en-US" altLang="ja-JP" dirty="0"/>
              <a:t>1.0, 2.0</a:t>
            </a:r>
            <a:r>
              <a:rPr lang="ja-JP" altLang="en-US" dirty="0"/>
              <a:t>を代入し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その商</a:t>
            </a:r>
            <a:r>
              <a:rPr lang="en-US" altLang="ja-JP" dirty="0"/>
              <a:t>(a/b</a:t>
            </a:r>
            <a:r>
              <a:rPr lang="ja-JP" altLang="en-US" dirty="0"/>
              <a:t>の結果</a:t>
            </a:r>
            <a:r>
              <a:rPr lang="en-US" altLang="ja-JP" dirty="0"/>
              <a:t>)</a:t>
            </a:r>
            <a:r>
              <a:rPr lang="ja-JP" altLang="en-US" dirty="0"/>
              <a:t>を画面に表示するプログラムを作る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それぞれのコードを</a:t>
            </a:r>
            <a:r>
              <a:rPr lang="en-US" altLang="ja-JP" dirty="0"/>
              <a:t>Form</a:t>
            </a:r>
            <a:r>
              <a:rPr lang="ja-JP" altLang="en-US" dirty="0" err="1"/>
              <a:t>に転</a:t>
            </a:r>
            <a:r>
              <a:rPr lang="ja-JP" altLang="en-US" dirty="0"/>
              <a:t>記して提出してください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1855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B7FB0C8D801584F8642B2F01CF1C277" ma:contentTypeVersion="0" ma:contentTypeDescription="新しいドキュメントを作成します。" ma:contentTypeScope="" ma:versionID="87d468995473167ab2f596212828426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9974ba431af1fc2c410828005039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9E2F81-54AB-4CB1-82AF-8FD2235878DF}"/>
</file>

<file path=customXml/itemProps2.xml><?xml version="1.0" encoding="utf-8"?>
<ds:datastoreItem xmlns:ds="http://schemas.openxmlformats.org/officeDocument/2006/customXml" ds:itemID="{69B1BD2D-1158-4EE1-8A3E-90D756706996}"/>
</file>

<file path=customXml/itemProps3.xml><?xml version="1.0" encoding="utf-8"?>
<ds:datastoreItem xmlns:ds="http://schemas.openxmlformats.org/officeDocument/2006/customXml" ds:itemID="{6C6D304F-A617-45B4-A5A8-3FFFFE96F51A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309</Words>
  <Application>Microsoft Office PowerPoint</Application>
  <PresentationFormat>ワイド画面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 Masanori</dc:creator>
  <cp:lastModifiedBy>TAKAYA Masanori</cp:lastModifiedBy>
  <cp:revision>4</cp:revision>
  <dcterms:created xsi:type="dcterms:W3CDTF">2020-10-12T00:42:32Z</dcterms:created>
  <dcterms:modified xsi:type="dcterms:W3CDTF">2020-10-12T01:34:38Z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0x0101001B7FB0C8D801584F8642B2F01CF1C277</vt:lpwstr>
  </property>
</Properties>
</file>