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昌紀 高矢" userId="5b22a544-948f-484e-a2ab-5ad8404ed70b" providerId="ADAL" clId="{FB3CBEC9-F5FC-4128-BF53-74F26FEB9144}"/>
    <pc:docChg chg="undo custSel addSld modSld sldOrd">
      <pc:chgData name="昌紀 高矢" userId="5b22a544-948f-484e-a2ab-5ad8404ed70b" providerId="ADAL" clId="{FB3CBEC9-F5FC-4128-BF53-74F26FEB9144}" dt="2020-11-01T13:52:51.894" v="7860" actId="20577"/>
      <pc:docMkLst>
        <pc:docMk/>
      </pc:docMkLst>
      <pc:sldChg chg="addSp delSp modSp add">
        <pc:chgData name="昌紀 高矢" userId="5b22a544-948f-484e-a2ab-5ad8404ed70b" providerId="ADAL" clId="{FB3CBEC9-F5FC-4128-BF53-74F26FEB9144}" dt="2020-11-01T11:28:57.350" v="1922" actId="20577"/>
        <pc:sldMkLst>
          <pc:docMk/>
          <pc:sldMk cId="1869466394" sldId="256"/>
        </pc:sldMkLst>
        <pc:spChg chg="del">
          <ac:chgData name="昌紀 高矢" userId="5b22a544-948f-484e-a2ab-5ad8404ed70b" providerId="ADAL" clId="{FB3CBEC9-F5FC-4128-BF53-74F26FEB9144}" dt="2020-11-01T09:55:15.665" v="1" actId="478"/>
          <ac:spMkLst>
            <pc:docMk/>
            <pc:sldMk cId="1869466394" sldId="256"/>
            <ac:spMk id="2" creationId="{705ED856-0F23-49B9-A034-61371B68CD9C}"/>
          </ac:spMkLst>
        </pc:spChg>
        <pc:spChg chg="del">
          <ac:chgData name="昌紀 高矢" userId="5b22a544-948f-484e-a2ab-5ad8404ed70b" providerId="ADAL" clId="{FB3CBEC9-F5FC-4128-BF53-74F26FEB9144}" dt="2020-11-01T09:55:15.665" v="1" actId="478"/>
          <ac:spMkLst>
            <pc:docMk/>
            <pc:sldMk cId="1869466394" sldId="256"/>
            <ac:spMk id="3" creationId="{0E2FA9D3-B495-4E3A-A834-B0C2DE615A34}"/>
          </ac:spMkLst>
        </pc:spChg>
        <pc:spChg chg="add mod">
          <ac:chgData name="昌紀 高矢" userId="5b22a544-948f-484e-a2ab-5ad8404ed70b" providerId="ADAL" clId="{FB3CBEC9-F5FC-4128-BF53-74F26FEB9144}" dt="2020-11-01T09:58:13.245" v="22" actId="404"/>
          <ac:spMkLst>
            <pc:docMk/>
            <pc:sldMk cId="1869466394" sldId="256"/>
            <ac:spMk id="4" creationId="{05D4C250-3435-4B2A-A38D-987B50AE7933}"/>
          </ac:spMkLst>
        </pc:spChg>
        <pc:spChg chg="add mod">
          <ac:chgData name="昌紀 高矢" userId="5b22a544-948f-484e-a2ab-5ad8404ed70b" providerId="ADAL" clId="{FB3CBEC9-F5FC-4128-BF53-74F26FEB9144}" dt="2020-11-01T09:58:36.991" v="90"/>
          <ac:spMkLst>
            <pc:docMk/>
            <pc:sldMk cId="1869466394" sldId="256"/>
            <ac:spMk id="5" creationId="{94F5AE6F-DE1E-4E4F-B46E-96B6164188FA}"/>
          </ac:spMkLst>
        </pc:spChg>
        <pc:spChg chg="add mod">
          <ac:chgData name="昌紀 高矢" userId="5b22a544-948f-484e-a2ab-5ad8404ed70b" providerId="ADAL" clId="{FB3CBEC9-F5FC-4128-BF53-74F26FEB9144}" dt="2020-11-01T09:59:22.582" v="199"/>
          <ac:spMkLst>
            <pc:docMk/>
            <pc:sldMk cId="1869466394" sldId="256"/>
            <ac:spMk id="6" creationId="{CB91FC78-D6AD-44B1-ABEC-5B0693FACA61}"/>
          </ac:spMkLst>
        </pc:spChg>
        <pc:spChg chg="add mod">
          <ac:chgData name="昌紀 高矢" userId="5b22a544-948f-484e-a2ab-5ad8404ed70b" providerId="ADAL" clId="{FB3CBEC9-F5FC-4128-BF53-74F26FEB9144}" dt="2020-11-01T10:04:58.922" v="815" actId="1076"/>
          <ac:spMkLst>
            <pc:docMk/>
            <pc:sldMk cId="1869466394" sldId="256"/>
            <ac:spMk id="7" creationId="{C65BEF40-95A6-4DEC-A41E-CC45423D8191}"/>
          </ac:spMkLst>
        </pc:spChg>
        <pc:spChg chg="add mod">
          <ac:chgData name="昌紀 高矢" userId="5b22a544-948f-484e-a2ab-5ad8404ed70b" providerId="ADAL" clId="{FB3CBEC9-F5FC-4128-BF53-74F26FEB9144}" dt="2020-11-01T10:05:55.364" v="923"/>
          <ac:spMkLst>
            <pc:docMk/>
            <pc:sldMk cId="1869466394" sldId="256"/>
            <ac:spMk id="8" creationId="{97791AB2-AD45-44EB-8794-F2BEF3C9D038}"/>
          </ac:spMkLst>
        </pc:spChg>
        <pc:spChg chg="add mod">
          <ac:chgData name="昌紀 高矢" userId="5b22a544-948f-484e-a2ab-5ad8404ed70b" providerId="ADAL" clId="{FB3CBEC9-F5FC-4128-BF53-74F26FEB9144}" dt="2020-11-01T11:28:57.350" v="1922" actId="20577"/>
          <ac:spMkLst>
            <pc:docMk/>
            <pc:sldMk cId="1869466394" sldId="256"/>
            <ac:spMk id="9" creationId="{AE5CAA5D-8986-4194-BE49-A99C14B8636A}"/>
          </ac:spMkLst>
        </pc:spChg>
        <pc:spChg chg="add mod">
          <ac:chgData name="昌紀 高矢" userId="5b22a544-948f-484e-a2ab-5ad8404ed70b" providerId="ADAL" clId="{FB3CBEC9-F5FC-4128-BF53-74F26FEB9144}" dt="2020-11-01T11:26:43.320" v="1706" actId="1076"/>
          <ac:spMkLst>
            <pc:docMk/>
            <pc:sldMk cId="1869466394" sldId="256"/>
            <ac:spMk id="10" creationId="{240E9298-C9A7-4818-A19B-A910C4656FB5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1:29:10.245" v="1926" actId="20577"/>
        <pc:sldMkLst>
          <pc:docMk/>
          <pc:sldMk cId="657815558" sldId="257"/>
        </pc:sldMkLst>
        <pc:spChg chg="del">
          <ac:chgData name="昌紀 高矢" userId="5b22a544-948f-484e-a2ab-5ad8404ed70b" providerId="ADAL" clId="{FB3CBEC9-F5FC-4128-BF53-74F26FEB9144}" dt="2020-11-01T10:06:49.253" v="927" actId="478"/>
          <ac:spMkLst>
            <pc:docMk/>
            <pc:sldMk cId="657815558" sldId="257"/>
            <ac:spMk id="2" creationId="{0BB4C16B-E4D8-4423-9DCC-FA8EF4C7D503}"/>
          </ac:spMkLst>
        </pc:spChg>
        <pc:spChg chg="del">
          <ac:chgData name="昌紀 高矢" userId="5b22a544-948f-484e-a2ab-5ad8404ed70b" providerId="ADAL" clId="{FB3CBEC9-F5FC-4128-BF53-74F26FEB9144}" dt="2020-11-01T10:06:49.253" v="927" actId="478"/>
          <ac:spMkLst>
            <pc:docMk/>
            <pc:sldMk cId="657815558" sldId="257"/>
            <ac:spMk id="3" creationId="{55A6D2C3-158E-4E72-B619-19A7E3C259A4}"/>
          </ac:spMkLst>
        </pc:spChg>
        <pc:spChg chg="add mod">
          <ac:chgData name="昌紀 高矢" userId="5b22a544-948f-484e-a2ab-5ad8404ed70b" providerId="ADAL" clId="{FB3CBEC9-F5FC-4128-BF53-74F26FEB9144}" dt="2020-11-01T10:07:06.595" v="959" actId="14100"/>
          <ac:spMkLst>
            <pc:docMk/>
            <pc:sldMk cId="657815558" sldId="257"/>
            <ac:spMk id="4" creationId="{AB5F25E6-614F-4066-BB03-333C2E1199E2}"/>
          </ac:spMkLst>
        </pc:spChg>
        <pc:spChg chg="add mod">
          <ac:chgData name="昌紀 高矢" userId="5b22a544-948f-484e-a2ab-5ad8404ed70b" providerId="ADAL" clId="{FB3CBEC9-F5FC-4128-BF53-74F26FEB9144}" dt="2020-11-01T11:19:00.214" v="1300" actId="1076"/>
          <ac:spMkLst>
            <pc:docMk/>
            <pc:sldMk cId="657815558" sldId="257"/>
            <ac:spMk id="5" creationId="{18B8D319-DC2C-48F3-A0D8-8A3EB8626F87}"/>
          </ac:spMkLst>
        </pc:spChg>
        <pc:spChg chg="add mod">
          <ac:chgData name="昌紀 高矢" userId="5b22a544-948f-484e-a2ab-5ad8404ed70b" providerId="ADAL" clId="{FB3CBEC9-F5FC-4128-BF53-74F26FEB9144}" dt="2020-11-01T10:08:17.098" v="1173" actId="1076"/>
          <ac:spMkLst>
            <pc:docMk/>
            <pc:sldMk cId="657815558" sldId="257"/>
            <ac:spMk id="6" creationId="{B728DE79-22EF-4173-8FFF-29A1AB53AE23}"/>
          </ac:spMkLst>
        </pc:spChg>
        <pc:spChg chg="add mod">
          <ac:chgData name="昌紀 高矢" userId="5b22a544-948f-484e-a2ab-5ad8404ed70b" providerId="ADAL" clId="{FB3CBEC9-F5FC-4128-BF53-74F26FEB9144}" dt="2020-11-01T11:19:11.803" v="1303" actId="115"/>
          <ac:spMkLst>
            <pc:docMk/>
            <pc:sldMk cId="657815558" sldId="257"/>
            <ac:spMk id="7" creationId="{70087260-4F53-4922-AF01-CEAF87F53EC9}"/>
          </ac:spMkLst>
        </pc:spChg>
        <pc:spChg chg="add mod">
          <ac:chgData name="昌紀 高矢" userId="5b22a544-948f-484e-a2ab-5ad8404ed70b" providerId="ADAL" clId="{FB3CBEC9-F5FC-4128-BF53-74F26FEB9144}" dt="2020-11-01T11:20:49.663" v="1418" actId="1076"/>
          <ac:spMkLst>
            <pc:docMk/>
            <pc:sldMk cId="657815558" sldId="257"/>
            <ac:spMk id="8" creationId="{AF8B0E2B-BA77-4CDD-9A61-009ED68373EE}"/>
          </ac:spMkLst>
        </pc:spChg>
        <pc:spChg chg="add mod">
          <ac:chgData name="昌紀 高矢" userId="5b22a544-948f-484e-a2ab-5ad8404ed70b" providerId="ADAL" clId="{FB3CBEC9-F5FC-4128-BF53-74F26FEB9144}" dt="2020-11-01T11:20:41.028" v="1417" actId="113"/>
          <ac:spMkLst>
            <pc:docMk/>
            <pc:sldMk cId="657815558" sldId="257"/>
            <ac:spMk id="9" creationId="{B92D9EE6-5803-4BDB-BC85-33B8E97FAB46}"/>
          </ac:spMkLst>
        </pc:spChg>
        <pc:spChg chg="add mod">
          <ac:chgData name="昌紀 高矢" userId="5b22a544-948f-484e-a2ab-5ad8404ed70b" providerId="ADAL" clId="{FB3CBEC9-F5FC-4128-BF53-74F26FEB9144}" dt="2020-11-01T11:20:56.788" v="1419" actId="11529"/>
          <ac:spMkLst>
            <pc:docMk/>
            <pc:sldMk cId="657815558" sldId="257"/>
            <ac:spMk id="10" creationId="{AE814167-D8BD-4CD1-BA0E-6A37AB47625B}"/>
          </ac:spMkLst>
        </pc:spChg>
        <pc:spChg chg="add mod">
          <ac:chgData name="昌紀 高矢" userId="5b22a544-948f-484e-a2ab-5ad8404ed70b" providerId="ADAL" clId="{FB3CBEC9-F5FC-4128-BF53-74F26FEB9144}" dt="2020-11-01T11:21:00.429" v="1421" actId="1076"/>
          <ac:spMkLst>
            <pc:docMk/>
            <pc:sldMk cId="657815558" sldId="257"/>
            <ac:spMk id="11" creationId="{CAFC24BD-AD7E-47D4-A2A9-FD4134864E3C}"/>
          </ac:spMkLst>
        </pc:spChg>
        <pc:spChg chg="add mod">
          <ac:chgData name="昌紀 高矢" userId="5b22a544-948f-484e-a2ab-5ad8404ed70b" providerId="ADAL" clId="{FB3CBEC9-F5FC-4128-BF53-74F26FEB9144}" dt="2020-11-01T11:29:10.245" v="1926" actId="20577"/>
          <ac:spMkLst>
            <pc:docMk/>
            <pc:sldMk cId="657815558" sldId="257"/>
            <ac:spMk id="12" creationId="{65BC1627-2993-468A-B69B-BF84260D964B}"/>
          </ac:spMkLst>
        </pc:spChg>
      </pc:sldChg>
      <pc:sldChg chg="addSp delSp modSp add ord">
        <pc:chgData name="昌紀 高矢" userId="5b22a544-948f-484e-a2ab-5ad8404ed70b" providerId="ADAL" clId="{FB3CBEC9-F5FC-4128-BF53-74F26FEB9144}" dt="2020-11-01T13:52:44.789" v="7859" actId="20577"/>
        <pc:sldMkLst>
          <pc:docMk/>
          <pc:sldMk cId="133415082" sldId="258"/>
        </pc:sldMkLst>
        <pc:spChg chg="del">
          <ac:chgData name="昌紀 高矢" userId="5b22a544-948f-484e-a2ab-5ad8404ed70b" providerId="ADAL" clId="{FB3CBEC9-F5FC-4128-BF53-74F26FEB9144}" dt="2020-11-01T11:26:06.452" v="1642" actId="478"/>
          <ac:spMkLst>
            <pc:docMk/>
            <pc:sldMk cId="133415082" sldId="258"/>
            <ac:spMk id="2" creationId="{2AAD0268-5A6E-42FC-A57E-AAA489B1BA4D}"/>
          </ac:spMkLst>
        </pc:spChg>
        <pc:spChg chg="del">
          <ac:chgData name="昌紀 高矢" userId="5b22a544-948f-484e-a2ab-5ad8404ed70b" providerId="ADAL" clId="{FB3CBEC9-F5FC-4128-BF53-74F26FEB9144}" dt="2020-11-01T11:26:13.181" v="1643" actId="478"/>
          <ac:spMkLst>
            <pc:docMk/>
            <pc:sldMk cId="133415082" sldId="258"/>
            <ac:spMk id="3" creationId="{74A2483D-EF8B-4242-9DBC-1E56E20F5C0F}"/>
          </ac:spMkLst>
        </pc:spChg>
        <pc:spChg chg="add mod">
          <ac:chgData name="昌紀 高矢" userId="5b22a544-948f-484e-a2ab-5ad8404ed70b" providerId="ADAL" clId="{FB3CBEC9-F5FC-4128-BF53-74F26FEB9144}" dt="2020-11-01T13:52:44.789" v="7859" actId="20577"/>
          <ac:spMkLst>
            <pc:docMk/>
            <pc:sldMk cId="133415082" sldId="258"/>
            <ac:spMk id="4" creationId="{204F46F0-79A3-44AC-B91C-E3BFC2A0FFD6}"/>
          </ac:spMkLst>
        </pc:spChg>
        <pc:spChg chg="add del mod">
          <ac:chgData name="昌紀 高矢" userId="5b22a544-948f-484e-a2ab-5ad8404ed70b" providerId="ADAL" clId="{FB3CBEC9-F5FC-4128-BF53-74F26FEB9144}" dt="2020-11-01T11:28:50.766" v="1921"/>
          <ac:spMkLst>
            <pc:docMk/>
            <pc:sldMk cId="133415082" sldId="258"/>
            <ac:spMk id="5" creationId="{432124A3-FEED-4414-A56C-485765F5B9A7}"/>
          </ac:spMkLst>
        </pc:spChg>
        <pc:spChg chg="add mod">
          <ac:chgData name="昌紀 高矢" userId="5b22a544-948f-484e-a2ab-5ad8404ed70b" providerId="ADAL" clId="{FB3CBEC9-F5FC-4128-BF53-74F26FEB9144}" dt="2020-11-01T11:52:57.453" v="3287" actId="208"/>
          <ac:spMkLst>
            <pc:docMk/>
            <pc:sldMk cId="133415082" sldId="258"/>
            <ac:spMk id="6" creationId="{652EA999-DFA9-4D76-BC50-27BA86FF1C16}"/>
          </ac:spMkLst>
        </pc:spChg>
        <pc:spChg chg="add del mod">
          <ac:chgData name="昌紀 高矢" userId="5b22a544-948f-484e-a2ab-5ad8404ed70b" providerId="ADAL" clId="{FB3CBEC9-F5FC-4128-BF53-74F26FEB9144}" dt="2020-11-01T11:34:32.328" v="2347" actId="478"/>
          <ac:spMkLst>
            <pc:docMk/>
            <pc:sldMk cId="133415082" sldId="258"/>
            <ac:spMk id="7" creationId="{B5421A85-777D-43D2-BB13-7C828437A1B4}"/>
          </ac:spMkLst>
        </pc:spChg>
      </pc:sldChg>
      <pc:sldChg chg="addSp delSp modSp add ord">
        <pc:chgData name="昌紀 高矢" userId="5b22a544-948f-484e-a2ab-5ad8404ed70b" providerId="ADAL" clId="{FB3CBEC9-F5FC-4128-BF53-74F26FEB9144}" dt="2020-11-01T13:52:40.503" v="7858"/>
        <pc:sldMkLst>
          <pc:docMk/>
          <pc:sldMk cId="1780614709" sldId="259"/>
        </pc:sldMkLst>
        <pc:spChg chg="del">
          <ac:chgData name="昌紀 高矢" userId="5b22a544-948f-484e-a2ab-5ad8404ed70b" providerId="ADAL" clId="{FB3CBEC9-F5FC-4128-BF53-74F26FEB9144}" dt="2020-11-01T11:35:06.694" v="2354" actId="478"/>
          <ac:spMkLst>
            <pc:docMk/>
            <pc:sldMk cId="1780614709" sldId="259"/>
            <ac:spMk id="2" creationId="{448B30D0-0376-487A-A4A0-7AAFE6D23F34}"/>
          </ac:spMkLst>
        </pc:spChg>
        <pc:spChg chg="del">
          <ac:chgData name="昌紀 高矢" userId="5b22a544-948f-484e-a2ab-5ad8404ed70b" providerId="ADAL" clId="{FB3CBEC9-F5FC-4128-BF53-74F26FEB9144}" dt="2020-11-01T11:35:09.325" v="2355" actId="478"/>
          <ac:spMkLst>
            <pc:docMk/>
            <pc:sldMk cId="1780614709" sldId="259"/>
            <ac:spMk id="3" creationId="{6F298E91-F182-46DE-B42C-C4E5F2F32119}"/>
          </ac:spMkLst>
        </pc:spChg>
        <pc:spChg chg="add mod">
          <ac:chgData name="昌紀 高矢" userId="5b22a544-948f-484e-a2ab-5ad8404ed70b" providerId="ADAL" clId="{FB3CBEC9-F5FC-4128-BF53-74F26FEB9144}" dt="2020-11-01T13:52:40.503" v="7858"/>
          <ac:spMkLst>
            <pc:docMk/>
            <pc:sldMk cId="1780614709" sldId="259"/>
            <ac:spMk id="4" creationId="{F2EA938D-0CF9-4166-9C86-89D6C37977A7}"/>
          </ac:spMkLst>
        </pc:spChg>
        <pc:spChg chg="add mod">
          <ac:chgData name="昌紀 高矢" userId="5b22a544-948f-484e-a2ab-5ad8404ed70b" providerId="ADAL" clId="{FB3CBEC9-F5FC-4128-BF53-74F26FEB9144}" dt="2020-11-01T11:36:50.857" v="2609" actId="208"/>
          <ac:spMkLst>
            <pc:docMk/>
            <pc:sldMk cId="1780614709" sldId="259"/>
            <ac:spMk id="5" creationId="{61257FF2-2711-42C2-829B-528AF1FA65D3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1:52:44.400" v="3284" actId="207"/>
        <pc:sldMkLst>
          <pc:docMk/>
          <pc:sldMk cId="1837457144" sldId="260"/>
        </pc:sldMkLst>
        <pc:spChg chg="del">
          <ac:chgData name="昌紀 高矢" userId="5b22a544-948f-484e-a2ab-5ad8404ed70b" providerId="ADAL" clId="{FB3CBEC9-F5FC-4128-BF53-74F26FEB9144}" dt="2020-11-01T11:37:02.596" v="2611" actId="478"/>
          <ac:spMkLst>
            <pc:docMk/>
            <pc:sldMk cId="1837457144" sldId="260"/>
            <ac:spMk id="2" creationId="{3CCD9F58-610D-417F-9CFF-B334033344E7}"/>
          </ac:spMkLst>
        </pc:spChg>
        <pc:spChg chg="del">
          <ac:chgData name="昌紀 高矢" userId="5b22a544-948f-484e-a2ab-5ad8404ed70b" providerId="ADAL" clId="{FB3CBEC9-F5FC-4128-BF53-74F26FEB9144}" dt="2020-11-01T11:37:02.596" v="2611" actId="478"/>
          <ac:spMkLst>
            <pc:docMk/>
            <pc:sldMk cId="1837457144" sldId="260"/>
            <ac:spMk id="3" creationId="{41410039-6081-4674-8208-2019E55F3E9D}"/>
          </ac:spMkLst>
        </pc:spChg>
        <pc:spChg chg="add mod">
          <ac:chgData name="昌紀 高矢" userId="5b22a544-948f-484e-a2ab-5ad8404ed70b" providerId="ADAL" clId="{FB3CBEC9-F5FC-4128-BF53-74F26FEB9144}" dt="2020-11-01T11:49:52.442" v="2961" actId="14100"/>
          <ac:spMkLst>
            <pc:docMk/>
            <pc:sldMk cId="1837457144" sldId="260"/>
            <ac:spMk id="4" creationId="{4F5DFD47-196C-4895-A9F0-62CD6B47AD66}"/>
          </ac:spMkLst>
        </pc:spChg>
        <pc:spChg chg="add mod">
          <ac:chgData name="昌紀 高矢" userId="5b22a544-948f-484e-a2ab-5ad8404ed70b" providerId="ADAL" clId="{FB3CBEC9-F5FC-4128-BF53-74F26FEB9144}" dt="2020-11-01T11:52:44.400" v="3284" actId="207"/>
          <ac:spMkLst>
            <pc:docMk/>
            <pc:sldMk cId="1837457144" sldId="260"/>
            <ac:spMk id="5" creationId="{8D99A1D6-77EC-4468-A4F0-F7565D135A81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2:06:31.884" v="4657"/>
        <pc:sldMkLst>
          <pc:docMk/>
          <pc:sldMk cId="4204791586" sldId="261"/>
        </pc:sldMkLst>
        <pc:spChg chg="del mod">
          <ac:chgData name="昌紀 高矢" userId="5b22a544-948f-484e-a2ab-5ad8404ed70b" providerId="ADAL" clId="{FB3CBEC9-F5FC-4128-BF53-74F26FEB9144}" dt="2020-11-01T11:55:24.396" v="3290" actId="478"/>
          <ac:spMkLst>
            <pc:docMk/>
            <pc:sldMk cId="4204791586" sldId="261"/>
            <ac:spMk id="2" creationId="{BA9D40BF-E5FE-41CA-9C1A-D3B63BD0C214}"/>
          </ac:spMkLst>
        </pc:spChg>
        <pc:spChg chg="del">
          <ac:chgData name="昌紀 高矢" userId="5b22a544-948f-484e-a2ab-5ad8404ed70b" providerId="ADAL" clId="{FB3CBEC9-F5FC-4128-BF53-74F26FEB9144}" dt="2020-11-01T11:55:27.804" v="3291" actId="478"/>
          <ac:spMkLst>
            <pc:docMk/>
            <pc:sldMk cId="4204791586" sldId="261"/>
            <ac:spMk id="3" creationId="{6C95B61B-6767-42FC-B249-CA0E99CB27BD}"/>
          </ac:spMkLst>
        </pc:spChg>
        <pc:spChg chg="add mod">
          <ac:chgData name="昌紀 高矢" userId="5b22a544-948f-484e-a2ab-5ad8404ed70b" providerId="ADAL" clId="{FB3CBEC9-F5FC-4128-BF53-74F26FEB9144}" dt="2020-11-01T11:55:49.531" v="3320" actId="1076"/>
          <ac:spMkLst>
            <pc:docMk/>
            <pc:sldMk cId="4204791586" sldId="261"/>
            <ac:spMk id="4" creationId="{1065E612-DAF3-4E33-843B-BEF2D2FC3427}"/>
          </ac:spMkLst>
        </pc:spChg>
        <pc:spChg chg="add mod">
          <ac:chgData name="昌紀 高矢" userId="5b22a544-948f-484e-a2ab-5ad8404ed70b" providerId="ADAL" clId="{FB3CBEC9-F5FC-4128-BF53-74F26FEB9144}" dt="2020-11-01T11:56:45.109" v="3392" actId="14100"/>
          <ac:spMkLst>
            <pc:docMk/>
            <pc:sldMk cId="4204791586" sldId="261"/>
            <ac:spMk id="5" creationId="{06AD2B8B-9553-4FDC-97A5-ABB7E7052C5C}"/>
          </ac:spMkLst>
        </pc:spChg>
        <pc:spChg chg="add mod">
          <ac:chgData name="昌紀 高矢" userId="5b22a544-948f-484e-a2ab-5ad8404ed70b" providerId="ADAL" clId="{FB3CBEC9-F5FC-4128-BF53-74F26FEB9144}" dt="2020-11-01T12:05:28.504" v="4471" actId="1076"/>
          <ac:spMkLst>
            <pc:docMk/>
            <pc:sldMk cId="4204791586" sldId="261"/>
            <ac:spMk id="6" creationId="{53526CBD-FC56-4C21-B7B9-4FFF185844EF}"/>
          </ac:spMkLst>
        </pc:spChg>
        <pc:spChg chg="add mod">
          <ac:chgData name="昌紀 高矢" userId="5b22a544-948f-484e-a2ab-5ad8404ed70b" providerId="ADAL" clId="{FB3CBEC9-F5FC-4128-BF53-74F26FEB9144}" dt="2020-11-01T12:05:31.217" v="4472" actId="1076"/>
          <ac:spMkLst>
            <pc:docMk/>
            <pc:sldMk cId="4204791586" sldId="261"/>
            <ac:spMk id="7" creationId="{4908B6C0-F047-471A-981D-E08B056F1A37}"/>
          </ac:spMkLst>
        </pc:spChg>
        <pc:spChg chg="add mod">
          <ac:chgData name="昌紀 高矢" userId="5b22a544-948f-484e-a2ab-5ad8404ed70b" providerId="ADAL" clId="{FB3CBEC9-F5FC-4128-BF53-74F26FEB9144}" dt="2020-11-01T12:05:34.793" v="4473" actId="1076"/>
          <ac:spMkLst>
            <pc:docMk/>
            <pc:sldMk cId="4204791586" sldId="261"/>
            <ac:spMk id="8" creationId="{4DBA81C5-18F4-4777-88FE-7761D49CD3CD}"/>
          </ac:spMkLst>
        </pc:spChg>
        <pc:spChg chg="add mod">
          <ac:chgData name="昌紀 高矢" userId="5b22a544-948f-484e-a2ab-5ad8404ed70b" providerId="ADAL" clId="{FB3CBEC9-F5FC-4128-BF53-74F26FEB9144}" dt="2020-11-01T12:06:31.884" v="4657"/>
          <ac:spMkLst>
            <pc:docMk/>
            <pc:sldMk cId="4204791586" sldId="261"/>
            <ac:spMk id="9" creationId="{2B122C50-DCD9-4616-8EA1-68E25151386E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2:50:38.470" v="5873" actId="1076"/>
        <pc:sldMkLst>
          <pc:docMk/>
          <pc:sldMk cId="3104801975" sldId="262"/>
        </pc:sldMkLst>
        <pc:spChg chg="del">
          <ac:chgData name="昌紀 高矢" userId="5b22a544-948f-484e-a2ab-5ad8404ed70b" providerId="ADAL" clId="{FB3CBEC9-F5FC-4128-BF53-74F26FEB9144}" dt="2020-11-01T12:07:19.444" v="4659" actId="478"/>
          <ac:spMkLst>
            <pc:docMk/>
            <pc:sldMk cId="3104801975" sldId="262"/>
            <ac:spMk id="2" creationId="{74233FAB-3A74-47FB-88DB-C74879059D58}"/>
          </ac:spMkLst>
        </pc:spChg>
        <pc:spChg chg="del">
          <ac:chgData name="昌紀 高矢" userId="5b22a544-948f-484e-a2ab-5ad8404ed70b" providerId="ADAL" clId="{FB3CBEC9-F5FC-4128-BF53-74F26FEB9144}" dt="2020-11-01T12:07:22.427" v="4660" actId="478"/>
          <ac:spMkLst>
            <pc:docMk/>
            <pc:sldMk cId="3104801975" sldId="262"/>
            <ac:spMk id="3" creationId="{7FF3B549-C1B4-49FD-9E38-DFC0837E8275}"/>
          </ac:spMkLst>
        </pc:spChg>
        <pc:spChg chg="add mod">
          <ac:chgData name="昌紀 高矢" userId="5b22a544-948f-484e-a2ab-5ad8404ed70b" providerId="ADAL" clId="{FB3CBEC9-F5FC-4128-BF53-74F26FEB9144}" dt="2020-11-01T12:11:30.913" v="4706" actId="404"/>
          <ac:spMkLst>
            <pc:docMk/>
            <pc:sldMk cId="3104801975" sldId="262"/>
            <ac:spMk id="4" creationId="{C0F71C63-3079-457E-ADD7-8620C2BA439E}"/>
          </ac:spMkLst>
        </pc:spChg>
        <pc:spChg chg="add mod">
          <ac:chgData name="昌紀 高矢" userId="5b22a544-948f-484e-a2ab-5ad8404ed70b" providerId="ADAL" clId="{FB3CBEC9-F5FC-4128-BF53-74F26FEB9144}" dt="2020-11-01T12:50:38.470" v="5873" actId="1076"/>
          <ac:spMkLst>
            <pc:docMk/>
            <pc:sldMk cId="3104801975" sldId="262"/>
            <ac:spMk id="5" creationId="{82A14C3F-4808-483C-B893-6C55F5556BC1}"/>
          </ac:spMkLst>
        </pc:spChg>
        <pc:spChg chg="add mod">
          <ac:chgData name="昌紀 高矢" userId="5b22a544-948f-484e-a2ab-5ad8404ed70b" providerId="ADAL" clId="{FB3CBEC9-F5FC-4128-BF53-74F26FEB9144}" dt="2020-11-01T12:50:28.905" v="5871" actId="1076"/>
          <ac:spMkLst>
            <pc:docMk/>
            <pc:sldMk cId="3104801975" sldId="262"/>
            <ac:spMk id="6" creationId="{79FA1BBF-C576-44D2-929D-9157DDCAD4E7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3:10:26.107" v="6126" actId="1076"/>
        <pc:sldMkLst>
          <pc:docMk/>
          <pc:sldMk cId="473600026" sldId="263"/>
        </pc:sldMkLst>
        <pc:spChg chg="del">
          <ac:chgData name="昌紀 高矢" userId="5b22a544-948f-484e-a2ab-5ad8404ed70b" providerId="ADAL" clId="{FB3CBEC9-F5FC-4128-BF53-74F26FEB9144}" dt="2020-11-01T13:00:16.638" v="5875" actId="478"/>
          <ac:spMkLst>
            <pc:docMk/>
            <pc:sldMk cId="473600026" sldId="263"/>
            <ac:spMk id="2" creationId="{2E7A38F2-0D86-46FA-9309-EC5073841423}"/>
          </ac:spMkLst>
        </pc:spChg>
        <pc:spChg chg="del">
          <ac:chgData name="昌紀 高矢" userId="5b22a544-948f-484e-a2ab-5ad8404ed70b" providerId="ADAL" clId="{FB3CBEC9-F5FC-4128-BF53-74F26FEB9144}" dt="2020-11-01T13:00:16.638" v="5875" actId="478"/>
          <ac:spMkLst>
            <pc:docMk/>
            <pc:sldMk cId="473600026" sldId="263"/>
            <ac:spMk id="3" creationId="{54AE618B-64A9-4238-83BF-271B210D7E0C}"/>
          </ac:spMkLst>
        </pc:spChg>
        <pc:spChg chg="add mod">
          <ac:chgData name="昌紀 高矢" userId="5b22a544-948f-484e-a2ab-5ad8404ed70b" providerId="ADAL" clId="{FB3CBEC9-F5FC-4128-BF53-74F26FEB9144}" dt="2020-11-01T13:00:32.288" v="5894" actId="1076"/>
          <ac:spMkLst>
            <pc:docMk/>
            <pc:sldMk cId="473600026" sldId="263"/>
            <ac:spMk id="4" creationId="{79CC422F-C88F-44D2-8D64-389E90924BA1}"/>
          </ac:spMkLst>
        </pc:spChg>
        <pc:spChg chg="add mod">
          <ac:chgData name="昌紀 高矢" userId="5b22a544-948f-484e-a2ab-5ad8404ed70b" providerId="ADAL" clId="{FB3CBEC9-F5FC-4128-BF53-74F26FEB9144}" dt="2020-11-01T13:01:00.668" v="5946" actId="1076"/>
          <ac:spMkLst>
            <pc:docMk/>
            <pc:sldMk cId="473600026" sldId="263"/>
            <ac:spMk id="5" creationId="{DA760324-BABE-47AA-8919-0C5C10907A36}"/>
          </ac:spMkLst>
        </pc:spChg>
        <pc:spChg chg="add del mod">
          <ac:chgData name="昌紀 高矢" userId="5b22a544-948f-484e-a2ab-5ad8404ed70b" providerId="ADAL" clId="{FB3CBEC9-F5FC-4128-BF53-74F26FEB9144}" dt="2020-11-01T13:01:19.705" v="5948" actId="478"/>
          <ac:spMkLst>
            <pc:docMk/>
            <pc:sldMk cId="473600026" sldId="263"/>
            <ac:spMk id="6" creationId="{2EC37B4A-F0FF-45BA-8200-E678DF0BD2F4}"/>
          </ac:spMkLst>
        </pc:spChg>
        <pc:spChg chg="add mod">
          <ac:chgData name="昌紀 高矢" userId="5b22a544-948f-484e-a2ab-5ad8404ed70b" providerId="ADAL" clId="{FB3CBEC9-F5FC-4128-BF53-74F26FEB9144}" dt="2020-11-01T13:06:54.423" v="5973" actId="14100"/>
          <ac:spMkLst>
            <pc:docMk/>
            <pc:sldMk cId="473600026" sldId="263"/>
            <ac:spMk id="28" creationId="{311A4D37-CBC1-4824-95B2-DE66095ADC63}"/>
          </ac:spMkLst>
        </pc:spChg>
        <pc:spChg chg="add mod">
          <ac:chgData name="昌紀 高矢" userId="5b22a544-948f-484e-a2ab-5ad8404ed70b" providerId="ADAL" clId="{FB3CBEC9-F5FC-4128-BF53-74F26FEB9144}" dt="2020-11-01T13:07:26.170" v="6000" actId="1076"/>
          <ac:spMkLst>
            <pc:docMk/>
            <pc:sldMk cId="473600026" sldId="263"/>
            <ac:spMk id="31" creationId="{31A9D281-481C-4130-AF3B-8ED91CBF4BA3}"/>
          </ac:spMkLst>
        </pc:spChg>
        <pc:spChg chg="add mod">
          <ac:chgData name="昌紀 高矢" userId="5b22a544-948f-484e-a2ab-5ad8404ed70b" providerId="ADAL" clId="{FB3CBEC9-F5FC-4128-BF53-74F26FEB9144}" dt="2020-11-01T13:08:54.956" v="6094" actId="1076"/>
          <ac:spMkLst>
            <pc:docMk/>
            <pc:sldMk cId="473600026" sldId="263"/>
            <ac:spMk id="34" creationId="{2EF54FF8-175F-49C7-8F1D-03C9A9423F5A}"/>
          </ac:spMkLst>
        </pc:spChg>
        <pc:spChg chg="add mod">
          <ac:chgData name="昌紀 高矢" userId="5b22a544-948f-484e-a2ab-5ad8404ed70b" providerId="ADAL" clId="{FB3CBEC9-F5FC-4128-BF53-74F26FEB9144}" dt="2020-11-01T13:10:26.107" v="6126" actId="1076"/>
          <ac:spMkLst>
            <pc:docMk/>
            <pc:sldMk cId="473600026" sldId="263"/>
            <ac:spMk id="35" creationId="{5EB78BFC-7831-46C8-BC29-9D9ED7BC8984}"/>
          </ac:spMkLst>
        </pc:spChg>
        <pc:picChg chg="mod">
          <ac:chgData name="昌紀 高矢" userId="5b22a544-948f-484e-a2ab-5ad8404ed70b" providerId="ADAL" clId="{FB3CBEC9-F5FC-4128-BF53-74F26FEB9144}" dt="2020-11-01T13:04:18.212" v="5949" actId="1076"/>
          <ac:picMkLst>
            <pc:docMk/>
            <pc:sldMk cId="473600026" sldId="263"/>
            <ac:picMk id="7" creationId="{B09D2032-E632-4D83-8616-8DEF219215C9}"/>
          </ac:picMkLst>
        </pc:picChg>
        <pc:cxnChg chg="add mod">
          <ac:chgData name="昌紀 高矢" userId="5b22a544-948f-484e-a2ab-5ad8404ed70b" providerId="ADAL" clId="{FB3CBEC9-F5FC-4128-BF53-74F26FEB9144}" dt="2020-11-01T13:07:50.288" v="6001" actId="14100"/>
          <ac:cxnSpMkLst>
            <pc:docMk/>
            <pc:sldMk cId="473600026" sldId="263"/>
            <ac:cxnSpMk id="9" creationId="{4AA4E653-736C-4068-A0C5-873E6D28EE5E}"/>
          </ac:cxnSpMkLst>
        </pc:cxnChg>
        <pc:cxnChg chg="add mod">
          <ac:chgData name="昌紀 高矢" userId="5b22a544-948f-484e-a2ab-5ad8404ed70b" providerId="ADAL" clId="{FB3CBEC9-F5FC-4128-BF53-74F26FEB9144}" dt="2020-11-01T13:07:07.219" v="5975" actId="14100"/>
          <ac:cxnSpMkLst>
            <pc:docMk/>
            <pc:sldMk cId="473600026" sldId="263"/>
            <ac:cxnSpMk id="10" creationId="{23C6C5C9-320A-4871-A755-327110D32124}"/>
          </ac:cxnSpMkLst>
        </pc:cxnChg>
        <pc:cxnChg chg="add mod">
          <ac:chgData name="昌紀 高矢" userId="5b22a544-948f-484e-a2ab-5ad8404ed70b" providerId="ADAL" clId="{FB3CBEC9-F5FC-4128-BF53-74F26FEB9144}" dt="2020-11-01T13:08:01.687" v="6002" actId="14100"/>
          <ac:cxnSpMkLst>
            <pc:docMk/>
            <pc:sldMk cId="473600026" sldId="263"/>
            <ac:cxnSpMk id="12" creationId="{F78EA352-8BE8-4C99-AC6A-EC315723A388}"/>
          </ac:cxnSpMkLst>
        </pc:cxnChg>
        <pc:cxnChg chg="add del mod">
          <ac:chgData name="昌紀 高矢" userId="5b22a544-948f-484e-a2ab-5ad8404ed70b" providerId="ADAL" clId="{FB3CBEC9-F5FC-4128-BF53-74F26FEB9144}" dt="2020-11-01T13:05:22.080" v="5961" actId="478"/>
          <ac:cxnSpMkLst>
            <pc:docMk/>
            <pc:sldMk cId="473600026" sldId="263"/>
            <ac:cxnSpMk id="15" creationId="{AE398260-034D-4B5C-ACF4-F5783C4A5ACA}"/>
          </ac:cxnSpMkLst>
        </pc:cxnChg>
        <pc:cxnChg chg="add del mod">
          <ac:chgData name="昌紀 高矢" userId="5b22a544-948f-484e-a2ab-5ad8404ed70b" providerId="ADAL" clId="{FB3CBEC9-F5FC-4128-BF53-74F26FEB9144}" dt="2020-11-01T13:06:16.080" v="5970" actId="478"/>
          <ac:cxnSpMkLst>
            <pc:docMk/>
            <pc:sldMk cId="473600026" sldId="263"/>
            <ac:cxnSpMk id="20" creationId="{F2506303-07C6-4643-B52E-E599758BF6D3}"/>
          </ac:cxnSpMkLst>
        </pc:cxnChg>
      </pc:sldChg>
      <pc:sldChg chg="addSp delSp modSp add">
        <pc:chgData name="昌紀 高矢" userId="5b22a544-948f-484e-a2ab-5ad8404ed70b" providerId="ADAL" clId="{FB3CBEC9-F5FC-4128-BF53-74F26FEB9144}" dt="2020-11-01T13:33:41.319" v="6805" actId="20577"/>
        <pc:sldMkLst>
          <pc:docMk/>
          <pc:sldMk cId="2441347903" sldId="264"/>
        </pc:sldMkLst>
        <pc:spChg chg="mod">
          <ac:chgData name="昌紀 高矢" userId="5b22a544-948f-484e-a2ab-5ad8404ed70b" providerId="ADAL" clId="{FB3CBEC9-F5FC-4128-BF53-74F26FEB9144}" dt="2020-11-01T13:09:15.713" v="6112"/>
          <ac:spMkLst>
            <pc:docMk/>
            <pc:sldMk cId="2441347903" sldId="264"/>
            <ac:spMk id="4" creationId="{79CC422F-C88F-44D2-8D64-389E90924BA1}"/>
          </ac:spMkLst>
        </pc:spChg>
        <pc:spChg chg="mod">
          <ac:chgData name="昌紀 高矢" userId="5b22a544-948f-484e-a2ab-5ad8404ed70b" providerId="ADAL" clId="{FB3CBEC9-F5FC-4128-BF53-74F26FEB9144}" dt="2020-11-01T13:33:41.319" v="6805" actId="20577"/>
          <ac:spMkLst>
            <pc:docMk/>
            <pc:sldMk cId="2441347903" sldId="264"/>
            <ac:spMk id="5" creationId="{DA760324-BABE-47AA-8919-0C5C10907A36}"/>
          </ac:spMkLst>
        </pc:spChg>
        <pc:spChg chg="add mod">
          <ac:chgData name="昌紀 高矢" userId="5b22a544-948f-484e-a2ab-5ad8404ed70b" providerId="ADAL" clId="{FB3CBEC9-F5FC-4128-BF53-74F26FEB9144}" dt="2020-11-01T13:23:43.551" v="6158" actId="1076"/>
          <ac:spMkLst>
            <pc:docMk/>
            <pc:sldMk cId="2441347903" sldId="264"/>
            <ac:spMk id="6" creationId="{4E52EE40-6800-49BE-BA7C-F06E145680DE}"/>
          </ac:spMkLst>
        </pc:spChg>
        <pc:spChg chg="add mod">
          <ac:chgData name="昌紀 高矢" userId="5b22a544-948f-484e-a2ab-5ad8404ed70b" providerId="ADAL" clId="{FB3CBEC9-F5FC-4128-BF53-74F26FEB9144}" dt="2020-11-01T13:24:40.210" v="6186" actId="1076"/>
          <ac:spMkLst>
            <pc:docMk/>
            <pc:sldMk cId="2441347903" sldId="264"/>
            <ac:spMk id="14" creationId="{A39094C4-234F-4EEE-BC40-66D80F9B17BD}"/>
          </ac:spMkLst>
        </pc:spChg>
        <pc:spChg chg="add mod">
          <ac:chgData name="昌紀 高矢" userId="5b22a544-948f-484e-a2ab-5ad8404ed70b" providerId="ADAL" clId="{FB3CBEC9-F5FC-4128-BF53-74F26FEB9144}" dt="2020-11-01T13:26:42.478" v="6216" actId="14100"/>
          <ac:spMkLst>
            <pc:docMk/>
            <pc:sldMk cId="2441347903" sldId="264"/>
            <ac:spMk id="15" creationId="{F0AE88D1-B763-4C0B-8250-EA59962DBD55}"/>
          </ac:spMkLst>
        </pc:spChg>
        <pc:spChg chg="add del mod">
          <ac:chgData name="昌紀 高矢" userId="5b22a544-948f-484e-a2ab-5ad8404ed70b" providerId="ADAL" clId="{FB3CBEC9-F5FC-4128-BF53-74F26FEB9144}" dt="2020-11-01T13:27:35.703" v="6241" actId="478"/>
          <ac:spMkLst>
            <pc:docMk/>
            <pc:sldMk cId="2441347903" sldId="264"/>
            <ac:spMk id="19" creationId="{983FDCA4-79F9-451F-819C-C5EE54F95386}"/>
          </ac:spMkLst>
        </pc:spChg>
        <pc:spChg chg="del">
          <ac:chgData name="昌紀 高矢" userId="5b22a544-948f-484e-a2ab-5ad8404ed70b" providerId="ADAL" clId="{FB3CBEC9-F5FC-4128-BF53-74F26FEB9144}" dt="2020-11-01T13:23:08.808" v="6132" actId="478"/>
          <ac:spMkLst>
            <pc:docMk/>
            <pc:sldMk cId="2441347903" sldId="264"/>
            <ac:spMk id="28" creationId="{311A4D37-CBC1-4824-95B2-DE66095ADC63}"/>
          </ac:spMkLst>
        </pc:spChg>
        <pc:spChg chg="mod">
          <ac:chgData name="昌紀 高矢" userId="5b22a544-948f-484e-a2ab-5ad8404ed70b" providerId="ADAL" clId="{FB3CBEC9-F5FC-4128-BF53-74F26FEB9144}" dt="2020-11-01T13:23:22.659" v="6137" actId="1076"/>
          <ac:spMkLst>
            <pc:docMk/>
            <pc:sldMk cId="2441347903" sldId="264"/>
            <ac:spMk id="31" creationId="{31A9D281-481C-4130-AF3B-8ED91CBF4BA3}"/>
          </ac:spMkLst>
        </pc:spChg>
        <pc:spChg chg="mod">
          <ac:chgData name="昌紀 高矢" userId="5b22a544-948f-484e-a2ab-5ad8404ed70b" providerId="ADAL" clId="{FB3CBEC9-F5FC-4128-BF53-74F26FEB9144}" dt="2020-11-01T13:29:41.560" v="6552"/>
          <ac:spMkLst>
            <pc:docMk/>
            <pc:sldMk cId="2441347903" sldId="264"/>
            <ac:spMk id="34" creationId="{2EF54FF8-175F-49C7-8F1D-03C9A9423F5A}"/>
          </ac:spMkLst>
        </pc:spChg>
        <pc:picChg chg="del mod">
          <ac:chgData name="昌紀 高矢" userId="5b22a544-948f-484e-a2ab-5ad8404ed70b" providerId="ADAL" clId="{FB3CBEC9-F5FC-4128-BF53-74F26FEB9144}" dt="2020-11-01T13:22:54.583" v="6129" actId="478"/>
          <ac:picMkLst>
            <pc:docMk/>
            <pc:sldMk cId="2441347903" sldId="264"/>
            <ac:picMk id="2" creationId="{0C233715-F746-4680-9E13-824CC6791610}"/>
          </ac:picMkLst>
        </pc:picChg>
        <pc:picChg chg="mod">
          <ac:chgData name="昌紀 高矢" userId="5b22a544-948f-484e-a2ab-5ad8404ed70b" providerId="ADAL" clId="{FB3CBEC9-F5FC-4128-BF53-74F26FEB9144}" dt="2020-11-01T13:23:25.501" v="6138" actId="208"/>
          <ac:picMkLst>
            <pc:docMk/>
            <pc:sldMk cId="2441347903" sldId="264"/>
            <ac:picMk id="3" creationId="{080D75FB-265E-41AF-9DFF-3667073D47A6}"/>
          </ac:picMkLst>
        </pc:picChg>
        <pc:picChg chg="del">
          <ac:chgData name="昌紀 高矢" userId="5b22a544-948f-484e-a2ab-5ad8404ed70b" providerId="ADAL" clId="{FB3CBEC9-F5FC-4128-BF53-74F26FEB9144}" dt="2020-11-01T13:22:36.607" v="6128" actId="478"/>
          <ac:picMkLst>
            <pc:docMk/>
            <pc:sldMk cId="2441347903" sldId="264"/>
            <ac:picMk id="7" creationId="{B09D2032-E632-4D83-8616-8DEF219215C9}"/>
          </ac:picMkLst>
        </pc:picChg>
        <pc:cxnChg chg="del">
          <ac:chgData name="昌紀 高矢" userId="5b22a544-948f-484e-a2ab-5ad8404ed70b" providerId="ADAL" clId="{FB3CBEC9-F5FC-4128-BF53-74F26FEB9144}" dt="2020-11-01T13:23:13.719" v="6134" actId="478"/>
          <ac:cxnSpMkLst>
            <pc:docMk/>
            <pc:sldMk cId="2441347903" sldId="264"/>
            <ac:cxnSpMk id="9" creationId="{4AA4E653-736C-4068-A0C5-873E6D28EE5E}"/>
          </ac:cxnSpMkLst>
        </pc:cxnChg>
        <pc:cxnChg chg="del">
          <ac:chgData name="昌紀 高矢" userId="5b22a544-948f-484e-a2ab-5ad8404ed70b" providerId="ADAL" clId="{FB3CBEC9-F5FC-4128-BF53-74F26FEB9144}" dt="2020-11-01T13:23:12.140" v="6133" actId="478"/>
          <ac:cxnSpMkLst>
            <pc:docMk/>
            <pc:sldMk cId="2441347903" sldId="264"/>
            <ac:cxnSpMk id="10" creationId="{23C6C5C9-320A-4871-A755-327110D32124}"/>
          </ac:cxnSpMkLst>
        </pc:cxnChg>
        <pc:cxnChg chg="add mod">
          <ac:chgData name="昌紀 高矢" userId="5b22a544-948f-484e-a2ab-5ad8404ed70b" providerId="ADAL" clId="{FB3CBEC9-F5FC-4128-BF53-74F26FEB9144}" dt="2020-11-01T13:26:07.959" v="6211" actId="11529"/>
          <ac:cxnSpMkLst>
            <pc:docMk/>
            <pc:sldMk cId="2441347903" sldId="264"/>
            <ac:cxnSpMk id="11" creationId="{BFA26CAF-9185-46F2-9CB9-8FDCFE0C3422}"/>
          </ac:cxnSpMkLst>
        </pc:cxnChg>
        <pc:cxnChg chg="del">
          <ac:chgData name="昌紀 高矢" userId="5b22a544-948f-484e-a2ab-5ad8404ed70b" providerId="ADAL" clId="{FB3CBEC9-F5FC-4128-BF53-74F26FEB9144}" dt="2020-11-01T13:23:15.039" v="6135" actId="478"/>
          <ac:cxnSpMkLst>
            <pc:docMk/>
            <pc:sldMk cId="2441347903" sldId="264"/>
            <ac:cxnSpMk id="12" creationId="{F78EA352-8BE8-4C99-AC6A-EC315723A388}"/>
          </ac:cxnSpMkLst>
        </pc:cxnChg>
        <pc:cxnChg chg="add mod">
          <ac:chgData name="昌紀 高矢" userId="5b22a544-948f-484e-a2ab-5ad8404ed70b" providerId="ADAL" clId="{FB3CBEC9-F5FC-4128-BF53-74F26FEB9144}" dt="2020-11-01T13:26:26.468" v="6214" actId="14100"/>
          <ac:cxnSpMkLst>
            <pc:docMk/>
            <pc:sldMk cId="2441347903" sldId="264"/>
            <ac:cxnSpMk id="17" creationId="{E5B4D551-3600-4AF8-865E-B2BD0419F960}"/>
          </ac:cxnSpMkLst>
        </pc:cxnChg>
        <pc:cxnChg chg="add mod">
          <ac:chgData name="昌紀 高矢" userId="5b22a544-948f-484e-a2ab-5ad8404ed70b" providerId="ADAL" clId="{FB3CBEC9-F5FC-4128-BF53-74F26FEB9144}" dt="2020-11-01T13:26:54.703" v="6219" actId="14100"/>
          <ac:cxnSpMkLst>
            <pc:docMk/>
            <pc:sldMk cId="2441347903" sldId="264"/>
            <ac:cxnSpMk id="20" creationId="{63593563-E799-4EC1-8E0C-C80FB1F2B90E}"/>
          </ac:cxnSpMkLst>
        </pc:cxnChg>
      </pc:sldChg>
      <pc:sldChg chg="addSp modSp add">
        <pc:chgData name="昌紀 高矢" userId="5b22a544-948f-484e-a2ab-5ad8404ed70b" providerId="ADAL" clId="{FB3CBEC9-F5FC-4128-BF53-74F26FEB9144}" dt="2020-11-01T13:33:48.511" v="6807" actId="20577"/>
        <pc:sldMkLst>
          <pc:docMk/>
          <pc:sldMk cId="3728809778" sldId="265"/>
        </pc:sldMkLst>
        <pc:spChg chg="add mod">
          <ac:chgData name="昌紀 高矢" userId="5b22a544-948f-484e-a2ab-5ad8404ed70b" providerId="ADAL" clId="{FB3CBEC9-F5FC-4128-BF53-74F26FEB9144}" dt="2020-11-01T13:32:33.826" v="6694" actId="1076"/>
          <ac:spMkLst>
            <pc:docMk/>
            <pc:sldMk cId="3728809778" sldId="265"/>
            <ac:spMk id="2" creationId="{635055D6-8A83-4EF7-BD77-508DD1561C49}"/>
          </ac:spMkLst>
        </pc:spChg>
        <pc:spChg chg="mod">
          <ac:chgData name="昌紀 高矢" userId="5b22a544-948f-484e-a2ab-5ad8404ed70b" providerId="ADAL" clId="{FB3CBEC9-F5FC-4128-BF53-74F26FEB9144}" dt="2020-11-01T13:33:48.511" v="6807" actId="20577"/>
          <ac:spMkLst>
            <pc:docMk/>
            <pc:sldMk cId="3728809778" sldId="265"/>
            <ac:spMk id="5" creationId="{DA760324-BABE-47AA-8919-0C5C10907A36}"/>
          </ac:spMkLst>
        </pc:spChg>
        <pc:spChg chg="add mod">
          <ac:chgData name="昌紀 高矢" userId="5b22a544-948f-484e-a2ab-5ad8404ed70b" providerId="ADAL" clId="{FB3CBEC9-F5FC-4128-BF53-74F26FEB9144}" dt="2020-11-01T13:32:42.236" v="6695" actId="207"/>
          <ac:spMkLst>
            <pc:docMk/>
            <pc:sldMk cId="3728809778" sldId="265"/>
            <ac:spMk id="7" creationId="{39A5E00C-AAA6-49CD-A851-05B73474F83A}"/>
          </ac:spMkLst>
        </pc:spChg>
        <pc:spChg chg="add mod">
          <ac:chgData name="昌紀 高矢" userId="5b22a544-948f-484e-a2ab-5ad8404ed70b" providerId="ADAL" clId="{FB3CBEC9-F5FC-4128-BF53-74F26FEB9144}" dt="2020-11-01T13:32:42.236" v="6695" actId="207"/>
          <ac:spMkLst>
            <pc:docMk/>
            <pc:sldMk cId="3728809778" sldId="265"/>
            <ac:spMk id="8" creationId="{84FE2141-419E-40C3-BA4F-138BFB35B8A2}"/>
          </ac:spMkLst>
        </pc:spChg>
        <pc:spChg chg="mod">
          <ac:chgData name="昌紀 高矢" userId="5b22a544-948f-484e-a2ab-5ad8404ed70b" providerId="ADAL" clId="{FB3CBEC9-F5FC-4128-BF53-74F26FEB9144}" dt="2020-11-01T13:33:10.784" v="6798" actId="20577"/>
          <ac:spMkLst>
            <pc:docMk/>
            <pc:sldMk cId="3728809778" sldId="265"/>
            <ac:spMk id="34" creationId="{2EF54FF8-175F-49C7-8F1D-03C9A9423F5A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3:52:51.894" v="7860" actId="20577"/>
        <pc:sldMkLst>
          <pc:docMk/>
          <pc:sldMk cId="1748653911" sldId="266"/>
        </pc:sldMkLst>
        <pc:spChg chg="mod">
          <ac:chgData name="昌紀 高矢" userId="5b22a544-948f-484e-a2ab-5ad8404ed70b" providerId="ADAL" clId="{FB3CBEC9-F5FC-4128-BF53-74F26FEB9144}" dt="2020-11-01T13:35:30.140" v="6895" actId="207"/>
          <ac:spMkLst>
            <pc:docMk/>
            <pc:sldMk cId="1748653911" sldId="266"/>
            <ac:spMk id="2" creationId="{635055D6-8A83-4EF7-BD77-508DD1561C49}"/>
          </ac:spMkLst>
        </pc:spChg>
        <pc:spChg chg="mod">
          <ac:chgData name="昌紀 高矢" userId="5b22a544-948f-484e-a2ab-5ad8404ed70b" providerId="ADAL" clId="{FB3CBEC9-F5FC-4128-BF53-74F26FEB9144}" dt="2020-11-01T13:52:51.894" v="7860" actId="20577"/>
          <ac:spMkLst>
            <pc:docMk/>
            <pc:sldMk cId="1748653911" sldId="266"/>
            <ac:spMk id="4" creationId="{79CC422F-C88F-44D2-8D64-389E90924BA1}"/>
          </ac:spMkLst>
        </pc:spChg>
        <pc:spChg chg="mod">
          <ac:chgData name="昌紀 高矢" userId="5b22a544-948f-484e-a2ab-5ad8404ed70b" providerId="ADAL" clId="{FB3CBEC9-F5FC-4128-BF53-74F26FEB9144}" dt="2020-11-01T13:34:09.567" v="6828" actId="207"/>
          <ac:spMkLst>
            <pc:docMk/>
            <pc:sldMk cId="1748653911" sldId="266"/>
            <ac:spMk id="5" creationId="{DA760324-BABE-47AA-8919-0C5C10907A36}"/>
          </ac:spMkLst>
        </pc:spChg>
        <pc:spChg chg="del">
          <ac:chgData name="昌紀 高矢" userId="5b22a544-948f-484e-a2ab-5ad8404ed70b" providerId="ADAL" clId="{FB3CBEC9-F5FC-4128-BF53-74F26FEB9144}" dt="2020-11-01T13:34:58.647" v="6887" actId="478"/>
          <ac:spMkLst>
            <pc:docMk/>
            <pc:sldMk cId="1748653911" sldId="266"/>
            <ac:spMk id="7" creationId="{39A5E00C-AAA6-49CD-A851-05B73474F83A}"/>
          </ac:spMkLst>
        </pc:spChg>
        <pc:spChg chg="del">
          <ac:chgData name="昌紀 高矢" userId="5b22a544-948f-484e-a2ab-5ad8404ed70b" providerId="ADAL" clId="{FB3CBEC9-F5FC-4128-BF53-74F26FEB9144}" dt="2020-11-01T13:34:59.798" v="6888" actId="478"/>
          <ac:spMkLst>
            <pc:docMk/>
            <pc:sldMk cId="1748653911" sldId="266"/>
            <ac:spMk id="8" creationId="{84FE2141-419E-40C3-BA4F-138BFB35B8A2}"/>
          </ac:spMkLst>
        </pc:spChg>
        <pc:spChg chg="add mod">
          <ac:chgData name="昌紀 高矢" userId="5b22a544-948f-484e-a2ab-5ad8404ed70b" providerId="ADAL" clId="{FB3CBEC9-F5FC-4128-BF53-74F26FEB9144}" dt="2020-11-01T13:36:54.860" v="6941" actId="1076"/>
          <ac:spMkLst>
            <pc:docMk/>
            <pc:sldMk cId="1748653911" sldId="266"/>
            <ac:spMk id="9" creationId="{ADA94579-C136-42FD-8898-7645A8F82A8D}"/>
          </ac:spMkLst>
        </pc:spChg>
        <pc:spChg chg="add mod">
          <ac:chgData name="昌紀 高矢" userId="5b22a544-948f-484e-a2ab-5ad8404ed70b" providerId="ADAL" clId="{FB3CBEC9-F5FC-4128-BF53-74F26FEB9144}" dt="2020-11-01T13:37:38.794" v="7017" actId="1076"/>
          <ac:spMkLst>
            <pc:docMk/>
            <pc:sldMk cId="1748653911" sldId="266"/>
            <ac:spMk id="10" creationId="{E8BC72B7-7110-4E8A-B428-22D04EAA1302}"/>
          </ac:spMkLst>
        </pc:spChg>
        <pc:spChg chg="add mod">
          <ac:chgData name="昌紀 高矢" userId="5b22a544-948f-484e-a2ab-5ad8404ed70b" providerId="ADAL" clId="{FB3CBEC9-F5FC-4128-BF53-74F26FEB9144}" dt="2020-11-01T13:40:32.208" v="7292" actId="1076"/>
          <ac:spMkLst>
            <pc:docMk/>
            <pc:sldMk cId="1748653911" sldId="266"/>
            <ac:spMk id="12" creationId="{0868BFCD-6688-47BC-B908-843E9F73EA6B}"/>
          </ac:spMkLst>
        </pc:spChg>
        <pc:spChg chg="add mod">
          <ac:chgData name="昌紀 高矢" userId="5b22a544-948f-484e-a2ab-5ad8404ed70b" providerId="ADAL" clId="{FB3CBEC9-F5FC-4128-BF53-74F26FEB9144}" dt="2020-11-01T13:50:51.115" v="7850"/>
          <ac:spMkLst>
            <pc:docMk/>
            <pc:sldMk cId="1748653911" sldId="266"/>
            <ac:spMk id="13" creationId="{2DA03287-45B8-4DB5-B776-E637897423A0}"/>
          </ac:spMkLst>
        </pc:spChg>
        <pc:spChg chg="add mod">
          <ac:chgData name="昌紀 高矢" userId="5b22a544-948f-484e-a2ab-5ad8404ed70b" providerId="ADAL" clId="{FB3CBEC9-F5FC-4128-BF53-74F26FEB9144}" dt="2020-11-01T13:37:09.438" v="6943" actId="1076"/>
          <ac:spMkLst>
            <pc:docMk/>
            <pc:sldMk cId="1748653911" sldId="266"/>
            <ac:spMk id="18" creationId="{6A1916BE-E383-45F5-89BC-BA06BA24CD85}"/>
          </ac:spMkLst>
        </pc:spChg>
        <pc:spChg chg="mod">
          <ac:chgData name="昌紀 高矢" userId="5b22a544-948f-484e-a2ab-5ad8404ed70b" providerId="ADAL" clId="{FB3CBEC9-F5FC-4128-BF53-74F26FEB9144}" dt="2020-11-01T13:35:52.863" v="6917"/>
          <ac:spMkLst>
            <pc:docMk/>
            <pc:sldMk cId="1748653911" sldId="266"/>
            <ac:spMk id="34" creationId="{2EF54FF8-175F-49C7-8F1D-03C9A9423F5A}"/>
          </ac:spMkLst>
        </pc:spChg>
      </pc:sldChg>
      <pc:sldChg chg="addSp modSp add">
        <pc:chgData name="昌紀 高矢" userId="5b22a544-948f-484e-a2ab-5ad8404ed70b" providerId="ADAL" clId="{FB3CBEC9-F5FC-4128-BF53-74F26FEB9144}" dt="2020-11-01T13:39:06.168" v="7165"/>
        <pc:sldMkLst>
          <pc:docMk/>
          <pc:sldMk cId="1668933769" sldId="267"/>
        </pc:sldMkLst>
        <pc:spChg chg="mod">
          <ac:chgData name="昌紀 高矢" userId="5b22a544-948f-484e-a2ab-5ad8404ed70b" providerId="ADAL" clId="{FB3CBEC9-F5FC-4128-BF53-74F26FEB9144}" dt="2020-11-01T13:38:27.956" v="7058" actId="122"/>
          <ac:spMkLst>
            <pc:docMk/>
            <pc:sldMk cId="1668933769" sldId="267"/>
            <ac:spMk id="2" creationId="{635055D6-8A83-4EF7-BD77-508DD1561C49}"/>
          </ac:spMkLst>
        </pc:spChg>
        <pc:spChg chg="add mod">
          <ac:chgData name="昌紀 高矢" userId="5b22a544-948f-484e-a2ab-5ad8404ed70b" providerId="ADAL" clId="{FB3CBEC9-F5FC-4128-BF53-74F26FEB9144}" dt="2020-11-01T13:38:56.788" v="7147" actId="1076"/>
          <ac:spMkLst>
            <pc:docMk/>
            <pc:sldMk cId="1668933769" sldId="267"/>
            <ac:spMk id="16" creationId="{668D4425-0AF2-4254-B050-D01968087BAF}"/>
          </ac:spMkLst>
        </pc:spChg>
        <pc:spChg chg="add">
          <ac:chgData name="昌紀 高矢" userId="5b22a544-948f-484e-a2ab-5ad8404ed70b" providerId="ADAL" clId="{FB3CBEC9-F5FC-4128-BF53-74F26FEB9144}" dt="2020-11-01T13:38:04.227" v="7018"/>
          <ac:spMkLst>
            <pc:docMk/>
            <pc:sldMk cId="1668933769" sldId="267"/>
            <ac:spMk id="18" creationId="{FBF1F42A-B7A4-43A7-A33F-78E074061293}"/>
          </ac:spMkLst>
        </pc:spChg>
        <pc:spChg chg="add mod">
          <ac:chgData name="昌紀 高矢" userId="5b22a544-948f-484e-a2ab-5ad8404ed70b" providerId="ADAL" clId="{FB3CBEC9-F5FC-4128-BF53-74F26FEB9144}" dt="2020-11-01T13:39:06.168" v="7165"/>
          <ac:spMkLst>
            <pc:docMk/>
            <pc:sldMk cId="1668933769" sldId="267"/>
            <ac:spMk id="19" creationId="{8D393460-D02E-4C7C-86DF-F9EEBFFD6D0A}"/>
          </ac:spMkLst>
        </pc:spChg>
        <pc:spChg chg="add mod">
          <ac:chgData name="昌紀 高矢" userId="5b22a544-948f-484e-a2ab-5ad8404ed70b" providerId="ADAL" clId="{FB3CBEC9-F5FC-4128-BF53-74F26FEB9144}" dt="2020-11-01T13:38:41.623" v="7138" actId="1038"/>
          <ac:spMkLst>
            <pc:docMk/>
            <pc:sldMk cId="1668933769" sldId="267"/>
            <ac:spMk id="21" creationId="{8CBBBF92-6DF0-4DAF-8297-F223F2D5DC18}"/>
          </ac:spMkLst>
        </pc:spChg>
      </pc:sldChg>
      <pc:sldChg chg="addSp delSp modSp add">
        <pc:chgData name="昌紀 高矢" userId="5b22a544-948f-484e-a2ab-5ad8404ed70b" providerId="ADAL" clId="{FB3CBEC9-F5FC-4128-BF53-74F26FEB9144}" dt="2020-11-01T13:45:36.074" v="7476" actId="14100"/>
        <pc:sldMkLst>
          <pc:docMk/>
          <pc:sldMk cId="1437591266" sldId="268"/>
        </pc:sldMkLst>
        <pc:spChg chg="mod">
          <ac:chgData name="昌紀 高矢" userId="5b22a544-948f-484e-a2ab-5ad8404ed70b" providerId="ADAL" clId="{FB3CBEC9-F5FC-4128-BF53-74F26FEB9144}" dt="2020-11-01T13:43:11.856" v="7329" actId="1076"/>
          <ac:spMkLst>
            <pc:docMk/>
            <pc:sldMk cId="1437591266" sldId="268"/>
            <ac:spMk id="2" creationId="{635055D6-8A83-4EF7-BD77-508DD1561C49}"/>
          </ac:spMkLst>
        </pc:spChg>
        <pc:spChg chg="del">
          <ac:chgData name="昌紀 高矢" userId="5b22a544-948f-484e-a2ab-5ad8404ed70b" providerId="ADAL" clId="{FB3CBEC9-F5FC-4128-BF53-74F26FEB9144}" dt="2020-11-01T13:41:01.959" v="7296" actId="478"/>
          <ac:spMkLst>
            <pc:docMk/>
            <pc:sldMk cId="1437591266" sldId="268"/>
            <ac:spMk id="15" creationId="{F0AE88D1-B763-4C0B-8250-EA59962DBD55}"/>
          </ac:spMkLst>
        </pc:spChg>
        <pc:spChg chg="mod">
          <ac:chgData name="昌紀 高矢" userId="5b22a544-948f-484e-a2ab-5ad8404ed70b" providerId="ADAL" clId="{FB3CBEC9-F5FC-4128-BF53-74F26FEB9144}" dt="2020-11-01T13:44:18.861" v="7349" actId="20577"/>
          <ac:spMkLst>
            <pc:docMk/>
            <pc:sldMk cId="1437591266" sldId="268"/>
            <ac:spMk id="16" creationId="{668D4425-0AF2-4254-B050-D01968087BAF}"/>
          </ac:spMkLst>
        </pc:spChg>
        <pc:spChg chg="del">
          <ac:chgData name="昌紀 高矢" userId="5b22a544-948f-484e-a2ab-5ad8404ed70b" providerId="ADAL" clId="{FB3CBEC9-F5FC-4128-BF53-74F26FEB9144}" dt="2020-11-01T13:43:37.038" v="7344" actId="478"/>
          <ac:spMkLst>
            <pc:docMk/>
            <pc:sldMk cId="1437591266" sldId="268"/>
            <ac:spMk id="18" creationId="{FBF1F42A-B7A4-43A7-A33F-78E074061293}"/>
          </ac:spMkLst>
        </pc:spChg>
        <pc:spChg chg="mod">
          <ac:chgData name="昌紀 高矢" userId="5b22a544-948f-484e-a2ab-5ad8404ed70b" providerId="ADAL" clId="{FB3CBEC9-F5FC-4128-BF53-74F26FEB9144}" dt="2020-11-01T13:45:08.743" v="7458" actId="1076"/>
          <ac:spMkLst>
            <pc:docMk/>
            <pc:sldMk cId="1437591266" sldId="268"/>
            <ac:spMk id="19" creationId="{8D393460-D02E-4C7C-86DF-F9EEBFFD6D0A}"/>
          </ac:spMkLst>
        </pc:spChg>
        <pc:spChg chg="mod">
          <ac:chgData name="昌紀 高矢" userId="5b22a544-948f-484e-a2ab-5ad8404ed70b" providerId="ADAL" clId="{FB3CBEC9-F5FC-4128-BF53-74F26FEB9144}" dt="2020-11-01T13:43:25.318" v="7343" actId="1038"/>
          <ac:spMkLst>
            <pc:docMk/>
            <pc:sldMk cId="1437591266" sldId="268"/>
            <ac:spMk id="21" creationId="{8CBBBF92-6DF0-4DAF-8297-F223F2D5DC18}"/>
          </ac:spMkLst>
        </pc:spChg>
        <pc:spChg chg="add mod">
          <ac:chgData name="昌紀 高矢" userId="5b22a544-948f-484e-a2ab-5ad8404ed70b" providerId="ADAL" clId="{FB3CBEC9-F5FC-4128-BF53-74F26FEB9144}" dt="2020-11-01T13:40:57.656" v="7295" actId="1076"/>
          <ac:spMkLst>
            <pc:docMk/>
            <pc:sldMk cId="1437591266" sldId="268"/>
            <ac:spMk id="22" creationId="{45129E49-6C3B-4967-A46B-2BBC4774B65D}"/>
          </ac:spMkLst>
        </pc:spChg>
        <pc:spChg chg="add del">
          <ac:chgData name="昌紀 高矢" userId="5b22a544-948f-484e-a2ab-5ad8404ed70b" providerId="ADAL" clId="{FB3CBEC9-F5FC-4128-BF53-74F26FEB9144}" dt="2020-11-01T13:41:25.174" v="7300"/>
          <ac:spMkLst>
            <pc:docMk/>
            <pc:sldMk cId="1437591266" sldId="268"/>
            <ac:spMk id="23" creationId="{E4660D8E-EAEE-469F-A26C-55AD7BCBF836}"/>
          </ac:spMkLst>
        </pc:spChg>
        <pc:spChg chg="add mod">
          <ac:chgData name="昌紀 高矢" userId="5b22a544-948f-484e-a2ab-5ad8404ed70b" providerId="ADAL" clId="{FB3CBEC9-F5FC-4128-BF53-74F26FEB9144}" dt="2020-11-01T13:45:32.569" v="7475" actId="1076"/>
          <ac:spMkLst>
            <pc:docMk/>
            <pc:sldMk cId="1437591266" sldId="268"/>
            <ac:spMk id="24" creationId="{F92B1E8F-80B2-4864-99BE-6E1B399178DC}"/>
          </ac:spMkLst>
        </pc:spChg>
        <pc:spChg chg="add del">
          <ac:chgData name="昌紀 高矢" userId="5b22a544-948f-484e-a2ab-5ad8404ed70b" providerId="ADAL" clId="{FB3CBEC9-F5FC-4128-BF53-74F26FEB9144}" dt="2020-11-01T13:42:20.024" v="7319"/>
          <ac:spMkLst>
            <pc:docMk/>
            <pc:sldMk cId="1437591266" sldId="268"/>
            <ac:spMk id="26" creationId="{C60E997B-6706-423A-B89F-960F300A1DFC}"/>
          </ac:spMkLst>
        </pc:spChg>
        <pc:spChg chg="add mod">
          <ac:chgData name="昌紀 高矢" userId="5b22a544-948f-484e-a2ab-5ad8404ed70b" providerId="ADAL" clId="{FB3CBEC9-F5FC-4128-BF53-74F26FEB9144}" dt="2020-11-01T13:43:53.856" v="7346" actId="207"/>
          <ac:spMkLst>
            <pc:docMk/>
            <pc:sldMk cId="1437591266" sldId="268"/>
            <ac:spMk id="27" creationId="{FF2F421F-0966-4430-A970-A300CC7D2F64}"/>
          </ac:spMkLst>
        </pc:spChg>
        <pc:picChg chg="mod">
          <ac:chgData name="昌紀 高矢" userId="5b22a544-948f-484e-a2ab-5ad8404ed70b" providerId="ADAL" clId="{FB3CBEC9-F5FC-4128-BF53-74F26FEB9144}" dt="2020-11-01T13:43:07.614" v="7328" actId="1076"/>
          <ac:picMkLst>
            <pc:docMk/>
            <pc:sldMk cId="1437591266" sldId="268"/>
            <ac:picMk id="3" creationId="{080D75FB-265E-41AF-9DFF-3667073D47A6}"/>
          </ac:picMkLst>
        </pc:picChg>
        <pc:picChg chg="add del">
          <ac:chgData name="昌紀 高矢" userId="5b22a544-948f-484e-a2ab-5ad8404ed70b" providerId="ADAL" clId="{FB3CBEC9-F5FC-4128-BF53-74F26FEB9144}" dt="2020-11-01T13:42:14.702" v="7317"/>
          <ac:picMkLst>
            <pc:docMk/>
            <pc:sldMk cId="1437591266" sldId="268"/>
            <ac:picMk id="25" creationId="{B9BE181E-0126-4D95-B36E-52A6AE148D13}"/>
          </ac:picMkLst>
        </pc:picChg>
        <pc:cxnChg chg="mod">
          <ac:chgData name="昌紀 高矢" userId="5b22a544-948f-484e-a2ab-5ad8404ed70b" providerId="ADAL" clId="{FB3CBEC9-F5FC-4128-BF53-74F26FEB9144}" dt="2020-11-01T13:45:36.074" v="7476" actId="14100"/>
          <ac:cxnSpMkLst>
            <pc:docMk/>
            <pc:sldMk cId="1437591266" sldId="268"/>
            <ac:cxnSpMk id="20" creationId="{63593563-E799-4EC1-8E0C-C80FB1F2B9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1E8EF-2DE9-4694-80B2-A9DB262C5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3EA823-4AD8-4285-B417-FCA9720C0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427A2A-A011-4D98-8E7D-6E7B192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2553B-E7B8-45F4-B0D0-262BE581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05BE3-2CA8-4AD3-8D09-BFDB3BA6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6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32B3A-20E0-4C06-8A8E-B250384F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4ABA43-EA0C-405B-BF69-CDC6C231F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EFE8C5-280D-4149-B7AA-EE025220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4434D-745D-4AF4-996C-043B1DC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1CC79-9BD5-49BB-9C33-F3F39611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95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2964AB-F802-4049-9F74-1EE64E6B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7F243-1E46-4B57-8B94-DA2223EE0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7CFC2D-21DB-4D92-8214-34ACF0C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CE891-647C-4A9B-9EC5-FDE35F7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BB8BF8-EA95-4BCD-93D0-515E4F52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5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A34D1-4FFF-4317-9CED-6201759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4CE201-568A-49B9-A493-80F18FB5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51AFD-7A18-4EF9-B7CF-A8C898EF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EA631-E11D-431D-8732-788CFEDB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D3C84-0A05-440D-88A2-3B935028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5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976DC-4EA0-46E8-B6B6-6CABDC20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3A436D-1D94-4384-97B4-84CC67B9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5A346-C02C-46C5-8208-124FE923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26F9FE-8746-42C8-B628-A7F53CAC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458989-B473-46EE-83F0-3F779A82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0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85FE4-3904-4186-BB13-AB5EEBC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A668EB-BAB7-4584-A0FE-4B530D3E1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D29A6-99F8-497C-9FCF-90C0D162F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3A6E1-8B83-4642-B37B-05A6D05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A4862B-A052-4D85-9F45-49199487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8D252-03F8-474A-8023-CBFE17CE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01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A57A4-D237-4AB4-AF95-0E2796C4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5ECEE-BC98-4C34-BB68-BE1B54378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A73134-1C9F-407D-BE21-07D03FB3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5DD6A-6A0C-45C9-B63C-BA28EC42E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2058FD-A22B-44C3-8A50-133D5DDF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B98FBF-62D0-4819-AE4D-73FB9935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B34FD5-3937-4FFE-9484-AE9F9EAC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6A683B-3BAF-4045-B1A5-E3E07047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1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416D2-A550-4ACF-B592-FC51BD46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30EA27-5AC8-4891-A317-B6FC4947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53B6EF-28A4-4C45-A161-7E0650F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0DD00-72E7-4891-8292-3E087B2F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FE9A20-676C-49A1-919F-EED02773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1E96E7-D030-4B71-8D9F-FDD237B4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52A398-7EA7-4794-AFF2-E5979891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7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82369-7B34-4012-89F6-9F3453B1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B6995-3A9B-43B5-991C-7E240745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49E976-8F19-4C70-A5AC-E4BB39F4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B37DC-7965-4D71-AA8A-49C0D664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250553-92A0-4C50-A648-E0498D9D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2C511B-1082-4F85-8143-F8954919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EF08-9C77-491B-B48E-0BFA9BA6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2AFC38-2B2C-48EE-AB4D-D7EEA0F16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0D2F7A-B5D6-449D-8A9E-C93F4EDE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F2E34-C5C5-4DC3-88DF-FFC4E4D9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C7FB3-3601-4A3C-8942-3F5F64BC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CAD4C-5886-41A4-A13A-3DF3F810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1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90AEA7-9167-46EC-83F1-5E1D9C99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FCE663-B434-4900-AC2E-C2AFDB1B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F1E31-22CD-443B-8064-EA56C6D6C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53D3E-CD62-4BBE-BE0C-4C0C9BB20FA7}" type="datetimeFigureOut">
              <a:rPr kumimoji="1" lang="ja-JP" altLang="en-US" smtClean="0"/>
              <a:t>2020/11/1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30CC6-6B17-4921-B46F-0015BFC65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7B3629-E12A-43F2-81A6-ECA2F0F5E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C2AE-469B-413E-9745-106DB1282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0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D4C250-3435-4B2A-A38D-987B50AE7933}"/>
              </a:ext>
            </a:extLst>
          </p:cNvPr>
          <p:cNvSpPr txBox="1"/>
          <p:nvPr/>
        </p:nvSpPr>
        <p:spPr>
          <a:xfrm>
            <a:off x="147484" y="213851"/>
            <a:ext cx="4299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メソッド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F5AE6F-DE1E-4E4F-B46E-96B6164188FA}"/>
              </a:ext>
            </a:extLst>
          </p:cNvPr>
          <p:cNvSpPr txBox="1"/>
          <p:nvPr/>
        </p:nvSpPr>
        <p:spPr>
          <a:xfrm>
            <a:off x="626806" y="1066522"/>
            <a:ext cx="52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言語でいうところの関数の形で実現している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1FC78-D6AD-44B1-ABEC-5B0693FACA61}"/>
              </a:ext>
            </a:extLst>
          </p:cNvPr>
          <p:cNvSpPr txBox="1"/>
          <p:nvPr/>
        </p:nvSpPr>
        <p:spPr>
          <a:xfrm>
            <a:off x="390832" y="1504335"/>
            <a:ext cx="685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static </a:t>
            </a:r>
            <a:r>
              <a:rPr kumimoji="1" lang="ja-JP" altLang="en-US" sz="3200" dirty="0"/>
              <a:t>メソッド</a:t>
            </a:r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endParaRPr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インスタンスメソッド</a:t>
            </a:r>
            <a:endParaRPr lang="en-US" altLang="ja-JP" sz="3200" dirty="0"/>
          </a:p>
          <a:p>
            <a:r>
              <a:rPr kumimoji="1" lang="ja-JP" altLang="en-US" sz="3200" dirty="0"/>
              <a:t>　→　今後扱う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5BEF40-95A6-4DEC-A41E-CC45423D8191}"/>
              </a:ext>
            </a:extLst>
          </p:cNvPr>
          <p:cNvSpPr txBox="1"/>
          <p:nvPr/>
        </p:nvSpPr>
        <p:spPr>
          <a:xfrm>
            <a:off x="910712" y="2460008"/>
            <a:ext cx="581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static </a:t>
            </a:r>
            <a:r>
              <a:rPr kumimoji="1" lang="ja-JP" altLang="en-US" dirty="0"/>
              <a:t>戻り値の型　メソッド名</a:t>
            </a:r>
            <a:r>
              <a:rPr kumimoji="1" lang="en-US" altLang="ja-JP" dirty="0"/>
              <a:t>(</a:t>
            </a:r>
            <a:r>
              <a:rPr kumimoji="1" lang="ja-JP" altLang="en-US" b="1" u="sng" dirty="0"/>
              <a:t>引数</a:t>
            </a:r>
            <a:r>
              <a:rPr kumimoji="1" lang="en-US" altLang="ja-JP" dirty="0"/>
              <a:t>){</a:t>
            </a:r>
          </a:p>
          <a:p>
            <a:r>
              <a:rPr lang="ja-JP" altLang="en-US" dirty="0"/>
              <a:t>　   処理を書く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       return  </a:t>
            </a:r>
            <a:r>
              <a:rPr lang="ja-JP" altLang="en-US" dirty="0"/>
              <a:t>戻り値</a:t>
            </a:r>
            <a:r>
              <a:rPr lang="en-US" altLang="ja-JP" dirty="0"/>
              <a:t>;   (</a:t>
            </a:r>
            <a:r>
              <a:rPr lang="ja-JP" altLang="en-US" dirty="0"/>
              <a:t>必要に応じて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791AB2-AD45-44EB-8794-F2BEF3C9D038}"/>
              </a:ext>
            </a:extLst>
          </p:cNvPr>
          <p:cNvSpPr txBox="1"/>
          <p:nvPr/>
        </p:nvSpPr>
        <p:spPr>
          <a:xfrm>
            <a:off x="446138" y="2036095"/>
            <a:ext cx="87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static </a:t>
            </a:r>
            <a:r>
              <a:rPr lang="ja-JP" altLang="en-US" dirty="0"/>
              <a:t>なメソッド</a:t>
            </a:r>
            <a:r>
              <a:rPr lang="en-US" altLang="ja-JP" dirty="0"/>
              <a:t>(Main</a:t>
            </a:r>
            <a:r>
              <a:rPr lang="ja-JP" altLang="en-US" dirty="0"/>
              <a:t>も</a:t>
            </a:r>
            <a:r>
              <a:rPr lang="en-US" altLang="ja-JP" dirty="0"/>
              <a:t>static )</a:t>
            </a:r>
            <a:r>
              <a:rPr lang="ja-JP" altLang="en-US" dirty="0"/>
              <a:t>から静的に呼び出せるメソッド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5CAA5D-8986-4194-BE49-A99C14B8636A}"/>
              </a:ext>
            </a:extLst>
          </p:cNvPr>
          <p:cNvSpPr txBox="1"/>
          <p:nvPr/>
        </p:nvSpPr>
        <p:spPr>
          <a:xfrm>
            <a:off x="2953364" y="3728818"/>
            <a:ext cx="581823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 dirty="0"/>
              <a:t>   </a:t>
            </a:r>
            <a:r>
              <a:rPr kumimoji="1" lang="en-US" altLang="ja-JP" dirty="0"/>
              <a:t>static  int</a:t>
            </a:r>
            <a:r>
              <a:rPr kumimoji="1" lang="ja-JP" altLang="en-US" dirty="0"/>
              <a:t>  </a:t>
            </a:r>
            <a:r>
              <a:rPr kumimoji="1" lang="en-US" altLang="ja-JP" dirty="0"/>
              <a:t>Add(string st</a:t>
            </a:r>
            <a:r>
              <a:rPr lang="en-US" altLang="ja-JP" dirty="0"/>
              <a:t>r1,  string str2){</a:t>
            </a:r>
          </a:p>
          <a:p>
            <a:r>
              <a:rPr kumimoji="1" lang="en-US" altLang="ja-JP" dirty="0"/>
              <a:t>         int a = Int32.Parse(str1);</a:t>
            </a:r>
          </a:p>
          <a:p>
            <a:r>
              <a:rPr lang="en-US" altLang="ja-JP" dirty="0"/>
              <a:t>         int b = Int32.Parse(str2);</a:t>
            </a:r>
          </a:p>
          <a:p>
            <a:r>
              <a:rPr kumimoji="1" lang="en-US" altLang="ja-JP" dirty="0"/>
              <a:t>         </a:t>
            </a:r>
            <a:r>
              <a:rPr lang="en-US" altLang="ja-JP" dirty="0"/>
              <a:t>return </a:t>
            </a:r>
            <a:r>
              <a:rPr lang="en-US" altLang="ja-JP" dirty="0" err="1"/>
              <a:t>a+b</a:t>
            </a:r>
            <a:r>
              <a:rPr lang="en-US" altLang="ja-JP" dirty="0"/>
              <a:t>;</a:t>
            </a:r>
          </a:p>
          <a:p>
            <a:r>
              <a:rPr kumimoji="1" lang="en-US" altLang="ja-JP" dirty="0"/>
              <a:t>    </a:t>
            </a:r>
            <a:r>
              <a:rPr lang="en-US" altLang="ja-JP" dirty="0"/>
              <a:t>}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0E9298-C9A7-4818-A19B-A910C4656FB5}"/>
              </a:ext>
            </a:extLst>
          </p:cNvPr>
          <p:cNvSpPr txBox="1"/>
          <p:nvPr/>
        </p:nvSpPr>
        <p:spPr>
          <a:xfrm>
            <a:off x="6447502" y="2505670"/>
            <a:ext cx="581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・「引数」の箇所は</a:t>
            </a:r>
            <a:r>
              <a:rPr kumimoji="1" lang="ja-JP" altLang="en-US" dirty="0"/>
              <a:t>　</a:t>
            </a:r>
            <a:r>
              <a:rPr lang="ja-JP" altLang="en-US" dirty="0"/>
              <a:t>「</a:t>
            </a:r>
            <a:r>
              <a:rPr kumimoji="1" lang="ja-JP" altLang="en-US" dirty="0"/>
              <a:t>引数の型  引数」の形</a:t>
            </a:r>
            <a:endParaRPr kumimoji="1" lang="en-US" altLang="ja-JP" dirty="0"/>
          </a:p>
          <a:p>
            <a:r>
              <a:rPr lang="ja-JP" altLang="en-US" dirty="0"/>
              <a:t>・複数個の引数を使う場合はカンマで区切る</a:t>
            </a:r>
            <a:endParaRPr kumimoji="1" lang="en-US" altLang="ja-JP" dirty="0"/>
          </a:p>
          <a:p>
            <a:r>
              <a:rPr kumimoji="1" lang="ja-JP" altLang="en-US" dirty="0"/>
              <a:t>・「戻り値」がない場合は　</a:t>
            </a:r>
            <a:r>
              <a:rPr kumimoji="1" lang="en-US" altLang="ja-JP" dirty="0"/>
              <a:t>void</a:t>
            </a:r>
            <a:r>
              <a:rPr kumimoji="1" lang="ja-JP" altLang="en-US" dirty="0"/>
              <a:t>となる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946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参照</a:t>
            </a:r>
            <a:r>
              <a:rPr kumimoji="1" lang="ja-JP" altLang="en-US" sz="3600" dirty="0"/>
              <a:t>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a = </a:t>
            </a:r>
            <a:r>
              <a:rPr lang="en-US" altLang="ja-JP" dirty="0"/>
              <a:t>{10,11,12}</a:t>
            </a:r>
            <a:r>
              <a:rPr kumimoji="1" lang="en-US" altLang="ja-JP" dirty="0"/>
              <a:t>;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en-US" altLang="ja-JP" dirty="0"/>
              <a:t>int[] b = a;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b[0] = 20;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7261122" y="80248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168377" y="2975998"/>
            <a:ext cx="509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b[0] = 20</a:t>
            </a:r>
            <a:r>
              <a:rPr kumimoji="1" lang="ja-JP" altLang="en-US" dirty="0"/>
              <a:t>とした場合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lang="ja-JP" altLang="en-US" dirty="0"/>
              <a:t>右の図の赤の箇所が</a:t>
            </a:r>
            <a:endParaRPr lang="en-US" altLang="ja-JP" dirty="0"/>
          </a:p>
          <a:p>
            <a:r>
              <a:rPr lang="ja-JP" altLang="en-US" dirty="0"/>
              <a:t>２０に書き換わったことになる</a:t>
            </a:r>
            <a:endParaRPr lang="en-US" altLang="ja-JP" dirty="0"/>
          </a:p>
          <a:p>
            <a:r>
              <a:rPr lang="ja-JP" altLang="en-US" dirty="0"/>
              <a:t>すなわち</a:t>
            </a:r>
            <a:r>
              <a:rPr lang="en-US" altLang="ja-JP" dirty="0"/>
              <a:t>a[0]</a:t>
            </a:r>
            <a:r>
              <a:rPr lang="ja-JP" altLang="en-US" dirty="0"/>
              <a:t>も</a:t>
            </a:r>
            <a:r>
              <a:rPr lang="en-US" altLang="ja-JP" dirty="0"/>
              <a:t>20</a:t>
            </a:r>
            <a:r>
              <a:rPr lang="ja-JP" altLang="en-US" dirty="0"/>
              <a:t>になる</a:t>
            </a:r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0D75FB-265E-41AF-9DFF-3667073D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16" y="449580"/>
            <a:ext cx="4709160" cy="5958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2EE40-6800-49BE-BA7C-F06E145680DE}"/>
              </a:ext>
            </a:extLst>
          </p:cNvPr>
          <p:cNvSpPr txBox="1"/>
          <p:nvPr/>
        </p:nvSpPr>
        <p:spPr>
          <a:xfrm>
            <a:off x="5188974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スタック領域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9094C4-234F-4EEE-BC40-66D80F9B17BD}"/>
              </a:ext>
            </a:extLst>
          </p:cNvPr>
          <p:cNvSpPr txBox="1"/>
          <p:nvPr/>
        </p:nvSpPr>
        <p:spPr>
          <a:xfrm>
            <a:off x="8676475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A26CAF-9185-46F2-9CB9-8FDCFE0C3422}"/>
              </a:ext>
            </a:extLst>
          </p:cNvPr>
          <p:cNvCxnSpPr/>
          <p:nvPr/>
        </p:nvCxnSpPr>
        <p:spPr>
          <a:xfrm flipV="1">
            <a:off x="1091381" y="1246239"/>
            <a:ext cx="5004619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B4D551-3600-4AF8-865E-B2BD0419F960}"/>
              </a:ext>
            </a:extLst>
          </p:cNvPr>
          <p:cNvCxnSpPr>
            <a:cxnSpLocks/>
          </p:cNvCxnSpPr>
          <p:nvPr/>
        </p:nvCxnSpPr>
        <p:spPr>
          <a:xfrm flipV="1">
            <a:off x="6531078" y="1246239"/>
            <a:ext cx="2332703" cy="2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カーブ 14">
            <a:extLst>
              <a:ext uri="{FF2B5EF4-FFF2-40B4-BE49-F238E27FC236}">
                <a16:creationId xmlns:a16="http://schemas.microsoft.com/office/drawing/2014/main" id="{F0AE88D1-B763-4C0B-8250-EA59962DBD55}"/>
              </a:ext>
            </a:extLst>
          </p:cNvPr>
          <p:cNvSpPr/>
          <p:nvPr/>
        </p:nvSpPr>
        <p:spPr>
          <a:xfrm>
            <a:off x="6526161" y="1585452"/>
            <a:ext cx="353962" cy="16370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3593563-E799-4EC1-8E0C-C80FB1F2B90E}"/>
              </a:ext>
            </a:extLst>
          </p:cNvPr>
          <p:cNvCxnSpPr>
            <a:cxnSpLocks/>
          </p:cNvCxnSpPr>
          <p:nvPr/>
        </p:nvCxnSpPr>
        <p:spPr>
          <a:xfrm flipV="1">
            <a:off x="6592529" y="1312606"/>
            <a:ext cx="2271252" cy="19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5055D6-8A83-4EF7-BD77-508DD1561C49}"/>
              </a:ext>
            </a:extLst>
          </p:cNvPr>
          <p:cNvSpPr txBox="1"/>
          <p:nvPr/>
        </p:nvSpPr>
        <p:spPr>
          <a:xfrm>
            <a:off x="10284050" y="139709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２０</a:t>
            </a:r>
          </a:p>
        </p:txBody>
      </p:sp>
      <p:sp>
        <p:nvSpPr>
          <p:cNvPr id="7" name="十字形 6">
            <a:extLst>
              <a:ext uri="{FF2B5EF4-FFF2-40B4-BE49-F238E27FC236}">
                <a16:creationId xmlns:a16="http://schemas.microsoft.com/office/drawing/2014/main" id="{39A5E00C-AAA6-49CD-A851-05B73474F83A}"/>
              </a:ext>
            </a:extLst>
          </p:cNvPr>
          <p:cNvSpPr/>
          <p:nvPr/>
        </p:nvSpPr>
        <p:spPr>
          <a:xfrm rot="2700000">
            <a:off x="9455441" y="1308921"/>
            <a:ext cx="553064" cy="553064"/>
          </a:xfrm>
          <a:prstGeom prst="plus">
            <a:avLst>
              <a:gd name="adj" fmla="val 42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4FE2141-419E-40C3-BA4F-138BFB35B8A2}"/>
              </a:ext>
            </a:extLst>
          </p:cNvPr>
          <p:cNvSpPr/>
          <p:nvPr/>
        </p:nvSpPr>
        <p:spPr>
          <a:xfrm>
            <a:off x="9992154" y="1452715"/>
            <a:ext cx="233024" cy="2580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80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課題</a:t>
            </a:r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a = </a:t>
            </a:r>
            <a:r>
              <a:rPr lang="en-US" altLang="ja-JP" dirty="0"/>
              <a:t>{10,11,12}</a:t>
            </a:r>
            <a:r>
              <a:rPr kumimoji="1" lang="en-US" altLang="ja-JP" dirty="0"/>
              <a:t>;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en-US" altLang="ja-JP" dirty="0"/>
              <a:t>int[] b = a;</a:t>
            </a:r>
          </a:p>
          <a:p>
            <a:r>
              <a:rPr lang="en-US" altLang="ja-JP" dirty="0"/>
              <a:t>b[0] = 20;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b = new int[2];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7261122" y="80248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168377" y="3222523"/>
            <a:ext cx="509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もしもそのあとに</a:t>
            </a:r>
            <a:endParaRPr kumimoji="1" lang="en-US" altLang="ja-JP" dirty="0"/>
          </a:p>
          <a:p>
            <a:r>
              <a:rPr lang="en-US" altLang="ja-JP" dirty="0"/>
              <a:t>b= new int[2]</a:t>
            </a:r>
          </a:p>
          <a:p>
            <a:r>
              <a:rPr kumimoji="1" lang="ja-JP" altLang="en-US" dirty="0"/>
              <a:t>を実行したら</a:t>
            </a:r>
            <a:r>
              <a:rPr lang="ja-JP" altLang="en-US" dirty="0"/>
              <a:t>どうなるか？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0D75FB-265E-41AF-9DFF-3667073D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16" y="449580"/>
            <a:ext cx="4709160" cy="5958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2EE40-6800-49BE-BA7C-F06E145680DE}"/>
              </a:ext>
            </a:extLst>
          </p:cNvPr>
          <p:cNvSpPr txBox="1"/>
          <p:nvPr/>
        </p:nvSpPr>
        <p:spPr>
          <a:xfrm>
            <a:off x="5188974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スタック領域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9094C4-234F-4EEE-BC40-66D80F9B17BD}"/>
              </a:ext>
            </a:extLst>
          </p:cNvPr>
          <p:cNvSpPr txBox="1"/>
          <p:nvPr/>
        </p:nvSpPr>
        <p:spPr>
          <a:xfrm>
            <a:off x="8676475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A26CAF-9185-46F2-9CB9-8FDCFE0C3422}"/>
              </a:ext>
            </a:extLst>
          </p:cNvPr>
          <p:cNvCxnSpPr/>
          <p:nvPr/>
        </p:nvCxnSpPr>
        <p:spPr>
          <a:xfrm flipV="1">
            <a:off x="1091381" y="1246239"/>
            <a:ext cx="5004619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B4D551-3600-4AF8-865E-B2BD0419F960}"/>
              </a:ext>
            </a:extLst>
          </p:cNvPr>
          <p:cNvCxnSpPr>
            <a:cxnSpLocks/>
          </p:cNvCxnSpPr>
          <p:nvPr/>
        </p:nvCxnSpPr>
        <p:spPr>
          <a:xfrm flipV="1">
            <a:off x="6531078" y="1246239"/>
            <a:ext cx="2332703" cy="2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カーブ 14">
            <a:extLst>
              <a:ext uri="{FF2B5EF4-FFF2-40B4-BE49-F238E27FC236}">
                <a16:creationId xmlns:a16="http://schemas.microsoft.com/office/drawing/2014/main" id="{F0AE88D1-B763-4C0B-8250-EA59962DBD55}"/>
              </a:ext>
            </a:extLst>
          </p:cNvPr>
          <p:cNvSpPr/>
          <p:nvPr/>
        </p:nvSpPr>
        <p:spPr>
          <a:xfrm>
            <a:off x="6526161" y="1585452"/>
            <a:ext cx="353962" cy="16370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3593563-E799-4EC1-8E0C-C80FB1F2B90E}"/>
              </a:ext>
            </a:extLst>
          </p:cNvPr>
          <p:cNvCxnSpPr>
            <a:cxnSpLocks/>
          </p:cNvCxnSpPr>
          <p:nvPr/>
        </p:nvCxnSpPr>
        <p:spPr>
          <a:xfrm flipV="1">
            <a:off x="6592529" y="1312606"/>
            <a:ext cx="2271252" cy="19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5055D6-8A83-4EF7-BD77-508DD1561C49}"/>
              </a:ext>
            </a:extLst>
          </p:cNvPr>
          <p:cNvSpPr txBox="1"/>
          <p:nvPr/>
        </p:nvSpPr>
        <p:spPr>
          <a:xfrm>
            <a:off x="9384399" y="1400786"/>
            <a:ext cx="6489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000"/>
                </a:solidFill>
              </a:rPr>
              <a:t>２０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A94579-C136-42FD-8898-7645A8F82A8D}"/>
              </a:ext>
            </a:extLst>
          </p:cNvPr>
          <p:cNvSpPr txBox="1"/>
          <p:nvPr/>
        </p:nvSpPr>
        <p:spPr>
          <a:xfrm>
            <a:off x="10279627" y="3136612"/>
            <a:ext cx="23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選択肢１</a:t>
            </a: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6A1916BE-E383-45F5-89BC-BA06BA24CD85}"/>
              </a:ext>
            </a:extLst>
          </p:cNvPr>
          <p:cNvSpPr/>
          <p:nvPr/>
        </p:nvSpPr>
        <p:spPr>
          <a:xfrm rot="2700000">
            <a:off x="9432333" y="3152467"/>
            <a:ext cx="553064" cy="553064"/>
          </a:xfrm>
          <a:prstGeom prst="plus">
            <a:avLst>
              <a:gd name="adj" fmla="val 42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BC72B7-7110-4E8A-B428-22D04EAA1302}"/>
              </a:ext>
            </a:extLst>
          </p:cNvPr>
          <p:cNvSpPr txBox="1"/>
          <p:nvPr/>
        </p:nvSpPr>
        <p:spPr>
          <a:xfrm>
            <a:off x="10468042" y="3746807"/>
            <a:ext cx="144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サイズが２</a:t>
            </a:r>
            <a:endParaRPr kumimoji="1" lang="en-US" altLang="ja-JP" dirty="0"/>
          </a:p>
          <a:p>
            <a:r>
              <a:rPr lang="ja-JP" altLang="en-US" dirty="0"/>
              <a:t>になるので、</a:t>
            </a:r>
            <a:endParaRPr lang="en-US" altLang="ja-JP" dirty="0"/>
          </a:p>
          <a:p>
            <a:r>
              <a:rPr kumimoji="1" lang="ja-JP" altLang="en-US" dirty="0"/>
              <a:t>１２の値にアクセスできなくなる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68BFCD-6688-47BC-B908-843E9F73EA6B}"/>
              </a:ext>
            </a:extLst>
          </p:cNvPr>
          <p:cNvSpPr txBox="1"/>
          <p:nvPr/>
        </p:nvSpPr>
        <p:spPr>
          <a:xfrm>
            <a:off x="10198018" y="5249555"/>
            <a:ext cx="19123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a[0] = 20,</a:t>
            </a:r>
          </a:p>
          <a:p>
            <a:r>
              <a:rPr lang="en-US" altLang="ja-JP" sz="1400" dirty="0"/>
              <a:t>a[1] = 11</a:t>
            </a:r>
          </a:p>
          <a:p>
            <a:r>
              <a:rPr kumimoji="1" lang="en-US" altLang="ja-JP" sz="1400" dirty="0"/>
              <a:t>a[2] </a:t>
            </a:r>
            <a:r>
              <a:rPr kumimoji="1" lang="ja-JP" altLang="en-US" sz="1400" dirty="0"/>
              <a:t>アクセス不可</a:t>
            </a:r>
            <a:endParaRPr kumimoji="1" lang="en-US" altLang="ja-JP" sz="1400" dirty="0"/>
          </a:p>
          <a:p>
            <a:r>
              <a:rPr kumimoji="1" lang="en-US" altLang="ja-JP" sz="1400" dirty="0"/>
              <a:t>b[0] = 20</a:t>
            </a:r>
          </a:p>
          <a:p>
            <a:r>
              <a:rPr lang="en-US" altLang="ja-JP" sz="1400" dirty="0"/>
              <a:t>b[1] = 11</a:t>
            </a:r>
          </a:p>
          <a:p>
            <a:r>
              <a:rPr kumimoji="1" lang="en-US" altLang="ja-JP" sz="1400" dirty="0"/>
              <a:t>b[2] = </a:t>
            </a:r>
            <a:r>
              <a:rPr kumimoji="1" lang="ja-JP" altLang="en-US" sz="1400" dirty="0"/>
              <a:t>アクセス不可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A03287-45B8-4DB5-B776-E637897423A0}"/>
              </a:ext>
            </a:extLst>
          </p:cNvPr>
          <p:cNvSpPr txBox="1"/>
          <p:nvPr/>
        </p:nvSpPr>
        <p:spPr>
          <a:xfrm>
            <a:off x="209790" y="4900619"/>
            <a:ext cx="470916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・選択肢１～選択肢３のどれが正しいか</a:t>
            </a:r>
            <a:endParaRPr kumimoji="1" lang="en-US" altLang="ja-JP" dirty="0"/>
          </a:p>
          <a:p>
            <a:r>
              <a:rPr kumimoji="1" lang="ja-JP" altLang="en-US" dirty="0"/>
              <a:t>　確認するためのコードを作成する</a:t>
            </a:r>
            <a:endParaRPr kumimoji="1" lang="en-US" altLang="ja-JP" dirty="0"/>
          </a:p>
          <a:p>
            <a:r>
              <a:rPr lang="ja-JP" altLang="en-US" dirty="0"/>
              <a:t>・コードのなかに答えも書く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4865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参照</a:t>
            </a:r>
            <a:r>
              <a:rPr kumimoji="1" lang="ja-JP" altLang="en-US" sz="3600" dirty="0"/>
              <a:t>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a = </a:t>
            </a:r>
            <a:r>
              <a:rPr lang="en-US" altLang="ja-JP" dirty="0"/>
              <a:t>{10,11,12}</a:t>
            </a:r>
            <a:r>
              <a:rPr kumimoji="1" lang="en-US" altLang="ja-JP" dirty="0"/>
              <a:t>;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en-US" altLang="ja-JP" dirty="0"/>
              <a:t>int[] b = a;</a:t>
            </a:r>
          </a:p>
          <a:p>
            <a:r>
              <a:rPr lang="en-US" altLang="ja-JP" dirty="0"/>
              <a:t>b[0] = 20;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b = new int[2];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7261122" y="80248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168377" y="3222523"/>
            <a:ext cx="509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もしもそのあとに</a:t>
            </a:r>
            <a:endParaRPr kumimoji="1" lang="en-US" altLang="ja-JP" dirty="0"/>
          </a:p>
          <a:p>
            <a:r>
              <a:rPr lang="en-US" altLang="ja-JP" dirty="0"/>
              <a:t>b= new int[2]</a:t>
            </a:r>
          </a:p>
          <a:p>
            <a:r>
              <a:rPr kumimoji="1" lang="ja-JP" altLang="en-US" dirty="0"/>
              <a:t>を実行したら</a:t>
            </a:r>
            <a:r>
              <a:rPr lang="ja-JP" altLang="en-US" dirty="0"/>
              <a:t>どうなるか？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0D75FB-265E-41AF-9DFF-3667073D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16" y="449580"/>
            <a:ext cx="4709160" cy="5958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2EE40-6800-49BE-BA7C-F06E145680DE}"/>
              </a:ext>
            </a:extLst>
          </p:cNvPr>
          <p:cNvSpPr txBox="1"/>
          <p:nvPr/>
        </p:nvSpPr>
        <p:spPr>
          <a:xfrm>
            <a:off x="5188974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スタック領域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9094C4-234F-4EEE-BC40-66D80F9B17BD}"/>
              </a:ext>
            </a:extLst>
          </p:cNvPr>
          <p:cNvSpPr txBox="1"/>
          <p:nvPr/>
        </p:nvSpPr>
        <p:spPr>
          <a:xfrm>
            <a:off x="8676475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A26CAF-9185-46F2-9CB9-8FDCFE0C3422}"/>
              </a:ext>
            </a:extLst>
          </p:cNvPr>
          <p:cNvCxnSpPr/>
          <p:nvPr/>
        </p:nvCxnSpPr>
        <p:spPr>
          <a:xfrm flipV="1">
            <a:off x="1091381" y="1246239"/>
            <a:ext cx="5004619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B4D551-3600-4AF8-865E-B2BD0419F960}"/>
              </a:ext>
            </a:extLst>
          </p:cNvPr>
          <p:cNvCxnSpPr>
            <a:cxnSpLocks/>
          </p:cNvCxnSpPr>
          <p:nvPr/>
        </p:nvCxnSpPr>
        <p:spPr>
          <a:xfrm flipV="1">
            <a:off x="6531078" y="1246239"/>
            <a:ext cx="2332703" cy="2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カーブ 14">
            <a:extLst>
              <a:ext uri="{FF2B5EF4-FFF2-40B4-BE49-F238E27FC236}">
                <a16:creationId xmlns:a16="http://schemas.microsoft.com/office/drawing/2014/main" id="{F0AE88D1-B763-4C0B-8250-EA59962DBD55}"/>
              </a:ext>
            </a:extLst>
          </p:cNvPr>
          <p:cNvSpPr/>
          <p:nvPr/>
        </p:nvSpPr>
        <p:spPr>
          <a:xfrm>
            <a:off x="6526161" y="1585452"/>
            <a:ext cx="353962" cy="16370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3593563-E799-4EC1-8E0C-C80FB1F2B90E}"/>
              </a:ext>
            </a:extLst>
          </p:cNvPr>
          <p:cNvCxnSpPr>
            <a:cxnSpLocks/>
          </p:cNvCxnSpPr>
          <p:nvPr/>
        </p:nvCxnSpPr>
        <p:spPr>
          <a:xfrm flipV="1">
            <a:off x="6592529" y="1312606"/>
            <a:ext cx="2271252" cy="19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5055D6-8A83-4EF7-BD77-508DD1561C49}"/>
              </a:ext>
            </a:extLst>
          </p:cNvPr>
          <p:cNvSpPr txBox="1"/>
          <p:nvPr/>
        </p:nvSpPr>
        <p:spPr>
          <a:xfrm>
            <a:off x="9384399" y="1400786"/>
            <a:ext cx="6489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D4425-0AF2-4254-B050-D01968087BAF}"/>
              </a:ext>
            </a:extLst>
          </p:cNvPr>
          <p:cNvSpPr txBox="1"/>
          <p:nvPr/>
        </p:nvSpPr>
        <p:spPr>
          <a:xfrm>
            <a:off x="10343535" y="901556"/>
            <a:ext cx="23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選択肢</a:t>
            </a:r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FBF1F42A-B7A4-43A7-A33F-78E074061293}"/>
              </a:ext>
            </a:extLst>
          </p:cNvPr>
          <p:cNvSpPr/>
          <p:nvPr/>
        </p:nvSpPr>
        <p:spPr>
          <a:xfrm rot="2700000">
            <a:off x="9432333" y="3152467"/>
            <a:ext cx="553064" cy="553064"/>
          </a:xfrm>
          <a:prstGeom prst="plus">
            <a:avLst>
              <a:gd name="adj" fmla="val 42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393460-D02E-4C7C-86DF-F9EEBFFD6D0A}"/>
              </a:ext>
            </a:extLst>
          </p:cNvPr>
          <p:cNvSpPr txBox="1"/>
          <p:nvPr/>
        </p:nvSpPr>
        <p:spPr>
          <a:xfrm>
            <a:off x="10531950" y="1511751"/>
            <a:ext cx="1442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サイズが２</a:t>
            </a:r>
            <a:endParaRPr kumimoji="1" lang="en-US" altLang="ja-JP" dirty="0"/>
          </a:p>
          <a:p>
            <a:r>
              <a:rPr lang="ja-JP" altLang="en-US" dirty="0"/>
              <a:t>になるので、</a:t>
            </a:r>
            <a:endParaRPr lang="en-US" altLang="ja-JP" dirty="0"/>
          </a:p>
          <a:p>
            <a:r>
              <a:rPr kumimoji="1" lang="ja-JP" altLang="en-US" dirty="0"/>
              <a:t>１２の値にアクセスできなくなるうえに、他の２つの要素も０になる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BBBF92-6DF0-4DAF-8297-F223F2D5DC18}"/>
              </a:ext>
            </a:extLst>
          </p:cNvPr>
          <p:cNvSpPr txBox="1"/>
          <p:nvPr/>
        </p:nvSpPr>
        <p:spPr>
          <a:xfrm>
            <a:off x="9386899" y="2332666"/>
            <a:ext cx="6489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０</a:t>
            </a:r>
          </a:p>
        </p:txBody>
      </p:sp>
    </p:spTree>
    <p:extLst>
      <p:ext uri="{BB962C8B-B14F-4D97-AF65-F5344CB8AC3E}">
        <p14:creationId xmlns:p14="http://schemas.microsoft.com/office/powerpoint/2010/main" val="166893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参照</a:t>
            </a:r>
            <a:r>
              <a:rPr kumimoji="1" lang="ja-JP" altLang="en-US" sz="3600" dirty="0"/>
              <a:t>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a = </a:t>
            </a:r>
            <a:r>
              <a:rPr lang="en-US" altLang="ja-JP" dirty="0"/>
              <a:t>{10,11,12}</a:t>
            </a:r>
            <a:r>
              <a:rPr kumimoji="1" lang="en-US" altLang="ja-JP" dirty="0"/>
              <a:t>;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en-US" altLang="ja-JP" dirty="0"/>
              <a:t>int[] b = a;</a:t>
            </a:r>
          </a:p>
          <a:p>
            <a:r>
              <a:rPr lang="en-US" altLang="ja-JP" dirty="0"/>
              <a:t>b[0] = 20;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b = new int[2];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7261122" y="80248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168377" y="3222523"/>
            <a:ext cx="5095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もしもそのあとに</a:t>
            </a:r>
            <a:endParaRPr kumimoji="1" lang="en-US" altLang="ja-JP" dirty="0"/>
          </a:p>
          <a:p>
            <a:r>
              <a:rPr lang="en-US" altLang="ja-JP" dirty="0"/>
              <a:t>b= new int[2]</a:t>
            </a:r>
          </a:p>
          <a:p>
            <a:r>
              <a:rPr kumimoji="1" lang="ja-JP" altLang="en-US" dirty="0"/>
              <a:t>を実行したら</a:t>
            </a:r>
            <a:r>
              <a:rPr lang="ja-JP" altLang="en-US" dirty="0"/>
              <a:t>どうなるか？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0D75FB-265E-41AF-9DFF-3667073D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16" y="449580"/>
            <a:ext cx="4709160" cy="5958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2EE40-6800-49BE-BA7C-F06E145680DE}"/>
              </a:ext>
            </a:extLst>
          </p:cNvPr>
          <p:cNvSpPr txBox="1"/>
          <p:nvPr/>
        </p:nvSpPr>
        <p:spPr>
          <a:xfrm>
            <a:off x="5188974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スタック領域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9094C4-234F-4EEE-BC40-66D80F9B17BD}"/>
              </a:ext>
            </a:extLst>
          </p:cNvPr>
          <p:cNvSpPr txBox="1"/>
          <p:nvPr/>
        </p:nvSpPr>
        <p:spPr>
          <a:xfrm>
            <a:off x="8676475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A26CAF-9185-46F2-9CB9-8FDCFE0C3422}"/>
              </a:ext>
            </a:extLst>
          </p:cNvPr>
          <p:cNvCxnSpPr/>
          <p:nvPr/>
        </p:nvCxnSpPr>
        <p:spPr>
          <a:xfrm flipV="1">
            <a:off x="1091381" y="1246239"/>
            <a:ext cx="5004619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B4D551-3600-4AF8-865E-B2BD0419F960}"/>
              </a:ext>
            </a:extLst>
          </p:cNvPr>
          <p:cNvCxnSpPr>
            <a:cxnSpLocks/>
          </p:cNvCxnSpPr>
          <p:nvPr/>
        </p:nvCxnSpPr>
        <p:spPr>
          <a:xfrm flipV="1">
            <a:off x="6531078" y="1246239"/>
            <a:ext cx="2332703" cy="2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3593563-E799-4EC1-8E0C-C80FB1F2B90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377648" y="3310255"/>
            <a:ext cx="1410441" cy="90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5055D6-8A83-4EF7-BD77-508DD1561C49}"/>
              </a:ext>
            </a:extLst>
          </p:cNvPr>
          <p:cNvSpPr txBox="1"/>
          <p:nvPr/>
        </p:nvSpPr>
        <p:spPr>
          <a:xfrm>
            <a:off x="9371075" y="4147874"/>
            <a:ext cx="6489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０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D4425-0AF2-4254-B050-D01968087BAF}"/>
              </a:ext>
            </a:extLst>
          </p:cNvPr>
          <p:cNvSpPr txBox="1"/>
          <p:nvPr/>
        </p:nvSpPr>
        <p:spPr>
          <a:xfrm>
            <a:off x="10343535" y="1821426"/>
            <a:ext cx="236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選択肢</a:t>
            </a:r>
            <a:r>
              <a:rPr kumimoji="1"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393460-D02E-4C7C-86DF-F9EEBFFD6D0A}"/>
              </a:ext>
            </a:extLst>
          </p:cNvPr>
          <p:cNvSpPr txBox="1"/>
          <p:nvPr/>
        </p:nvSpPr>
        <p:spPr>
          <a:xfrm>
            <a:off x="10490527" y="2551837"/>
            <a:ext cx="1442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サイズが２</a:t>
            </a:r>
            <a:endParaRPr kumimoji="1" lang="en-US" altLang="ja-JP" dirty="0"/>
          </a:p>
          <a:p>
            <a:r>
              <a:rPr lang="ja-JP" altLang="en-US" dirty="0"/>
              <a:t>の領域を新たに作り</a:t>
            </a:r>
            <a:endParaRPr lang="en-US" altLang="ja-JP" dirty="0"/>
          </a:p>
          <a:p>
            <a:r>
              <a:rPr kumimoji="1" lang="ja-JP" altLang="en-US" dirty="0"/>
              <a:t>そこに初期値</a:t>
            </a:r>
            <a:r>
              <a:rPr kumimoji="1" lang="en-US" altLang="ja-JP" dirty="0"/>
              <a:t>0</a:t>
            </a:r>
            <a:r>
              <a:rPr kumimoji="1" lang="ja-JP" altLang="en-US" dirty="0"/>
              <a:t>が代入される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BBBF92-6DF0-4DAF-8297-F223F2D5DC18}"/>
              </a:ext>
            </a:extLst>
          </p:cNvPr>
          <p:cNvSpPr txBox="1"/>
          <p:nvPr/>
        </p:nvSpPr>
        <p:spPr>
          <a:xfrm>
            <a:off x="9378570" y="5080331"/>
            <a:ext cx="6489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０</a:t>
            </a:r>
            <a:endParaRPr kumimoji="1" lang="en-US" altLang="ja-JP" sz="16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45129E49-6C3B-4967-A46B-2BBC4774B65D}"/>
              </a:ext>
            </a:extLst>
          </p:cNvPr>
          <p:cNvSpPr/>
          <p:nvPr/>
        </p:nvSpPr>
        <p:spPr>
          <a:xfrm rot="2700000">
            <a:off x="6081750" y="2912443"/>
            <a:ext cx="553064" cy="553064"/>
          </a:xfrm>
          <a:prstGeom prst="plus">
            <a:avLst>
              <a:gd name="adj" fmla="val 423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2B1E8F-80B2-4864-99BE-6E1B399178DC}"/>
              </a:ext>
            </a:extLst>
          </p:cNvPr>
          <p:cNvSpPr txBox="1"/>
          <p:nvPr/>
        </p:nvSpPr>
        <p:spPr>
          <a:xfrm>
            <a:off x="6713400" y="2971701"/>
            <a:ext cx="13284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5014(</a:t>
            </a:r>
            <a:r>
              <a:rPr kumimoji="1" lang="ja-JP" altLang="en-US" sz="1600" dirty="0">
                <a:solidFill>
                  <a:srgbClr val="FF0000"/>
                </a:solidFill>
              </a:rPr>
              <a:t>一例</a:t>
            </a:r>
            <a:r>
              <a:rPr kumimoji="1" lang="en-US" altLang="ja-JP" sz="1600" dirty="0">
                <a:solidFill>
                  <a:srgbClr val="FF0000"/>
                </a:solidFill>
              </a:rPr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2F421F-0966-4430-A970-A300CC7D2F64}"/>
              </a:ext>
            </a:extLst>
          </p:cNvPr>
          <p:cNvSpPr txBox="1"/>
          <p:nvPr/>
        </p:nvSpPr>
        <p:spPr>
          <a:xfrm>
            <a:off x="9384399" y="1400786"/>
            <a:ext cx="6489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２０</a:t>
            </a:r>
          </a:p>
        </p:txBody>
      </p:sp>
    </p:spTree>
    <p:extLst>
      <p:ext uri="{BB962C8B-B14F-4D97-AF65-F5344CB8AC3E}">
        <p14:creationId xmlns:p14="http://schemas.microsoft.com/office/powerpoint/2010/main" val="14375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B5F25E6-614F-4066-BB03-333C2E1199E2}"/>
              </a:ext>
            </a:extLst>
          </p:cNvPr>
          <p:cNvSpPr txBox="1"/>
          <p:nvPr/>
        </p:nvSpPr>
        <p:spPr>
          <a:xfrm>
            <a:off x="405581" y="324465"/>
            <a:ext cx="62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メソッドのオーバーロード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B8D319-DC2C-48F3-A0D8-8A3EB8626F87}"/>
              </a:ext>
            </a:extLst>
          </p:cNvPr>
          <p:cNvSpPr txBox="1"/>
          <p:nvPr/>
        </p:nvSpPr>
        <p:spPr>
          <a:xfrm>
            <a:off x="405581" y="1297016"/>
            <a:ext cx="9261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C#</a:t>
            </a:r>
            <a:r>
              <a:rPr kumimoji="1" lang="ja-JP" altLang="en-US" sz="2800" dirty="0"/>
              <a:t>のメソッドは</a:t>
            </a:r>
            <a:r>
              <a:rPr lang="ja-JP" altLang="en-US" sz="2800" dirty="0"/>
              <a:t>メソッド名が同じでも</a:t>
            </a:r>
            <a:endParaRPr lang="en-US" altLang="ja-JP" sz="2800" dirty="0"/>
          </a:p>
          <a:p>
            <a:r>
              <a:rPr kumimoji="1" lang="ja-JP" altLang="en-US" sz="2800" dirty="0"/>
              <a:t>　・引数の型や個数が異なる場合</a:t>
            </a:r>
            <a:endParaRPr kumimoji="1" lang="en-US" altLang="ja-JP" sz="2800" dirty="0"/>
          </a:p>
          <a:p>
            <a:r>
              <a:rPr lang="ja-JP" altLang="en-US" sz="2800" dirty="0"/>
              <a:t>　・戻り値の型が異なる場合</a:t>
            </a:r>
            <a:endParaRPr lang="en-US" altLang="ja-JP" sz="2800" dirty="0"/>
          </a:p>
          <a:p>
            <a:r>
              <a:rPr kumimoji="1" lang="ja-JP" altLang="en-US" sz="2800" dirty="0"/>
              <a:t>複数のメソッドを定義できる</a:t>
            </a:r>
            <a:endParaRPr kumimoji="1" lang="en-US" altLang="ja-JP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728DE79-22EF-4173-8FFF-29A1AB53AE23}"/>
              </a:ext>
            </a:extLst>
          </p:cNvPr>
          <p:cNvSpPr/>
          <p:nvPr/>
        </p:nvSpPr>
        <p:spPr>
          <a:xfrm>
            <a:off x="7042355" y="1799303"/>
            <a:ext cx="870155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087260-4F53-4922-AF01-CEAF87F53EC9}"/>
              </a:ext>
            </a:extLst>
          </p:cNvPr>
          <p:cNvSpPr txBox="1"/>
          <p:nvPr/>
        </p:nvSpPr>
        <p:spPr>
          <a:xfrm>
            <a:off x="7706031" y="1663712"/>
            <a:ext cx="3539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メソッドの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「</a:t>
            </a:r>
            <a:r>
              <a:rPr kumimoji="1" lang="ja-JP" altLang="en-US" sz="2400" b="1" u="sng" dirty="0"/>
              <a:t>オーバーロード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という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8B0E2B-BA77-4CDD-9A61-009ED68373EE}"/>
              </a:ext>
            </a:extLst>
          </p:cNvPr>
          <p:cNvSpPr txBox="1"/>
          <p:nvPr/>
        </p:nvSpPr>
        <p:spPr>
          <a:xfrm>
            <a:off x="5921477" y="3694527"/>
            <a:ext cx="5220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u="sng" dirty="0"/>
              <a:t>オーバーロード</a:t>
            </a:r>
            <a:r>
              <a:rPr kumimoji="1" lang="ja-JP" altLang="en-US" sz="2400" dirty="0"/>
              <a:t>も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多態性（</a:t>
            </a:r>
            <a:r>
              <a:rPr lang="ja-JP" altLang="en-US" sz="2400" b="1" u="sng" dirty="0"/>
              <a:t>ポリモーフィズム</a:t>
            </a:r>
            <a:r>
              <a:rPr lang="ja-JP" altLang="en-US" sz="2400" dirty="0"/>
              <a:t>）の一つ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2D9EE6-5803-4BDB-BC85-33B8E97FAB46}"/>
              </a:ext>
            </a:extLst>
          </p:cNvPr>
          <p:cNvSpPr txBox="1"/>
          <p:nvPr/>
        </p:nvSpPr>
        <p:spPr>
          <a:xfrm>
            <a:off x="5191433" y="5286110"/>
            <a:ext cx="668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u="sng" dirty="0"/>
              <a:t>ポリモーフィズム</a:t>
            </a:r>
            <a:r>
              <a:rPr kumimoji="1" lang="ja-JP" altLang="en-US" sz="2400" dirty="0"/>
              <a:t>は</a:t>
            </a:r>
            <a:endParaRPr kumimoji="1" lang="en-US" altLang="ja-JP" sz="2400" dirty="0"/>
          </a:p>
          <a:p>
            <a:pPr algn="ctr"/>
            <a:r>
              <a:rPr lang="ja-JP" altLang="en-US" sz="2400" dirty="0"/>
              <a:t>オブジェクト指向プログラミングにおける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重要な要素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AE814167-D8BD-4CD1-BA0E-6A37AB47625B}"/>
              </a:ext>
            </a:extLst>
          </p:cNvPr>
          <p:cNvSpPr/>
          <p:nvPr/>
        </p:nvSpPr>
        <p:spPr>
          <a:xfrm>
            <a:off x="8974394" y="2970739"/>
            <a:ext cx="597309" cy="590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CAFC24BD-AD7E-47D4-A2A9-FD4134864E3C}"/>
              </a:ext>
            </a:extLst>
          </p:cNvPr>
          <p:cNvSpPr/>
          <p:nvPr/>
        </p:nvSpPr>
        <p:spPr>
          <a:xfrm>
            <a:off x="8109156" y="4610319"/>
            <a:ext cx="597309" cy="590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C1627-2993-468A-B69B-BF84260D964B}"/>
              </a:ext>
            </a:extLst>
          </p:cNvPr>
          <p:cNvSpPr txBox="1"/>
          <p:nvPr/>
        </p:nvSpPr>
        <p:spPr>
          <a:xfrm>
            <a:off x="589935" y="3561735"/>
            <a:ext cx="3856704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例：　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</a:t>
            </a:r>
            <a:r>
              <a:rPr kumimoji="1" lang="en-US" altLang="ja-JP" dirty="0"/>
              <a:t>int Add(int a, int b)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double Add(double a, double b)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　</a:t>
            </a:r>
            <a:r>
              <a:rPr kumimoji="1" lang="en-US" altLang="ja-JP" dirty="0"/>
              <a:t>string Add(string s1, st</a:t>
            </a:r>
            <a:r>
              <a:rPr lang="en-US" altLang="ja-JP" dirty="0"/>
              <a:t>ring s2)</a:t>
            </a:r>
          </a:p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int Add(int a, int b, int c)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781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EA938D-0CF9-4166-9C86-89D6C37977A7}"/>
              </a:ext>
            </a:extLst>
          </p:cNvPr>
          <p:cNvSpPr txBox="1"/>
          <p:nvPr/>
        </p:nvSpPr>
        <p:spPr>
          <a:xfrm>
            <a:off x="154858" y="368710"/>
            <a:ext cx="1056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課題１</a:t>
            </a:r>
            <a:r>
              <a:rPr lang="ja-JP" altLang="en-US" dirty="0"/>
              <a:t>：画面に</a:t>
            </a:r>
            <a:r>
              <a:rPr lang="en-US" altLang="ja-JP" dirty="0"/>
              <a:t>”hello”</a:t>
            </a:r>
            <a:r>
              <a:rPr lang="ja-JP" altLang="en-US" dirty="0"/>
              <a:t>を表示するだけのメソッド</a:t>
            </a:r>
            <a:r>
              <a:rPr lang="en-US" altLang="ja-JP" dirty="0" err="1"/>
              <a:t>PrintHello</a:t>
            </a:r>
            <a:r>
              <a:rPr lang="en-US" altLang="ja-JP" dirty="0"/>
              <a:t>()</a:t>
            </a:r>
            <a:r>
              <a:rPr lang="ja-JP" altLang="en-US" dirty="0"/>
              <a:t>　メソッドを作成する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257FF2-2711-42C2-829B-528AF1FA65D3}"/>
              </a:ext>
            </a:extLst>
          </p:cNvPr>
          <p:cNvSpPr txBox="1"/>
          <p:nvPr/>
        </p:nvSpPr>
        <p:spPr>
          <a:xfrm>
            <a:off x="1784555" y="1673942"/>
            <a:ext cx="643767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//</a:t>
            </a:r>
            <a:r>
              <a:rPr kumimoji="1" lang="ja-JP" altLang="en-US" sz="2400" dirty="0"/>
              <a:t>クラスなどは省略</a:t>
            </a:r>
            <a:endParaRPr kumimoji="1" lang="en-US" altLang="ja-JP" sz="2400" dirty="0"/>
          </a:p>
          <a:p>
            <a:r>
              <a:rPr kumimoji="1" lang="en-US" altLang="ja-JP" sz="2400" dirty="0"/>
              <a:t>static void Main(string[] </a:t>
            </a:r>
            <a:r>
              <a:rPr kumimoji="1" lang="en-US" altLang="ja-JP" sz="2400" dirty="0" err="1"/>
              <a:t>args</a:t>
            </a:r>
            <a:r>
              <a:rPr kumimoji="1" lang="en-US" altLang="ja-JP" sz="2400" dirty="0"/>
              <a:t>){</a:t>
            </a:r>
          </a:p>
          <a:p>
            <a:r>
              <a:rPr lang="en-US" altLang="ja-JP" sz="2400" dirty="0"/>
              <a:t>     </a:t>
            </a:r>
            <a:r>
              <a:rPr lang="en-US" altLang="ja-JP" sz="2400" dirty="0" err="1"/>
              <a:t>printHello</a:t>
            </a:r>
            <a:r>
              <a:rPr lang="en-US" altLang="ja-JP" sz="2400" dirty="0"/>
              <a:t>();</a:t>
            </a:r>
          </a:p>
          <a:p>
            <a:r>
              <a:rPr kumimoji="1" lang="en-US" altLang="ja-JP" sz="2400" dirty="0"/>
              <a:t>}</a:t>
            </a:r>
          </a:p>
          <a:p>
            <a:endParaRPr lang="en-US" altLang="ja-JP" sz="2400" dirty="0"/>
          </a:p>
          <a:p>
            <a:r>
              <a:rPr kumimoji="1" lang="en-US" altLang="ja-JP" sz="2400" dirty="0"/>
              <a:t>static _____ </a:t>
            </a:r>
            <a:r>
              <a:rPr kumimoji="1" lang="en-US" altLang="ja-JP" sz="2400" dirty="0" err="1"/>
              <a:t>PrintHello</a:t>
            </a:r>
            <a:r>
              <a:rPr kumimoji="1" lang="en-US" altLang="ja-JP" sz="2400" dirty="0"/>
              <a:t>(  ){</a:t>
            </a:r>
          </a:p>
          <a:p>
            <a:r>
              <a:rPr lang="en-US" altLang="ja-JP" sz="2400" dirty="0"/>
              <a:t>    </a:t>
            </a:r>
          </a:p>
          <a:p>
            <a:r>
              <a:rPr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06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5DFD47-196C-4895-A9F0-62CD6B47AD66}"/>
              </a:ext>
            </a:extLst>
          </p:cNvPr>
          <p:cNvSpPr txBox="1"/>
          <p:nvPr/>
        </p:nvSpPr>
        <p:spPr>
          <a:xfrm>
            <a:off x="398206" y="449826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課題</a:t>
            </a:r>
            <a:r>
              <a:rPr lang="en-US" altLang="ja-JP" sz="2400" dirty="0"/>
              <a:t>2</a:t>
            </a:r>
            <a:r>
              <a:rPr lang="ja-JP" altLang="en-US" sz="2400" dirty="0"/>
              <a:t>：前回の世界のナベアツ問題と同じ判定条件で</a:t>
            </a:r>
            <a:endParaRPr lang="en-US" altLang="ja-JP" sz="2400" dirty="0"/>
          </a:p>
          <a:p>
            <a:r>
              <a:rPr lang="ja-JP" altLang="en-US" sz="2400" dirty="0"/>
              <a:t>　　　　受け付けた整数が３の倍数か３の値を含むときには</a:t>
            </a:r>
            <a:r>
              <a:rPr lang="en-US" altLang="ja-JP" sz="2400" dirty="0"/>
              <a:t>true</a:t>
            </a:r>
            <a:r>
              <a:rPr lang="ja-JP" altLang="en-US" sz="2400" dirty="0"/>
              <a:t>を返し</a:t>
            </a:r>
            <a:endParaRPr lang="en-US" altLang="ja-JP" sz="2400" dirty="0"/>
          </a:p>
          <a:p>
            <a:r>
              <a:rPr lang="ja-JP" altLang="en-US" sz="2400" dirty="0"/>
              <a:t>　　　　それ以外のときは</a:t>
            </a:r>
            <a:r>
              <a:rPr lang="en-US" altLang="ja-JP" sz="2400" dirty="0"/>
              <a:t>false</a:t>
            </a:r>
            <a:r>
              <a:rPr lang="ja-JP" altLang="en-US" sz="2400" dirty="0"/>
              <a:t>を返すメソッド</a:t>
            </a:r>
            <a:r>
              <a:rPr lang="en-US" altLang="ja-JP" sz="2400" dirty="0" err="1"/>
              <a:t>Nabeatsu</a:t>
            </a:r>
            <a:r>
              <a:rPr lang="ja-JP" altLang="en-US" sz="2400" dirty="0"/>
              <a:t>を作成する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A1D6-77EC-4468-A4F0-F7565D135A81}"/>
              </a:ext>
            </a:extLst>
          </p:cNvPr>
          <p:cNvSpPr txBox="1"/>
          <p:nvPr/>
        </p:nvSpPr>
        <p:spPr>
          <a:xfrm>
            <a:off x="973392" y="1799303"/>
            <a:ext cx="910712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//</a:t>
            </a:r>
            <a:r>
              <a:rPr kumimoji="1" lang="ja-JP" altLang="en-US" dirty="0"/>
              <a:t>クラス等は省略</a:t>
            </a:r>
            <a:endParaRPr kumimoji="1" lang="en-US" altLang="ja-JP" dirty="0"/>
          </a:p>
          <a:p>
            <a:r>
              <a:rPr kumimoji="1" lang="en-US" altLang="ja-JP" dirty="0"/>
              <a:t>static void Main(string[] </a:t>
            </a:r>
            <a:r>
              <a:rPr kumimoji="1" lang="en-US" altLang="ja-JP" dirty="0" err="1"/>
              <a:t>args</a:t>
            </a:r>
            <a:r>
              <a:rPr kumimoji="1" lang="en-US" altLang="ja-JP" dirty="0"/>
              <a:t>){</a:t>
            </a:r>
          </a:p>
          <a:p>
            <a:r>
              <a:rPr lang="en-US" altLang="ja-JP" dirty="0"/>
              <a:t>    int num = Int32.Parse(</a:t>
            </a:r>
            <a:r>
              <a:rPr lang="en-US" altLang="ja-JP" dirty="0" err="1"/>
              <a:t>args</a:t>
            </a:r>
            <a:r>
              <a:rPr lang="en-US" altLang="ja-JP" dirty="0"/>
              <a:t>[0]);</a:t>
            </a:r>
          </a:p>
          <a:p>
            <a:r>
              <a:rPr kumimoji="1" lang="en-US" altLang="ja-JP" dirty="0"/>
              <a:t>    bool b = </a:t>
            </a:r>
            <a:r>
              <a:rPr kumimoji="1" lang="en-US" altLang="ja-JP" dirty="0" err="1"/>
              <a:t>Nabeatsu</a:t>
            </a:r>
            <a:r>
              <a:rPr kumimoji="1" lang="en-US" altLang="ja-JP" dirty="0"/>
              <a:t>(num);</a:t>
            </a:r>
          </a:p>
          <a:p>
            <a:r>
              <a:rPr lang="en-US" altLang="ja-JP" dirty="0"/>
              <a:t>    if(b) {</a:t>
            </a:r>
          </a:p>
          <a:p>
            <a:r>
              <a:rPr kumimoji="1" lang="en-US" altLang="ja-JP" dirty="0"/>
              <a:t>        </a:t>
            </a:r>
            <a:r>
              <a:rPr kumimoji="1" lang="en-US" altLang="ja-JP" dirty="0" err="1"/>
              <a:t>Console.WriteLine</a:t>
            </a:r>
            <a:r>
              <a:rPr kumimoji="1" lang="en-US" altLang="ja-JP" dirty="0"/>
              <a:t>(“</a:t>
            </a:r>
            <a:r>
              <a:rPr kumimoji="1" lang="ja-JP" altLang="en-US" dirty="0"/>
              <a:t>アホ</a:t>
            </a:r>
            <a:r>
              <a:rPr kumimoji="1" lang="en-US" altLang="ja-JP" dirty="0"/>
              <a:t>”);</a:t>
            </a:r>
          </a:p>
          <a:p>
            <a:r>
              <a:rPr lang="en-US" altLang="ja-JP" dirty="0"/>
              <a:t>    }else {</a:t>
            </a:r>
          </a:p>
          <a:p>
            <a:r>
              <a:rPr kumimoji="1" lang="en-US" altLang="ja-JP" dirty="0"/>
              <a:t>        </a:t>
            </a:r>
            <a:r>
              <a:rPr lang="en-US" altLang="ja-JP" dirty="0" err="1"/>
              <a:t>Console.WriteLine</a:t>
            </a:r>
            <a:r>
              <a:rPr lang="en-US" altLang="ja-JP" dirty="0"/>
              <a:t>(“</a:t>
            </a:r>
            <a:r>
              <a:rPr lang="ja-JP" altLang="en-US" dirty="0"/>
              <a:t>アホじゃない</a:t>
            </a:r>
            <a:r>
              <a:rPr lang="en-US" altLang="ja-JP" dirty="0"/>
              <a:t>”);</a:t>
            </a:r>
          </a:p>
          <a:p>
            <a:r>
              <a:rPr kumimoji="1" lang="en-US" altLang="ja-JP" dirty="0"/>
              <a:t>    </a:t>
            </a:r>
            <a:r>
              <a:rPr lang="en-US" altLang="ja-JP" dirty="0"/>
              <a:t>}</a:t>
            </a:r>
          </a:p>
          <a:p>
            <a:r>
              <a:rPr kumimoji="1" lang="en-US" altLang="ja-JP" dirty="0"/>
              <a:t>}</a:t>
            </a:r>
          </a:p>
          <a:p>
            <a:endParaRPr lang="en-US" altLang="ja-JP" dirty="0"/>
          </a:p>
          <a:p>
            <a:r>
              <a:rPr kumimoji="1" lang="en-US" altLang="ja-JP" dirty="0"/>
              <a:t>static _____ </a:t>
            </a:r>
            <a:r>
              <a:rPr kumimoji="1" lang="en-US" altLang="ja-JP" dirty="0" err="1"/>
              <a:t>Nabeatsu</a:t>
            </a:r>
            <a:r>
              <a:rPr kumimoji="1" lang="en-US" altLang="ja-JP" dirty="0"/>
              <a:t>(____   ______){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45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4F46F0-79A3-44AC-B91C-E3BFC2A0FFD6}"/>
              </a:ext>
            </a:extLst>
          </p:cNvPr>
          <p:cNvSpPr txBox="1"/>
          <p:nvPr/>
        </p:nvSpPr>
        <p:spPr>
          <a:xfrm>
            <a:off x="471949" y="442452"/>
            <a:ext cx="1050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課題</a:t>
            </a:r>
            <a:r>
              <a:rPr lang="en-US" altLang="ja-JP" sz="2400" dirty="0"/>
              <a:t>3</a:t>
            </a:r>
            <a:r>
              <a:rPr lang="ja-JP" altLang="en-US" sz="2400" dirty="0"/>
              <a:t>：任意の小数（浮動小数点数）を受け取ると</a:t>
            </a:r>
            <a:endParaRPr lang="en-US" altLang="ja-JP" sz="2400" dirty="0"/>
          </a:p>
          <a:p>
            <a:r>
              <a:rPr lang="en-US" altLang="ja-JP" sz="2400" dirty="0"/>
              <a:t>    </a:t>
            </a:r>
            <a:r>
              <a:rPr lang="ja-JP" altLang="en-US" sz="2400" dirty="0"/>
              <a:t>　　 小数点以下を四捨五入した整数値を返すメソッド</a:t>
            </a:r>
            <a:r>
              <a:rPr lang="en-US" altLang="ja-JP" sz="2400" dirty="0"/>
              <a:t>Round</a:t>
            </a:r>
            <a:r>
              <a:rPr lang="ja-JP" altLang="en-US" sz="2400" dirty="0"/>
              <a:t>を自作する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2EA999-DFA9-4D76-BC50-27BA86FF1C16}"/>
              </a:ext>
            </a:extLst>
          </p:cNvPr>
          <p:cNvSpPr txBox="1"/>
          <p:nvPr/>
        </p:nvSpPr>
        <p:spPr>
          <a:xfrm>
            <a:off x="1364224" y="1784555"/>
            <a:ext cx="8487697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//</a:t>
            </a:r>
            <a:r>
              <a:rPr kumimoji="1" lang="ja-JP" altLang="en-US" sz="2400" dirty="0"/>
              <a:t>クラス等は省略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static void Main(string[] </a:t>
            </a:r>
            <a:r>
              <a:rPr kumimoji="1" lang="en-US" altLang="ja-JP" sz="2400" dirty="0" err="1"/>
              <a:t>args</a:t>
            </a:r>
            <a:r>
              <a:rPr kumimoji="1" lang="en-US" altLang="ja-JP" sz="2400" dirty="0"/>
              <a:t>){</a:t>
            </a:r>
          </a:p>
          <a:p>
            <a:r>
              <a:rPr lang="en-US" altLang="ja-JP" sz="2400" dirty="0"/>
              <a:t>     double d = </a:t>
            </a:r>
            <a:r>
              <a:rPr lang="en-US" altLang="ja-JP" sz="2400" dirty="0" err="1"/>
              <a:t>Double.Parse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args</a:t>
            </a:r>
            <a:r>
              <a:rPr lang="en-US" altLang="ja-JP" sz="2400" dirty="0"/>
              <a:t>[0]) // “1.5”</a:t>
            </a:r>
            <a:r>
              <a:rPr lang="ja-JP" altLang="en-US" sz="2400" dirty="0"/>
              <a:t>などが入る</a:t>
            </a:r>
            <a:endParaRPr lang="en-US" altLang="ja-JP" sz="2400" dirty="0"/>
          </a:p>
          <a:p>
            <a:r>
              <a:rPr kumimoji="1" lang="en-US" altLang="ja-JP" sz="2400" dirty="0"/>
              <a:t>     int x = Round(d);</a:t>
            </a:r>
          </a:p>
          <a:p>
            <a:r>
              <a:rPr lang="en-US" altLang="ja-JP" sz="2400" dirty="0"/>
              <a:t>     </a:t>
            </a:r>
            <a:r>
              <a:rPr lang="en-US" altLang="ja-JP" sz="2400" dirty="0" err="1"/>
              <a:t>Console.WriteLine</a:t>
            </a:r>
            <a:r>
              <a:rPr lang="en-US" altLang="ja-JP" sz="2400" dirty="0"/>
              <a:t>(x);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  <a:p>
            <a:endParaRPr lang="en-US" altLang="ja-JP" sz="2400" dirty="0"/>
          </a:p>
          <a:p>
            <a:r>
              <a:rPr kumimoji="1" lang="en-US" altLang="ja-JP" sz="2400" dirty="0"/>
              <a:t>static ______   Round(_______   ____){</a:t>
            </a:r>
          </a:p>
          <a:p>
            <a:r>
              <a:rPr lang="en-US" altLang="ja-JP" sz="2400" dirty="0"/>
              <a:t>     return   ___________; //Math</a:t>
            </a:r>
            <a:r>
              <a:rPr lang="ja-JP" altLang="en-US" sz="2400" dirty="0"/>
              <a:t>は使わない</a:t>
            </a:r>
            <a:endParaRPr lang="en-US" altLang="ja-JP" sz="2400" dirty="0"/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41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65E612-DAF3-4E33-843B-BEF2D2FC3427}"/>
              </a:ext>
            </a:extLst>
          </p:cNvPr>
          <p:cNvSpPr txBox="1"/>
          <p:nvPr/>
        </p:nvSpPr>
        <p:spPr>
          <a:xfrm>
            <a:off x="235974" y="265470"/>
            <a:ext cx="489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配列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AD2B8B-9553-4FDC-97A5-ABB7E7052C5C}"/>
              </a:ext>
            </a:extLst>
          </p:cNvPr>
          <p:cNvSpPr txBox="1"/>
          <p:nvPr/>
        </p:nvSpPr>
        <p:spPr>
          <a:xfrm>
            <a:off x="567812" y="1039761"/>
            <a:ext cx="734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</a:t>
            </a:r>
            <a:r>
              <a:rPr kumimoji="1" lang="ja-JP" altLang="en-US" sz="2400" dirty="0"/>
              <a:t>言語の配列とアクセス方法は似ている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526CBD-FC56-4C21-B7B9-4FFF185844EF}"/>
              </a:ext>
            </a:extLst>
          </p:cNvPr>
          <p:cNvSpPr txBox="1"/>
          <p:nvPr/>
        </p:nvSpPr>
        <p:spPr>
          <a:xfrm>
            <a:off x="567812" y="1629386"/>
            <a:ext cx="497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整数型配列を例に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08B6C0-F047-471A-981D-E08B056F1A37}"/>
              </a:ext>
            </a:extLst>
          </p:cNvPr>
          <p:cNvSpPr txBox="1"/>
          <p:nvPr/>
        </p:nvSpPr>
        <p:spPr>
          <a:xfrm>
            <a:off x="862780" y="2089878"/>
            <a:ext cx="1034599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 x;   //</a:t>
            </a:r>
            <a:r>
              <a:rPr kumimoji="1" lang="ja-JP" altLang="en-US" dirty="0"/>
              <a:t>整数型の配列</a:t>
            </a:r>
            <a:r>
              <a:rPr kumimoji="1" lang="en-US" altLang="ja-JP" dirty="0"/>
              <a:t>x</a:t>
            </a:r>
            <a:r>
              <a:rPr kumimoji="1" lang="ja-JP" altLang="en-US" dirty="0"/>
              <a:t>を宣言する。この時点では中身は空っぽ（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en-US" altLang="ja-JP" dirty="0"/>
              <a:t>x = new int[5]; //</a:t>
            </a:r>
            <a:r>
              <a:rPr lang="ja-JP" altLang="en-US" dirty="0"/>
              <a:t>長さが</a:t>
            </a:r>
            <a:r>
              <a:rPr lang="en-US" altLang="ja-JP" dirty="0"/>
              <a:t>5</a:t>
            </a:r>
            <a:r>
              <a:rPr lang="ja-JP" altLang="en-US" dirty="0"/>
              <a:t>で配列を初期化（</a:t>
            </a:r>
            <a:r>
              <a:rPr lang="en-US" altLang="ja-JP" dirty="0"/>
              <a:t>a[0]~a[4]</a:t>
            </a:r>
            <a:r>
              <a:rPr lang="ja-JP" altLang="en-US" dirty="0"/>
              <a:t>が確保される）</a:t>
            </a:r>
            <a:endParaRPr lang="en-US" altLang="ja-JP" dirty="0"/>
          </a:p>
          <a:p>
            <a:r>
              <a:rPr kumimoji="1" lang="ja-JP" altLang="en-US" dirty="0"/>
              <a:t>　　　　　　　（中身は０になっているけれどそれを前提にするのはあまりよくない）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int[]  y =  new int[10]; //</a:t>
            </a:r>
            <a:r>
              <a:rPr lang="ja-JP" altLang="en-US" dirty="0"/>
              <a:t>宣言と初期化（サイズ確保）は同時に行える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int[] z = { 1,3,5,7,9 }; //</a:t>
            </a:r>
            <a:r>
              <a:rPr lang="ja-JP" altLang="en-US" dirty="0"/>
              <a:t>整数型の配列</a:t>
            </a:r>
            <a:r>
              <a:rPr lang="en-US" altLang="ja-JP" dirty="0"/>
              <a:t>z</a:t>
            </a:r>
            <a:r>
              <a:rPr lang="ja-JP" altLang="en-US" dirty="0"/>
              <a:t>を宣言し、中身は</a:t>
            </a:r>
            <a:r>
              <a:rPr lang="en-US" altLang="ja-JP" dirty="0"/>
              <a:t>z[0]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1,</a:t>
            </a:r>
            <a:r>
              <a:rPr lang="ja-JP" altLang="en-US" dirty="0"/>
              <a:t>  </a:t>
            </a:r>
            <a:r>
              <a:rPr lang="en-US" altLang="ja-JP" dirty="0"/>
              <a:t>z[1]</a:t>
            </a:r>
            <a:r>
              <a:rPr lang="ja-JP" altLang="en-US" dirty="0"/>
              <a:t> </a:t>
            </a:r>
            <a:r>
              <a:rPr lang="en-US" altLang="ja-JP" dirty="0"/>
              <a:t>=3,</a:t>
            </a:r>
            <a:r>
              <a:rPr lang="ja-JP" altLang="en-US" dirty="0"/>
              <a:t>・・・として初期化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BA81C5-18F4-4777-88FE-7761D49CD3CD}"/>
              </a:ext>
            </a:extLst>
          </p:cNvPr>
          <p:cNvSpPr txBox="1"/>
          <p:nvPr/>
        </p:nvSpPr>
        <p:spPr>
          <a:xfrm>
            <a:off x="744792" y="4567402"/>
            <a:ext cx="461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多次元配列やジャグ配列もある・・・後日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122C50-DCD9-4616-8EA1-68E25151386E}"/>
              </a:ext>
            </a:extLst>
          </p:cNvPr>
          <p:cNvSpPr txBox="1"/>
          <p:nvPr/>
        </p:nvSpPr>
        <p:spPr>
          <a:xfrm>
            <a:off x="567812" y="5228614"/>
            <a:ext cx="10095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配列の要素数は「変数名</a:t>
            </a:r>
            <a:r>
              <a:rPr kumimoji="1" lang="en-US" altLang="ja-JP" dirty="0"/>
              <a:t>.Length</a:t>
            </a:r>
            <a:r>
              <a:rPr kumimoji="1" lang="ja-JP" altLang="en-US" dirty="0"/>
              <a:t>」で知ることができる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 err="1"/>
              <a:t>x.Length</a:t>
            </a:r>
            <a:r>
              <a:rPr kumimoji="1" lang="ja-JP" altLang="en-US" dirty="0"/>
              <a:t>は</a:t>
            </a:r>
            <a:r>
              <a:rPr kumimoji="1" lang="en-US" altLang="ja-JP" dirty="0"/>
              <a:t>5</a:t>
            </a:r>
            <a:r>
              <a:rPr kumimoji="1" lang="ja-JP" altLang="en-US" dirty="0"/>
              <a:t>であり、</a:t>
            </a:r>
            <a:r>
              <a:rPr kumimoji="1" lang="en-US" altLang="ja-JP" dirty="0" err="1"/>
              <a:t>y.Length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であり、</a:t>
            </a:r>
            <a:r>
              <a:rPr kumimoji="1" lang="en-US" altLang="ja-JP" dirty="0" err="1"/>
              <a:t>z.Length</a:t>
            </a:r>
            <a:r>
              <a:rPr kumimoji="1" lang="ja-JP" altLang="en-US" dirty="0"/>
              <a:t>は</a:t>
            </a:r>
            <a:r>
              <a:rPr kumimoji="1" lang="en-US" altLang="ja-JP" dirty="0"/>
              <a:t>5</a:t>
            </a:r>
            <a:r>
              <a:rPr kumimoji="1" lang="ja-JP" altLang="en-US" dirty="0"/>
              <a:t>になる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どのような型も配列にすることができる（文字列・・・</a:t>
            </a:r>
            <a:r>
              <a:rPr lang="en-US" altLang="ja-JP" dirty="0"/>
              <a:t>string[] str</a:t>
            </a:r>
            <a:r>
              <a:rPr lang="ja-JP" altLang="en-US" dirty="0" err="1"/>
              <a:t>、</a:t>
            </a:r>
            <a:r>
              <a:rPr lang="ja-JP" altLang="en-US" dirty="0"/>
              <a:t>画像・・・</a:t>
            </a:r>
            <a:r>
              <a:rPr lang="en-US" altLang="ja-JP" dirty="0"/>
              <a:t>Bitmap[]</a:t>
            </a:r>
            <a:r>
              <a:rPr lang="ja-JP" altLang="en-US" dirty="0"/>
              <a:t>など）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7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F71C63-3079-457E-ADD7-8620C2BA439E}"/>
              </a:ext>
            </a:extLst>
          </p:cNvPr>
          <p:cNvSpPr txBox="1"/>
          <p:nvPr/>
        </p:nvSpPr>
        <p:spPr>
          <a:xfrm>
            <a:off x="346587" y="405581"/>
            <a:ext cx="1040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値型と参照型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A14C3F-4808-483C-B893-6C55F5556BC1}"/>
              </a:ext>
            </a:extLst>
          </p:cNvPr>
          <p:cNvSpPr txBox="1"/>
          <p:nvPr/>
        </p:nvSpPr>
        <p:spPr>
          <a:xfrm>
            <a:off x="294967" y="1155342"/>
            <a:ext cx="724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C#</a:t>
            </a:r>
            <a:r>
              <a:rPr kumimoji="1" lang="ja-JP" altLang="en-US" sz="2400" dirty="0"/>
              <a:t>のデータ型には値型と参照型の２種類がある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FA1BBF-C576-44D2-929D-9157DDCAD4E7}"/>
              </a:ext>
            </a:extLst>
          </p:cNvPr>
          <p:cNvSpPr txBox="1"/>
          <p:nvPr/>
        </p:nvSpPr>
        <p:spPr>
          <a:xfrm>
            <a:off x="427702" y="1843549"/>
            <a:ext cx="111571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値型：</a:t>
            </a:r>
            <a:r>
              <a:rPr kumimoji="1" lang="en-US" altLang="ja-JP" sz="2400" dirty="0"/>
              <a:t>int, char </a:t>
            </a:r>
            <a:r>
              <a:rPr kumimoji="1" lang="ja-JP" altLang="en-US" sz="2400" dirty="0"/>
              <a:t>など予め備わっている型のうち、小文字で表されるもの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ただし、</a:t>
            </a:r>
            <a:r>
              <a:rPr kumimoji="1" lang="en-US" altLang="ja-JP" sz="2400" dirty="0"/>
              <a:t>object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string</a:t>
            </a:r>
            <a:r>
              <a:rPr kumimoji="1" lang="ja-JP" altLang="en-US" sz="2400" dirty="0"/>
              <a:t>は参照型になる）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 </a:t>
            </a:r>
            <a:r>
              <a:rPr kumimoji="1" lang="ja-JP" altLang="en-US" sz="2400" dirty="0"/>
              <a:t>         構造体型や列挙型なども・・・後日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参照型：配列、クラス型など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Java</a:t>
            </a:r>
            <a:r>
              <a:rPr lang="ja-JP" altLang="en-US" sz="2400" dirty="0"/>
              <a:t>だと</a:t>
            </a:r>
            <a:r>
              <a:rPr lang="en-US" altLang="ja-JP" sz="2400" dirty="0"/>
              <a:t>int</a:t>
            </a:r>
            <a:r>
              <a:rPr lang="ja-JP" altLang="en-US" sz="2400" dirty="0"/>
              <a:t>は値型になり、そのラッパーである</a:t>
            </a:r>
            <a:r>
              <a:rPr lang="en-US" altLang="ja-JP" sz="2400" dirty="0"/>
              <a:t>Integer</a:t>
            </a:r>
            <a:r>
              <a:rPr lang="ja-JP" altLang="en-US" sz="2400" dirty="0"/>
              <a:t>クラスは参照型になるが</a:t>
            </a:r>
            <a:endParaRPr lang="en-US" altLang="ja-JP" sz="2400" dirty="0"/>
          </a:p>
          <a:p>
            <a:r>
              <a:rPr lang="en-US" altLang="ja-JP" sz="2400" dirty="0"/>
              <a:t>C#</a:t>
            </a:r>
            <a:r>
              <a:rPr lang="ja-JP" altLang="en-US" sz="2400" dirty="0"/>
              <a:t>だと、</a:t>
            </a:r>
            <a:r>
              <a:rPr lang="en-US" altLang="ja-JP" sz="2400" dirty="0"/>
              <a:t>int</a:t>
            </a:r>
            <a:r>
              <a:rPr lang="ja-JP" altLang="en-US" sz="2400" dirty="0"/>
              <a:t>は値型であり、対応する</a:t>
            </a:r>
            <a:r>
              <a:rPr lang="en-US" altLang="ja-JP" sz="2400" dirty="0"/>
              <a:t>Int32</a:t>
            </a:r>
            <a:r>
              <a:rPr lang="ja-JP" altLang="en-US" sz="2400" dirty="0"/>
              <a:t>は構造体型（値型）になる</a:t>
            </a:r>
            <a:br>
              <a:rPr lang="en-US" altLang="ja-JP" sz="2400" dirty="0"/>
            </a:br>
            <a:r>
              <a:rPr lang="ja-JP" altLang="en-US" sz="2400" dirty="0"/>
              <a:t>　　　　</a:t>
            </a:r>
            <a:r>
              <a:rPr lang="en-US" altLang="ja-JP" sz="2400" dirty="0"/>
              <a:t>Int32</a:t>
            </a:r>
            <a:r>
              <a:rPr lang="ja-JP" altLang="en-US" sz="2400" dirty="0"/>
              <a:t>構造体型のエリアスが</a:t>
            </a:r>
            <a:r>
              <a:rPr lang="en-US" altLang="ja-JP" sz="2400" dirty="0"/>
              <a:t>int</a:t>
            </a:r>
            <a:r>
              <a:rPr lang="ja-JP" altLang="en-US" sz="2400" dirty="0"/>
              <a:t>型というイメージ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80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値型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 a = 10;</a:t>
            </a:r>
          </a:p>
          <a:p>
            <a:r>
              <a:rPr lang="en-US" altLang="ja-JP" dirty="0"/>
              <a:t>int b = 10;</a:t>
            </a:r>
          </a:p>
          <a:p>
            <a:r>
              <a:rPr kumimoji="1" lang="en-US" altLang="ja-JP" dirty="0"/>
              <a:t>int c = </a:t>
            </a:r>
            <a:r>
              <a:rPr lang="en-US" altLang="ja-JP" dirty="0"/>
              <a:t>b;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09D2032-E632-4D83-8616-8DEF2192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20" y="501198"/>
            <a:ext cx="1356360" cy="595884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AA4E653-736C-4068-A0C5-873E6D28EE5E}"/>
              </a:ext>
            </a:extLst>
          </p:cNvPr>
          <p:cNvCxnSpPr>
            <a:cxnSpLocks/>
          </p:cNvCxnSpPr>
          <p:nvPr/>
        </p:nvCxnSpPr>
        <p:spPr>
          <a:xfrm flipV="1">
            <a:off x="1017639" y="1393724"/>
            <a:ext cx="5220929" cy="48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3C6C5C9-320A-4871-A755-327110D32124}"/>
              </a:ext>
            </a:extLst>
          </p:cNvPr>
          <p:cNvCxnSpPr>
            <a:cxnSpLocks/>
          </p:cNvCxnSpPr>
          <p:nvPr/>
        </p:nvCxnSpPr>
        <p:spPr>
          <a:xfrm>
            <a:off x="1017639" y="2237495"/>
            <a:ext cx="5078361" cy="98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78EA352-8BE8-4C99-AC6A-EC315723A388}"/>
              </a:ext>
            </a:extLst>
          </p:cNvPr>
          <p:cNvCxnSpPr>
            <a:cxnSpLocks/>
          </p:cNvCxnSpPr>
          <p:nvPr/>
        </p:nvCxnSpPr>
        <p:spPr>
          <a:xfrm>
            <a:off x="1017639" y="2544097"/>
            <a:ext cx="5154561" cy="210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矢印: 左カーブ 27">
            <a:extLst>
              <a:ext uri="{FF2B5EF4-FFF2-40B4-BE49-F238E27FC236}">
                <a16:creationId xmlns:a16="http://schemas.microsoft.com/office/drawing/2014/main" id="{311A4D37-CBC1-4824-95B2-DE66095ADC63}"/>
              </a:ext>
            </a:extLst>
          </p:cNvPr>
          <p:cNvSpPr/>
          <p:nvPr/>
        </p:nvSpPr>
        <p:spPr>
          <a:xfrm>
            <a:off x="6813508" y="3296265"/>
            <a:ext cx="506607" cy="153383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5631425" y="117676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663678" y="4959718"/>
            <a:ext cx="443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値型の場合</a:t>
            </a:r>
            <a:endParaRPr kumimoji="1" lang="en-US" altLang="ja-JP" dirty="0"/>
          </a:p>
          <a:p>
            <a:r>
              <a:rPr kumimoji="1" lang="ja-JP" altLang="en-US" dirty="0"/>
              <a:t>メモリに各変数の値が確保される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EB78BFC-7831-46C8-BC29-9D9ED7BC8984}"/>
              </a:ext>
            </a:extLst>
          </p:cNvPr>
          <p:cNvSpPr txBox="1"/>
          <p:nvPr/>
        </p:nvSpPr>
        <p:spPr>
          <a:xfrm>
            <a:off x="7529051" y="3739338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60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CC422F-C88F-44D2-8D64-389E90924BA1}"/>
              </a:ext>
            </a:extLst>
          </p:cNvPr>
          <p:cNvSpPr txBox="1"/>
          <p:nvPr/>
        </p:nvSpPr>
        <p:spPr>
          <a:xfrm>
            <a:off x="346587" y="302342"/>
            <a:ext cx="320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参照</a:t>
            </a:r>
            <a:r>
              <a:rPr kumimoji="1" lang="ja-JP" altLang="en-US" sz="3600" dirty="0"/>
              <a:t>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760324-BABE-47AA-8919-0C5C10907A36}"/>
              </a:ext>
            </a:extLst>
          </p:cNvPr>
          <p:cNvSpPr txBox="1"/>
          <p:nvPr/>
        </p:nvSpPr>
        <p:spPr>
          <a:xfrm>
            <a:off x="412955" y="1710812"/>
            <a:ext cx="331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int[] a = </a:t>
            </a:r>
            <a:r>
              <a:rPr lang="en-US" altLang="ja-JP" dirty="0"/>
              <a:t>{10,11,12}</a:t>
            </a:r>
            <a:r>
              <a:rPr kumimoji="1" lang="en-US" altLang="ja-JP" dirty="0"/>
              <a:t>;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en-US" altLang="ja-JP" dirty="0"/>
              <a:t>int[] b = a;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A9D281-481C-4130-AF3B-8ED91CBF4BA3}"/>
              </a:ext>
            </a:extLst>
          </p:cNvPr>
          <p:cNvSpPr txBox="1"/>
          <p:nvPr/>
        </p:nvSpPr>
        <p:spPr>
          <a:xfrm>
            <a:off x="7261122" y="80248"/>
            <a:ext cx="168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EF54FF8-175F-49C7-8F1D-03C9A9423F5A}"/>
              </a:ext>
            </a:extLst>
          </p:cNvPr>
          <p:cNvSpPr txBox="1"/>
          <p:nvPr/>
        </p:nvSpPr>
        <p:spPr>
          <a:xfrm>
            <a:off x="168377" y="3892142"/>
            <a:ext cx="509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参照型の場合</a:t>
            </a:r>
            <a:endParaRPr lang="en-US" altLang="ja-JP" dirty="0"/>
          </a:p>
          <a:p>
            <a:r>
              <a:rPr lang="ja-JP" altLang="en-US" dirty="0"/>
              <a:t>メモリのスタック領域</a:t>
            </a:r>
            <a:r>
              <a:rPr kumimoji="1" lang="ja-JP" altLang="en-US" dirty="0"/>
              <a:t>に</a:t>
            </a:r>
            <a:endParaRPr kumimoji="1" lang="en-US" altLang="ja-JP" dirty="0"/>
          </a:p>
          <a:p>
            <a:r>
              <a:rPr lang="ja-JP" altLang="en-US" dirty="0"/>
              <a:t>データの実体を指し示すアドレスが格納</a:t>
            </a:r>
            <a:r>
              <a:rPr kumimoji="1" lang="ja-JP" altLang="en-US" dirty="0"/>
              <a:t>される</a:t>
            </a:r>
            <a:endParaRPr kumimoji="1" lang="en-US" altLang="ja-JP" dirty="0"/>
          </a:p>
          <a:p>
            <a:r>
              <a:rPr lang="en-US" altLang="ja-JP" dirty="0"/>
              <a:t>b=a</a:t>
            </a:r>
            <a:r>
              <a:rPr lang="ja-JP" altLang="en-US" dirty="0"/>
              <a:t>という操作は、</a:t>
            </a:r>
            <a:endParaRPr lang="en-US" altLang="ja-JP" dirty="0"/>
          </a:p>
          <a:p>
            <a:r>
              <a:rPr kumimoji="1" lang="ja-JP" altLang="en-US" dirty="0"/>
              <a:t>データの実体をコピーするのではなく、</a:t>
            </a:r>
            <a:endParaRPr kumimoji="1" lang="en-US" altLang="ja-JP" dirty="0"/>
          </a:p>
          <a:p>
            <a:r>
              <a:rPr lang="ja-JP" altLang="en-US" dirty="0"/>
              <a:t>指し示すアドレスの値</a:t>
            </a:r>
            <a:r>
              <a:rPr lang="en-US" altLang="ja-JP" dirty="0"/>
              <a:t>(</a:t>
            </a:r>
            <a:r>
              <a:rPr lang="ja-JP" altLang="en-US" dirty="0"/>
              <a:t>参照</a:t>
            </a:r>
            <a:r>
              <a:rPr lang="en-US" altLang="ja-JP" dirty="0"/>
              <a:t>)</a:t>
            </a:r>
            <a:r>
              <a:rPr lang="ja-JP" altLang="en-US" dirty="0"/>
              <a:t>をコピーしていることになる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0D75FB-265E-41AF-9DFF-3667073D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16" y="449580"/>
            <a:ext cx="4709160" cy="5958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2EE40-6800-49BE-BA7C-F06E145680DE}"/>
              </a:ext>
            </a:extLst>
          </p:cNvPr>
          <p:cNvSpPr txBox="1"/>
          <p:nvPr/>
        </p:nvSpPr>
        <p:spPr>
          <a:xfrm>
            <a:off x="5188974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スタック領域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9094C4-234F-4EEE-BC40-66D80F9B17BD}"/>
              </a:ext>
            </a:extLst>
          </p:cNvPr>
          <p:cNvSpPr txBox="1"/>
          <p:nvPr/>
        </p:nvSpPr>
        <p:spPr>
          <a:xfrm>
            <a:off x="8676475" y="640842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FA26CAF-9185-46F2-9CB9-8FDCFE0C3422}"/>
              </a:ext>
            </a:extLst>
          </p:cNvPr>
          <p:cNvCxnSpPr/>
          <p:nvPr/>
        </p:nvCxnSpPr>
        <p:spPr>
          <a:xfrm flipV="1">
            <a:off x="1091381" y="1246239"/>
            <a:ext cx="5004619" cy="57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B4D551-3600-4AF8-865E-B2BD0419F960}"/>
              </a:ext>
            </a:extLst>
          </p:cNvPr>
          <p:cNvCxnSpPr>
            <a:cxnSpLocks/>
          </p:cNvCxnSpPr>
          <p:nvPr/>
        </p:nvCxnSpPr>
        <p:spPr>
          <a:xfrm flipV="1">
            <a:off x="6531078" y="1246239"/>
            <a:ext cx="2332703" cy="28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カーブ 14">
            <a:extLst>
              <a:ext uri="{FF2B5EF4-FFF2-40B4-BE49-F238E27FC236}">
                <a16:creationId xmlns:a16="http://schemas.microsoft.com/office/drawing/2014/main" id="{F0AE88D1-B763-4C0B-8250-EA59962DBD55}"/>
              </a:ext>
            </a:extLst>
          </p:cNvPr>
          <p:cNvSpPr/>
          <p:nvPr/>
        </p:nvSpPr>
        <p:spPr>
          <a:xfrm>
            <a:off x="6526161" y="1585452"/>
            <a:ext cx="353962" cy="16370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3593563-E799-4EC1-8E0C-C80FB1F2B90E}"/>
              </a:ext>
            </a:extLst>
          </p:cNvPr>
          <p:cNvCxnSpPr>
            <a:cxnSpLocks/>
          </p:cNvCxnSpPr>
          <p:nvPr/>
        </p:nvCxnSpPr>
        <p:spPr>
          <a:xfrm flipV="1">
            <a:off x="6592529" y="1312606"/>
            <a:ext cx="2271252" cy="19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4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B7FB0C8D801584F8642B2F01CF1C277" ma:contentTypeVersion="2" ma:contentTypeDescription="新しいドキュメントを作成します。" ma:contentTypeScope="" ma:versionID="7c0e929a2de15bb15066beba318e0d72">
  <xsd:schema xmlns:xsd="http://www.w3.org/2001/XMLSchema" xmlns:xs="http://www.w3.org/2001/XMLSchema" xmlns:p="http://schemas.microsoft.com/office/2006/metadata/properties" xmlns:ns2="efd1724e-efeb-4d99-ae0c-bc5d2c735f8b" targetNamespace="http://schemas.microsoft.com/office/2006/metadata/properties" ma:root="true" ma:fieldsID="3a57b75df30a31cc0b84d536645884ee" ns2:_="">
    <xsd:import namespace="efd1724e-efeb-4d99-ae0c-bc5d2c735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1724e-efeb-4d99-ae0c-bc5d2c735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508B9B-ED5E-4A0D-ACB3-43F5EBECE74C}"/>
</file>

<file path=customXml/itemProps2.xml><?xml version="1.0" encoding="utf-8"?>
<ds:datastoreItem xmlns:ds="http://schemas.openxmlformats.org/officeDocument/2006/customXml" ds:itemID="{1C8DBDA0-D12B-40B9-BBAB-B69961AD6010}"/>
</file>

<file path=customXml/itemProps3.xml><?xml version="1.0" encoding="utf-8"?>
<ds:datastoreItem xmlns:ds="http://schemas.openxmlformats.org/officeDocument/2006/customXml" ds:itemID="{7D20A6C5-1099-4528-94BC-310057958106}"/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1320</Words>
  <Application>Microsoft Office PowerPoint</Application>
  <PresentationFormat>ワイド画面</PresentationFormat>
  <Paragraphs>208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Masanori</dc:creator>
  <cp:lastModifiedBy>TAKAYA Masanori</cp:lastModifiedBy>
  <cp:revision>15</cp:revision>
  <dcterms:created xsi:type="dcterms:W3CDTF">2020-11-01T09:55:09Z</dcterms:created>
  <dcterms:modified xsi:type="dcterms:W3CDTF">2020-11-01T13:53:00Z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0x0101001B7FB0C8D801584F8642B2F01CF1C277</vt:lpwstr>
  </property>
</Properties>
</file>