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221D93-4B14-417A-BA5E-AA9BDE3A6604}" v="8096" dt="2020-11-09T00:37:48.8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 Id="rId27"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高矢 昌紀" userId="S::takaya@numazu.kosen-ac.jp::5b22a544-948f-484e-a2ab-5ad8404ed70b" providerId="AD" clId="Web-{EC221D93-4B14-417A-BA5E-AA9BDE3A6604}"/>
    <pc:docChg chg="addSld delSld modSld sldOrd">
      <pc:chgData name="高矢 昌紀" userId="S::takaya@numazu.kosen-ac.jp::5b22a544-948f-484e-a2ab-5ad8404ed70b" providerId="AD" clId="Web-{EC221D93-4B14-417A-BA5E-AA9BDE3A6604}" dt="2020-11-09T00:37:48.833" v="8088" actId="14100"/>
      <pc:docMkLst>
        <pc:docMk/>
      </pc:docMkLst>
      <pc:sldChg chg="addSp delSp modSp">
        <pc:chgData name="高矢 昌紀" userId="S::takaya@numazu.kosen-ac.jp::5b22a544-948f-484e-a2ab-5ad8404ed70b" providerId="AD" clId="Web-{EC221D93-4B14-417A-BA5E-AA9BDE3A6604}" dt="2020-11-08T09:08:12.837" v="1861" actId="20577"/>
        <pc:sldMkLst>
          <pc:docMk/>
          <pc:sldMk cId="2128380218" sldId="256"/>
        </pc:sldMkLst>
        <pc:spChg chg="del">
          <ac:chgData name="高矢 昌紀" userId="S::takaya@numazu.kosen-ac.jp::5b22a544-948f-484e-a2ab-5ad8404ed70b" providerId="AD" clId="Web-{EC221D93-4B14-417A-BA5E-AA9BDE3A6604}" dt="2020-11-08T08:12:03.214" v="1"/>
          <ac:spMkLst>
            <pc:docMk/>
            <pc:sldMk cId="2128380218" sldId="256"/>
            <ac:spMk id="2" creationId="{00000000-0000-0000-0000-000000000000}"/>
          </ac:spMkLst>
        </pc:spChg>
        <pc:spChg chg="del">
          <ac:chgData name="高矢 昌紀" userId="S::takaya@numazu.kosen-ac.jp::5b22a544-948f-484e-a2ab-5ad8404ed70b" providerId="AD" clId="Web-{EC221D93-4B14-417A-BA5E-AA9BDE3A6604}" dt="2020-11-08T08:12:03.214" v="0"/>
          <ac:spMkLst>
            <pc:docMk/>
            <pc:sldMk cId="2128380218" sldId="256"/>
            <ac:spMk id="3" creationId="{00000000-0000-0000-0000-000000000000}"/>
          </ac:spMkLst>
        </pc:spChg>
        <pc:spChg chg="add mod">
          <ac:chgData name="高矢 昌紀" userId="S::takaya@numazu.kosen-ac.jp::5b22a544-948f-484e-a2ab-5ad8404ed70b" providerId="AD" clId="Web-{EC221D93-4B14-417A-BA5E-AA9BDE3A6604}" dt="2020-11-08T08:15:12.322" v="153" actId="20577"/>
          <ac:spMkLst>
            <pc:docMk/>
            <pc:sldMk cId="2128380218" sldId="256"/>
            <ac:spMk id="4" creationId="{11FE6E07-9C44-4051-91B7-72B32CC68FD9}"/>
          </ac:spMkLst>
        </pc:spChg>
        <pc:spChg chg="add del mod">
          <ac:chgData name="高矢 昌紀" userId="S::takaya@numazu.kosen-ac.jp::5b22a544-948f-484e-a2ab-5ad8404ed70b" providerId="AD" clId="Web-{EC221D93-4B14-417A-BA5E-AA9BDE3A6604}" dt="2020-11-08T08:13:57.947" v="88"/>
          <ac:spMkLst>
            <pc:docMk/>
            <pc:sldMk cId="2128380218" sldId="256"/>
            <ac:spMk id="5" creationId="{2287E2F1-C1EF-4657-907B-011E71B9CE40}"/>
          </ac:spMkLst>
        </pc:spChg>
        <pc:spChg chg="add mod">
          <ac:chgData name="高矢 昌紀" userId="S::takaya@numazu.kosen-ac.jp::5b22a544-948f-484e-a2ab-5ad8404ed70b" providerId="AD" clId="Web-{EC221D93-4B14-417A-BA5E-AA9BDE3A6604}" dt="2020-11-08T09:08:12.837" v="1861" actId="20577"/>
          <ac:spMkLst>
            <pc:docMk/>
            <pc:sldMk cId="2128380218" sldId="256"/>
            <ac:spMk id="6" creationId="{B14479B5-22CF-46F9-B5FD-2838B3BC95C7}"/>
          </ac:spMkLst>
        </pc:spChg>
      </pc:sldChg>
      <pc:sldChg chg="addSp delSp modSp new del">
        <pc:chgData name="高矢 昌紀" userId="S::takaya@numazu.kosen-ac.jp::5b22a544-948f-484e-a2ab-5ad8404ed70b" providerId="AD" clId="Web-{EC221D93-4B14-417A-BA5E-AA9BDE3A6604}" dt="2020-11-09T00:36:39.489" v="7971"/>
        <pc:sldMkLst>
          <pc:docMk/>
          <pc:sldMk cId="311724513" sldId="257"/>
        </pc:sldMkLst>
        <pc:spChg chg="add mod">
          <ac:chgData name="高矢 昌紀" userId="S::takaya@numazu.kosen-ac.jp::5b22a544-948f-484e-a2ab-5ad8404ed70b" providerId="AD" clId="Web-{EC221D93-4B14-417A-BA5E-AA9BDE3A6604}" dt="2020-11-08T08:25:42.839" v="611" actId="20577"/>
          <ac:spMkLst>
            <pc:docMk/>
            <pc:sldMk cId="311724513" sldId="257"/>
            <ac:spMk id="2" creationId="{75C4DB28-E96D-4125-BABB-77394D8D28F9}"/>
          </ac:spMkLst>
        </pc:spChg>
        <pc:spChg chg="add mod">
          <ac:chgData name="高矢 昌紀" userId="S::takaya@numazu.kosen-ac.jp::5b22a544-948f-484e-a2ab-5ad8404ed70b" providerId="AD" clId="Web-{EC221D93-4B14-417A-BA5E-AA9BDE3A6604}" dt="2020-11-08T08:49:56.895" v="947" actId="1076"/>
          <ac:spMkLst>
            <pc:docMk/>
            <pc:sldMk cId="311724513" sldId="257"/>
            <ac:spMk id="3" creationId="{DD60D5E4-6197-4F87-9DBF-19C5B3BACD57}"/>
          </ac:spMkLst>
        </pc:spChg>
        <pc:spChg chg="add mod">
          <ac:chgData name="高矢 昌紀" userId="S::takaya@numazu.kosen-ac.jp::5b22a544-948f-484e-a2ab-5ad8404ed70b" providerId="AD" clId="Web-{EC221D93-4B14-417A-BA5E-AA9BDE3A6604}" dt="2020-11-08T08:49:56.895" v="948" actId="1076"/>
          <ac:spMkLst>
            <pc:docMk/>
            <pc:sldMk cId="311724513" sldId="257"/>
            <ac:spMk id="4" creationId="{7729B529-A3F9-4F0B-81B3-FB9C15B32EF7}"/>
          </ac:spMkLst>
        </pc:spChg>
        <pc:spChg chg="add mod">
          <ac:chgData name="高矢 昌紀" userId="S::takaya@numazu.kosen-ac.jp::5b22a544-948f-484e-a2ab-5ad8404ed70b" providerId="AD" clId="Web-{EC221D93-4B14-417A-BA5E-AA9BDE3A6604}" dt="2020-11-08T08:49:56.911" v="949" actId="1076"/>
          <ac:spMkLst>
            <pc:docMk/>
            <pc:sldMk cId="311724513" sldId="257"/>
            <ac:spMk id="5" creationId="{EA35DD6A-ED2F-426C-AA8F-70FABF15E704}"/>
          </ac:spMkLst>
        </pc:spChg>
        <pc:spChg chg="add mod">
          <ac:chgData name="高矢 昌紀" userId="S::takaya@numazu.kosen-ac.jp::5b22a544-948f-484e-a2ab-5ad8404ed70b" providerId="AD" clId="Web-{EC221D93-4B14-417A-BA5E-AA9BDE3A6604}" dt="2020-11-08T08:49:56.927" v="950" actId="1076"/>
          <ac:spMkLst>
            <pc:docMk/>
            <pc:sldMk cId="311724513" sldId="257"/>
            <ac:spMk id="6" creationId="{90289B6F-047E-4832-9F95-532E008E67E5}"/>
          </ac:spMkLst>
        </pc:spChg>
        <pc:spChg chg="add mod">
          <ac:chgData name="高矢 昌紀" userId="S::takaya@numazu.kosen-ac.jp::5b22a544-948f-484e-a2ab-5ad8404ed70b" providerId="AD" clId="Web-{EC221D93-4B14-417A-BA5E-AA9BDE3A6604}" dt="2020-11-08T08:49:56.927" v="951" actId="1076"/>
          <ac:spMkLst>
            <pc:docMk/>
            <pc:sldMk cId="311724513" sldId="257"/>
            <ac:spMk id="7" creationId="{29162FCA-023E-43C3-A97B-BE2E050EF768}"/>
          </ac:spMkLst>
        </pc:spChg>
        <pc:spChg chg="add mod">
          <ac:chgData name="高矢 昌紀" userId="S::takaya@numazu.kosen-ac.jp::5b22a544-948f-484e-a2ab-5ad8404ed70b" providerId="AD" clId="Web-{EC221D93-4B14-417A-BA5E-AA9BDE3A6604}" dt="2020-11-08T08:49:56.942" v="952" actId="1076"/>
          <ac:spMkLst>
            <pc:docMk/>
            <pc:sldMk cId="311724513" sldId="257"/>
            <ac:spMk id="8" creationId="{039ED493-CA37-400F-B369-F19DB03390FA}"/>
          </ac:spMkLst>
        </pc:spChg>
        <pc:spChg chg="add mod">
          <ac:chgData name="高矢 昌紀" userId="S::takaya@numazu.kosen-ac.jp::5b22a544-948f-484e-a2ab-5ad8404ed70b" providerId="AD" clId="Web-{EC221D93-4B14-417A-BA5E-AA9BDE3A6604}" dt="2020-11-08T08:49:56.942" v="953" actId="1076"/>
          <ac:spMkLst>
            <pc:docMk/>
            <pc:sldMk cId="311724513" sldId="257"/>
            <ac:spMk id="9" creationId="{4A363EAF-6DEB-463A-B9CD-19AA3C76077A}"/>
          </ac:spMkLst>
        </pc:spChg>
        <pc:spChg chg="add mod">
          <ac:chgData name="高矢 昌紀" userId="S::takaya@numazu.kosen-ac.jp::5b22a544-948f-484e-a2ab-5ad8404ed70b" providerId="AD" clId="Web-{EC221D93-4B14-417A-BA5E-AA9BDE3A6604}" dt="2020-11-08T08:49:56.958" v="954" actId="1076"/>
          <ac:spMkLst>
            <pc:docMk/>
            <pc:sldMk cId="311724513" sldId="257"/>
            <ac:spMk id="10" creationId="{AAC53C00-EAB0-488A-9D45-B63084349860}"/>
          </ac:spMkLst>
        </pc:spChg>
        <pc:spChg chg="add mod">
          <ac:chgData name="高矢 昌紀" userId="S::takaya@numazu.kosen-ac.jp::5b22a544-948f-484e-a2ab-5ad8404ed70b" providerId="AD" clId="Web-{EC221D93-4B14-417A-BA5E-AA9BDE3A6604}" dt="2020-11-08T08:49:56.958" v="955" actId="1076"/>
          <ac:spMkLst>
            <pc:docMk/>
            <pc:sldMk cId="311724513" sldId="257"/>
            <ac:spMk id="11" creationId="{59930A72-9D42-453A-9B07-994838CBD5B8}"/>
          </ac:spMkLst>
        </pc:spChg>
        <pc:spChg chg="add mod">
          <ac:chgData name="高矢 昌紀" userId="S::takaya@numazu.kosen-ac.jp::5b22a544-948f-484e-a2ab-5ad8404ed70b" providerId="AD" clId="Web-{EC221D93-4B14-417A-BA5E-AA9BDE3A6604}" dt="2020-11-08T08:49:56.974" v="956" actId="1076"/>
          <ac:spMkLst>
            <pc:docMk/>
            <pc:sldMk cId="311724513" sldId="257"/>
            <ac:spMk id="12" creationId="{1CAB3328-5FF1-4ACB-A16A-1CEBBD20D335}"/>
          </ac:spMkLst>
        </pc:spChg>
        <pc:spChg chg="add mod">
          <ac:chgData name="高矢 昌紀" userId="S::takaya@numazu.kosen-ac.jp::5b22a544-948f-484e-a2ab-5ad8404ed70b" providerId="AD" clId="Web-{EC221D93-4B14-417A-BA5E-AA9BDE3A6604}" dt="2020-11-08T08:49:56.974" v="957" actId="1076"/>
          <ac:spMkLst>
            <pc:docMk/>
            <pc:sldMk cId="311724513" sldId="257"/>
            <ac:spMk id="13" creationId="{1C66F8CB-834B-4D87-8F7E-DE854C73BF4A}"/>
          </ac:spMkLst>
        </pc:spChg>
        <pc:spChg chg="add mod">
          <ac:chgData name="高矢 昌紀" userId="S::takaya@numazu.kosen-ac.jp::5b22a544-948f-484e-a2ab-5ad8404ed70b" providerId="AD" clId="Web-{EC221D93-4B14-417A-BA5E-AA9BDE3A6604}" dt="2020-11-08T08:49:56.989" v="958" actId="1076"/>
          <ac:spMkLst>
            <pc:docMk/>
            <pc:sldMk cId="311724513" sldId="257"/>
            <ac:spMk id="14" creationId="{3C9446D7-22AD-413D-B6B8-9EA98620300E}"/>
          </ac:spMkLst>
        </pc:spChg>
        <pc:spChg chg="add del mod">
          <ac:chgData name="高矢 昌紀" userId="S::takaya@numazu.kosen-ac.jp::5b22a544-948f-484e-a2ab-5ad8404ed70b" providerId="AD" clId="Web-{EC221D93-4B14-417A-BA5E-AA9BDE3A6604}" dt="2020-11-08T08:49:43.567" v="942"/>
          <ac:spMkLst>
            <pc:docMk/>
            <pc:sldMk cId="311724513" sldId="257"/>
            <ac:spMk id="16" creationId="{ACAFB619-0B77-42AD-9460-E3F87CDA2D47}"/>
          </ac:spMkLst>
        </pc:spChg>
        <pc:spChg chg="add del mod">
          <ac:chgData name="高矢 昌紀" userId="S::takaya@numazu.kosen-ac.jp::5b22a544-948f-484e-a2ab-5ad8404ed70b" providerId="AD" clId="Web-{EC221D93-4B14-417A-BA5E-AA9BDE3A6604}" dt="2020-11-08T08:50:28.005" v="980"/>
          <ac:spMkLst>
            <pc:docMk/>
            <pc:sldMk cId="311724513" sldId="257"/>
            <ac:spMk id="17" creationId="{C04A5E05-25DC-4AB5-8702-0B92553E82D5}"/>
          </ac:spMkLst>
        </pc:spChg>
        <pc:picChg chg="add del mod">
          <ac:chgData name="高矢 昌紀" userId="S::takaya@numazu.kosen-ac.jp::5b22a544-948f-484e-a2ab-5ad8404ed70b" providerId="AD" clId="Web-{EC221D93-4B14-417A-BA5E-AA9BDE3A6604}" dt="2020-11-08T08:49:43.567" v="943"/>
          <ac:picMkLst>
            <pc:docMk/>
            <pc:sldMk cId="311724513" sldId="257"/>
            <ac:picMk id="15" creationId="{EECF12B9-8AD7-4261-9D3A-76620B33DA8F}"/>
          </ac:picMkLst>
        </pc:picChg>
      </pc:sldChg>
      <pc:sldChg chg="addSp delSp modSp new ord">
        <pc:chgData name="高矢 昌紀" userId="S::takaya@numazu.kosen-ac.jp::5b22a544-948f-484e-a2ab-5ad8404ed70b" providerId="AD" clId="Web-{EC221D93-4B14-417A-BA5E-AA9BDE3A6604}" dt="2020-11-09T00:26:42.402" v="7209" actId="20577"/>
        <pc:sldMkLst>
          <pc:docMk/>
          <pc:sldMk cId="524828347" sldId="258"/>
        </pc:sldMkLst>
        <pc:spChg chg="add del mod">
          <ac:chgData name="高矢 昌紀" userId="S::takaya@numazu.kosen-ac.jp::5b22a544-948f-484e-a2ab-5ad8404ed70b" providerId="AD" clId="Web-{EC221D93-4B14-417A-BA5E-AA9BDE3A6604}" dt="2020-11-08T08:58:13.761" v="1549"/>
          <ac:spMkLst>
            <pc:docMk/>
            <pc:sldMk cId="524828347" sldId="258"/>
            <ac:spMk id="3" creationId="{FC2C4563-EE8D-4E3A-9670-89D987F178B4}"/>
          </ac:spMkLst>
        </pc:spChg>
        <pc:spChg chg="add mod">
          <ac:chgData name="高矢 昌紀" userId="S::takaya@numazu.kosen-ac.jp::5b22a544-948f-484e-a2ab-5ad8404ed70b" providerId="AD" clId="Web-{EC221D93-4B14-417A-BA5E-AA9BDE3A6604}" dt="2020-11-08T09:08:27.071" v="1879" actId="14100"/>
          <ac:spMkLst>
            <pc:docMk/>
            <pc:sldMk cId="524828347" sldId="258"/>
            <ac:spMk id="4" creationId="{16014439-1209-44A4-834B-3FBC3B5DEB25}"/>
          </ac:spMkLst>
        </pc:spChg>
        <pc:spChg chg="add mod">
          <ac:chgData name="高矢 昌紀" userId="S::takaya@numazu.kosen-ac.jp::5b22a544-948f-484e-a2ab-5ad8404ed70b" providerId="AD" clId="Web-{EC221D93-4B14-417A-BA5E-AA9BDE3A6604}" dt="2020-11-09T00:26:42.402" v="7209" actId="20577"/>
          <ac:spMkLst>
            <pc:docMk/>
            <pc:sldMk cId="524828347" sldId="258"/>
            <ac:spMk id="5" creationId="{3172F6DE-BB2B-46C1-B698-A14F16CE5DB9}"/>
          </ac:spMkLst>
        </pc:spChg>
        <pc:picChg chg="add del mod">
          <ac:chgData name="高矢 昌紀" userId="S::takaya@numazu.kosen-ac.jp::5b22a544-948f-484e-a2ab-5ad8404ed70b" providerId="AD" clId="Web-{EC221D93-4B14-417A-BA5E-AA9BDE3A6604}" dt="2020-11-08T08:58:13.761" v="1550"/>
          <ac:picMkLst>
            <pc:docMk/>
            <pc:sldMk cId="524828347" sldId="258"/>
            <ac:picMk id="2" creationId="{A2360215-4E8C-426A-84EB-014771789E22}"/>
          </ac:picMkLst>
        </pc:picChg>
      </pc:sldChg>
      <pc:sldChg chg="addSp delSp modSp new del">
        <pc:chgData name="高矢 昌紀" userId="S::takaya@numazu.kosen-ac.jp::5b22a544-948f-484e-a2ab-5ad8404ed70b" providerId="AD" clId="Web-{EC221D93-4B14-417A-BA5E-AA9BDE3A6604}" dt="2020-11-09T00:36:35.693" v="7970"/>
        <pc:sldMkLst>
          <pc:docMk/>
          <pc:sldMk cId="1869861579" sldId="259"/>
        </pc:sldMkLst>
        <pc:spChg chg="add mod">
          <ac:chgData name="高矢 昌紀" userId="S::takaya@numazu.kosen-ac.jp::5b22a544-948f-484e-a2ab-5ad8404ed70b" providerId="AD" clId="Web-{EC221D93-4B14-417A-BA5E-AA9BDE3A6604}" dt="2020-11-08T08:50:50.739" v="983" actId="1076"/>
          <ac:spMkLst>
            <pc:docMk/>
            <pc:sldMk cId="1869861579" sldId="259"/>
            <ac:spMk id="2" creationId="{4FABF7DB-DFF4-4596-A592-3AE7EEEA97E8}"/>
          </ac:spMkLst>
        </pc:spChg>
        <pc:spChg chg="add">
          <ac:chgData name="高矢 昌紀" userId="S::takaya@numazu.kosen-ac.jp::5b22a544-948f-484e-a2ab-5ad8404ed70b" providerId="AD" clId="Web-{EC221D93-4B14-417A-BA5E-AA9BDE3A6604}" dt="2020-11-08T08:58:15.824" v="1551"/>
          <ac:spMkLst>
            <pc:docMk/>
            <pc:sldMk cId="1869861579" sldId="259"/>
            <ac:spMk id="4" creationId="{3A25B74E-AEEE-4BCB-816B-8AB00222A08A}"/>
          </ac:spMkLst>
        </pc:spChg>
        <pc:picChg chg="add del">
          <ac:chgData name="高矢 昌紀" userId="S::takaya@numazu.kosen-ac.jp::5b22a544-948f-484e-a2ab-5ad8404ed70b" providerId="AD" clId="Web-{EC221D93-4B14-417A-BA5E-AA9BDE3A6604}" dt="2020-11-09T00:35:03.693" v="7839"/>
          <ac:picMkLst>
            <pc:docMk/>
            <pc:sldMk cId="1869861579" sldId="259"/>
            <ac:picMk id="3" creationId="{1D9564F3-B9C6-4C08-B95D-B79601E68218}"/>
          </ac:picMkLst>
        </pc:picChg>
      </pc:sldChg>
      <pc:sldChg chg="addSp modSp new">
        <pc:chgData name="高矢 昌紀" userId="S::takaya@numazu.kosen-ac.jp::5b22a544-948f-484e-a2ab-5ad8404ed70b" providerId="AD" clId="Web-{EC221D93-4B14-417A-BA5E-AA9BDE3A6604}" dt="2020-11-08T09:14:36.272" v="2170" actId="20577"/>
        <pc:sldMkLst>
          <pc:docMk/>
          <pc:sldMk cId="2625350859" sldId="260"/>
        </pc:sldMkLst>
        <pc:spChg chg="add mod">
          <ac:chgData name="高矢 昌紀" userId="S::takaya@numazu.kosen-ac.jp::5b22a544-948f-484e-a2ab-5ad8404ed70b" providerId="AD" clId="Web-{EC221D93-4B14-417A-BA5E-AA9BDE3A6604}" dt="2020-11-08T09:00:57.459" v="1581" actId="14100"/>
          <ac:spMkLst>
            <pc:docMk/>
            <pc:sldMk cId="2625350859" sldId="260"/>
            <ac:spMk id="2" creationId="{52AAD633-A1B1-4CCE-9542-C8DEFB0AA57F}"/>
          </ac:spMkLst>
        </pc:spChg>
        <pc:spChg chg="add mod">
          <ac:chgData name="高矢 昌紀" userId="S::takaya@numazu.kosen-ac.jp::5b22a544-948f-484e-a2ab-5ad8404ed70b" providerId="AD" clId="Web-{EC221D93-4B14-417A-BA5E-AA9BDE3A6604}" dt="2020-11-08T09:02:27.651" v="1652" actId="1076"/>
          <ac:spMkLst>
            <pc:docMk/>
            <pc:sldMk cId="2625350859" sldId="260"/>
            <ac:spMk id="3" creationId="{7AFEA9D3-7C0F-4C2E-A29A-65B217E8ECDF}"/>
          </ac:spMkLst>
        </pc:spChg>
        <pc:spChg chg="add mod">
          <ac:chgData name="高矢 昌紀" userId="S::takaya@numazu.kosen-ac.jp::5b22a544-948f-484e-a2ab-5ad8404ed70b" providerId="AD" clId="Web-{EC221D93-4B14-417A-BA5E-AA9BDE3A6604}" dt="2020-11-08T09:14:36.272" v="2170" actId="20577"/>
          <ac:spMkLst>
            <pc:docMk/>
            <pc:sldMk cId="2625350859" sldId="260"/>
            <ac:spMk id="4" creationId="{4D9B9F11-0CA6-4B33-BDD0-91397A5592F5}"/>
          </ac:spMkLst>
        </pc:spChg>
        <pc:spChg chg="add mod">
          <ac:chgData name="高矢 昌紀" userId="S::takaya@numazu.kosen-ac.jp::5b22a544-948f-484e-a2ab-5ad8404ed70b" providerId="AD" clId="Web-{EC221D93-4B14-417A-BA5E-AA9BDE3A6604}" dt="2020-11-08T09:14:22.756" v="2168" actId="20577"/>
          <ac:spMkLst>
            <pc:docMk/>
            <pc:sldMk cId="2625350859" sldId="260"/>
            <ac:spMk id="5" creationId="{C0650E58-605E-4FFD-882B-F9B96ADC894F}"/>
          </ac:spMkLst>
        </pc:spChg>
      </pc:sldChg>
      <pc:sldChg chg="addSp modSp new">
        <pc:chgData name="高矢 昌紀" userId="S::takaya@numazu.kosen-ac.jp::5b22a544-948f-484e-a2ab-5ad8404ed70b" providerId="AD" clId="Web-{EC221D93-4B14-417A-BA5E-AA9BDE3A6604}" dt="2020-11-08T09:23:47.068" v="3166" actId="1076"/>
        <pc:sldMkLst>
          <pc:docMk/>
          <pc:sldMk cId="4245636633" sldId="261"/>
        </pc:sldMkLst>
        <pc:spChg chg="add mod">
          <ac:chgData name="高矢 昌紀" userId="S::takaya@numazu.kosen-ac.jp::5b22a544-948f-484e-a2ab-5ad8404ed70b" providerId="AD" clId="Web-{EC221D93-4B14-417A-BA5E-AA9BDE3A6604}" dt="2020-11-08T09:15:13.398" v="2216" actId="14100"/>
          <ac:spMkLst>
            <pc:docMk/>
            <pc:sldMk cId="4245636633" sldId="261"/>
            <ac:spMk id="2" creationId="{8660E173-79EE-4809-9B3C-B9D89F79799E}"/>
          </ac:spMkLst>
        </pc:spChg>
        <pc:spChg chg="add mod">
          <ac:chgData name="高矢 昌紀" userId="S::takaya@numazu.kosen-ac.jp::5b22a544-948f-484e-a2ab-5ad8404ed70b" providerId="AD" clId="Web-{EC221D93-4B14-417A-BA5E-AA9BDE3A6604}" dt="2020-11-08T09:15:42.585" v="2246" actId="1076"/>
          <ac:spMkLst>
            <pc:docMk/>
            <pc:sldMk cId="4245636633" sldId="261"/>
            <ac:spMk id="3" creationId="{79DC0696-4496-4767-AACA-806509978A22}"/>
          </ac:spMkLst>
        </pc:spChg>
        <pc:spChg chg="add mod">
          <ac:chgData name="高矢 昌紀" userId="S::takaya@numazu.kosen-ac.jp::5b22a544-948f-484e-a2ab-5ad8404ed70b" providerId="AD" clId="Web-{EC221D93-4B14-417A-BA5E-AA9BDE3A6604}" dt="2020-11-08T09:23:22.926" v="3154" actId="1076"/>
          <ac:spMkLst>
            <pc:docMk/>
            <pc:sldMk cId="4245636633" sldId="261"/>
            <ac:spMk id="4" creationId="{1E30A627-8656-4033-ACE6-402486927811}"/>
          </ac:spMkLst>
        </pc:spChg>
        <pc:spChg chg="add mod">
          <ac:chgData name="高矢 昌紀" userId="S::takaya@numazu.kosen-ac.jp::5b22a544-948f-484e-a2ab-5ad8404ed70b" providerId="AD" clId="Web-{EC221D93-4B14-417A-BA5E-AA9BDE3A6604}" dt="2020-11-08T09:22:08.521" v="3064" actId="1076"/>
          <ac:spMkLst>
            <pc:docMk/>
            <pc:sldMk cId="4245636633" sldId="261"/>
            <ac:spMk id="5" creationId="{C8F9026C-5533-4E43-BEBE-939AF4F3B754}"/>
          </ac:spMkLst>
        </pc:spChg>
        <pc:spChg chg="add mod">
          <ac:chgData name="高矢 昌紀" userId="S::takaya@numazu.kosen-ac.jp::5b22a544-948f-484e-a2ab-5ad8404ed70b" providerId="AD" clId="Web-{EC221D93-4B14-417A-BA5E-AA9BDE3A6604}" dt="2020-11-08T09:22:17.505" v="3066"/>
          <ac:spMkLst>
            <pc:docMk/>
            <pc:sldMk cId="4245636633" sldId="261"/>
            <ac:spMk id="6" creationId="{6A95AEE0-DD0C-451D-8C91-C9E1F19299E9}"/>
          </ac:spMkLst>
        </pc:spChg>
        <pc:spChg chg="add mod">
          <ac:chgData name="高矢 昌紀" userId="S::takaya@numazu.kosen-ac.jp::5b22a544-948f-484e-a2ab-5ad8404ed70b" providerId="AD" clId="Web-{EC221D93-4B14-417A-BA5E-AA9BDE3A6604}" dt="2020-11-08T09:23:47.068" v="3166" actId="1076"/>
          <ac:spMkLst>
            <pc:docMk/>
            <pc:sldMk cId="4245636633" sldId="261"/>
            <ac:spMk id="7" creationId="{FA9EDF1B-38A5-4C83-89FB-F960694176CB}"/>
          </ac:spMkLst>
        </pc:spChg>
      </pc:sldChg>
      <pc:sldChg chg="addSp delSp modSp new">
        <pc:chgData name="高矢 昌紀" userId="S::takaya@numazu.kosen-ac.jp::5b22a544-948f-484e-a2ab-5ad8404ed70b" providerId="AD" clId="Web-{EC221D93-4B14-417A-BA5E-AA9BDE3A6604}" dt="2020-11-08T09:36:13.032" v="3416"/>
        <pc:sldMkLst>
          <pc:docMk/>
          <pc:sldMk cId="682506745" sldId="262"/>
        </pc:sldMkLst>
        <pc:spChg chg="add mod">
          <ac:chgData name="高矢 昌紀" userId="S::takaya@numazu.kosen-ac.jp::5b22a544-948f-484e-a2ab-5ad8404ed70b" providerId="AD" clId="Web-{EC221D93-4B14-417A-BA5E-AA9BDE3A6604}" dt="2020-11-08T09:35:06.173" v="3377" actId="14100"/>
          <ac:spMkLst>
            <pc:docMk/>
            <pc:sldMk cId="682506745" sldId="262"/>
            <ac:spMk id="2" creationId="{865A3C22-FD19-4D33-827A-E13CB7CA1E2D}"/>
          </ac:spMkLst>
        </pc:spChg>
        <pc:spChg chg="add mod">
          <ac:chgData name="高矢 昌紀" userId="S::takaya@numazu.kosen-ac.jp::5b22a544-948f-484e-a2ab-5ad8404ed70b" providerId="AD" clId="Web-{EC221D93-4B14-417A-BA5E-AA9BDE3A6604}" dt="2020-11-08T09:36:13.016" v="3415"/>
          <ac:spMkLst>
            <pc:docMk/>
            <pc:sldMk cId="682506745" sldId="262"/>
            <ac:spMk id="5" creationId="{D211A8F5-E932-4478-A609-2B627370A87A}"/>
          </ac:spMkLst>
        </pc:spChg>
        <pc:spChg chg="add mod">
          <ac:chgData name="高矢 昌紀" userId="S::takaya@numazu.kosen-ac.jp::5b22a544-948f-484e-a2ab-5ad8404ed70b" providerId="AD" clId="Web-{EC221D93-4B14-417A-BA5E-AA9BDE3A6604}" dt="2020-11-08T09:36:13.032" v="3416"/>
          <ac:spMkLst>
            <pc:docMk/>
            <pc:sldMk cId="682506745" sldId="262"/>
            <ac:spMk id="6" creationId="{452739D0-1DA2-4C1D-A39B-22E05A6726FE}"/>
          </ac:spMkLst>
        </pc:spChg>
        <pc:spChg chg="add mod">
          <ac:chgData name="高矢 昌紀" userId="S::takaya@numazu.kosen-ac.jp::5b22a544-948f-484e-a2ab-5ad8404ed70b" providerId="AD" clId="Web-{EC221D93-4B14-417A-BA5E-AA9BDE3A6604}" dt="2020-11-08T09:32:01.563" v="3351" actId="14100"/>
          <ac:spMkLst>
            <pc:docMk/>
            <pc:sldMk cId="682506745" sldId="262"/>
            <ac:spMk id="7" creationId="{E9815095-B8CB-406D-A499-515C691F3498}"/>
          </ac:spMkLst>
        </pc:spChg>
        <pc:spChg chg="add mod">
          <ac:chgData name="高矢 昌紀" userId="S::takaya@numazu.kosen-ac.jp::5b22a544-948f-484e-a2ab-5ad8404ed70b" providerId="AD" clId="Web-{EC221D93-4B14-417A-BA5E-AA9BDE3A6604}" dt="2020-11-08T09:32:08.969" v="3353" actId="1076"/>
          <ac:spMkLst>
            <pc:docMk/>
            <pc:sldMk cId="682506745" sldId="262"/>
            <ac:spMk id="8" creationId="{45B6E032-CC3E-4451-8292-07373893D2B9}"/>
          </ac:spMkLst>
        </pc:spChg>
        <pc:spChg chg="add mod">
          <ac:chgData name="高矢 昌紀" userId="S::takaya@numazu.kosen-ac.jp::5b22a544-948f-484e-a2ab-5ad8404ed70b" providerId="AD" clId="Web-{EC221D93-4B14-417A-BA5E-AA9BDE3A6604}" dt="2020-11-08T09:36:05.360" v="3408" actId="20577"/>
          <ac:spMkLst>
            <pc:docMk/>
            <pc:sldMk cId="682506745" sldId="262"/>
            <ac:spMk id="13" creationId="{E3212AD1-380D-40C4-BE36-D5B9C4230407}"/>
          </ac:spMkLst>
        </pc:spChg>
        <pc:picChg chg="add mod">
          <ac:chgData name="高矢 昌紀" userId="S::takaya@numazu.kosen-ac.jp::5b22a544-948f-484e-a2ab-5ad8404ed70b" providerId="AD" clId="Web-{EC221D93-4B14-417A-BA5E-AA9BDE3A6604}" dt="2020-11-08T09:34:08.140" v="3363" actId="1076"/>
          <ac:picMkLst>
            <pc:docMk/>
            <pc:sldMk cId="682506745" sldId="262"/>
            <ac:picMk id="3" creationId="{FA7CD842-1536-4781-9177-B9CD349C55A6}"/>
          </ac:picMkLst>
        </pc:picChg>
        <pc:picChg chg="add mod">
          <ac:chgData name="高矢 昌紀" userId="S::takaya@numazu.kosen-ac.jp::5b22a544-948f-484e-a2ab-5ad8404ed70b" providerId="AD" clId="Web-{EC221D93-4B14-417A-BA5E-AA9BDE3A6604}" dt="2020-11-08T09:30:54.996" v="3317" actId="14100"/>
          <ac:picMkLst>
            <pc:docMk/>
            <pc:sldMk cId="682506745" sldId="262"/>
            <ac:picMk id="4" creationId="{FBE5ACE0-A35F-45A0-A7E6-7D96005368B6}"/>
          </ac:picMkLst>
        </pc:picChg>
        <pc:picChg chg="add del mod">
          <ac:chgData name="高矢 昌紀" userId="S::takaya@numazu.kosen-ac.jp::5b22a544-948f-484e-a2ab-5ad8404ed70b" providerId="AD" clId="Web-{EC221D93-4B14-417A-BA5E-AA9BDE3A6604}" dt="2020-11-08T09:34:50.814" v="3370"/>
          <ac:picMkLst>
            <pc:docMk/>
            <pc:sldMk cId="682506745" sldId="262"/>
            <ac:picMk id="9" creationId="{94DDDC7A-16CB-410F-A2A2-155D1B1A0C2F}"/>
          </ac:picMkLst>
        </pc:picChg>
        <pc:picChg chg="add mod">
          <ac:chgData name="高矢 昌紀" userId="S::takaya@numazu.kosen-ac.jp::5b22a544-948f-484e-a2ab-5ad8404ed70b" providerId="AD" clId="Web-{EC221D93-4B14-417A-BA5E-AA9BDE3A6604}" dt="2020-11-08T09:34:58.845" v="3374" actId="1076"/>
          <ac:picMkLst>
            <pc:docMk/>
            <pc:sldMk cId="682506745" sldId="262"/>
            <ac:picMk id="12" creationId="{D037F247-17CC-4D3A-A611-0141339DAAE8}"/>
          </ac:picMkLst>
        </pc:picChg>
        <pc:cxnChg chg="add mod">
          <ac:chgData name="高矢 昌紀" userId="S::takaya@numazu.kosen-ac.jp::5b22a544-948f-484e-a2ab-5ad8404ed70b" providerId="AD" clId="Web-{EC221D93-4B14-417A-BA5E-AA9BDE3A6604}" dt="2020-11-08T09:34:28.453" v="3367"/>
          <ac:cxnSpMkLst>
            <pc:docMk/>
            <pc:sldMk cId="682506745" sldId="262"/>
            <ac:cxnSpMk id="10" creationId="{1A732CEE-3456-4013-986A-20F8B6D1290A}"/>
          </ac:cxnSpMkLst>
        </pc:cxnChg>
        <pc:cxnChg chg="add mod">
          <ac:chgData name="高矢 昌紀" userId="S::takaya@numazu.kosen-ac.jp::5b22a544-948f-484e-a2ab-5ad8404ed70b" providerId="AD" clId="Web-{EC221D93-4B14-417A-BA5E-AA9BDE3A6604}" dt="2020-11-08T09:34:34.421" v="3369" actId="14100"/>
          <ac:cxnSpMkLst>
            <pc:docMk/>
            <pc:sldMk cId="682506745" sldId="262"/>
            <ac:cxnSpMk id="11" creationId="{44DFCF39-1C22-45F0-AC05-5BA6689E12A2}"/>
          </ac:cxnSpMkLst>
        </pc:cxnChg>
      </pc:sldChg>
      <pc:sldChg chg="addSp modSp new">
        <pc:chgData name="高矢 昌紀" userId="S::takaya@numazu.kosen-ac.jp::5b22a544-948f-484e-a2ab-5ad8404ed70b" providerId="AD" clId="Web-{EC221D93-4B14-417A-BA5E-AA9BDE3A6604}" dt="2020-11-08T09:41:31.092" v="3686" actId="1076"/>
        <pc:sldMkLst>
          <pc:docMk/>
          <pc:sldMk cId="1970386537" sldId="263"/>
        </pc:sldMkLst>
        <pc:spChg chg="add mod">
          <ac:chgData name="高矢 昌紀" userId="S::takaya@numazu.kosen-ac.jp::5b22a544-948f-484e-a2ab-5ad8404ed70b" providerId="AD" clId="Web-{EC221D93-4B14-417A-BA5E-AA9BDE3A6604}" dt="2020-11-08T09:37:09.375" v="3450" actId="14100"/>
          <ac:spMkLst>
            <pc:docMk/>
            <pc:sldMk cId="1970386537" sldId="263"/>
            <ac:spMk id="2" creationId="{D3127BDF-1549-4F3C-82DF-DB556FEF0886}"/>
          </ac:spMkLst>
        </pc:spChg>
        <pc:spChg chg="add mod">
          <ac:chgData name="高矢 昌紀" userId="S::takaya@numazu.kosen-ac.jp::5b22a544-948f-484e-a2ab-5ad8404ed70b" providerId="AD" clId="Web-{EC221D93-4B14-417A-BA5E-AA9BDE3A6604}" dt="2020-11-08T09:41:01.718" v="3657" actId="14100"/>
          <ac:spMkLst>
            <pc:docMk/>
            <pc:sldMk cId="1970386537" sldId="263"/>
            <ac:spMk id="4" creationId="{93ECB6EA-5A02-4A50-B9CB-4E6B75FB22E8}"/>
          </ac:spMkLst>
        </pc:spChg>
        <pc:spChg chg="add mod">
          <ac:chgData name="高矢 昌紀" userId="S::takaya@numazu.kosen-ac.jp::5b22a544-948f-484e-a2ab-5ad8404ed70b" providerId="AD" clId="Web-{EC221D93-4B14-417A-BA5E-AA9BDE3A6604}" dt="2020-11-08T09:41:31.092" v="3686" actId="1076"/>
          <ac:spMkLst>
            <pc:docMk/>
            <pc:sldMk cId="1970386537" sldId="263"/>
            <ac:spMk id="5" creationId="{39AD9365-83B5-490F-9859-EBCE99D8805A}"/>
          </ac:spMkLst>
        </pc:spChg>
        <pc:spChg chg="add mod">
          <ac:chgData name="高矢 昌紀" userId="S::takaya@numazu.kosen-ac.jp::5b22a544-948f-484e-a2ab-5ad8404ed70b" providerId="AD" clId="Web-{EC221D93-4B14-417A-BA5E-AA9BDE3A6604}" dt="2020-11-08T09:40:28.140" v="3620" actId="1076"/>
          <ac:spMkLst>
            <pc:docMk/>
            <pc:sldMk cId="1970386537" sldId="263"/>
            <ac:spMk id="6" creationId="{42F2E482-5629-4F22-9D6C-1A39286F1964}"/>
          </ac:spMkLst>
        </pc:spChg>
        <pc:spChg chg="add mod">
          <ac:chgData name="高矢 昌紀" userId="S::takaya@numazu.kosen-ac.jp::5b22a544-948f-484e-a2ab-5ad8404ed70b" providerId="AD" clId="Web-{EC221D93-4B14-417A-BA5E-AA9BDE3A6604}" dt="2020-11-08T09:41:26.702" v="3685" actId="1076"/>
          <ac:spMkLst>
            <pc:docMk/>
            <pc:sldMk cId="1970386537" sldId="263"/>
            <ac:spMk id="7" creationId="{38FDAA5A-38B3-43D8-AE1D-9A64B6511C59}"/>
          </ac:spMkLst>
        </pc:spChg>
      </pc:sldChg>
      <pc:sldChg chg="addSp modSp new">
        <pc:chgData name="高矢 昌紀" userId="S::takaya@numazu.kosen-ac.jp::5b22a544-948f-484e-a2ab-5ad8404ed70b" providerId="AD" clId="Web-{EC221D93-4B14-417A-BA5E-AA9BDE3A6604}" dt="2020-11-08T09:46:03.457" v="3931" actId="20577"/>
        <pc:sldMkLst>
          <pc:docMk/>
          <pc:sldMk cId="3470035511" sldId="264"/>
        </pc:sldMkLst>
        <pc:spChg chg="add mod">
          <ac:chgData name="高矢 昌紀" userId="S::takaya@numazu.kosen-ac.jp::5b22a544-948f-484e-a2ab-5ad8404ed70b" providerId="AD" clId="Web-{EC221D93-4B14-417A-BA5E-AA9BDE3A6604}" dt="2020-11-08T09:42:38.029" v="3712" actId="1076"/>
          <ac:spMkLst>
            <pc:docMk/>
            <pc:sldMk cId="3470035511" sldId="264"/>
            <ac:spMk id="2" creationId="{6D12633F-4BFF-4E28-9BBA-E8A6A23E8970}"/>
          </ac:spMkLst>
        </pc:spChg>
        <pc:spChg chg="add mod">
          <ac:chgData name="高矢 昌紀" userId="S::takaya@numazu.kosen-ac.jp::5b22a544-948f-484e-a2ab-5ad8404ed70b" providerId="AD" clId="Web-{EC221D93-4B14-417A-BA5E-AA9BDE3A6604}" dt="2020-11-08T09:46:03.457" v="3931" actId="20577"/>
          <ac:spMkLst>
            <pc:docMk/>
            <pc:sldMk cId="3470035511" sldId="264"/>
            <ac:spMk id="3" creationId="{272AC9B5-50A6-408A-ADF3-9B7F2AB9A052}"/>
          </ac:spMkLst>
        </pc:spChg>
      </pc:sldChg>
      <pc:sldChg chg="add del replId">
        <pc:chgData name="高矢 昌紀" userId="S::takaya@numazu.kosen-ac.jp::5b22a544-948f-484e-a2ab-5ad8404ed70b" providerId="AD" clId="Web-{EC221D93-4B14-417A-BA5E-AA9BDE3A6604}" dt="2020-11-08T09:38:42.093" v="3562"/>
        <pc:sldMkLst>
          <pc:docMk/>
          <pc:sldMk cId="3928932843" sldId="264"/>
        </pc:sldMkLst>
      </pc:sldChg>
      <pc:sldChg chg="addSp modSp new">
        <pc:chgData name="高矢 昌紀" userId="S::takaya@numazu.kosen-ac.jp::5b22a544-948f-484e-a2ab-5ad8404ed70b" providerId="AD" clId="Web-{EC221D93-4B14-417A-BA5E-AA9BDE3A6604}" dt="2020-11-08T09:59:58.613" v="5006" actId="20577"/>
        <pc:sldMkLst>
          <pc:docMk/>
          <pc:sldMk cId="1458173565" sldId="265"/>
        </pc:sldMkLst>
        <pc:spChg chg="add mod">
          <ac:chgData name="高矢 昌紀" userId="S::takaya@numazu.kosen-ac.jp::5b22a544-948f-484e-a2ab-5ad8404ed70b" providerId="AD" clId="Web-{EC221D93-4B14-417A-BA5E-AA9BDE3A6604}" dt="2020-11-08T09:50:22.038" v="4178" actId="14100"/>
          <ac:spMkLst>
            <pc:docMk/>
            <pc:sldMk cId="1458173565" sldId="265"/>
            <ac:spMk id="3" creationId="{3E4AD7C0-26EC-4819-B031-114BABFC9A48}"/>
          </ac:spMkLst>
        </pc:spChg>
        <pc:spChg chg="add mod">
          <ac:chgData name="高矢 昌紀" userId="S::takaya@numazu.kosen-ac.jp::5b22a544-948f-484e-a2ab-5ad8404ed70b" providerId="AD" clId="Web-{EC221D93-4B14-417A-BA5E-AA9BDE3A6604}" dt="2020-11-08T09:59:27.114" v="4938" actId="1076"/>
          <ac:spMkLst>
            <pc:docMk/>
            <pc:sldMk cId="1458173565" sldId="265"/>
            <ac:spMk id="4" creationId="{8F9B6746-ADE7-4FFF-8C04-009CD917ADA3}"/>
          </ac:spMkLst>
        </pc:spChg>
        <pc:spChg chg="add mod">
          <ac:chgData name="高矢 昌紀" userId="S::takaya@numazu.kosen-ac.jp::5b22a544-948f-484e-a2ab-5ad8404ed70b" providerId="AD" clId="Web-{EC221D93-4B14-417A-BA5E-AA9BDE3A6604}" dt="2020-11-08T09:59:58.613" v="5006" actId="20577"/>
          <ac:spMkLst>
            <pc:docMk/>
            <pc:sldMk cId="1458173565" sldId="265"/>
            <ac:spMk id="5" creationId="{ED990569-237A-45B7-B74E-DD7FD54BB0C2}"/>
          </ac:spMkLst>
        </pc:spChg>
      </pc:sldChg>
      <pc:sldChg chg="modSp add replId">
        <pc:chgData name="高矢 昌紀" userId="S::takaya@numazu.kosen-ac.jp::5b22a544-948f-484e-a2ab-5ad8404ed70b" providerId="AD" clId="Web-{EC221D93-4B14-417A-BA5E-AA9BDE3A6604}" dt="2020-11-09T00:27:09.618" v="7213" actId="20577"/>
        <pc:sldMkLst>
          <pc:docMk/>
          <pc:sldMk cId="1133199295" sldId="266"/>
        </pc:sldMkLst>
        <pc:spChg chg="mod">
          <ac:chgData name="高矢 昌紀" userId="S::takaya@numazu.kosen-ac.jp::5b22a544-948f-484e-a2ab-5ad8404ed70b" providerId="AD" clId="Web-{EC221D93-4B14-417A-BA5E-AA9BDE3A6604}" dt="2020-11-08T09:55:29.974" v="4603" actId="1076"/>
          <ac:spMkLst>
            <pc:docMk/>
            <pc:sldMk cId="1133199295" sldId="266"/>
            <ac:spMk id="4" creationId="{8F9B6746-ADE7-4FFF-8C04-009CD917ADA3}"/>
          </ac:spMkLst>
        </pc:spChg>
        <pc:spChg chg="mod">
          <ac:chgData name="高矢 昌紀" userId="S::takaya@numazu.kosen-ac.jp::5b22a544-948f-484e-a2ab-5ad8404ed70b" providerId="AD" clId="Web-{EC221D93-4B14-417A-BA5E-AA9BDE3A6604}" dt="2020-11-09T00:27:09.618" v="7213" actId="20577"/>
          <ac:spMkLst>
            <pc:docMk/>
            <pc:sldMk cId="1133199295" sldId="266"/>
            <ac:spMk id="5" creationId="{ED990569-237A-45B7-B74E-DD7FD54BB0C2}"/>
          </ac:spMkLst>
        </pc:spChg>
      </pc:sldChg>
      <pc:sldChg chg="addSp modSp add replId">
        <pc:chgData name="高矢 昌紀" userId="S::takaya@numazu.kosen-ac.jp::5b22a544-948f-484e-a2ab-5ad8404ed70b" providerId="AD" clId="Web-{EC221D93-4B14-417A-BA5E-AA9BDE3A6604}" dt="2020-11-08T10:07:16.439" v="5468" actId="1076"/>
        <pc:sldMkLst>
          <pc:docMk/>
          <pc:sldMk cId="3393817202" sldId="267"/>
        </pc:sldMkLst>
        <pc:spChg chg="add mod">
          <ac:chgData name="高矢 昌紀" userId="S::takaya@numazu.kosen-ac.jp::5b22a544-948f-484e-a2ab-5ad8404ed70b" providerId="AD" clId="Web-{EC221D93-4B14-417A-BA5E-AA9BDE3A6604}" dt="2020-11-08T10:06:24.970" v="5457"/>
          <ac:spMkLst>
            <pc:docMk/>
            <pc:sldMk cId="3393817202" sldId="267"/>
            <ac:spMk id="2" creationId="{75F91351-E556-4909-A3A6-014D68167E18}"/>
          </ac:spMkLst>
        </pc:spChg>
        <pc:spChg chg="mod">
          <ac:chgData name="高矢 昌紀" userId="S::takaya@numazu.kosen-ac.jp::5b22a544-948f-484e-a2ab-5ad8404ed70b" providerId="AD" clId="Web-{EC221D93-4B14-417A-BA5E-AA9BDE3A6604}" dt="2020-11-08T10:04:27.283" v="5323" actId="20577"/>
          <ac:spMkLst>
            <pc:docMk/>
            <pc:sldMk cId="3393817202" sldId="267"/>
            <ac:spMk id="4" creationId="{8F9B6746-ADE7-4FFF-8C04-009CD917ADA3}"/>
          </ac:spMkLst>
        </pc:spChg>
        <pc:spChg chg="mod">
          <ac:chgData name="高矢 昌紀" userId="S::takaya@numazu.kosen-ac.jp::5b22a544-948f-484e-a2ab-5ad8404ed70b" providerId="AD" clId="Web-{EC221D93-4B14-417A-BA5E-AA9BDE3A6604}" dt="2020-11-08T10:06:18.548" v="5453" actId="20577"/>
          <ac:spMkLst>
            <pc:docMk/>
            <pc:sldMk cId="3393817202" sldId="267"/>
            <ac:spMk id="5" creationId="{ED990569-237A-45B7-B74E-DD7FD54BB0C2}"/>
          </ac:spMkLst>
        </pc:spChg>
        <pc:cxnChg chg="add mod">
          <ac:chgData name="高矢 昌紀" userId="S::takaya@numazu.kosen-ac.jp::5b22a544-948f-484e-a2ab-5ad8404ed70b" providerId="AD" clId="Web-{EC221D93-4B14-417A-BA5E-AA9BDE3A6604}" dt="2020-11-08T10:06:53.142" v="5462"/>
          <ac:cxnSpMkLst>
            <pc:docMk/>
            <pc:sldMk cId="3393817202" sldId="267"/>
            <ac:cxnSpMk id="6" creationId="{4967025E-37FB-4981-9839-9524CF94C8FF}"/>
          </ac:cxnSpMkLst>
        </pc:cxnChg>
        <pc:cxnChg chg="add mod">
          <ac:chgData name="高矢 昌紀" userId="S::takaya@numazu.kosen-ac.jp::5b22a544-948f-484e-a2ab-5ad8404ed70b" providerId="AD" clId="Web-{EC221D93-4B14-417A-BA5E-AA9BDE3A6604}" dt="2020-11-08T10:07:10.126" v="5466" actId="14100"/>
          <ac:cxnSpMkLst>
            <pc:docMk/>
            <pc:sldMk cId="3393817202" sldId="267"/>
            <ac:cxnSpMk id="7" creationId="{538B562A-44AF-41DA-8FDF-352243B11F64}"/>
          </ac:cxnSpMkLst>
        </pc:cxnChg>
        <pc:cxnChg chg="add mod">
          <ac:chgData name="高矢 昌紀" userId="S::takaya@numazu.kosen-ac.jp::5b22a544-948f-484e-a2ab-5ad8404ed70b" providerId="AD" clId="Web-{EC221D93-4B14-417A-BA5E-AA9BDE3A6604}" dt="2020-11-08T10:07:16.439" v="5468" actId="1076"/>
          <ac:cxnSpMkLst>
            <pc:docMk/>
            <pc:sldMk cId="3393817202" sldId="267"/>
            <ac:cxnSpMk id="8" creationId="{4C0D9794-A9E9-4F5E-A2FE-1BF4172BF3CA}"/>
          </ac:cxnSpMkLst>
        </pc:cxnChg>
      </pc:sldChg>
      <pc:sldChg chg="delSp modSp add replId">
        <pc:chgData name="高矢 昌紀" userId="S::takaya@numazu.kosen-ac.jp::5b22a544-948f-484e-a2ab-5ad8404ed70b" providerId="AD" clId="Web-{EC221D93-4B14-417A-BA5E-AA9BDE3A6604}" dt="2020-11-08T10:24:41.499" v="6506" actId="20577"/>
        <pc:sldMkLst>
          <pc:docMk/>
          <pc:sldMk cId="2801507985" sldId="268"/>
        </pc:sldMkLst>
        <pc:spChg chg="del">
          <ac:chgData name="高矢 昌紀" userId="S::takaya@numazu.kosen-ac.jp::5b22a544-948f-484e-a2ab-5ad8404ed70b" providerId="AD" clId="Web-{EC221D93-4B14-417A-BA5E-AA9BDE3A6604}" dt="2020-11-08T10:10:16.469" v="5477"/>
          <ac:spMkLst>
            <pc:docMk/>
            <pc:sldMk cId="2801507985" sldId="268"/>
            <ac:spMk id="2" creationId="{75F91351-E556-4909-A3A6-014D68167E18}"/>
          </ac:spMkLst>
        </pc:spChg>
        <pc:spChg chg="mod">
          <ac:chgData name="高矢 昌紀" userId="S::takaya@numazu.kosen-ac.jp::5b22a544-948f-484e-a2ab-5ad8404ed70b" providerId="AD" clId="Web-{EC221D93-4B14-417A-BA5E-AA9BDE3A6604}" dt="2020-11-08T10:10:14.594" v="5472" actId="20577"/>
          <ac:spMkLst>
            <pc:docMk/>
            <pc:sldMk cId="2801507985" sldId="268"/>
            <ac:spMk id="4" creationId="{8F9B6746-ADE7-4FFF-8C04-009CD917ADA3}"/>
          </ac:spMkLst>
        </pc:spChg>
        <pc:spChg chg="mod">
          <ac:chgData name="高矢 昌紀" userId="S::takaya@numazu.kosen-ac.jp::5b22a544-948f-484e-a2ab-5ad8404ed70b" providerId="AD" clId="Web-{EC221D93-4B14-417A-BA5E-AA9BDE3A6604}" dt="2020-11-08T10:24:41.499" v="6506" actId="20577"/>
          <ac:spMkLst>
            <pc:docMk/>
            <pc:sldMk cId="2801507985" sldId="268"/>
            <ac:spMk id="5" creationId="{ED990569-237A-45B7-B74E-DD7FD54BB0C2}"/>
          </ac:spMkLst>
        </pc:spChg>
        <pc:cxnChg chg="del">
          <ac:chgData name="高矢 昌紀" userId="S::takaya@numazu.kosen-ac.jp::5b22a544-948f-484e-a2ab-5ad8404ed70b" providerId="AD" clId="Web-{EC221D93-4B14-417A-BA5E-AA9BDE3A6604}" dt="2020-11-08T10:10:16.469" v="5476"/>
          <ac:cxnSpMkLst>
            <pc:docMk/>
            <pc:sldMk cId="2801507985" sldId="268"/>
            <ac:cxnSpMk id="6" creationId="{4967025E-37FB-4981-9839-9524CF94C8FF}"/>
          </ac:cxnSpMkLst>
        </pc:cxnChg>
        <pc:cxnChg chg="del">
          <ac:chgData name="高矢 昌紀" userId="S::takaya@numazu.kosen-ac.jp::5b22a544-948f-484e-a2ab-5ad8404ed70b" providerId="AD" clId="Web-{EC221D93-4B14-417A-BA5E-AA9BDE3A6604}" dt="2020-11-08T10:10:16.469" v="5475"/>
          <ac:cxnSpMkLst>
            <pc:docMk/>
            <pc:sldMk cId="2801507985" sldId="268"/>
            <ac:cxnSpMk id="7" creationId="{538B562A-44AF-41DA-8FDF-352243B11F64}"/>
          </ac:cxnSpMkLst>
        </pc:cxnChg>
        <pc:cxnChg chg="del">
          <ac:chgData name="高矢 昌紀" userId="S::takaya@numazu.kosen-ac.jp::5b22a544-948f-484e-a2ab-5ad8404ed70b" providerId="AD" clId="Web-{EC221D93-4B14-417A-BA5E-AA9BDE3A6604}" dt="2020-11-08T10:10:16.469" v="5474"/>
          <ac:cxnSpMkLst>
            <pc:docMk/>
            <pc:sldMk cId="2801507985" sldId="268"/>
            <ac:cxnSpMk id="8" creationId="{4C0D9794-A9E9-4F5E-A2FE-1BF4172BF3CA}"/>
          </ac:cxnSpMkLst>
        </pc:cxnChg>
      </pc:sldChg>
      <pc:sldChg chg="addSp delSp modSp add replId">
        <pc:chgData name="高矢 昌紀" userId="S::takaya@numazu.kosen-ac.jp::5b22a544-948f-484e-a2ab-5ad8404ed70b" providerId="AD" clId="Web-{EC221D93-4B14-417A-BA5E-AA9BDE3A6604}" dt="2020-11-08T10:23:01.297" v="6434" actId="20577"/>
        <pc:sldMkLst>
          <pc:docMk/>
          <pc:sldMk cId="3097001604" sldId="269"/>
        </pc:sldMkLst>
        <pc:spChg chg="add del mod">
          <ac:chgData name="高矢 昌紀" userId="S::takaya@numazu.kosen-ac.jp::5b22a544-948f-484e-a2ab-5ad8404ed70b" providerId="AD" clId="Web-{EC221D93-4B14-417A-BA5E-AA9BDE3A6604}" dt="2020-11-08T10:19:03.580" v="6104"/>
          <ac:spMkLst>
            <pc:docMk/>
            <pc:sldMk cId="3097001604" sldId="269"/>
            <ac:spMk id="2" creationId="{B08F4DA2-02AA-426E-8939-1E3B0781840E}"/>
          </ac:spMkLst>
        </pc:spChg>
        <pc:spChg chg="mod">
          <ac:chgData name="高矢 昌紀" userId="S::takaya@numazu.kosen-ac.jp::5b22a544-948f-484e-a2ab-5ad8404ed70b" providerId="AD" clId="Web-{EC221D93-4B14-417A-BA5E-AA9BDE3A6604}" dt="2020-11-08T10:19:47.033" v="6128" actId="20577"/>
          <ac:spMkLst>
            <pc:docMk/>
            <pc:sldMk cId="3097001604" sldId="269"/>
            <ac:spMk id="4" creationId="{8F9B6746-ADE7-4FFF-8C04-009CD917ADA3}"/>
          </ac:spMkLst>
        </pc:spChg>
        <pc:spChg chg="del mod">
          <ac:chgData name="高矢 昌紀" userId="S::takaya@numazu.kosen-ac.jp::5b22a544-948f-484e-a2ab-5ad8404ed70b" providerId="AD" clId="Web-{EC221D93-4B14-417A-BA5E-AA9BDE3A6604}" dt="2020-11-08T10:19:32.798" v="6110"/>
          <ac:spMkLst>
            <pc:docMk/>
            <pc:sldMk cId="3097001604" sldId="269"/>
            <ac:spMk id="5" creationId="{ED990569-237A-45B7-B74E-DD7FD54BB0C2}"/>
          </ac:spMkLst>
        </pc:spChg>
        <pc:spChg chg="add mod">
          <ac:chgData name="高矢 昌紀" userId="S::takaya@numazu.kosen-ac.jp::5b22a544-948f-484e-a2ab-5ad8404ed70b" providerId="AD" clId="Web-{EC221D93-4B14-417A-BA5E-AA9BDE3A6604}" dt="2020-11-08T10:23:01.297" v="6434" actId="20577"/>
          <ac:spMkLst>
            <pc:docMk/>
            <pc:sldMk cId="3097001604" sldId="269"/>
            <ac:spMk id="7" creationId="{661FC1A7-04BF-4EA7-9683-7FA899F220C3}"/>
          </ac:spMkLst>
        </pc:spChg>
      </pc:sldChg>
      <pc:sldChg chg="modSp add replId">
        <pc:chgData name="高矢 昌紀" userId="S::takaya@numazu.kosen-ac.jp::5b22a544-948f-484e-a2ab-5ad8404ed70b" providerId="AD" clId="Web-{EC221D93-4B14-417A-BA5E-AA9BDE3A6604}" dt="2020-11-08T10:29:27.404" v="7001" actId="20577"/>
        <pc:sldMkLst>
          <pc:docMk/>
          <pc:sldMk cId="193126377" sldId="270"/>
        </pc:sldMkLst>
        <pc:spChg chg="mod">
          <ac:chgData name="高矢 昌紀" userId="S::takaya@numazu.kosen-ac.jp::5b22a544-948f-484e-a2ab-5ad8404ed70b" providerId="AD" clId="Web-{EC221D93-4B14-417A-BA5E-AA9BDE3A6604}" dt="2020-11-08T10:24:59.515" v="6512" actId="20577"/>
          <ac:spMkLst>
            <pc:docMk/>
            <pc:sldMk cId="193126377" sldId="270"/>
            <ac:spMk id="4" creationId="{8F9B6746-ADE7-4FFF-8C04-009CD917ADA3}"/>
          </ac:spMkLst>
        </pc:spChg>
        <pc:spChg chg="mod">
          <ac:chgData name="高矢 昌紀" userId="S::takaya@numazu.kosen-ac.jp::5b22a544-948f-484e-a2ab-5ad8404ed70b" providerId="AD" clId="Web-{EC221D93-4B14-417A-BA5E-AA9BDE3A6604}" dt="2020-11-08T10:29:27.404" v="7001" actId="20577"/>
          <ac:spMkLst>
            <pc:docMk/>
            <pc:sldMk cId="193126377" sldId="270"/>
            <ac:spMk id="7" creationId="{661FC1A7-04BF-4EA7-9683-7FA899F220C3}"/>
          </ac:spMkLst>
        </pc:spChg>
      </pc:sldChg>
      <pc:sldChg chg="modSp add replId">
        <pc:chgData name="高矢 昌紀" userId="S::takaya@numazu.kosen-ac.jp::5b22a544-948f-484e-a2ab-5ad8404ed70b" providerId="AD" clId="Web-{EC221D93-4B14-417A-BA5E-AA9BDE3A6604}" dt="2020-11-08T10:30:57.231" v="7109" actId="1076"/>
        <pc:sldMkLst>
          <pc:docMk/>
          <pc:sldMk cId="1425542155" sldId="271"/>
        </pc:sldMkLst>
        <pc:spChg chg="mod">
          <ac:chgData name="高矢 昌紀" userId="S::takaya@numazu.kosen-ac.jp::5b22a544-948f-484e-a2ab-5ad8404ed70b" providerId="AD" clId="Web-{EC221D93-4B14-417A-BA5E-AA9BDE3A6604}" dt="2020-11-08T10:29:53.622" v="7011" actId="20577"/>
          <ac:spMkLst>
            <pc:docMk/>
            <pc:sldMk cId="1425542155" sldId="271"/>
            <ac:spMk id="4" creationId="{8F9B6746-ADE7-4FFF-8C04-009CD917ADA3}"/>
          </ac:spMkLst>
        </pc:spChg>
        <pc:spChg chg="mod">
          <ac:chgData name="高矢 昌紀" userId="S::takaya@numazu.kosen-ac.jp::5b22a544-948f-484e-a2ab-5ad8404ed70b" providerId="AD" clId="Web-{EC221D93-4B14-417A-BA5E-AA9BDE3A6604}" dt="2020-11-08T10:30:57.231" v="7109" actId="1076"/>
          <ac:spMkLst>
            <pc:docMk/>
            <pc:sldMk cId="1425542155" sldId="271"/>
            <ac:spMk id="7" creationId="{661FC1A7-04BF-4EA7-9683-7FA899F220C3}"/>
          </ac:spMkLst>
        </pc:spChg>
      </pc:sldChg>
      <pc:sldChg chg="addSp delSp modSp new">
        <pc:chgData name="高矢 昌紀" userId="S::takaya@numazu.kosen-ac.jp::5b22a544-948f-484e-a2ab-5ad8404ed70b" providerId="AD" clId="Web-{EC221D93-4B14-417A-BA5E-AA9BDE3A6604}" dt="2020-11-09T00:29:54.836" v="7502"/>
        <pc:sldMkLst>
          <pc:docMk/>
          <pc:sldMk cId="1690314470" sldId="272"/>
        </pc:sldMkLst>
        <pc:spChg chg="add mod">
          <ac:chgData name="高矢 昌紀" userId="S::takaya@numazu.kosen-ac.jp::5b22a544-948f-484e-a2ab-5ad8404ed70b" providerId="AD" clId="Web-{EC221D93-4B14-417A-BA5E-AA9BDE3A6604}" dt="2020-11-09T00:25:26.494" v="7170" actId="14100"/>
          <ac:spMkLst>
            <pc:docMk/>
            <pc:sldMk cId="1690314470" sldId="272"/>
            <ac:spMk id="2" creationId="{17197CDF-E197-4DCD-89C0-08A88339F811}"/>
          </ac:spMkLst>
        </pc:spChg>
        <pc:spChg chg="add del mod">
          <ac:chgData name="高矢 昌紀" userId="S::takaya@numazu.kosen-ac.jp::5b22a544-948f-484e-a2ab-5ad8404ed70b" providerId="AD" clId="Web-{EC221D93-4B14-417A-BA5E-AA9BDE3A6604}" dt="2020-11-09T00:29:54.836" v="7502"/>
          <ac:spMkLst>
            <pc:docMk/>
            <pc:sldMk cId="1690314470" sldId="272"/>
            <ac:spMk id="3" creationId="{847D6630-23B5-40D8-9B2B-682613D81076}"/>
          </ac:spMkLst>
        </pc:spChg>
        <pc:spChg chg="add mod">
          <ac:chgData name="高矢 昌紀" userId="S::takaya@numazu.kosen-ac.jp::5b22a544-948f-484e-a2ab-5ad8404ed70b" providerId="AD" clId="Web-{EC221D93-4B14-417A-BA5E-AA9BDE3A6604}" dt="2020-11-09T00:29:50.023" v="7501" actId="1076"/>
          <ac:spMkLst>
            <pc:docMk/>
            <pc:sldMk cId="1690314470" sldId="272"/>
            <ac:spMk id="4" creationId="{3E5A1913-AD56-4639-85BE-457A27EA069A}"/>
          </ac:spMkLst>
        </pc:spChg>
      </pc:sldChg>
      <pc:sldChg chg="addSp modSp new">
        <pc:chgData name="高矢 昌紀" userId="S::takaya@numazu.kosen-ac.jp::5b22a544-948f-484e-a2ab-5ad8404ed70b" providerId="AD" clId="Web-{EC221D93-4B14-417A-BA5E-AA9BDE3A6604}" dt="2020-11-09T00:36:17.318" v="7968" actId="1076"/>
        <pc:sldMkLst>
          <pc:docMk/>
          <pc:sldMk cId="1234680732" sldId="273"/>
        </pc:sldMkLst>
        <pc:spChg chg="add mod">
          <ac:chgData name="高矢 昌紀" userId="S::takaya@numazu.kosen-ac.jp::5b22a544-948f-484e-a2ab-5ad8404ed70b" providerId="AD" clId="Web-{EC221D93-4B14-417A-BA5E-AA9BDE3A6604}" dt="2020-11-09T00:36:04.521" v="7966"/>
          <ac:spMkLst>
            <pc:docMk/>
            <pc:sldMk cId="1234680732" sldId="273"/>
            <ac:spMk id="2" creationId="{8CC356C2-F6F2-4602-8771-B33BA3D07A2B}"/>
          </ac:spMkLst>
        </pc:spChg>
        <pc:spChg chg="add mod">
          <ac:chgData name="高矢 昌紀" userId="S::takaya@numazu.kosen-ac.jp::5b22a544-948f-484e-a2ab-5ad8404ed70b" providerId="AD" clId="Web-{EC221D93-4B14-417A-BA5E-AA9BDE3A6604}" dt="2020-11-09T00:35:58.458" v="7962" actId="1076"/>
          <ac:spMkLst>
            <pc:docMk/>
            <pc:sldMk cId="1234680732" sldId="273"/>
            <ac:spMk id="3" creationId="{F1CEE09A-A929-4A99-9342-73A182D1C80F}"/>
          </ac:spMkLst>
        </pc:spChg>
        <pc:picChg chg="add mod">
          <ac:chgData name="高矢 昌紀" userId="S::takaya@numazu.kosen-ac.jp::5b22a544-948f-484e-a2ab-5ad8404ed70b" providerId="AD" clId="Web-{EC221D93-4B14-417A-BA5E-AA9BDE3A6604}" dt="2020-11-09T00:36:17.318" v="7968" actId="1076"/>
          <ac:picMkLst>
            <pc:docMk/>
            <pc:sldMk cId="1234680732" sldId="273"/>
            <ac:picMk id="4" creationId="{6502953A-5830-4454-ABD3-ED46071097CC}"/>
          </ac:picMkLst>
        </pc:picChg>
      </pc:sldChg>
      <pc:sldChg chg="addSp modSp new">
        <pc:chgData name="高矢 昌紀" userId="S::takaya@numazu.kosen-ac.jp::5b22a544-948f-484e-a2ab-5ad8404ed70b" providerId="AD" clId="Web-{EC221D93-4B14-417A-BA5E-AA9BDE3A6604}" dt="2020-11-09T00:37:48.833" v="8088" actId="14100"/>
        <pc:sldMkLst>
          <pc:docMk/>
          <pc:sldMk cId="1226770193" sldId="274"/>
        </pc:sldMkLst>
        <pc:spChg chg="add mod">
          <ac:chgData name="高矢 昌紀" userId="S::takaya@numazu.kosen-ac.jp::5b22a544-948f-484e-a2ab-5ad8404ed70b" providerId="AD" clId="Web-{EC221D93-4B14-417A-BA5E-AA9BDE3A6604}" dt="2020-11-09T00:36:55.958" v="7987" actId="20577"/>
          <ac:spMkLst>
            <pc:docMk/>
            <pc:sldMk cId="1226770193" sldId="274"/>
            <ac:spMk id="2" creationId="{55BEE145-AC31-4049-ADB6-EAFE7C589B39}"/>
          </ac:spMkLst>
        </pc:spChg>
        <pc:spChg chg="add mod">
          <ac:chgData name="高矢 昌紀" userId="S::takaya@numazu.kosen-ac.jp::5b22a544-948f-484e-a2ab-5ad8404ed70b" providerId="AD" clId="Web-{EC221D93-4B14-417A-BA5E-AA9BDE3A6604}" dt="2020-11-09T00:37:48.833" v="8088" actId="14100"/>
          <ac:spMkLst>
            <pc:docMk/>
            <pc:sldMk cId="1226770193" sldId="274"/>
            <ac:spMk id="3" creationId="{667B69C1-8AB4-4219-A4F4-AB6BA2707E9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2020/11/8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4910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2020/11/8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57574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2020/11/8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5086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2020/11/8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051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2020/11/8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08390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2020/11/8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39540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E02A643-9BB0-4E02-80B2-2C0A5E5D738E}" type="datetimeFigureOut">
              <a:rPr kumimoji="1" lang="ja-JP" altLang="en-US" smtClean="0"/>
              <a:t>2020/11/8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797884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E02A643-9BB0-4E02-80B2-2C0A5E5D738E}" type="datetimeFigureOut">
              <a:rPr kumimoji="1" lang="ja-JP" altLang="en-US" smtClean="0"/>
              <a:t>2020/11/8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53958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E02A643-9BB0-4E02-80B2-2C0A5E5D738E}" type="datetimeFigureOut">
              <a:rPr kumimoji="1" lang="ja-JP" altLang="en-US" smtClean="0"/>
              <a:t>2020/11/8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286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2020/11/8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8845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2020/11/8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189387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2A643-9BB0-4E02-80B2-2C0A5E5D738E}" type="datetimeFigureOut">
              <a:rPr kumimoji="1" lang="ja-JP" altLang="en-US" smtClean="0"/>
              <a:t>2020/11/8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0728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1FE6E07-9C44-4051-91B7-72B32CC68FD9}"/>
              </a:ext>
            </a:extLst>
          </p:cNvPr>
          <p:cNvSpPr txBox="1"/>
          <p:nvPr/>
        </p:nvSpPr>
        <p:spPr>
          <a:xfrm>
            <a:off x="413084" y="513347"/>
            <a:ext cx="71247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ＭＳ Ｐゴシック"/>
                <a:cs typeface="Calibri"/>
              </a:rPr>
              <a:t>クラス型変数と構造体型</a:t>
            </a:r>
          </a:p>
        </p:txBody>
      </p:sp>
      <p:sp>
        <p:nvSpPr>
          <p:cNvPr id="6" name="テキスト ボックス 5">
            <a:extLst>
              <a:ext uri="{FF2B5EF4-FFF2-40B4-BE49-F238E27FC236}">
                <a16:creationId xmlns:a16="http://schemas.microsoft.com/office/drawing/2014/main" id="{B14479B5-22CF-46F9-B5FD-2838B3BC95C7}"/>
              </a:ext>
            </a:extLst>
          </p:cNvPr>
          <p:cNvSpPr txBox="1"/>
          <p:nvPr/>
        </p:nvSpPr>
        <p:spPr>
          <a:xfrm>
            <a:off x="748966" y="1380624"/>
            <a:ext cx="9901989"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ea typeface="ＭＳ Ｐゴシック"/>
                <a:cs typeface="Calibri"/>
              </a:rPr>
              <a:t>intやdoubleのような基本型以外にも型はある</a:t>
            </a:r>
            <a:endParaRPr lang="ja-JP" sz="2800">
              <a:ea typeface="ＭＳ Ｐゴシック"/>
              <a:cs typeface="Calibri"/>
            </a:endParaRPr>
          </a:p>
          <a:p>
            <a:r>
              <a:rPr lang="ja-JP" altLang="en-US" sz="2800">
                <a:ea typeface="ＭＳ Ｐゴシック"/>
                <a:cs typeface="Calibri"/>
              </a:rPr>
              <a:t>→　クラス型，構造体型　など</a:t>
            </a:r>
          </a:p>
          <a:p>
            <a:r>
              <a:rPr lang="ja-JP" altLang="en-US" sz="2800">
                <a:ea typeface="ＭＳ Ｐゴシック"/>
                <a:cs typeface="Calibri"/>
              </a:rPr>
              <a:t>　　（正確にはintやdoubleも構造体型になる）</a:t>
            </a:r>
          </a:p>
          <a:p>
            <a:r>
              <a:rPr lang="ja-JP" altLang="en-US" sz="2800">
                <a:ea typeface="ＭＳ Ｐゴシック"/>
                <a:cs typeface="Calibri"/>
              </a:rPr>
              <a:t>　　</a:t>
            </a:r>
          </a:p>
          <a:p>
            <a:r>
              <a:rPr lang="ja-JP" altLang="en-US" sz="2800">
                <a:ea typeface="ＭＳ Ｐゴシック"/>
                <a:cs typeface="Calibri"/>
              </a:rPr>
              <a:t>主に使うクラス型と構造体型について</a:t>
            </a:r>
          </a:p>
          <a:p>
            <a:r>
              <a:rPr lang="ja-JP" altLang="en-US" sz="2800">
                <a:ea typeface="ＭＳ Ｐゴシック"/>
                <a:cs typeface="Calibri"/>
              </a:rPr>
              <a:t>　どれくらいの種類があるのか？・・・たくさん</a:t>
            </a:r>
          </a:p>
          <a:p>
            <a:r>
              <a:rPr lang="ja-JP" altLang="en-US" sz="2800">
                <a:ea typeface="ＭＳ Ｐゴシック"/>
                <a:cs typeface="Calibri"/>
              </a:rPr>
              <a:t>　自作したクラスも一つのクラス型として利用ができる</a:t>
            </a:r>
          </a:p>
          <a:p>
            <a:r>
              <a:rPr lang="ja-JP" altLang="en-US" sz="2800">
                <a:ea typeface="ＭＳ Ｐゴシック"/>
                <a:cs typeface="Calibri"/>
              </a:rPr>
              <a:t>　オブジェクト指向的にはとても大切な部分</a:t>
            </a:r>
          </a:p>
          <a:p>
            <a:endParaRPr lang="ja-JP" altLang="en-US" sz="2800">
              <a:ea typeface="ＭＳ Ｐゴシック"/>
              <a:cs typeface="Calibri"/>
            </a:endParaRPr>
          </a:p>
          <a:p>
            <a:r>
              <a:rPr lang="ja-JP" altLang="en-US" sz="2800">
                <a:ea typeface="ＭＳ Ｐゴシック"/>
                <a:cs typeface="Calibri"/>
              </a:rPr>
              <a:t>　クラス型と構造体型は何が違うのか？</a:t>
            </a:r>
          </a:p>
          <a:p>
            <a:r>
              <a:rPr lang="ja-JP" altLang="en-US" sz="2800">
                <a:ea typeface="ＭＳ Ｐゴシック"/>
                <a:cs typeface="Calibri"/>
              </a:rPr>
              <a:t>　　基本的な部分では同じ</a:t>
            </a:r>
          </a:p>
        </p:txBody>
      </p:sp>
    </p:spTree>
    <p:extLst>
      <p:ext uri="{BB962C8B-B14F-4D97-AF65-F5344CB8AC3E}">
        <p14:creationId xmlns:p14="http://schemas.microsoft.com/office/powerpoint/2010/main" val="212838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E4AD7C0-26EC-4819-B031-114BABFC9A48}"/>
              </a:ext>
            </a:extLst>
          </p:cNvPr>
          <p:cNvSpPr txBox="1"/>
          <p:nvPr/>
        </p:nvSpPr>
        <p:spPr>
          <a:xfrm>
            <a:off x="6536724" y="2417803"/>
            <a:ext cx="5482281" cy="4524315"/>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Ｐゴシック"/>
              </a:rPr>
              <a:t>Bitmap bmp  = new Bitmap("hogehoge.png");</a:t>
            </a:r>
            <a:endParaRPr lang="ja-JP">
              <a:ea typeface="ＭＳ Ｐゴシック" panose="020B0600070205080204" pitchFamily="34" charset="-128"/>
              <a:cs typeface="Calibri"/>
            </a:endParaRPr>
          </a:p>
          <a:p>
            <a:r>
              <a:rPr lang="ja-JP" altLang="en-US">
                <a:ea typeface="ＭＳ Ｐゴシック"/>
                <a:cs typeface="Calibri"/>
              </a:rPr>
              <a:t>int width = bmp.Width;</a:t>
            </a:r>
            <a:endParaRPr lang="ja-JP">
              <a:ea typeface="ＭＳ Ｐゴシック"/>
              <a:cs typeface="Calibri"/>
            </a:endParaRPr>
          </a:p>
          <a:p>
            <a:r>
              <a:rPr lang="ja-JP" altLang="en-US">
                <a:ea typeface="ＭＳ Ｐゴシック"/>
                <a:cs typeface="Calibri"/>
              </a:rPr>
              <a:t>int height = bmp.Height;</a:t>
            </a:r>
          </a:p>
          <a:p>
            <a:endParaRPr lang="ja-JP" altLang="en-US">
              <a:ea typeface="ＭＳ Ｐゴシック"/>
              <a:cs typeface="Calibri"/>
            </a:endParaRPr>
          </a:p>
          <a:p>
            <a:r>
              <a:rPr lang="ja-JP" altLang="en-US">
                <a:ea typeface="ＭＳ Ｐゴシック"/>
                <a:cs typeface="Calibri"/>
              </a:rPr>
              <a:t>for( int i = 0 ; i &lt; height ; i++ ){</a:t>
            </a:r>
          </a:p>
          <a:p>
            <a:r>
              <a:rPr lang="ja-JP" altLang="en-US">
                <a:ea typeface="ＭＳ Ｐゴシック"/>
                <a:cs typeface="Calibri"/>
              </a:rPr>
              <a:t>   for( int j = 0 ; j &lt; width ; j++ ){</a:t>
            </a:r>
          </a:p>
          <a:p>
            <a:r>
              <a:rPr lang="ja-JP" altLang="en-US">
                <a:ea typeface="ＭＳ Ｐゴシック"/>
                <a:cs typeface="Calibri"/>
              </a:rPr>
              <a:t>       Color colin  = bmp.GetPixel(j,i);</a:t>
            </a:r>
          </a:p>
          <a:p>
            <a:r>
              <a:rPr lang="ja-JP" altLang="en-US">
                <a:ea typeface="ＭＳ Ｐゴシック"/>
                <a:cs typeface="Calibri"/>
              </a:rPr>
              <a:t>       int red = colin.R;</a:t>
            </a:r>
          </a:p>
          <a:p>
            <a:r>
              <a:rPr lang="ja-JP" altLang="en-US">
                <a:ea typeface="ＭＳ Ｐゴシック"/>
                <a:cs typeface="Calibri"/>
              </a:rPr>
              <a:t>       int green  = colin.G;</a:t>
            </a:r>
          </a:p>
          <a:p>
            <a:r>
              <a:rPr lang="ja-JP" altLang="en-US">
                <a:ea typeface="ＭＳ Ｐゴシック"/>
                <a:cs typeface="Calibri"/>
              </a:rPr>
              <a:t>       int blue = colin.B;</a:t>
            </a:r>
          </a:p>
          <a:p>
            <a:r>
              <a:rPr lang="ja-JP" altLang="en-US">
                <a:ea typeface="ＭＳ Ｐゴシック"/>
                <a:cs typeface="Calibri"/>
              </a:rPr>
              <a:t>       int gray = (red+green+blue)/3;</a:t>
            </a:r>
          </a:p>
          <a:p>
            <a:r>
              <a:rPr lang="ja-JP" altLang="en-US">
                <a:ea typeface="ＭＳ Ｐゴシック"/>
                <a:cs typeface="Calibri"/>
              </a:rPr>
              <a:t>       Color colout = Color.FromArgb(gray,  gray,  gray);</a:t>
            </a:r>
          </a:p>
          <a:p>
            <a:r>
              <a:rPr lang="ja-JP" altLang="en-US">
                <a:ea typeface="ＭＳ Ｐゴシック"/>
                <a:cs typeface="Calibri"/>
              </a:rPr>
              <a:t>       bmp.SetPixel(j, i, colout);</a:t>
            </a:r>
          </a:p>
          <a:p>
            <a:r>
              <a:rPr lang="ja-JP" altLang="en-US">
                <a:ea typeface="ＭＳ Ｐゴシック"/>
                <a:cs typeface="Calibri"/>
              </a:rPr>
              <a:t>   }</a:t>
            </a:r>
          </a:p>
          <a:p>
            <a:r>
              <a:rPr lang="ja-JP" altLang="en-US">
                <a:ea typeface="ＭＳ Ｐゴシック"/>
                <a:cs typeface="Calibri"/>
              </a:rPr>
              <a:t>}</a:t>
            </a:r>
          </a:p>
          <a:p>
            <a:r>
              <a:rPr lang="ja-JP" altLang="en-US">
                <a:ea typeface="ＭＳ Ｐゴシック"/>
                <a:cs typeface="Calibri"/>
              </a:rPr>
              <a:t>bmp.Save("hogehogeout.png");</a:t>
            </a:r>
          </a:p>
        </p:txBody>
      </p:sp>
      <p:sp>
        <p:nvSpPr>
          <p:cNvPr id="4" name="テキスト ボックス 3">
            <a:extLst>
              <a:ext uri="{FF2B5EF4-FFF2-40B4-BE49-F238E27FC236}">
                <a16:creationId xmlns:a16="http://schemas.microsoft.com/office/drawing/2014/main" id="{8F9B6746-ADE7-4FFF-8C04-009CD917ADA3}"/>
              </a:ext>
            </a:extLst>
          </p:cNvPr>
          <p:cNvSpPr txBox="1"/>
          <p:nvPr/>
        </p:nvSpPr>
        <p:spPr>
          <a:xfrm>
            <a:off x="234779" y="121507"/>
            <a:ext cx="994100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2800">
                <a:ea typeface="ＭＳ Ｐゴシック"/>
                <a:cs typeface="Calibri"/>
              </a:rPr>
              <a:t>for(</a:t>
            </a:r>
            <a:r>
              <a:rPr lang="ja-JP" altLang="en-US" sz="2800">
                <a:ea typeface="ＭＳ Ｐゴシック"/>
                <a:cs typeface="Calibri"/>
              </a:rPr>
              <a:t> </a:t>
            </a:r>
            <a:r>
              <a:rPr lang="en-US" altLang="ja-JP" sz="2800">
                <a:ea typeface="ＭＳ Ｐゴシック"/>
                <a:cs typeface="Calibri"/>
              </a:rPr>
              <a:t>int</a:t>
            </a:r>
            <a:r>
              <a:rPr lang="ja-JP" altLang="en-US" sz="2800">
                <a:ea typeface="ＭＳ Ｐゴシック"/>
                <a:cs typeface="Calibri"/>
              </a:rPr>
              <a:t> </a:t>
            </a:r>
            <a:r>
              <a:rPr lang="en-US" altLang="ja-JP" sz="2800" err="1">
                <a:ea typeface="ＭＳ Ｐゴシック"/>
                <a:cs typeface="Calibri"/>
              </a:rPr>
              <a:t>i</a:t>
            </a:r>
            <a:r>
              <a:rPr lang="ja-JP" altLang="en-US" sz="2800">
                <a:ea typeface="ＭＳ Ｐゴシック"/>
                <a:cs typeface="Calibri"/>
              </a:rPr>
              <a:t> </a:t>
            </a:r>
            <a:r>
              <a:rPr lang="en-US" altLang="ja-JP" sz="2800">
                <a:ea typeface="ＭＳ Ｐゴシック"/>
                <a:cs typeface="Calibri"/>
              </a:rPr>
              <a:t>=</a:t>
            </a:r>
            <a:r>
              <a:rPr lang="ja-JP" altLang="en-US" sz="2800">
                <a:ea typeface="ＭＳ Ｐゴシック"/>
                <a:cs typeface="Calibri"/>
              </a:rPr>
              <a:t> </a:t>
            </a:r>
            <a:r>
              <a:rPr lang="en-US" altLang="ja-JP" sz="2800">
                <a:ea typeface="ＭＳ Ｐゴシック"/>
                <a:cs typeface="Calibri"/>
              </a:rPr>
              <a:t>0</a:t>
            </a:r>
            <a:r>
              <a:rPr lang="ja-JP" altLang="en-US" sz="2800">
                <a:ea typeface="ＭＳ Ｐゴシック"/>
                <a:cs typeface="Calibri"/>
              </a:rPr>
              <a:t> </a:t>
            </a:r>
            <a:r>
              <a:rPr lang="en-US" altLang="ja-JP" sz="2800">
                <a:ea typeface="ＭＳ Ｐゴシック"/>
                <a:cs typeface="Calibri"/>
              </a:rPr>
              <a:t>;</a:t>
            </a:r>
            <a:r>
              <a:rPr lang="ja-JP" altLang="en-US" sz="2800">
                <a:ea typeface="ＭＳ Ｐゴシック"/>
                <a:cs typeface="Calibri"/>
              </a:rPr>
              <a:t> </a:t>
            </a:r>
            <a:r>
              <a:rPr lang="en-US" altLang="ja-JP" sz="2800" err="1">
                <a:ea typeface="ＭＳ Ｐゴシック"/>
                <a:cs typeface="Calibri"/>
              </a:rPr>
              <a:t>i</a:t>
            </a:r>
            <a:r>
              <a:rPr lang="ja-JP" altLang="en-US" sz="2800">
                <a:ea typeface="ＭＳ Ｐゴシック"/>
                <a:cs typeface="Calibri"/>
              </a:rPr>
              <a:t> </a:t>
            </a:r>
            <a:r>
              <a:rPr lang="en-US" altLang="ja-JP" sz="2800">
                <a:ea typeface="ＭＳ Ｐゴシック"/>
                <a:cs typeface="Calibri"/>
              </a:rPr>
              <a:t>&lt;</a:t>
            </a:r>
            <a:r>
              <a:rPr lang="ja-JP" altLang="en-US" sz="2800">
                <a:ea typeface="ＭＳ Ｐゴシック"/>
                <a:cs typeface="Calibri"/>
              </a:rPr>
              <a:t> </a:t>
            </a:r>
            <a:r>
              <a:rPr lang="en-US" altLang="ja-JP" sz="2800">
                <a:ea typeface="ＭＳ Ｐゴシック"/>
                <a:cs typeface="Calibri"/>
              </a:rPr>
              <a:t>height</a:t>
            </a:r>
            <a:r>
              <a:rPr lang="ja-JP" altLang="en-US" sz="2800">
                <a:ea typeface="ＭＳ Ｐゴシック"/>
                <a:cs typeface="Calibri"/>
              </a:rPr>
              <a:t> </a:t>
            </a:r>
            <a:r>
              <a:rPr lang="en-US" altLang="ja-JP" sz="2800">
                <a:ea typeface="ＭＳ Ｐゴシック"/>
                <a:cs typeface="Calibri"/>
              </a:rPr>
              <a:t>;</a:t>
            </a:r>
            <a:r>
              <a:rPr lang="ja-JP" altLang="en-US" sz="2800">
                <a:ea typeface="ＭＳ Ｐゴシック"/>
                <a:cs typeface="Calibri"/>
              </a:rPr>
              <a:t> </a:t>
            </a:r>
            <a:r>
              <a:rPr lang="en-US" altLang="ja-JP" sz="2800" err="1">
                <a:ea typeface="ＭＳ Ｐゴシック"/>
                <a:cs typeface="Calibri"/>
              </a:rPr>
              <a:t>i</a:t>
            </a:r>
            <a:r>
              <a:rPr lang="en-US" altLang="ja-JP" sz="2800">
                <a:ea typeface="ＭＳ Ｐゴシック"/>
                <a:cs typeface="Calibri"/>
              </a:rPr>
              <a:t>++</a:t>
            </a:r>
            <a:r>
              <a:rPr lang="ja-JP" altLang="en-US" sz="2800">
                <a:ea typeface="ＭＳ Ｐゴシック"/>
                <a:cs typeface="Calibri"/>
              </a:rPr>
              <a:t> </a:t>
            </a:r>
            <a:r>
              <a:rPr lang="en-US" altLang="ja-JP" sz="2800">
                <a:ea typeface="ＭＳ Ｐゴシック"/>
                <a:cs typeface="Calibri"/>
              </a:rPr>
              <a:t>){</a:t>
            </a:r>
            <a:endParaRPr lang="ja-JP" altLang="en-US" sz="2800">
              <a:ea typeface="+mn-lt"/>
              <a:cs typeface="+mn-lt"/>
            </a:endParaRPr>
          </a:p>
          <a:p>
            <a:r>
              <a:rPr lang="ja-JP" altLang="en-US" sz="2800">
                <a:ea typeface="ＭＳ Ｐゴシック"/>
                <a:cs typeface="Calibri"/>
              </a:rPr>
              <a:t>   </a:t>
            </a:r>
            <a:r>
              <a:rPr lang="en-US" altLang="ja-JP" sz="2800">
                <a:ea typeface="ＭＳ Ｐゴシック"/>
                <a:cs typeface="Calibri"/>
              </a:rPr>
              <a:t>for(</a:t>
            </a:r>
            <a:r>
              <a:rPr lang="ja-JP" altLang="en-US" sz="2800">
                <a:ea typeface="ＭＳ Ｐゴシック"/>
                <a:cs typeface="Calibri"/>
              </a:rPr>
              <a:t> </a:t>
            </a:r>
            <a:r>
              <a:rPr lang="en-US" altLang="ja-JP" sz="2800">
                <a:ea typeface="ＭＳ Ｐゴシック"/>
                <a:cs typeface="Calibri"/>
              </a:rPr>
              <a:t>int</a:t>
            </a:r>
            <a:r>
              <a:rPr lang="ja-JP" altLang="en-US" sz="2800">
                <a:ea typeface="ＭＳ Ｐゴシック"/>
                <a:cs typeface="Calibri"/>
              </a:rPr>
              <a:t> </a:t>
            </a:r>
            <a:r>
              <a:rPr lang="en-US" altLang="ja-JP" sz="2800">
                <a:ea typeface="ＭＳ Ｐゴシック"/>
                <a:cs typeface="Calibri"/>
              </a:rPr>
              <a:t>j</a:t>
            </a:r>
            <a:r>
              <a:rPr lang="ja-JP" altLang="en-US" sz="2800">
                <a:ea typeface="ＭＳ Ｐゴシック"/>
                <a:cs typeface="Calibri"/>
              </a:rPr>
              <a:t> </a:t>
            </a:r>
            <a:r>
              <a:rPr lang="en-US" altLang="ja-JP" sz="2800">
                <a:ea typeface="ＭＳ Ｐゴシック"/>
                <a:cs typeface="Calibri"/>
              </a:rPr>
              <a:t>=</a:t>
            </a:r>
            <a:r>
              <a:rPr lang="ja-JP" altLang="en-US" sz="2800">
                <a:ea typeface="ＭＳ Ｐゴシック"/>
                <a:cs typeface="Calibri"/>
              </a:rPr>
              <a:t> </a:t>
            </a:r>
            <a:r>
              <a:rPr lang="en-US" altLang="ja-JP" sz="2800">
                <a:ea typeface="ＭＳ Ｐゴシック"/>
                <a:cs typeface="Calibri"/>
              </a:rPr>
              <a:t>0</a:t>
            </a:r>
            <a:r>
              <a:rPr lang="ja-JP" altLang="en-US" sz="2800">
                <a:ea typeface="ＭＳ Ｐゴシック"/>
                <a:cs typeface="Calibri"/>
              </a:rPr>
              <a:t> </a:t>
            </a:r>
            <a:r>
              <a:rPr lang="en-US" altLang="ja-JP" sz="2800">
                <a:ea typeface="ＭＳ Ｐゴシック"/>
                <a:cs typeface="Calibri"/>
              </a:rPr>
              <a:t>;</a:t>
            </a:r>
            <a:r>
              <a:rPr lang="ja-JP" altLang="en-US" sz="2800">
                <a:ea typeface="ＭＳ Ｐゴシック"/>
                <a:cs typeface="Calibri"/>
              </a:rPr>
              <a:t> </a:t>
            </a:r>
            <a:r>
              <a:rPr lang="en-US" altLang="ja-JP" sz="2800">
                <a:ea typeface="ＭＳ Ｐゴシック"/>
                <a:cs typeface="Calibri"/>
              </a:rPr>
              <a:t>j</a:t>
            </a:r>
            <a:r>
              <a:rPr lang="ja-JP" altLang="en-US" sz="2800">
                <a:ea typeface="ＭＳ Ｐゴシック"/>
                <a:cs typeface="Calibri"/>
              </a:rPr>
              <a:t> </a:t>
            </a:r>
            <a:r>
              <a:rPr lang="en-US" altLang="ja-JP" sz="2800">
                <a:ea typeface="ＭＳ Ｐゴシック"/>
                <a:cs typeface="Calibri"/>
              </a:rPr>
              <a:t>&lt;</a:t>
            </a:r>
            <a:r>
              <a:rPr lang="ja-JP" altLang="en-US" sz="2800">
                <a:ea typeface="ＭＳ Ｐゴシック"/>
                <a:cs typeface="Calibri"/>
              </a:rPr>
              <a:t> </a:t>
            </a:r>
            <a:r>
              <a:rPr lang="en-US" altLang="ja-JP" sz="2800">
                <a:ea typeface="ＭＳ Ｐゴシック"/>
                <a:cs typeface="Calibri"/>
              </a:rPr>
              <a:t>width</a:t>
            </a:r>
            <a:r>
              <a:rPr lang="ja-JP" altLang="en-US" sz="2800">
                <a:ea typeface="ＭＳ Ｐゴシック"/>
                <a:cs typeface="Calibri"/>
              </a:rPr>
              <a:t> </a:t>
            </a:r>
            <a:r>
              <a:rPr lang="en-US" altLang="ja-JP" sz="2800">
                <a:ea typeface="ＭＳ Ｐゴシック"/>
                <a:cs typeface="Calibri"/>
              </a:rPr>
              <a:t>;</a:t>
            </a:r>
            <a:r>
              <a:rPr lang="ja-JP" altLang="en-US" sz="2800">
                <a:ea typeface="ＭＳ Ｐゴシック"/>
                <a:cs typeface="Calibri"/>
              </a:rPr>
              <a:t> </a:t>
            </a:r>
            <a:r>
              <a:rPr lang="en-US" altLang="ja-JP" sz="2800" err="1">
                <a:ea typeface="ＭＳ Ｐゴシック"/>
                <a:cs typeface="Calibri"/>
              </a:rPr>
              <a:t>j++</a:t>
            </a:r>
            <a:r>
              <a:rPr lang="ja-JP" altLang="en-US" sz="2800">
                <a:ea typeface="ＭＳ Ｐゴシック"/>
                <a:cs typeface="Calibri"/>
              </a:rPr>
              <a:t> </a:t>
            </a:r>
            <a:r>
              <a:rPr lang="en-US" altLang="ja-JP" sz="2800">
                <a:ea typeface="ＭＳ Ｐゴシック"/>
                <a:cs typeface="Calibri"/>
              </a:rPr>
              <a:t>){</a:t>
            </a:r>
            <a:endParaRPr lang="ja-JP">
              <a:ea typeface="ＭＳ Ｐゴシック"/>
              <a:cs typeface="Calibri"/>
            </a:endParaRPr>
          </a:p>
        </p:txBody>
      </p:sp>
      <p:sp>
        <p:nvSpPr>
          <p:cNvPr id="5" name="テキスト ボックス 4">
            <a:extLst>
              <a:ext uri="{FF2B5EF4-FFF2-40B4-BE49-F238E27FC236}">
                <a16:creationId xmlns:a16="http://schemas.microsoft.com/office/drawing/2014/main" id="{ED990569-237A-45B7-B74E-DD7FD54BB0C2}"/>
              </a:ext>
            </a:extLst>
          </p:cNvPr>
          <p:cNvSpPr txBox="1"/>
          <p:nvPr/>
        </p:nvSpPr>
        <p:spPr>
          <a:xfrm>
            <a:off x="233492" y="1314706"/>
            <a:ext cx="6151603"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ja-JP" altLang="en-US" sz="2400">
              <a:ea typeface="ＭＳ Ｐゴシック"/>
            </a:endParaRPr>
          </a:p>
          <a:p>
            <a:endParaRPr lang="ja-JP" altLang="en-US" sz="2400">
              <a:ea typeface="ＭＳ Ｐゴシック"/>
              <a:cs typeface="Calibri"/>
            </a:endParaRPr>
          </a:p>
          <a:p>
            <a:r>
              <a:rPr lang="ja-JP" altLang="en-US" sz="2400">
                <a:ea typeface="ＭＳ Ｐゴシック"/>
                <a:cs typeface="Calibri"/>
              </a:rPr>
              <a:t>・単なる二重ループ</a:t>
            </a:r>
          </a:p>
          <a:p>
            <a:r>
              <a:rPr lang="ja-JP" altLang="en-US" sz="2400">
                <a:solidFill>
                  <a:srgbClr val="000000"/>
                </a:solidFill>
                <a:ea typeface="ＭＳ Ｐゴシック"/>
                <a:cs typeface="Calibri"/>
              </a:rPr>
              <a:t>・２D画像のピクセル処理では</a:t>
            </a:r>
          </a:p>
          <a:p>
            <a:r>
              <a:rPr lang="ja-JP" altLang="en-US" sz="2400">
                <a:solidFill>
                  <a:srgbClr val="000000"/>
                </a:solidFill>
                <a:ea typeface="ＭＳ Ｐゴシック"/>
                <a:cs typeface="Calibri"/>
              </a:rPr>
              <a:t>　通常外のループを縦、</a:t>
            </a:r>
          </a:p>
          <a:p>
            <a:r>
              <a:rPr lang="ja-JP" altLang="en-US" sz="2400">
                <a:solidFill>
                  <a:srgbClr val="000000"/>
                </a:solidFill>
                <a:ea typeface="ＭＳ Ｐゴシック"/>
                <a:cs typeface="Calibri"/>
              </a:rPr>
              <a:t>　中のループを横に割り当てる</a:t>
            </a:r>
          </a:p>
          <a:p>
            <a:endParaRPr lang="ja-JP" altLang="en-US" sz="2400">
              <a:solidFill>
                <a:srgbClr val="000000"/>
              </a:solidFill>
              <a:ea typeface="ＭＳ Ｐゴシック"/>
              <a:cs typeface="Calibri"/>
            </a:endParaRPr>
          </a:p>
          <a:p>
            <a:endParaRPr lang="ja-JP" altLang="en-US" sz="2400">
              <a:solidFill>
                <a:srgbClr val="000000"/>
              </a:solidFill>
              <a:ea typeface="ＭＳ Ｐゴシック"/>
              <a:cs typeface="Calibri"/>
            </a:endParaRPr>
          </a:p>
          <a:p>
            <a:endParaRPr lang="ja-JP" altLang="en-US" sz="2400">
              <a:solidFill>
                <a:srgbClr val="000000"/>
              </a:solidFill>
              <a:ea typeface="ＭＳ Ｐゴシック"/>
              <a:cs typeface="Calibri"/>
            </a:endParaRPr>
          </a:p>
          <a:p>
            <a:endParaRPr lang="ja-JP" altLang="en-US" sz="2400">
              <a:solidFill>
                <a:srgbClr val="000000"/>
              </a:solidFill>
              <a:ea typeface="ＭＳ Ｐゴシック"/>
              <a:cs typeface="Calibri"/>
            </a:endParaRPr>
          </a:p>
          <a:p>
            <a:endParaRPr lang="ja-JP" altLang="en-US" sz="2400">
              <a:solidFill>
                <a:srgbClr val="000000"/>
              </a:solidFill>
              <a:ea typeface="ＭＳ Ｐゴシック"/>
              <a:cs typeface="Calibri"/>
            </a:endParaRPr>
          </a:p>
          <a:p>
            <a:r>
              <a:rPr lang="ja-JP" altLang="en-US" sz="2400">
                <a:solidFill>
                  <a:srgbClr val="000000"/>
                </a:solidFill>
                <a:ea typeface="ＭＳ Ｐゴシック"/>
                <a:cs typeface="Calibri"/>
              </a:rPr>
              <a:t>・jがx座標を、iがy座標になる</a:t>
            </a:r>
          </a:p>
          <a:p>
            <a:endParaRPr lang="ja-JP" altLang="en-US" sz="2400">
              <a:solidFill>
                <a:srgbClr val="000000"/>
              </a:solidFill>
              <a:ea typeface="ＭＳ Ｐゴシック"/>
              <a:cs typeface="Calibri"/>
            </a:endParaRPr>
          </a:p>
        </p:txBody>
      </p:sp>
      <p:sp>
        <p:nvSpPr>
          <p:cNvPr id="2" name="正方形/長方形 1">
            <a:extLst>
              <a:ext uri="{FF2B5EF4-FFF2-40B4-BE49-F238E27FC236}">
                <a16:creationId xmlns:a16="http://schemas.microsoft.com/office/drawing/2014/main" id="{75F91351-E556-4909-A3A6-014D68167E18}"/>
              </a:ext>
            </a:extLst>
          </p:cNvPr>
          <p:cNvSpPr/>
          <p:nvPr/>
        </p:nvSpPr>
        <p:spPr>
          <a:xfrm>
            <a:off x="1303636" y="3764691"/>
            <a:ext cx="3181864" cy="12562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6" name="直線矢印コネクタ 5">
            <a:extLst>
              <a:ext uri="{FF2B5EF4-FFF2-40B4-BE49-F238E27FC236}">
                <a16:creationId xmlns:a16="http://schemas.microsoft.com/office/drawing/2014/main" id="{4967025E-37FB-4981-9839-9524CF94C8FF}"/>
              </a:ext>
            </a:extLst>
          </p:cNvPr>
          <p:cNvCxnSpPr/>
          <p:nvPr/>
        </p:nvCxnSpPr>
        <p:spPr>
          <a:xfrm flipV="1">
            <a:off x="1075810" y="3843721"/>
            <a:ext cx="3694669" cy="123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538B562A-44AF-41DA-8FDF-352243B11F64}"/>
              </a:ext>
            </a:extLst>
          </p:cNvPr>
          <p:cNvCxnSpPr>
            <a:cxnSpLocks/>
          </p:cNvCxnSpPr>
          <p:nvPr/>
        </p:nvCxnSpPr>
        <p:spPr>
          <a:xfrm flipH="1">
            <a:off x="1104641" y="3917862"/>
            <a:ext cx="3534034" cy="2450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4C0D9794-A9E9-4F5E-A2FE-1BF4172BF3CA}"/>
              </a:ext>
            </a:extLst>
          </p:cNvPr>
          <p:cNvCxnSpPr>
            <a:cxnSpLocks/>
          </p:cNvCxnSpPr>
          <p:nvPr/>
        </p:nvCxnSpPr>
        <p:spPr>
          <a:xfrm flipV="1">
            <a:off x="1096404" y="4265910"/>
            <a:ext cx="3694669" cy="123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817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E4AD7C0-26EC-4819-B031-114BABFC9A48}"/>
              </a:ext>
            </a:extLst>
          </p:cNvPr>
          <p:cNvSpPr txBox="1"/>
          <p:nvPr/>
        </p:nvSpPr>
        <p:spPr>
          <a:xfrm>
            <a:off x="6536724" y="2417803"/>
            <a:ext cx="5482281" cy="4524315"/>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Ｐゴシック"/>
              </a:rPr>
              <a:t>Bitmap bmp  = new Bitmap("hogehoge.png");</a:t>
            </a:r>
            <a:endParaRPr lang="ja-JP">
              <a:ea typeface="ＭＳ Ｐゴシック" panose="020B0600070205080204" pitchFamily="34" charset="-128"/>
              <a:cs typeface="Calibri"/>
            </a:endParaRPr>
          </a:p>
          <a:p>
            <a:r>
              <a:rPr lang="ja-JP" altLang="en-US">
                <a:ea typeface="ＭＳ Ｐゴシック"/>
                <a:cs typeface="Calibri"/>
              </a:rPr>
              <a:t>int width = bmp.Width;</a:t>
            </a:r>
            <a:endParaRPr lang="ja-JP">
              <a:ea typeface="ＭＳ Ｐゴシック"/>
              <a:cs typeface="Calibri"/>
            </a:endParaRPr>
          </a:p>
          <a:p>
            <a:r>
              <a:rPr lang="ja-JP" altLang="en-US">
                <a:ea typeface="ＭＳ Ｐゴシック"/>
                <a:cs typeface="Calibri"/>
              </a:rPr>
              <a:t>int height = bmp.Height;</a:t>
            </a:r>
          </a:p>
          <a:p>
            <a:endParaRPr lang="ja-JP" altLang="en-US">
              <a:ea typeface="ＭＳ Ｐゴシック"/>
              <a:cs typeface="Calibri"/>
            </a:endParaRPr>
          </a:p>
          <a:p>
            <a:r>
              <a:rPr lang="ja-JP" altLang="en-US">
                <a:ea typeface="ＭＳ Ｐゴシック"/>
                <a:cs typeface="Calibri"/>
              </a:rPr>
              <a:t>for( int i = 0 ; i &lt; height ; i++ ){</a:t>
            </a:r>
          </a:p>
          <a:p>
            <a:r>
              <a:rPr lang="ja-JP" altLang="en-US">
                <a:ea typeface="ＭＳ Ｐゴシック"/>
                <a:cs typeface="Calibri"/>
              </a:rPr>
              <a:t>   for( int j = 0 ; j &lt; width ; j++ ){</a:t>
            </a:r>
          </a:p>
          <a:p>
            <a:r>
              <a:rPr lang="ja-JP" altLang="en-US">
                <a:ea typeface="ＭＳ Ｐゴシック"/>
                <a:cs typeface="Calibri"/>
              </a:rPr>
              <a:t>       Color colin  = bmp.GetPixel(j,i);</a:t>
            </a:r>
          </a:p>
          <a:p>
            <a:r>
              <a:rPr lang="ja-JP" altLang="en-US">
                <a:ea typeface="ＭＳ Ｐゴシック"/>
                <a:cs typeface="Calibri"/>
              </a:rPr>
              <a:t>       int red = colin.R;</a:t>
            </a:r>
          </a:p>
          <a:p>
            <a:r>
              <a:rPr lang="ja-JP" altLang="en-US">
                <a:ea typeface="ＭＳ Ｐゴシック"/>
                <a:cs typeface="Calibri"/>
              </a:rPr>
              <a:t>       int green  = colin.G;</a:t>
            </a:r>
          </a:p>
          <a:p>
            <a:r>
              <a:rPr lang="ja-JP" altLang="en-US">
                <a:ea typeface="ＭＳ Ｐゴシック"/>
                <a:cs typeface="Calibri"/>
              </a:rPr>
              <a:t>       int blue = colin.B;</a:t>
            </a:r>
          </a:p>
          <a:p>
            <a:r>
              <a:rPr lang="ja-JP" altLang="en-US">
                <a:ea typeface="ＭＳ Ｐゴシック"/>
                <a:cs typeface="Calibri"/>
              </a:rPr>
              <a:t>       int gray = (red+green+blue)/3;</a:t>
            </a:r>
          </a:p>
          <a:p>
            <a:r>
              <a:rPr lang="ja-JP" altLang="en-US">
                <a:ea typeface="ＭＳ Ｐゴシック"/>
                <a:cs typeface="Calibri"/>
              </a:rPr>
              <a:t>       Color colout = Color.FromArgb(gray,  gray,  gray);</a:t>
            </a:r>
          </a:p>
          <a:p>
            <a:r>
              <a:rPr lang="ja-JP" altLang="en-US">
                <a:ea typeface="ＭＳ Ｐゴシック"/>
                <a:cs typeface="Calibri"/>
              </a:rPr>
              <a:t>       bmp.SetPixel(j, i, colout);</a:t>
            </a:r>
          </a:p>
          <a:p>
            <a:r>
              <a:rPr lang="ja-JP" altLang="en-US">
                <a:ea typeface="ＭＳ Ｐゴシック"/>
                <a:cs typeface="Calibri"/>
              </a:rPr>
              <a:t>   }</a:t>
            </a:r>
          </a:p>
          <a:p>
            <a:r>
              <a:rPr lang="ja-JP" altLang="en-US">
                <a:ea typeface="ＭＳ Ｐゴシック"/>
                <a:cs typeface="Calibri"/>
              </a:rPr>
              <a:t>}</a:t>
            </a:r>
          </a:p>
          <a:p>
            <a:r>
              <a:rPr lang="ja-JP" altLang="en-US">
                <a:ea typeface="ＭＳ Ｐゴシック"/>
                <a:cs typeface="Calibri"/>
              </a:rPr>
              <a:t>bmp.Save("hogehogeout.png");</a:t>
            </a:r>
          </a:p>
        </p:txBody>
      </p:sp>
      <p:sp>
        <p:nvSpPr>
          <p:cNvPr id="4" name="テキスト ボックス 3">
            <a:extLst>
              <a:ext uri="{FF2B5EF4-FFF2-40B4-BE49-F238E27FC236}">
                <a16:creationId xmlns:a16="http://schemas.microsoft.com/office/drawing/2014/main" id="{8F9B6746-ADE7-4FFF-8C04-009CD917ADA3}"/>
              </a:ext>
            </a:extLst>
          </p:cNvPr>
          <p:cNvSpPr txBox="1"/>
          <p:nvPr/>
        </p:nvSpPr>
        <p:spPr>
          <a:xfrm>
            <a:off x="234779" y="121507"/>
            <a:ext cx="994100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Color </a:t>
            </a:r>
            <a:r>
              <a:rPr lang="en-US" altLang="ja-JP" sz="2800">
                <a:ea typeface="+mn-lt"/>
                <a:cs typeface="+mn-lt"/>
              </a:rPr>
              <a:t>colin</a:t>
            </a:r>
            <a:r>
              <a:rPr lang="en-US" sz="2800">
                <a:ea typeface="+mn-lt"/>
                <a:cs typeface="+mn-lt"/>
              </a:rPr>
              <a:t> </a:t>
            </a:r>
            <a:r>
              <a:rPr lang="en-US" altLang="ja-JP" sz="2800">
                <a:ea typeface="+mn-lt"/>
                <a:cs typeface="+mn-lt"/>
              </a:rPr>
              <a:t> </a:t>
            </a:r>
            <a:r>
              <a:rPr lang="en-US" sz="2800">
                <a:ea typeface="+mn-lt"/>
                <a:cs typeface="+mn-lt"/>
              </a:rPr>
              <a:t>=</a:t>
            </a:r>
            <a:r>
              <a:rPr lang="en-US" altLang="ja-JP" sz="2800">
                <a:ea typeface="+mn-lt"/>
                <a:cs typeface="+mn-lt"/>
              </a:rPr>
              <a:t> </a:t>
            </a:r>
            <a:r>
              <a:rPr lang="en-US" sz="2800" err="1">
                <a:ea typeface="+mn-lt"/>
                <a:cs typeface="+mn-lt"/>
              </a:rPr>
              <a:t>bmp</a:t>
            </a:r>
            <a:r>
              <a:rPr lang="en-US" altLang="ja-JP" sz="2800" err="1">
                <a:ea typeface="+mn-lt"/>
                <a:cs typeface="+mn-lt"/>
              </a:rPr>
              <a:t>.GetPixel</a:t>
            </a:r>
            <a:r>
              <a:rPr lang="en-US" sz="2800">
                <a:ea typeface="+mn-lt"/>
                <a:cs typeface="+mn-lt"/>
              </a:rPr>
              <a:t>(</a:t>
            </a:r>
            <a:r>
              <a:rPr lang="en-US" sz="2800" err="1">
                <a:ea typeface="+mn-lt"/>
                <a:cs typeface="+mn-lt"/>
              </a:rPr>
              <a:t>j,i</a:t>
            </a:r>
            <a:r>
              <a:rPr lang="en-US" sz="2800">
                <a:ea typeface="+mn-lt"/>
                <a:cs typeface="+mn-lt"/>
              </a:rPr>
              <a:t>);</a:t>
            </a:r>
            <a:endParaRPr lang="ja-JP"/>
          </a:p>
        </p:txBody>
      </p:sp>
      <p:sp>
        <p:nvSpPr>
          <p:cNvPr id="5" name="テキスト ボックス 4">
            <a:extLst>
              <a:ext uri="{FF2B5EF4-FFF2-40B4-BE49-F238E27FC236}">
                <a16:creationId xmlns:a16="http://schemas.microsoft.com/office/drawing/2014/main" id="{ED990569-237A-45B7-B74E-DD7FD54BB0C2}"/>
              </a:ext>
            </a:extLst>
          </p:cNvPr>
          <p:cNvSpPr txBox="1"/>
          <p:nvPr/>
        </p:nvSpPr>
        <p:spPr>
          <a:xfrm>
            <a:off x="346762" y="532112"/>
            <a:ext cx="6079522" cy="63709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ＭＳ Ｐゴシック"/>
                <a:cs typeface="Calibri"/>
              </a:rPr>
              <a:t>・Color colinはint a と同じく</a:t>
            </a:r>
            <a:endParaRPr lang="ja-JP"/>
          </a:p>
          <a:p>
            <a:r>
              <a:rPr lang="ja-JP" altLang="en-US" sz="2400">
                <a:ea typeface="ＭＳ Ｐゴシック"/>
                <a:cs typeface="Calibri"/>
              </a:rPr>
              <a:t>　型名と変数名</a:t>
            </a:r>
          </a:p>
          <a:p>
            <a:r>
              <a:rPr lang="ja-JP" altLang="en-US" sz="2400">
                <a:ea typeface="ＭＳ Ｐゴシック"/>
                <a:cs typeface="Calibri"/>
              </a:rPr>
              <a:t>・変数名はインスタンス名という</a:t>
            </a:r>
          </a:p>
          <a:p>
            <a:r>
              <a:rPr lang="ja-JP" altLang="en-US" sz="2400">
                <a:ea typeface="ＭＳ Ｐゴシック"/>
                <a:cs typeface="Calibri"/>
              </a:rPr>
              <a:t>・Colorはクラスと似て非なる構造体</a:t>
            </a:r>
          </a:p>
          <a:p>
            <a:r>
              <a:rPr lang="ja-JP" altLang="en-US" sz="2400">
                <a:ea typeface="ＭＳ Ｐゴシック"/>
                <a:cs typeface="Calibri"/>
              </a:rPr>
              <a:t>　今回は違いはないと考えてOK</a:t>
            </a:r>
          </a:p>
          <a:p>
            <a:r>
              <a:rPr lang="ja-JP" altLang="en-US" sz="2400">
                <a:ea typeface="ＭＳ Ｐゴシック"/>
                <a:cs typeface="Calibri"/>
              </a:rPr>
              <a:t>・bmp.GetPixel(j,i)はbmpインスタンスが持つ</a:t>
            </a:r>
            <a:br>
              <a:rPr lang="ja-JP" altLang="en-US" sz="2400">
                <a:ea typeface="ＭＳ Ｐゴシック"/>
                <a:cs typeface="Calibri"/>
              </a:rPr>
            </a:br>
            <a:r>
              <a:rPr lang="ja-JP" altLang="en-US" sz="2400">
                <a:ea typeface="ＭＳ Ｐゴシック"/>
                <a:cs typeface="Calibri"/>
              </a:rPr>
              <a:t>　動作を表す</a:t>
            </a:r>
          </a:p>
          <a:p>
            <a:r>
              <a:rPr lang="ja-JP" altLang="en-US" sz="2400">
                <a:ea typeface="ＭＳ Ｐゴシック"/>
                <a:cs typeface="Calibri"/>
              </a:rPr>
              <a:t>・bmp.GetPixel(j,i)で、</a:t>
            </a:r>
            <a:br>
              <a:rPr lang="ja-JP" altLang="en-US" sz="2400">
                <a:ea typeface="ＭＳ Ｐゴシック"/>
                <a:cs typeface="Calibri"/>
              </a:rPr>
            </a:br>
            <a:r>
              <a:rPr lang="ja-JP" altLang="en-US" sz="2400">
                <a:ea typeface="ＭＳ Ｐゴシック"/>
                <a:cs typeface="Calibri"/>
              </a:rPr>
              <a:t>　bmpインスタンスの(x,y)=(j,i)座標の画素の</a:t>
            </a:r>
            <a:br>
              <a:rPr lang="ja-JP" altLang="en-US" sz="2400">
                <a:ea typeface="ＭＳ Ｐゴシック"/>
                <a:cs typeface="Calibri"/>
              </a:rPr>
            </a:br>
            <a:r>
              <a:rPr lang="ja-JP" altLang="en-US" sz="2400">
                <a:ea typeface="ＭＳ Ｐゴシック"/>
                <a:cs typeface="Calibri"/>
              </a:rPr>
              <a:t>　データをColor型のデータ（インスタンス）と</a:t>
            </a:r>
            <a:br>
              <a:rPr lang="ja-JP" altLang="en-US" sz="2400">
                <a:ea typeface="ＭＳ Ｐゴシック"/>
                <a:cs typeface="Calibri"/>
              </a:rPr>
            </a:br>
            <a:r>
              <a:rPr lang="ja-JP" altLang="en-US" sz="2400">
                <a:ea typeface="ＭＳ Ｐゴシック"/>
                <a:cs typeface="Calibri"/>
              </a:rPr>
              <a:t>　して返却する動作をする</a:t>
            </a:r>
            <a:endParaRPr lang="ja-JP" altLang="en-US" sz="2400">
              <a:solidFill>
                <a:srgbClr val="000000"/>
              </a:solidFill>
              <a:ea typeface="ＭＳ Ｐゴシック"/>
              <a:cs typeface="Calibri"/>
            </a:endParaRPr>
          </a:p>
          <a:p>
            <a:r>
              <a:rPr lang="ja-JP" altLang="en-US" sz="2400">
                <a:solidFill>
                  <a:srgbClr val="000000"/>
                </a:solidFill>
                <a:ea typeface="ＭＳ Ｐゴシック"/>
                <a:cs typeface="Calibri"/>
              </a:rPr>
              <a:t>・Color型はコンストラクタがないため</a:t>
            </a:r>
            <a:br>
              <a:rPr lang="ja-JP" altLang="en-US" sz="2400">
                <a:ea typeface="ＭＳ Ｐゴシック"/>
                <a:cs typeface="Calibri"/>
              </a:rPr>
            </a:br>
            <a:r>
              <a:rPr lang="ja-JP" altLang="en-US" sz="2400">
                <a:solidFill>
                  <a:srgbClr val="000000"/>
                </a:solidFill>
                <a:ea typeface="ＭＳ Ｐゴシック"/>
                <a:cs typeface="Calibri"/>
              </a:rPr>
              <a:t>　この方法で初期化する必要がある</a:t>
            </a:r>
          </a:p>
          <a:p>
            <a:r>
              <a:rPr lang="ja-JP" altLang="en-US" sz="2400">
                <a:solidFill>
                  <a:srgbClr val="000000"/>
                </a:solidFill>
                <a:ea typeface="ＭＳ Ｐゴシック"/>
                <a:cs typeface="Calibri"/>
              </a:rPr>
              <a:t>・インスタンス名.メソッド名となるメソッドは</a:t>
            </a:r>
          </a:p>
          <a:p>
            <a:r>
              <a:rPr lang="ja-JP" altLang="en-US" sz="2400">
                <a:solidFill>
                  <a:srgbClr val="000000"/>
                </a:solidFill>
                <a:ea typeface="ＭＳ Ｐゴシック"/>
                <a:cs typeface="Calibri"/>
              </a:rPr>
              <a:t>　インスタンスメソッドという</a:t>
            </a:r>
          </a:p>
          <a:p>
            <a:r>
              <a:rPr lang="ja-JP" altLang="en-US" sz="2400">
                <a:solidFill>
                  <a:srgbClr val="000000"/>
                </a:solidFill>
                <a:ea typeface="ＭＳ Ｐゴシック"/>
                <a:cs typeface="Calibri"/>
              </a:rPr>
              <a:t>・Bitmapクラスにはクラス名.メソッド名はない</a:t>
            </a:r>
          </a:p>
          <a:p>
            <a:r>
              <a:rPr lang="ja-JP" altLang="en-US" sz="2400">
                <a:solidFill>
                  <a:srgbClr val="000000"/>
                </a:solidFill>
                <a:ea typeface="ＭＳ Ｐゴシック"/>
                <a:cs typeface="Calibri"/>
              </a:rPr>
              <a:t>　がColor構造体にはColor.メソッド名がある</a:t>
            </a:r>
          </a:p>
        </p:txBody>
      </p:sp>
    </p:spTree>
    <p:extLst>
      <p:ext uri="{BB962C8B-B14F-4D97-AF65-F5344CB8AC3E}">
        <p14:creationId xmlns:p14="http://schemas.microsoft.com/office/powerpoint/2010/main" val="2801507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E4AD7C0-26EC-4819-B031-114BABFC9A48}"/>
              </a:ext>
            </a:extLst>
          </p:cNvPr>
          <p:cNvSpPr txBox="1"/>
          <p:nvPr/>
        </p:nvSpPr>
        <p:spPr>
          <a:xfrm>
            <a:off x="6536724" y="2417803"/>
            <a:ext cx="5482281" cy="4524315"/>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Ｐゴシック"/>
              </a:rPr>
              <a:t>Bitmap bmp  = new Bitmap("hogehoge.png");</a:t>
            </a:r>
            <a:endParaRPr lang="ja-JP">
              <a:ea typeface="ＭＳ Ｐゴシック" panose="020B0600070205080204" pitchFamily="34" charset="-128"/>
              <a:cs typeface="Calibri"/>
            </a:endParaRPr>
          </a:p>
          <a:p>
            <a:r>
              <a:rPr lang="ja-JP" altLang="en-US">
                <a:ea typeface="ＭＳ Ｐゴシック"/>
                <a:cs typeface="Calibri"/>
              </a:rPr>
              <a:t>int width = bmp.Width;</a:t>
            </a:r>
            <a:endParaRPr lang="ja-JP">
              <a:ea typeface="ＭＳ Ｐゴシック"/>
              <a:cs typeface="Calibri"/>
            </a:endParaRPr>
          </a:p>
          <a:p>
            <a:r>
              <a:rPr lang="ja-JP" altLang="en-US">
                <a:ea typeface="ＭＳ Ｐゴシック"/>
                <a:cs typeface="Calibri"/>
              </a:rPr>
              <a:t>int height = bmp.Height;</a:t>
            </a:r>
          </a:p>
          <a:p>
            <a:endParaRPr lang="ja-JP" altLang="en-US">
              <a:ea typeface="ＭＳ Ｐゴシック"/>
              <a:cs typeface="Calibri"/>
            </a:endParaRPr>
          </a:p>
          <a:p>
            <a:r>
              <a:rPr lang="ja-JP" altLang="en-US">
                <a:ea typeface="ＭＳ Ｐゴシック"/>
                <a:cs typeface="Calibri"/>
              </a:rPr>
              <a:t>for( int i = 0 ; i &lt; height ; i++ ){</a:t>
            </a:r>
          </a:p>
          <a:p>
            <a:r>
              <a:rPr lang="ja-JP" altLang="en-US">
                <a:ea typeface="ＭＳ Ｐゴシック"/>
                <a:cs typeface="Calibri"/>
              </a:rPr>
              <a:t>   for( int j = 0 ; j &lt; width ; j++ ){</a:t>
            </a:r>
          </a:p>
          <a:p>
            <a:r>
              <a:rPr lang="ja-JP" altLang="en-US">
                <a:ea typeface="ＭＳ Ｐゴシック"/>
                <a:cs typeface="Calibri"/>
              </a:rPr>
              <a:t>       Color colin  = bmp.GetPixel(j,i);</a:t>
            </a:r>
          </a:p>
          <a:p>
            <a:r>
              <a:rPr lang="ja-JP" altLang="en-US">
                <a:ea typeface="ＭＳ Ｐゴシック"/>
                <a:cs typeface="Calibri"/>
              </a:rPr>
              <a:t>       int red = colin.R;</a:t>
            </a:r>
          </a:p>
          <a:p>
            <a:r>
              <a:rPr lang="ja-JP" altLang="en-US">
                <a:ea typeface="ＭＳ Ｐゴシック"/>
                <a:cs typeface="Calibri"/>
              </a:rPr>
              <a:t>       int green  = colin.G;</a:t>
            </a:r>
          </a:p>
          <a:p>
            <a:r>
              <a:rPr lang="ja-JP" altLang="en-US">
                <a:ea typeface="ＭＳ Ｐゴシック"/>
                <a:cs typeface="Calibri"/>
              </a:rPr>
              <a:t>       int blue = colin.B;</a:t>
            </a:r>
          </a:p>
          <a:p>
            <a:r>
              <a:rPr lang="ja-JP" altLang="en-US">
                <a:ea typeface="ＭＳ Ｐゴシック"/>
                <a:cs typeface="Calibri"/>
              </a:rPr>
              <a:t>       int gray = (red+green+blue)/3;</a:t>
            </a:r>
          </a:p>
          <a:p>
            <a:r>
              <a:rPr lang="ja-JP" altLang="en-US">
                <a:ea typeface="ＭＳ Ｐゴシック"/>
                <a:cs typeface="Calibri"/>
              </a:rPr>
              <a:t>       Color colout = Color.FromArgb(gray,  gray,  gray);</a:t>
            </a:r>
          </a:p>
          <a:p>
            <a:r>
              <a:rPr lang="ja-JP" altLang="en-US">
                <a:ea typeface="ＭＳ Ｐゴシック"/>
                <a:cs typeface="Calibri"/>
              </a:rPr>
              <a:t>       bmp.SetPixel(j, i, colout);</a:t>
            </a:r>
          </a:p>
          <a:p>
            <a:r>
              <a:rPr lang="ja-JP" altLang="en-US">
                <a:ea typeface="ＭＳ Ｐゴシック"/>
                <a:cs typeface="Calibri"/>
              </a:rPr>
              <a:t>   }</a:t>
            </a:r>
          </a:p>
          <a:p>
            <a:r>
              <a:rPr lang="ja-JP" altLang="en-US">
                <a:ea typeface="ＭＳ Ｐゴシック"/>
                <a:cs typeface="Calibri"/>
              </a:rPr>
              <a:t>}</a:t>
            </a:r>
          </a:p>
          <a:p>
            <a:r>
              <a:rPr lang="ja-JP" altLang="en-US">
                <a:ea typeface="ＭＳ Ｐゴシック"/>
                <a:cs typeface="Calibri"/>
              </a:rPr>
              <a:t>bmp.Save("hogehogeout.png");</a:t>
            </a:r>
          </a:p>
        </p:txBody>
      </p:sp>
      <p:sp>
        <p:nvSpPr>
          <p:cNvPr id="4" name="テキスト ボックス 3">
            <a:extLst>
              <a:ext uri="{FF2B5EF4-FFF2-40B4-BE49-F238E27FC236}">
                <a16:creationId xmlns:a16="http://schemas.microsoft.com/office/drawing/2014/main" id="{8F9B6746-ADE7-4FFF-8C04-009CD917ADA3}"/>
              </a:ext>
            </a:extLst>
          </p:cNvPr>
          <p:cNvSpPr txBox="1"/>
          <p:nvPr/>
        </p:nvSpPr>
        <p:spPr>
          <a:xfrm>
            <a:off x="234779" y="121507"/>
            <a:ext cx="9941009"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2800">
                <a:ea typeface="+mn-lt"/>
                <a:cs typeface="+mn-lt"/>
              </a:rPr>
              <a:t>int</a:t>
            </a:r>
            <a:r>
              <a:rPr lang="ja-JP" altLang="en-US" sz="2800">
                <a:ea typeface="+mn-lt"/>
                <a:cs typeface="+mn-lt"/>
              </a:rPr>
              <a:t> </a:t>
            </a:r>
            <a:r>
              <a:rPr lang="en-US" altLang="ja-JP" sz="2800">
                <a:ea typeface="+mn-lt"/>
                <a:cs typeface="+mn-lt"/>
              </a:rPr>
              <a:t>red</a:t>
            </a:r>
            <a:r>
              <a:rPr lang="ja-JP" altLang="en-US" sz="2800">
                <a:ea typeface="+mn-lt"/>
                <a:cs typeface="+mn-lt"/>
              </a:rPr>
              <a:t> </a:t>
            </a:r>
            <a:r>
              <a:rPr lang="en-US" altLang="ja-JP" sz="2800">
                <a:ea typeface="+mn-lt"/>
                <a:cs typeface="+mn-lt"/>
              </a:rPr>
              <a:t>=</a:t>
            </a:r>
            <a:r>
              <a:rPr lang="ja-JP" altLang="en-US" sz="2800">
                <a:ea typeface="+mn-lt"/>
                <a:cs typeface="+mn-lt"/>
              </a:rPr>
              <a:t> </a:t>
            </a:r>
            <a:r>
              <a:rPr lang="en-US" altLang="ja-JP" sz="2800" err="1">
                <a:ea typeface="+mn-lt"/>
                <a:cs typeface="+mn-lt"/>
              </a:rPr>
              <a:t>colin.R</a:t>
            </a:r>
            <a:r>
              <a:rPr lang="en-US" altLang="ja-JP" sz="2800">
                <a:ea typeface="+mn-lt"/>
                <a:cs typeface="+mn-lt"/>
              </a:rPr>
              <a:t>;</a:t>
            </a:r>
            <a:endParaRPr lang="ja-JP" altLang="en-US" sz="2800">
              <a:ea typeface="+mn-lt"/>
              <a:cs typeface="+mn-lt"/>
            </a:endParaRPr>
          </a:p>
          <a:p>
            <a:r>
              <a:rPr lang="en-US" altLang="ja-JP" sz="2800">
                <a:ea typeface="+mn-lt"/>
                <a:cs typeface="+mn-lt"/>
              </a:rPr>
              <a:t>int</a:t>
            </a:r>
            <a:r>
              <a:rPr lang="ja-JP" altLang="en-US" sz="2800">
                <a:ea typeface="+mn-lt"/>
                <a:cs typeface="+mn-lt"/>
              </a:rPr>
              <a:t> </a:t>
            </a:r>
            <a:r>
              <a:rPr lang="en-US" altLang="ja-JP" sz="2800">
                <a:ea typeface="+mn-lt"/>
                <a:cs typeface="+mn-lt"/>
              </a:rPr>
              <a:t>green</a:t>
            </a:r>
            <a:r>
              <a:rPr lang="ja-JP" altLang="en-US" sz="2800">
                <a:ea typeface="+mn-lt"/>
                <a:cs typeface="+mn-lt"/>
              </a:rPr>
              <a:t>  </a:t>
            </a:r>
            <a:r>
              <a:rPr lang="en-US" altLang="ja-JP" sz="2800">
                <a:ea typeface="+mn-lt"/>
                <a:cs typeface="+mn-lt"/>
              </a:rPr>
              <a:t>=</a:t>
            </a:r>
            <a:r>
              <a:rPr lang="ja-JP" altLang="en-US" sz="2800">
                <a:ea typeface="+mn-lt"/>
                <a:cs typeface="+mn-lt"/>
              </a:rPr>
              <a:t> </a:t>
            </a:r>
            <a:r>
              <a:rPr lang="en-US" altLang="ja-JP" sz="2800" err="1">
                <a:ea typeface="+mn-lt"/>
                <a:cs typeface="+mn-lt"/>
              </a:rPr>
              <a:t>colin.G</a:t>
            </a:r>
            <a:r>
              <a:rPr lang="en-US" altLang="ja-JP" sz="2800">
                <a:ea typeface="+mn-lt"/>
                <a:cs typeface="+mn-lt"/>
              </a:rPr>
              <a:t>;</a:t>
            </a:r>
            <a:endParaRPr lang="ja-JP" altLang="en-US" sz="2800">
              <a:ea typeface="+mn-lt"/>
              <a:cs typeface="+mn-lt"/>
            </a:endParaRPr>
          </a:p>
          <a:p>
            <a:r>
              <a:rPr lang="en-US" altLang="ja-JP" sz="2800">
                <a:ea typeface="+mn-lt"/>
                <a:cs typeface="+mn-lt"/>
              </a:rPr>
              <a:t>int</a:t>
            </a:r>
            <a:r>
              <a:rPr lang="ja-JP" altLang="en-US" sz="2800">
                <a:ea typeface="+mn-lt"/>
                <a:cs typeface="+mn-lt"/>
              </a:rPr>
              <a:t> </a:t>
            </a:r>
            <a:r>
              <a:rPr lang="en-US" altLang="ja-JP" sz="2800">
                <a:ea typeface="+mn-lt"/>
                <a:cs typeface="+mn-lt"/>
              </a:rPr>
              <a:t>blue</a:t>
            </a:r>
            <a:r>
              <a:rPr lang="ja-JP" altLang="en-US" sz="2800">
                <a:ea typeface="+mn-lt"/>
                <a:cs typeface="+mn-lt"/>
              </a:rPr>
              <a:t> </a:t>
            </a:r>
            <a:r>
              <a:rPr lang="en-US" altLang="ja-JP" sz="2800">
                <a:ea typeface="+mn-lt"/>
                <a:cs typeface="+mn-lt"/>
              </a:rPr>
              <a:t>=</a:t>
            </a:r>
            <a:r>
              <a:rPr lang="ja-JP" altLang="en-US" sz="2800">
                <a:ea typeface="+mn-lt"/>
                <a:cs typeface="+mn-lt"/>
              </a:rPr>
              <a:t> </a:t>
            </a:r>
            <a:r>
              <a:rPr lang="en-US" altLang="ja-JP" sz="2800" err="1">
                <a:ea typeface="+mn-lt"/>
                <a:cs typeface="+mn-lt"/>
              </a:rPr>
              <a:t>colin.B</a:t>
            </a:r>
            <a:r>
              <a:rPr lang="en-US" altLang="ja-JP" sz="2800">
                <a:ea typeface="+mn-lt"/>
                <a:cs typeface="+mn-lt"/>
              </a:rPr>
              <a:t>;</a:t>
            </a:r>
            <a:endParaRPr lang="ja-JP" altLang="en-US" sz="2800">
              <a:ea typeface="+mn-lt"/>
              <a:cs typeface="+mn-lt"/>
            </a:endParaRPr>
          </a:p>
          <a:p>
            <a:r>
              <a:rPr lang="en-US" altLang="ja-JP" sz="2800">
                <a:ea typeface="+mn-lt"/>
                <a:cs typeface="+mn-lt"/>
              </a:rPr>
              <a:t>int</a:t>
            </a:r>
            <a:r>
              <a:rPr lang="ja-JP" altLang="en-US" sz="2800">
                <a:ea typeface="+mn-lt"/>
                <a:cs typeface="+mn-lt"/>
              </a:rPr>
              <a:t> </a:t>
            </a:r>
            <a:r>
              <a:rPr lang="en-US" altLang="ja-JP" sz="2800">
                <a:ea typeface="+mn-lt"/>
                <a:cs typeface="+mn-lt"/>
              </a:rPr>
              <a:t>gray</a:t>
            </a:r>
            <a:r>
              <a:rPr lang="ja-JP" altLang="en-US" sz="2800">
                <a:ea typeface="+mn-lt"/>
                <a:cs typeface="+mn-lt"/>
              </a:rPr>
              <a:t> </a:t>
            </a:r>
            <a:r>
              <a:rPr lang="en-US" altLang="ja-JP" sz="2800">
                <a:ea typeface="+mn-lt"/>
                <a:cs typeface="+mn-lt"/>
              </a:rPr>
              <a:t>=</a:t>
            </a:r>
            <a:r>
              <a:rPr lang="ja-JP" altLang="en-US" sz="2800">
                <a:ea typeface="+mn-lt"/>
                <a:cs typeface="+mn-lt"/>
              </a:rPr>
              <a:t> </a:t>
            </a:r>
            <a:r>
              <a:rPr lang="en-US" altLang="ja-JP" sz="2800">
                <a:ea typeface="+mn-lt"/>
                <a:cs typeface="+mn-lt"/>
              </a:rPr>
              <a:t>(</a:t>
            </a:r>
            <a:r>
              <a:rPr lang="en-US" altLang="ja-JP" sz="2800" err="1">
                <a:ea typeface="+mn-lt"/>
                <a:cs typeface="+mn-lt"/>
              </a:rPr>
              <a:t>red+green+blue</a:t>
            </a:r>
            <a:r>
              <a:rPr lang="en-US" altLang="ja-JP" sz="2800">
                <a:ea typeface="+mn-lt"/>
                <a:cs typeface="+mn-lt"/>
              </a:rPr>
              <a:t>)/3;</a:t>
            </a:r>
            <a:endParaRPr lang="ja-JP" altLang="en-US" sz="2800">
              <a:ea typeface="+mn-lt"/>
              <a:cs typeface="+mn-lt"/>
            </a:endParaRPr>
          </a:p>
          <a:p>
            <a:endParaRPr lang="en-US" altLang="ja-JP" sz="2800">
              <a:cs typeface="Calibri"/>
            </a:endParaRPr>
          </a:p>
        </p:txBody>
      </p:sp>
      <p:sp>
        <p:nvSpPr>
          <p:cNvPr id="7" name="テキスト ボックス 6">
            <a:extLst>
              <a:ext uri="{FF2B5EF4-FFF2-40B4-BE49-F238E27FC236}">
                <a16:creationId xmlns:a16="http://schemas.microsoft.com/office/drawing/2014/main" id="{661FC1A7-04BF-4EA7-9683-7FA899F220C3}"/>
              </a:ext>
            </a:extLst>
          </p:cNvPr>
          <p:cNvSpPr txBox="1"/>
          <p:nvPr/>
        </p:nvSpPr>
        <p:spPr>
          <a:xfrm>
            <a:off x="192303" y="2303248"/>
            <a:ext cx="5904468"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ＭＳ Ｐゴシック"/>
                <a:cs typeface="Calibri"/>
              </a:rPr>
              <a:t>・colin.R, colin.G, colin.Bで</a:t>
            </a:r>
            <a:endParaRPr lang="ja-JP">
              <a:ea typeface="ＭＳ Ｐゴシック" panose="020B0600070205080204" pitchFamily="34" charset="-128"/>
              <a:cs typeface="Calibri"/>
            </a:endParaRPr>
          </a:p>
          <a:p>
            <a:r>
              <a:rPr lang="ja-JP" altLang="en-US" sz="2400">
                <a:solidFill>
                  <a:srgbClr val="000000"/>
                </a:solidFill>
                <a:ea typeface="ＭＳ Ｐゴシック"/>
                <a:cs typeface="Calibri"/>
              </a:rPr>
              <a:t>　それぞれColor型のインスタンスcolinの</a:t>
            </a:r>
          </a:p>
          <a:p>
            <a:r>
              <a:rPr lang="ja-JP" altLang="en-US" sz="2400">
                <a:solidFill>
                  <a:srgbClr val="000000"/>
                </a:solidFill>
                <a:ea typeface="ＭＳ Ｐゴシック"/>
                <a:cs typeface="Calibri"/>
              </a:rPr>
              <a:t>　プロパティR,G,Bにアクセスしている</a:t>
            </a:r>
          </a:p>
          <a:p>
            <a:r>
              <a:rPr lang="ja-JP" altLang="en-US" sz="2400">
                <a:solidFill>
                  <a:srgbClr val="000000"/>
                </a:solidFill>
                <a:ea typeface="ＭＳ Ｐゴシック"/>
                <a:cs typeface="Calibri"/>
              </a:rPr>
              <a:t>・別の変数red, green, blueに代入しているが</a:t>
            </a:r>
          </a:p>
          <a:p>
            <a:r>
              <a:rPr lang="ja-JP" altLang="en-US" sz="2400">
                <a:solidFill>
                  <a:srgbClr val="000000"/>
                </a:solidFill>
                <a:ea typeface="ＭＳ Ｐゴシック"/>
                <a:cs typeface="Calibri"/>
              </a:rPr>
              <a:t>　int gray = (colin.R+colin.G+colin.B)/3</a:t>
            </a:r>
          </a:p>
          <a:p>
            <a:r>
              <a:rPr lang="ja-JP" altLang="en-US" sz="2400">
                <a:solidFill>
                  <a:srgbClr val="000000"/>
                </a:solidFill>
                <a:ea typeface="ＭＳ Ｐゴシック"/>
                <a:cs typeface="Calibri"/>
              </a:rPr>
              <a:t>　としてもよい</a:t>
            </a:r>
          </a:p>
          <a:p>
            <a:r>
              <a:rPr lang="ja-JP" altLang="en-US" sz="2400">
                <a:solidFill>
                  <a:srgbClr val="000000"/>
                </a:solidFill>
                <a:ea typeface="ＭＳ Ｐゴシック"/>
                <a:cs typeface="Calibri"/>
              </a:rPr>
              <a:t>・別の変数に入れるかどうかは</a:t>
            </a:r>
          </a:p>
          <a:p>
            <a:r>
              <a:rPr lang="ja-JP" altLang="en-US" sz="2400">
                <a:solidFill>
                  <a:srgbClr val="000000"/>
                </a:solidFill>
                <a:ea typeface="ＭＳ Ｐゴシック"/>
                <a:cs typeface="Calibri"/>
              </a:rPr>
              <a:t>　プロパティアクセスの頻度による</a:t>
            </a:r>
          </a:p>
          <a:p>
            <a:r>
              <a:rPr lang="ja-JP" altLang="en-US" sz="2400">
                <a:solidFill>
                  <a:srgbClr val="000000"/>
                </a:solidFill>
                <a:ea typeface="ＭＳ Ｐゴシック"/>
                <a:cs typeface="Calibri"/>
              </a:rPr>
              <a:t>・上記のheight, widthなどは変数に入れたほうがいいかもしれない</a:t>
            </a:r>
          </a:p>
        </p:txBody>
      </p:sp>
    </p:spTree>
    <p:extLst>
      <p:ext uri="{BB962C8B-B14F-4D97-AF65-F5344CB8AC3E}">
        <p14:creationId xmlns:p14="http://schemas.microsoft.com/office/powerpoint/2010/main" val="3097001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E4AD7C0-26EC-4819-B031-114BABFC9A48}"/>
              </a:ext>
            </a:extLst>
          </p:cNvPr>
          <p:cNvSpPr txBox="1"/>
          <p:nvPr/>
        </p:nvSpPr>
        <p:spPr>
          <a:xfrm>
            <a:off x="6536724" y="2417803"/>
            <a:ext cx="5482281" cy="4524315"/>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Ｐゴシック"/>
              </a:rPr>
              <a:t>Bitmap bmp  = new Bitmap("hogehoge.png");</a:t>
            </a:r>
            <a:endParaRPr lang="ja-JP">
              <a:ea typeface="ＭＳ Ｐゴシック" panose="020B0600070205080204" pitchFamily="34" charset="-128"/>
              <a:cs typeface="Calibri"/>
            </a:endParaRPr>
          </a:p>
          <a:p>
            <a:r>
              <a:rPr lang="ja-JP" altLang="en-US">
                <a:ea typeface="ＭＳ Ｐゴシック"/>
                <a:cs typeface="Calibri"/>
              </a:rPr>
              <a:t>int width = bmp.Width;</a:t>
            </a:r>
            <a:endParaRPr lang="ja-JP">
              <a:ea typeface="ＭＳ Ｐゴシック"/>
              <a:cs typeface="Calibri"/>
            </a:endParaRPr>
          </a:p>
          <a:p>
            <a:r>
              <a:rPr lang="ja-JP" altLang="en-US">
                <a:ea typeface="ＭＳ Ｐゴシック"/>
                <a:cs typeface="Calibri"/>
              </a:rPr>
              <a:t>int height = bmp.Height;</a:t>
            </a:r>
          </a:p>
          <a:p>
            <a:endParaRPr lang="ja-JP" altLang="en-US">
              <a:ea typeface="ＭＳ Ｐゴシック"/>
              <a:cs typeface="Calibri"/>
            </a:endParaRPr>
          </a:p>
          <a:p>
            <a:r>
              <a:rPr lang="ja-JP" altLang="en-US">
                <a:ea typeface="ＭＳ Ｐゴシック"/>
                <a:cs typeface="Calibri"/>
              </a:rPr>
              <a:t>for( int i = 0 ; i &lt; height ; i++ ){</a:t>
            </a:r>
          </a:p>
          <a:p>
            <a:r>
              <a:rPr lang="ja-JP" altLang="en-US">
                <a:ea typeface="ＭＳ Ｐゴシック"/>
                <a:cs typeface="Calibri"/>
              </a:rPr>
              <a:t>   for( int j = 0 ; j &lt; width ; j++ ){</a:t>
            </a:r>
          </a:p>
          <a:p>
            <a:r>
              <a:rPr lang="ja-JP" altLang="en-US">
                <a:ea typeface="ＭＳ Ｐゴシック"/>
                <a:cs typeface="Calibri"/>
              </a:rPr>
              <a:t>       Color colin  = bmp.GetPixel(j,i);</a:t>
            </a:r>
          </a:p>
          <a:p>
            <a:r>
              <a:rPr lang="ja-JP" altLang="en-US">
                <a:ea typeface="ＭＳ Ｐゴシック"/>
                <a:cs typeface="Calibri"/>
              </a:rPr>
              <a:t>       int red = colin.R;</a:t>
            </a:r>
          </a:p>
          <a:p>
            <a:r>
              <a:rPr lang="ja-JP" altLang="en-US">
                <a:ea typeface="ＭＳ Ｐゴシック"/>
                <a:cs typeface="Calibri"/>
              </a:rPr>
              <a:t>       int green  = colin.G;</a:t>
            </a:r>
          </a:p>
          <a:p>
            <a:r>
              <a:rPr lang="ja-JP" altLang="en-US">
                <a:ea typeface="ＭＳ Ｐゴシック"/>
                <a:cs typeface="Calibri"/>
              </a:rPr>
              <a:t>       int blue = colin.B;</a:t>
            </a:r>
          </a:p>
          <a:p>
            <a:r>
              <a:rPr lang="ja-JP" altLang="en-US">
                <a:ea typeface="ＭＳ Ｐゴシック"/>
                <a:cs typeface="Calibri"/>
              </a:rPr>
              <a:t>       int gray = (red+green+blue)/3;</a:t>
            </a:r>
          </a:p>
          <a:p>
            <a:r>
              <a:rPr lang="ja-JP" altLang="en-US">
                <a:ea typeface="ＭＳ Ｐゴシック"/>
                <a:cs typeface="Calibri"/>
              </a:rPr>
              <a:t>       Color colout = Color.FromArgb(gray,  gray,  gray);</a:t>
            </a:r>
          </a:p>
          <a:p>
            <a:r>
              <a:rPr lang="ja-JP" altLang="en-US">
                <a:ea typeface="ＭＳ Ｐゴシック"/>
                <a:cs typeface="Calibri"/>
              </a:rPr>
              <a:t>       bmp.SetPixel(j, i, colout);</a:t>
            </a:r>
          </a:p>
          <a:p>
            <a:r>
              <a:rPr lang="ja-JP" altLang="en-US">
                <a:ea typeface="ＭＳ Ｐゴシック"/>
                <a:cs typeface="Calibri"/>
              </a:rPr>
              <a:t>   }</a:t>
            </a:r>
          </a:p>
          <a:p>
            <a:r>
              <a:rPr lang="ja-JP" altLang="en-US">
                <a:ea typeface="ＭＳ Ｐゴシック"/>
                <a:cs typeface="Calibri"/>
              </a:rPr>
              <a:t>}</a:t>
            </a:r>
          </a:p>
          <a:p>
            <a:r>
              <a:rPr lang="ja-JP" altLang="en-US">
                <a:ea typeface="ＭＳ Ｐゴシック"/>
                <a:cs typeface="Calibri"/>
              </a:rPr>
              <a:t>bmp.Save("hogehogeout.png");</a:t>
            </a:r>
          </a:p>
        </p:txBody>
      </p:sp>
      <p:sp>
        <p:nvSpPr>
          <p:cNvPr id="4" name="テキスト ボックス 3">
            <a:extLst>
              <a:ext uri="{FF2B5EF4-FFF2-40B4-BE49-F238E27FC236}">
                <a16:creationId xmlns:a16="http://schemas.microsoft.com/office/drawing/2014/main" id="{8F9B6746-ADE7-4FFF-8C04-009CD917ADA3}"/>
              </a:ext>
            </a:extLst>
          </p:cNvPr>
          <p:cNvSpPr txBox="1"/>
          <p:nvPr/>
        </p:nvSpPr>
        <p:spPr>
          <a:xfrm>
            <a:off x="234779" y="121507"/>
            <a:ext cx="9941009"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2800">
                <a:ea typeface="+mn-lt"/>
                <a:cs typeface="+mn-lt"/>
              </a:rPr>
              <a:t>Colo</a:t>
            </a:r>
            <a:r>
              <a:rPr lang="ja-JP" sz="2800">
                <a:ea typeface="+mn-lt"/>
                <a:cs typeface="+mn-lt"/>
              </a:rPr>
              <a:t>r</a:t>
            </a:r>
            <a:r>
              <a:rPr lang="ja-JP" altLang="en-US" sz="2800">
                <a:ea typeface="+mn-lt"/>
                <a:cs typeface="+mn-lt"/>
              </a:rPr>
              <a:t> </a:t>
            </a:r>
            <a:r>
              <a:rPr lang="en-US" altLang="ja-JP" sz="2800">
                <a:ea typeface="+mn-lt"/>
                <a:cs typeface="+mn-lt"/>
              </a:rPr>
              <a:t>col</a:t>
            </a:r>
            <a:r>
              <a:rPr lang="ja-JP" sz="2800">
                <a:ea typeface="+mn-lt"/>
                <a:cs typeface="+mn-lt"/>
              </a:rPr>
              <a:t>o</a:t>
            </a:r>
            <a:r>
              <a:rPr lang="en-US" altLang="ja-JP" sz="2800">
                <a:ea typeface="+mn-lt"/>
                <a:cs typeface="+mn-lt"/>
              </a:rPr>
              <a:t>u</a:t>
            </a:r>
            <a:r>
              <a:rPr lang="ja-JP" sz="2800">
                <a:ea typeface="+mn-lt"/>
                <a:cs typeface="+mn-lt"/>
              </a:rPr>
              <a:t>t</a:t>
            </a:r>
            <a:r>
              <a:rPr lang="ja-JP" altLang="en-US" sz="2800">
                <a:ea typeface="+mn-lt"/>
                <a:cs typeface="+mn-lt"/>
              </a:rPr>
              <a:t> </a:t>
            </a:r>
            <a:r>
              <a:rPr lang="en-US" altLang="ja-JP" sz="2800">
                <a:ea typeface="+mn-lt"/>
                <a:cs typeface="+mn-lt"/>
              </a:rPr>
              <a:t>=</a:t>
            </a:r>
            <a:r>
              <a:rPr lang="ja-JP" sz="2800">
                <a:ea typeface="+mn-lt"/>
                <a:cs typeface="+mn-lt"/>
              </a:rPr>
              <a:t> </a:t>
            </a:r>
            <a:r>
              <a:rPr lang="en-US" altLang="ja-JP" sz="2800" err="1">
                <a:ea typeface="+mn-lt"/>
                <a:cs typeface="+mn-lt"/>
              </a:rPr>
              <a:t>Color.FromArgb</a:t>
            </a:r>
            <a:r>
              <a:rPr lang="en-US" altLang="ja-JP" sz="2800">
                <a:ea typeface="+mn-lt"/>
                <a:cs typeface="+mn-lt"/>
              </a:rPr>
              <a:t>(gray,</a:t>
            </a:r>
            <a:r>
              <a:rPr lang="ja-JP" altLang="en-US" sz="2800">
                <a:ea typeface="+mn-lt"/>
                <a:cs typeface="+mn-lt"/>
              </a:rPr>
              <a:t>  </a:t>
            </a:r>
            <a:r>
              <a:rPr lang="en-US" altLang="ja-JP" sz="2800">
                <a:ea typeface="+mn-lt"/>
                <a:cs typeface="+mn-lt"/>
              </a:rPr>
              <a:t>gray,</a:t>
            </a:r>
            <a:r>
              <a:rPr lang="ja-JP" altLang="en-US" sz="2800">
                <a:ea typeface="+mn-lt"/>
                <a:cs typeface="+mn-lt"/>
              </a:rPr>
              <a:t>  </a:t>
            </a:r>
            <a:r>
              <a:rPr lang="en-US" altLang="ja-JP" sz="2800">
                <a:ea typeface="+mn-lt"/>
                <a:cs typeface="+mn-lt"/>
              </a:rPr>
              <a:t>gray);</a:t>
            </a:r>
            <a:endParaRPr lang="ja-JP" altLang="en-US" sz="2800">
              <a:ea typeface="+mn-lt"/>
              <a:cs typeface="+mn-lt"/>
            </a:endParaRPr>
          </a:p>
          <a:p>
            <a:endParaRPr lang="en-US" altLang="ja-JP" sz="2800">
              <a:ea typeface="+mn-lt"/>
              <a:cs typeface="+mn-lt"/>
            </a:endParaRPr>
          </a:p>
          <a:p>
            <a:endParaRPr lang="en-US" altLang="ja-JP" sz="2800">
              <a:cs typeface="Calibri"/>
            </a:endParaRPr>
          </a:p>
        </p:txBody>
      </p:sp>
      <p:sp>
        <p:nvSpPr>
          <p:cNvPr id="7" name="テキスト ボックス 6">
            <a:extLst>
              <a:ext uri="{FF2B5EF4-FFF2-40B4-BE49-F238E27FC236}">
                <a16:creationId xmlns:a16="http://schemas.microsoft.com/office/drawing/2014/main" id="{661FC1A7-04BF-4EA7-9683-7FA899F220C3}"/>
              </a:ext>
            </a:extLst>
          </p:cNvPr>
          <p:cNvSpPr txBox="1"/>
          <p:nvPr/>
        </p:nvSpPr>
        <p:spPr>
          <a:xfrm>
            <a:off x="151114" y="933708"/>
            <a:ext cx="6326657"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solidFill>
                  <a:srgbClr val="000000"/>
                </a:solidFill>
                <a:ea typeface="ＭＳ Ｐゴシック"/>
                <a:cs typeface="Calibri"/>
              </a:rPr>
              <a:t>・Color coloutはint aと同じく</a:t>
            </a:r>
          </a:p>
          <a:p>
            <a:r>
              <a:rPr lang="ja-JP" altLang="en-US" sz="2400">
                <a:solidFill>
                  <a:srgbClr val="000000"/>
                </a:solidFill>
                <a:ea typeface="ＭＳ Ｐゴシック"/>
                <a:cs typeface="Calibri"/>
              </a:rPr>
              <a:t>　型名と変数名（インスタンス名）</a:t>
            </a:r>
          </a:p>
          <a:p>
            <a:r>
              <a:rPr lang="ja-JP" altLang="en-US" sz="2400">
                <a:solidFill>
                  <a:srgbClr val="000000"/>
                </a:solidFill>
                <a:ea typeface="ＭＳ Ｐゴシック"/>
                <a:cs typeface="Calibri"/>
              </a:rPr>
              <a:t>・Color.FromArgbは、</a:t>
            </a:r>
          </a:p>
          <a:p>
            <a:r>
              <a:rPr lang="ja-JP" altLang="en-US" sz="2400">
                <a:solidFill>
                  <a:srgbClr val="000000"/>
                </a:solidFill>
                <a:ea typeface="ＭＳ Ｐゴシック"/>
                <a:cs typeface="Calibri"/>
              </a:rPr>
              <a:t>　Colorクラスが持つメソッド</a:t>
            </a:r>
          </a:p>
          <a:p>
            <a:r>
              <a:rPr lang="ja-JP" altLang="en-US" sz="2400">
                <a:solidFill>
                  <a:srgbClr val="000000"/>
                </a:solidFill>
                <a:ea typeface="ＭＳ Ｐゴシック"/>
                <a:cs typeface="Calibri"/>
              </a:rPr>
              <a:t>・インスタンスに属するメソッドに対して</a:t>
            </a:r>
          </a:p>
          <a:p>
            <a:r>
              <a:rPr lang="ja-JP" altLang="en-US" sz="2400">
                <a:solidFill>
                  <a:srgbClr val="000000"/>
                </a:solidFill>
                <a:ea typeface="ＭＳ Ｐゴシック"/>
                <a:cs typeface="Calibri"/>
              </a:rPr>
              <a:t>　クラス（構造体）に属するメソッドは</a:t>
            </a:r>
          </a:p>
          <a:p>
            <a:r>
              <a:rPr lang="ja-JP" altLang="en-US" sz="2400">
                <a:solidFill>
                  <a:srgbClr val="000000"/>
                </a:solidFill>
                <a:ea typeface="ＭＳ Ｐゴシック"/>
                <a:cs typeface="Calibri"/>
              </a:rPr>
              <a:t>　スタティックメソッドという</a:t>
            </a:r>
          </a:p>
          <a:p>
            <a:r>
              <a:rPr lang="ja-JP" altLang="en-US" sz="2400">
                <a:solidFill>
                  <a:srgbClr val="000000"/>
                </a:solidFill>
                <a:ea typeface="ＭＳ Ｐゴシック"/>
                <a:cs typeface="Calibri"/>
              </a:rPr>
              <a:t>・Color.FromArgbメソッドの戻り値は</a:t>
            </a:r>
          </a:p>
          <a:p>
            <a:r>
              <a:rPr lang="ja-JP" altLang="en-US" sz="2400">
                <a:solidFill>
                  <a:srgbClr val="000000"/>
                </a:solidFill>
                <a:ea typeface="ＭＳ Ｐゴシック"/>
                <a:cs typeface="Calibri"/>
              </a:rPr>
              <a:t>　Colorインスタンスになる</a:t>
            </a:r>
          </a:p>
          <a:p>
            <a:r>
              <a:rPr lang="ja-JP" altLang="en-US" sz="2400">
                <a:solidFill>
                  <a:srgbClr val="000000"/>
                </a:solidFill>
                <a:ea typeface="ＭＳ Ｐゴシック"/>
                <a:cs typeface="Calibri"/>
              </a:rPr>
              <a:t>・JavaではColorクラスのインスタンスは</a:t>
            </a:r>
          </a:p>
          <a:p>
            <a:r>
              <a:rPr lang="ja-JP" altLang="en-US" sz="2400">
                <a:solidFill>
                  <a:srgbClr val="000000"/>
                </a:solidFill>
                <a:ea typeface="ＭＳ Ｐゴシック"/>
                <a:cs typeface="Calibri"/>
              </a:rPr>
              <a:t>　Color col = new Color(100,100,100);</a:t>
            </a:r>
          </a:p>
          <a:p>
            <a:r>
              <a:rPr lang="ja-JP" altLang="en-US" sz="2400">
                <a:solidFill>
                  <a:srgbClr val="000000"/>
                </a:solidFill>
                <a:ea typeface="ＭＳ Ｐゴシック"/>
                <a:cs typeface="Calibri"/>
              </a:rPr>
              <a:t>　のようにコンストラクタで生成していたが</a:t>
            </a:r>
          </a:p>
          <a:p>
            <a:r>
              <a:rPr lang="ja-JP" altLang="en-US" sz="2400">
                <a:solidFill>
                  <a:srgbClr val="000000"/>
                </a:solidFill>
                <a:ea typeface="ＭＳ Ｐゴシック"/>
                <a:cs typeface="Calibri"/>
              </a:rPr>
              <a:t>　C＃では、スタティックメソッドで生成している</a:t>
            </a:r>
          </a:p>
          <a:p>
            <a:r>
              <a:rPr lang="ja-JP" altLang="en-US" sz="2400">
                <a:solidFill>
                  <a:srgbClr val="000000"/>
                </a:solidFill>
                <a:ea typeface="ＭＳ Ｐゴシック"/>
                <a:cs typeface="Calibri"/>
              </a:rPr>
              <a:t>・左辺のcoloutはカラー構造体のインスタンス</a:t>
            </a:r>
          </a:p>
          <a:p>
            <a:r>
              <a:rPr lang="ja-JP" altLang="en-US" sz="2400">
                <a:solidFill>
                  <a:srgbClr val="000000"/>
                </a:solidFill>
                <a:ea typeface="ＭＳ Ｐゴシック"/>
                <a:cs typeface="Calibri"/>
              </a:rPr>
              <a:t>　右辺の戻り値もカラー構造体のインスタンス</a:t>
            </a:r>
          </a:p>
          <a:p>
            <a:r>
              <a:rPr lang="ja-JP" altLang="en-US" sz="2400">
                <a:solidFill>
                  <a:srgbClr val="000000"/>
                </a:solidFill>
                <a:ea typeface="ＭＳ Ｐゴシック"/>
                <a:cs typeface="Calibri"/>
              </a:rPr>
              <a:t>　→型は一致</a:t>
            </a:r>
          </a:p>
        </p:txBody>
      </p:sp>
    </p:spTree>
    <p:extLst>
      <p:ext uri="{BB962C8B-B14F-4D97-AF65-F5344CB8AC3E}">
        <p14:creationId xmlns:p14="http://schemas.microsoft.com/office/powerpoint/2010/main" val="193126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E4AD7C0-26EC-4819-B031-114BABFC9A48}"/>
              </a:ext>
            </a:extLst>
          </p:cNvPr>
          <p:cNvSpPr txBox="1"/>
          <p:nvPr/>
        </p:nvSpPr>
        <p:spPr>
          <a:xfrm>
            <a:off x="6536724" y="2417803"/>
            <a:ext cx="5482281" cy="4524315"/>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Ｐゴシック"/>
              </a:rPr>
              <a:t>Bitmap bmp  = new Bitmap("hogehoge.png");</a:t>
            </a:r>
            <a:endParaRPr lang="ja-JP">
              <a:ea typeface="ＭＳ Ｐゴシック" panose="020B0600070205080204" pitchFamily="34" charset="-128"/>
              <a:cs typeface="Calibri"/>
            </a:endParaRPr>
          </a:p>
          <a:p>
            <a:r>
              <a:rPr lang="ja-JP" altLang="en-US">
                <a:ea typeface="ＭＳ Ｐゴシック"/>
                <a:cs typeface="Calibri"/>
              </a:rPr>
              <a:t>int width = bmp.Width;</a:t>
            </a:r>
            <a:endParaRPr lang="ja-JP">
              <a:ea typeface="ＭＳ Ｐゴシック"/>
              <a:cs typeface="Calibri"/>
            </a:endParaRPr>
          </a:p>
          <a:p>
            <a:r>
              <a:rPr lang="ja-JP" altLang="en-US">
                <a:ea typeface="ＭＳ Ｐゴシック"/>
                <a:cs typeface="Calibri"/>
              </a:rPr>
              <a:t>int height = bmp.Height;</a:t>
            </a:r>
          </a:p>
          <a:p>
            <a:endParaRPr lang="ja-JP" altLang="en-US">
              <a:ea typeface="ＭＳ Ｐゴシック"/>
              <a:cs typeface="Calibri"/>
            </a:endParaRPr>
          </a:p>
          <a:p>
            <a:r>
              <a:rPr lang="ja-JP" altLang="en-US">
                <a:ea typeface="ＭＳ Ｐゴシック"/>
                <a:cs typeface="Calibri"/>
              </a:rPr>
              <a:t>for( int i = 0 ; i &lt; height ; i++ ){</a:t>
            </a:r>
          </a:p>
          <a:p>
            <a:r>
              <a:rPr lang="ja-JP" altLang="en-US">
                <a:ea typeface="ＭＳ Ｐゴシック"/>
                <a:cs typeface="Calibri"/>
              </a:rPr>
              <a:t>   for( int j = 0 ; j &lt; width ; j++ ){</a:t>
            </a:r>
          </a:p>
          <a:p>
            <a:r>
              <a:rPr lang="ja-JP" altLang="en-US">
                <a:ea typeface="ＭＳ Ｐゴシック"/>
                <a:cs typeface="Calibri"/>
              </a:rPr>
              <a:t>       Color colin  = bmp.GetPixel(j,i);</a:t>
            </a:r>
          </a:p>
          <a:p>
            <a:r>
              <a:rPr lang="ja-JP" altLang="en-US">
                <a:ea typeface="ＭＳ Ｐゴシック"/>
                <a:cs typeface="Calibri"/>
              </a:rPr>
              <a:t>       int red = colin.R;</a:t>
            </a:r>
          </a:p>
          <a:p>
            <a:r>
              <a:rPr lang="ja-JP" altLang="en-US">
                <a:ea typeface="ＭＳ Ｐゴシック"/>
                <a:cs typeface="Calibri"/>
              </a:rPr>
              <a:t>       int green  = colin.G;</a:t>
            </a:r>
          </a:p>
          <a:p>
            <a:r>
              <a:rPr lang="ja-JP" altLang="en-US">
                <a:ea typeface="ＭＳ Ｐゴシック"/>
                <a:cs typeface="Calibri"/>
              </a:rPr>
              <a:t>       int blue = colin.B;</a:t>
            </a:r>
          </a:p>
          <a:p>
            <a:r>
              <a:rPr lang="ja-JP" altLang="en-US">
                <a:ea typeface="ＭＳ Ｐゴシック"/>
                <a:cs typeface="Calibri"/>
              </a:rPr>
              <a:t>       int gray = (red+green+blue)/3;</a:t>
            </a:r>
          </a:p>
          <a:p>
            <a:r>
              <a:rPr lang="ja-JP" altLang="en-US">
                <a:ea typeface="ＭＳ Ｐゴシック"/>
                <a:cs typeface="Calibri"/>
              </a:rPr>
              <a:t>       Color colout = Color.FromArgb(gray,  gray,  gray);</a:t>
            </a:r>
          </a:p>
          <a:p>
            <a:r>
              <a:rPr lang="ja-JP" altLang="en-US">
                <a:ea typeface="ＭＳ Ｐゴシック"/>
                <a:cs typeface="Calibri"/>
              </a:rPr>
              <a:t>       bmp.SetPixel(j, i, colout);</a:t>
            </a:r>
          </a:p>
          <a:p>
            <a:r>
              <a:rPr lang="ja-JP" altLang="en-US">
                <a:ea typeface="ＭＳ Ｐゴシック"/>
                <a:cs typeface="Calibri"/>
              </a:rPr>
              <a:t>   }</a:t>
            </a:r>
          </a:p>
          <a:p>
            <a:r>
              <a:rPr lang="ja-JP" altLang="en-US">
                <a:ea typeface="ＭＳ Ｐゴシック"/>
                <a:cs typeface="Calibri"/>
              </a:rPr>
              <a:t>}</a:t>
            </a:r>
          </a:p>
          <a:p>
            <a:r>
              <a:rPr lang="ja-JP" altLang="en-US">
                <a:ea typeface="ＭＳ Ｐゴシック"/>
                <a:cs typeface="Calibri"/>
              </a:rPr>
              <a:t>bmp.Save("hogehogeout.png");</a:t>
            </a:r>
          </a:p>
        </p:txBody>
      </p:sp>
      <p:sp>
        <p:nvSpPr>
          <p:cNvPr id="4" name="テキスト ボックス 3">
            <a:extLst>
              <a:ext uri="{FF2B5EF4-FFF2-40B4-BE49-F238E27FC236}">
                <a16:creationId xmlns:a16="http://schemas.microsoft.com/office/drawing/2014/main" id="{8F9B6746-ADE7-4FFF-8C04-009CD917ADA3}"/>
              </a:ext>
            </a:extLst>
          </p:cNvPr>
          <p:cNvSpPr txBox="1"/>
          <p:nvPr/>
        </p:nvSpPr>
        <p:spPr>
          <a:xfrm>
            <a:off x="234779" y="121507"/>
            <a:ext cx="9941009"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sz="2800" err="1">
                <a:ea typeface="+mn-lt"/>
                <a:cs typeface="+mn-lt"/>
              </a:rPr>
              <a:t>bmp.Se</a:t>
            </a:r>
            <a:r>
              <a:rPr lang="ja-JP" sz="2800">
                <a:ea typeface="+mn-lt"/>
                <a:cs typeface="+mn-lt"/>
              </a:rPr>
              <a:t>tPixel</a:t>
            </a:r>
            <a:r>
              <a:rPr lang="en-US" altLang="ja-JP" sz="2800">
                <a:ea typeface="+mn-lt"/>
                <a:cs typeface="+mn-lt"/>
              </a:rPr>
              <a:t>(j,</a:t>
            </a:r>
            <a:r>
              <a:rPr lang="ja-JP" sz="2800">
                <a:ea typeface="+mn-lt"/>
                <a:cs typeface="+mn-lt"/>
              </a:rPr>
              <a:t> i</a:t>
            </a:r>
            <a:r>
              <a:rPr lang="en-US" altLang="ja-JP" sz="2800">
                <a:ea typeface="+mn-lt"/>
                <a:cs typeface="+mn-lt"/>
              </a:rPr>
              <a:t>,</a:t>
            </a:r>
            <a:r>
              <a:rPr lang="ja-JP" sz="2800">
                <a:ea typeface="+mn-lt"/>
                <a:cs typeface="+mn-lt"/>
              </a:rPr>
              <a:t> colout);</a:t>
            </a:r>
            <a:endParaRPr lang="en-US" altLang="ja-JP" sz="2800">
              <a:ea typeface="+mn-lt"/>
              <a:cs typeface="+mn-lt"/>
            </a:endParaRPr>
          </a:p>
          <a:p>
            <a:r>
              <a:rPr lang="en-US" altLang="ja-JP" sz="2800" err="1">
                <a:ea typeface="+mn-lt"/>
                <a:cs typeface="+mn-lt"/>
              </a:rPr>
              <a:t>bmp.Save</a:t>
            </a:r>
            <a:r>
              <a:rPr lang="en-US" altLang="ja-JP" sz="2800">
                <a:ea typeface="+mn-lt"/>
                <a:cs typeface="+mn-lt"/>
              </a:rPr>
              <a:t>("hogehogeout.png");</a:t>
            </a:r>
            <a:endParaRPr lang="en-US" sz="2800">
              <a:ea typeface="+mn-lt"/>
              <a:cs typeface="+mn-lt"/>
            </a:endParaRPr>
          </a:p>
          <a:p>
            <a:endParaRPr lang="en-US" altLang="ja-JP" sz="2800">
              <a:ea typeface="+mn-lt"/>
              <a:cs typeface="+mn-lt"/>
            </a:endParaRPr>
          </a:p>
          <a:p>
            <a:endParaRPr lang="en-US" altLang="ja-JP" sz="2800">
              <a:ea typeface="+mn-lt"/>
              <a:cs typeface="+mn-lt"/>
            </a:endParaRPr>
          </a:p>
          <a:p>
            <a:endParaRPr lang="en-US" altLang="ja-JP" sz="2800">
              <a:cs typeface="Calibri"/>
            </a:endParaRPr>
          </a:p>
        </p:txBody>
      </p:sp>
      <p:sp>
        <p:nvSpPr>
          <p:cNvPr id="7" name="テキスト ボックス 6">
            <a:extLst>
              <a:ext uri="{FF2B5EF4-FFF2-40B4-BE49-F238E27FC236}">
                <a16:creationId xmlns:a16="http://schemas.microsoft.com/office/drawing/2014/main" id="{661FC1A7-04BF-4EA7-9683-7FA899F220C3}"/>
              </a:ext>
            </a:extLst>
          </p:cNvPr>
          <p:cNvSpPr txBox="1"/>
          <p:nvPr/>
        </p:nvSpPr>
        <p:spPr>
          <a:xfrm>
            <a:off x="212898" y="2478303"/>
            <a:ext cx="632665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ＭＳ Ｐゴシック"/>
                <a:cs typeface="Calibri"/>
              </a:rPr>
              <a:t>・それぞれBitmap型のインスタンスが持つ</a:t>
            </a:r>
          </a:p>
          <a:p>
            <a:r>
              <a:rPr lang="ja-JP" altLang="en-US" sz="2400">
                <a:ea typeface="ＭＳ Ｐゴシック"/>
                <a:cs typeface="Calibri"/>
              </a:rPr>
              <a:t>　インスタンスメソッド</a:t>
            </a:r>
          </a:p>
          <a:p>
            <a:r>
              <a:rPr lang="ja-JP" altLang="en-US" sz="2400">
                <a:ea typeface="ＭＳ Ｐゴシック"/>
                <a:cs typeface="Calibri"/>
              </a:rPr>
              <a:t>・画素に色をセットするメソッドと</a:t>
            </a:r>
          </a:p>
          <a:p>
            <a:r>
              <a:rPr lang="ja-JP" altLang="en-US" sz="2400">
                <a:ea typeface="ＭＳ Ｐゴシック"/>
                <a:cs typeface="Calibri"/>
              </a:rPr>
              <a:t>　画像をファイルに書き出すメソッド</a:t>
            </a:r>
          </a:p>
        </p:txBody>
      </p:sp>
    </p:spTree>
    <p:extLst>
      <p:ext uri="{BB962C8B-B14F-4D97-AF65-F5344CB8AC3E}">
        <p14:creationId xmlns:p14="http://schemas.microsoft.com/office/powerpoint/2010/main" val="1425542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7197CDF-E197-4DCD-89C0-08A88339F811}"/>
              </a:ext>
            </a:extLst>
          </p:cNvPr>
          <p:cNvSpPr txBox="1"/>
          <p:nvPr/>
        </p:nvSpPr>
        <p:spPr>
          <a:xfrm>
            <a:off x="759940" y="378939"/>
            <a:ext cx="639873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ＭＳ Ｐゴシック"/>
                <a:cs typeface="Calibri"/>
              </a:rPr>
              <a:t>クラス型・構造体型データについて</a:t>
            </a:r>
            <a:endParaRPr lang="ja-JP" altLang="en-US" sz="3200" dirty="0">
              <a:ea typeface="ＭＳ Ｐゴシック"/>
              <a:cs typeface="Calibri"/>
            </a:endParaRPr>
          </a:p>
        </p:txBody>
      </p:sp>
      <p:sp>
        <p:nvSpPr>
          <p:cNvPr id="4" name="テキスト ボックス 3">
            <a:extLst>
              <a:ext uri="{FF2B5EF4-FFF2-40B4-BE49-F238E27FC236}">
                <a16:creationId xmlns:a16="http://schemas.microsoft.com/office/drawing/2014/main" id="{3E5A1913-AD56-4639-85BE-457A27EA069A}"/>
              </a:ext>
            </a:extLst>
          </p:cNvPr>
          <p:cNvSpPr txBox="1"/>
          <p:nvPr/>
        </p:nvSpPr>
        <p:spPr>
          <a:xfrm>
            <a:off x="1223319" y="1130642"/>
            <a:ext cx="8921577"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ea typeface="ＭＳ Ｐゴシック"/>
                <a:cs typeface="Calibri"/>
              </a:rPr>
              <a:t>クラス型・構造体型には</a:t>
            </a:r>
          </a:p>
          <a:p>
            <a:r>
              <a:rPr lang="ja-JP" altLang="en-US" sz="2800">
                <a:ea typeface="ＭＳ Ｐゴシック"/>
                <a:cs typeface="Calibri"/>
              </a:rPr>
              <a:t>　・データ</a:t>
            </a:r>
            <a:endParaRPr lang="ja-JP" altLang="en-US" sz="2800" dirty="0">
              <a:ea typeface="ＭＳ Ｐゴシック"/>
              <a:cs typeface="Calibri"/>
            </a:endParaRPr>
          </a:p>
          <a:p>
            <a:r>
              <a:rPr lang="ja-JP" altLang="en-US" sz="2800">
                <a:ea typeface="ＭＳ Ｐゴシック"/>
                <a:cs typeface="Calibri"/>
              </a:rPr>
              <a:t>　・動作</a:t>
            </a:r>
          </a:p>
          <a:p>
            <a:r>
              <a:rPr lang="ja-JP" altLang="en-US" sz="2800">
                <a:ea typeface="ＭＳ Ｐゴシック"/>
                <a:cs typeface="Calibri"/>
              </a:rPr>
              <a:t>がある（他にもイベントなどもある）</a:t>
            </a:r>
          </a:p>
          <a:p>
            <a:endParaRPr lang="ja-JP" altLang="en-US" sz="2800" dirty="0">
              <a:ea typeface="ＭＳ Ｐゴシック"/>
              <a:cs typeface="Calibri"/>
            </a:endParaRPr>
          </a:p>
          <a:p>
            <a:r>
              <a:rPr lang="ja-JP" altLang="en-US" sz="2800">
                <a:ea typeface="ＭＳ Ｐゴシック"/>
                <a:cs typeface="Calibri"/>
              </a:rPr>
              <a:t>データ：フィールド・プロパティとして提供される</a:t>
            </a:r>
          </a:p>
          <a:p>
            <a:r>
              <a:rPr lang="ja-JP" altLang="en-US" sz="2800">
                <a:ea typeface="ＭＳ Ｐゴシック"/>
                <a:cs typeface="Calibri"/>
              </a:rPr>
              <a:t>　　　（正確にはフィールドがプロパティを介して</a:t>
            </a:r>
            <a:endParaRPr lang="ja-JP" altLang="en-US" sz="2800" dirty="0">
              <a:ea typeface="ＭＳ Ｐゴシック"/>
              <a:cs typeface="Calibri"/>
            </a:endParaRPr>
          </a:p>
          <a:p>
            <a:r>
              <a:rPr lang="ja-JP" altLang="en-US" sz="2800">
                <a:ea typeface="ＭＳ Ｐゴシック"/>
                <a:cs typeface="Calibri"/>
              </a:rPr>
              <a:t>　　　　詳細は後日）</a:t>
            </a:r>
          </a:p>
          <a:p>
            <a:r>
              <a:rPr lang="ja-JP" altLang="en-US" sz="2800">
                <a:ea typeface="ＭＳ Ｐゴシック"/>
                <a:cs typeface="Calibri"/>
              </a:rPr>
              <a:t>動作：メソッドとして提供される</a:t>
            </a:r>
          </a:p>
          <a:p>
            <a:endParaRPr lang="ja-JP" altLang="en-US" sz="2800" dirty="0">
              <a:ea typeface="ＭＳ Ｐゴシック"/>
              <a:cs typeface="Calibri"/>
            </a:endParaRPr>
          </a:p>
          <a:p>
            <a:r>
              <a:rPr lang="ja-JP" altLang="en-US" sz="2800">
                <a:ea typeface="ＭＳ Ｐゴシック"/>
                <a:cs typeface="Calibri"/>
              </a:rPr>
              <a:t>データと動作には、インスタンスに属するものと</a:t>
            </a:r>
          </a:p>
          <a:p>
            <a:r>
              <a:rPr lang="ja-JP" altLang="en-US" sz="2800">
                <a:ea typeface="ＭＳ Ｐゴシック"/>
                <a:cs typeface="Calibri"/>
              </a:rPr>
              <a:t>クラスに属するもの（スタティックなもの）がある</a:t>
            </a:r>
            <a:endParaRPr lang="ja-JP" altLang="en-US" sz="2800" dirty="0">
              <a:ea typeface="ＭＳ Ｐゴシック"/>
              <a:cs typeface="Calibri"/>
            </a:endParaRPr>
          </a:p>
        </p:txBody>
      </p:sp>
    </p:spTree>
    <p:extLst>
      <p:ext uri="{BB962C8B-B14F-4D97-AF65-F5344CB8AC3E}">
        <p14:creationId xmlns:p14="http://schemas.microsoft.com/office/powerpoint/2010/main" val="1690314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CC356C2-F6F2-4602-8771-B33BA3D07A2B}"/>
              </a:ext>
            </a:extLst>
          </p:cNvPr>
          <p:cNvSpPr txBox="1"/>
          <p:nvPr/>
        </p:nvSpPr>
        <p:spPr>
          <a:xfrm>
            <a:off x="265670" y="378939"/>
            <a:ext cx="27431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ＭＳ Ｐゴシック"/>
                <a:cs typeface="Calibri"/>
              </a:rPr>
              <a:t>問題</a:t>
            </a:r>
            <a:endParaRPr lang="ja-JP" altLang="en-US" sz="3200" dirty="0">
              <a:ea typeface="ＭＳ Ｐゴシック"/>
              <a:cs typeface="Calibri"/>
            </a:endParaRPr>
          </a:p>
        </p:txBody>
      </p:sp>
      <p:sp>
        <p:nvSpPr>
          <p:cNvPr id="3" name="テキスト ボックス 2">
            <a:extLst>
              <a:ext uri="{FF2B5EF4-FFF2-40B4-BE49-F238E27FC236}">
                <a16:creationId xmlns:a16="http://schemas.microsoft.com/office/drawing/2014/main" id="{F1CEE09A-A929-4A99-9342-73A182D1C80F}"/>
              </a:ext>
            </a:extLst>
          </p:cNvPr>
          <p:cNvSpPr txBox="1"/>
          <p:nvPr/>
        </p:nvSpPr>
        <p:spPr>
          <a:xfrm>
            <a:off x="1861752" y="914399"/>
            <a:ext cx="9735063"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ＭＳ Ｐゴシック"/>
                <a:cs typeface="Calibri"/>
              </a:rPr>
              <a:t>①sin, cos などの三角関数をまとめているMathというクラスがある</a:t>
            </a:r>
            <a:endParaRPr lang="ja-JP" sz="2400">
              <a:ea typeface="ＭＳ Ｐゴシック"/>
              <a:cs typeface="Calibri"/>
            </a:endParaRPr>
          </a:p>
          <a:p>
            <a:r>
              <a:rPr lang="ja-JP" altLang="en-US" sz="2400">
                <a:ea typeface="ＭＳ Ｐゴシック"/>
                <a:cs typeface="Calibri"/>
              </a:rPr>
              <a:t>　こうしたsinなどのメソッドは、Mathクラスに対して</a:t>
            </a:r>
          </a:p>
          <a:p>
            <a:r>
              <a:rPr lang="ja-JP" altLang="en-US" sz="2400">
                <a:ea typeface="ＭＳ Ｐゴシック"/>
                <a:cs typeface="Calibri"/>
              </a:rPr>
              <a:t>　スタティックアクセスになるか、インスタンスアクセスになるか</a:t>
            </a:r>
            <a:endParaRPr lang="ja-JP" altLang="en-US" sz="2400" dirty="0">
              <a:ea typeface="ＭＳ Ｐゴシック"/>
              <a:cs typeface="Calibri"/>
            </a:endParaRPr>
          </a:p>
          <a:p>
            <a:endParaRPr lang="ja-JP" altLang="en-US" sz="2400" dirty="0">
              <a:ea typeface="ＭＳ Ｐゴシック"/>
              <a:cs typeface="Calibri"/>
            </a:endParaRPr>
          </a:p>
          <a:p>
            <a:r>
              <a:rPr lang="ja-JP" altLang="en-US" sz="2400">
                <a:ea typeface="ＭＳ Ｐゴシック"/>
                <a:cs typeface="Calibri"/>
              </a:rPr>
              <a:t>②Windowを扱うFormクラスがある。</a:t>
            </a:r>
            <a:endParaRPr lang="ja-JP" altLang="en-US" sz="2400" dirty="0">
              <a:ea typeface="ＭＳ Ｐゴシック"/>
              <a:cs typeface="Calibri"/>
            </a:endParaRPr>
          </a:p>
          <a:p>
            <a:r>
              <a:rPr lang="ja-JP" altLang="en-US" sz="2400">
                <a:ea typeface="ＭＳ Ｐゴシック"/>
                <a:cs typeface="Calibri"/>
              </a:rPr>
              <a:t>　Windowの横幅や縦幅を扱うデータは、</a:t>
            </a:r>
            <a:endParaRPr lang="ja-JP" altLang="en-US" sz="2400" dirty="0">
              <a:ea typeface="ＭＳ Ｐゴシック"/>
              <a:cs typeface="Calibri"/>
            </a:endParaRPr>
          </a:p>
          <a:p>
            <a:r>
              <a:rPr lang="ja-JP" altLang="en-US" sz="2400">
                <a:ea typeface="ＭＳ Ｐゴシック"/>
                <a:cs typeface="Calibri"/>
              </a:rPr>
              <a:t>　スタティックアクセスになるか、インスタンスアクセスになるか</a:t>
            </a:r>
            <a:endParaRPr lang="ja-JP" altLang="en-US" sz="2400" dirty="0">
              <a:ea typeface="ＭＳ Ｐゴシック"/>
              <a:cs typeface="Calibri"/>
            </a:endParaRPr>
          </a:p>
          <a:p>
            <a:r>
              <a:rPr lang="ja-JP" altLang="en-US" sz="2400" dirty="0">
                <a:ea typeface="ＭＳ Ｐゴシック"/>
                <a:cs typeface="Calibri"/>
              </a:rPr>
              <a:t>　</a:t>
            </a:r>
          </a:p>
        </p:txBody>
      </p:sp>
      <p:pic>
        <p:nvPicPr>
          <p:cNvPr id="4" name="図 4" descr="グラフィカル ユーザー インターフェイス&#10;&#10;説明は自動で生成されたものです">
            <a:extLst>
              <a:ext uri="{FF2B5EF4-FFF2-40B4-BE49-F238E27FC236}">
                <a16:creationId xmlns:a16="http://schemas.microsoft.com/office/drawing/2014/main" id="{6502953A-5830-4454-ABD3-ED46071097CC}"/>
              </a:ext>
            </a:extLst>
          </p:cNvPr>
          <p:cNvPicPr>
            <a:picLocks noChangeAspect="1"/>
          </p:cNvPicPr>
          <p:nvPr/>
        </p:nvPicPr>
        <p:blipFill>
          <a:blip r:embed="rId2"/>
          <a:stretch>
            <a:fillRect/>
          </a:stretch>
        </p:blipFill>
        <p:spPr>
          <a:xfrm>
            <a:off x="6731601" y="3784899"/>
            <a:ext cx="2724150" cy="2809875"/>
          </a:xfrm>
          <a:prstGeom prst="rect">
            <a:avLst/>
          </a:prstGeom>
        </p:spPr>
      </p:pic>
    </p:spTree>
    <p:extLst>
      <p:ext uri="{BB962C8B-B14F-4D97-AF65-F5344CB8AC3E}">
        <p14:creationId xmlns:p14="http://schemas.microsoft.com/office/powerpoint/2010/main" val="1234680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5BEE145-AC31-4049-ADB6-EAFE7C589B39}"/>
              </a:ext>
            </a:extLst>
          </p:cNvPr>
          <p:cNvSpPr txBox="1"/>
          <p:nvPr/>
        </p:nvSpPr>
        <p:spPr>
          <a:xfrm>
            <a:off x="739346" y="481912"/>
            <a:ext cx="27431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ＭＳ Ｐゴシック"/>
                <a:cs typeface="Calibri"/>
              </a:rPr>
              <a:t>課題</a:t>
            </a:r>
          </a:p>
        </p:txBody>
      </p:sp>
      <p:sp>
        <p:nvSpPr>
          <p:cNvPr id="3" name="テキスト ボックス 2">
            <a:extLst>
              <a:ext uri="{FF2B5EF4-FFF2-40B4-BE49-F238E27FC236}">
                <a16:creationId xmlns:a16="http://schemas.microsoft.com/office/drawing/2014/main" id="{667B69C1-8AB4-4219-A4F4-AB6BA2707E91}"/>
              </a:ext>
            </a:extLst>
          </p:cNvPr>
          <p:cNvSpPr txBox="1"/>
          <p:nvPr/>
        </p:nvSpPr>
        <p:spPr>
          <a:xfrm>
            <a:off x="1520653" y="2035517"/>
            <a:ext cx="10672117"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ea typeface="ＭＳ Ｐゴシック"/>
                <a:cs typeface="Calibri"/>
              </a:rPr>
              <a:t>画像を白黒化ではなく</a:t>
            </a:r>
            <a:endParaRPr lang="ja-JP" altLang="en-US" sz="2800" dirty="0">
              <a:ea typeface="ＭＳ Ｐゴシック"/>
              <a:cs typeface="Calibri"/>
            </a:endParaRPr>
          </a:p>
          <a:p>
            <a:r>
              <a:rPr lang="ja-JP" altLang="en-US" sz="2800">
                <a:ea typeface="ＭＳ Ｐゴシック"/>
                <a:cs typeface="Calibri"/>
              </a:rPr>
              <a:t>セピア化するプログラムを作成し</a:t>
            </a:r>
            <a:endParaRPr lang="ja-JP" altLang="en-US" sz="2800" dirty="0">
              <a:ea typeface="ＭＳ Ｐゴシック"/>
              <a:cs typeface="Calibri"/>
            </a:endParaRPr>
          </a:p>
          <a:p>
            <a:endParaRPr lang="ja-JP" altLang="en-US" sz="2800" dirty="0">
              <a:ea typeface="ＭＳ Ｐゴシック"/>
              <a:cs typeface="Calibri"/>
            </a:endParaRPr>
          </a:p>
          <a:p>
            <a:r>
              <a:rPr lang="ja-JP" altLang="en-US" sz="2800">
                <a:ea typeface="ＭＳ Ｐゴシック"/>
                <a:cs typeface="Calibri"/>
              </a:rPr>
              <a:t>そのコードと、実行結果の一例の画像を提出してください</a:t>
            </a:r>
            <a:endParaRPr lang="ja-JP" altLang="en-US" sz="2800" dirty="0">
              <a:ea typeface="ＭＳ Ｐゴシック"/>
              <a:cs typeface="Calibri"/>
            </a:endParaRPr>
          </a:p>
        </p:txBody>
      </p:sp>
    </p:spTree>
    <p:extLst>
      <p:ext uri="{BB962C8B-B14F-4D97-AF65-F5344CB8AC3E}">
        <p14:creationId xmlns:p14="http://schemas.microsoft.com/office/powerpoint/2010/main" val="1226770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6014439-1209-44A4-834B-3FBC3B5DEB25}"/>
              </a:ext>
            </a:extLst>
          </p:cNvPr>
          <p:cNvSpPr txBox="1"/>
          <p:nvPr/>
        </p:nvSpPr>
        <p:spPr>
          <a:xfrm>
            <a:off x="523102" y="471615"/>
            <a:ext cx="812868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ＭＳ Ｐゴシック"/>
              </a:rPr>
              <a:t>クラス型・構造体型データの概念</a:t>
            </a:r>
            <a:endParaRPr lang="ja-JP" altLang="en-US" sz="3200">
              <a:ea typeface="ＭＳ Ｐゴシック"/>
              <a:cs typeface="Calibri"/>
            </a:endParaRPr>
          </a:p>
        </p:txBody>
      </p:sp>
      <p:sp>
        <p:nvSpPr>
          <p:cNvPr id="5" name="テキスト ボックス 4">
            <a:extLst>
              <a:ext uri="{FF2B5EF4-FFF2-40B4-BE49-F238E27FC236}">
                <a16:creationId xmlns:a16="http://schemas.microsoft.com/office/drawing/2014/main" id="{3172F6DE-BB2B-46C1-B698-A14F16CE5DB9}"/>
              </a:ext>
            </a:extLst>
          </p:cNvPr>
          <p:cNvSpPr txBox="1"/>
          <p:nvPr/>
        </p:nvSpPr>
        <p:spPr>
          <a:xfrm>
            <a:off x="418844" y="1530950"/>
            <a:ext cx="1165036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ＭＳ Ｐゴシック"/>
                <a:cs typeface="Calibri"/>
              </a:rPr>
              <a:t>基本的な考え方</a:t>
            </a:r>
          </a:p>
          <a:p>
            <a:r>
              <a:rPr lang="ja-JP" altLang="en-US" sz="2400">
                <a:ea typeface="ＭＳ Ｐゴシック"/>
                <a:cs typeface="Calibri"/>
              </a:rPr>
              <a:t>　Ｃ言語などでいうintなどの型や変数は，データとして値のみを保持している</a:t>
            </a:r>
          </a:p>
          <a:p>
            <a:r>
              <a:rPr lang="ja-JP" altLang="en-US" sz="2400">
                <a:ea typeface="ＭＳ Ｐゴシック"/>
                <a:cs typeface="Calibri"/>
              </a:rPr>
              <a:t>　　int a = 10;</a:t>
            </a:r>
          </a:p>
          <a:p>
            <a:r>
              <a:rPr lang="ja-JP" altLang="en-US" sz="2400">
                <a:ea typeface="ＭＳ Ｐゴシック"/>
                <a:cs typeface="Calibri"/>
              </a:rPr>
              <a:t>　Ｃ＃のクラス型では，データだけでなく，動作も保持している</a:t>
            </a:r>
          </a:p>
          <a:p>
            <a:r>
              <a:rPr lang="ja-JP" altLang="en-US" sz="2400">
                <a:ea typeface="ＭＳ Ｐゴシック"/>
                <a:cs typeface="Calibri"/>
              </a:rPr>
              <a:t>         ・文字列を表すString 型（クラス型）は，「文字列の値」だけでなく，</a:t>
            </a:r>
            <a:br>
              <a:rPr lang="ja-JP" altLang="en-US" sz="2400" dirty="0">
                <a:ea typeface="ＭＳ Ｐゴシック"/>
                <a:cs typeface="Calibri"/>
              </a:rPr>
            </a:br>
            <a:r>
              <a:rPr lang="ja-JP" altLang="en-US" sz="2400">
                <a:ea typeface="ＭＳ Ｐゴシック"/>
                <a:cs typeface="Calibri"/>
              </a:rPr>
              <a:t>　　　例えば「その文字列のなかで'Z'の位置を探して」といった動作も持っている</a:t>
            </a:r>
          </a:p>
          <a:p>
            <a:r>
              <a:rPr lang="ja-JP" altLang="en-US" sz="2400">
                <a:ea typeface="ＭＳ Ｐゴシック"/>
                <a:cs typeface="Calibri"/>
              </a:rPr>
              <a:t>　　・画像を扱うBitmap型（クラス型）は「各画素の値」，「横幅の値」，「縦幅の値」</a:t>
            </a:r>
            <a:br>
              <a:rPr lang="ja-JP" altLang="en-US" sz="2400" dirty="0">
                <a:ea typeface="ＭＳ Ｐゴシック"/>
                <a:cs typeface="Calibri"/>
              </a:rPr>
            </a:br>
            <a:r>
              <a:rPr lang="ja-JP" altLang="en-US" sz="2400">
                <a:ea typeface="ＭＳ Ｐゴシック"/>
                <a:cs typeface="Calibri"/>
              </a:rPr>
              <a:t>　　　といった値だけでなく，「(x,y)座標の色を教えて」とか「(x,y)座標の色をこの色にして」</a:t>
            </a:r>
            <a:br>
              <a:rPr lang="ja-JP" altLang="en-US" sz="2400" dirty="0">
                <a:ea typeface="ＭＳ Ｐゴシック"/>
                <a:cs typeface="Calibri"/>
              </a:rPr>
            </a:br>
            <a:r>
              <a:rPr lang="ja-JP" altLang="en-US" sz="2400">
                <a:ea typeface="ＭＳ Ｐゴシック"/>
                <a:cs typeface="Calibri"/>
              </a:rPr>
              <a:t>　　　といった動作も持っている</a:t>
            </a:r>
          </a:p>
        </p:txBody>
      </p:sp>
    </p:spTree>
    <p:extLst>
      <p:ext uri="{BB962C8B-B14F-4D97-AF65-F5344CB8AC3E}">
        <p14:creationId xmlns:p14="http://schemas.microsoft.com/office/powerpoint/2010/main" val="524828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2AAD633-A1B1-4CCE-9542-C8DEFB0AA57F}"/>
              </a:ext>
            </a:extLst>
          </p:cNvPr>
          <p:cNvSpPr txBox="1"/>
          <p:nvPr/>
        </p:nvSpPr>
        <p:spPr>
          <a:xfrm>
            <a:off x="358346" y="368642"/>
            <a:ext cx="648111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ＭＳ Ｐゴシック"/>
              </a:rPr>
              <a:t>まずは，習うより慣れろ</a:t>
            </a:r>
            <a:endParaRPr lang="ja-JP" altLang="en-US" sz="3200">
              <a:ea typeface="ＭＳ Ｐゴシック"/>
              <a:cs typeface="Calibri"/>
            </a:endParaRPr>
          </a:p>
        </p:txBody>
      </p:sp>
      <p:sp>
        <p:nvSpPr>
          <p:cNvPr id="3" name="テキスト ボックス 2">
            <a:extLst>
              <a:ext uri="{FF2B5EF4-FFF2-40B4-BE49-F238E27FC236}">
                <a16:creationId xmlns:a16="http://schemas.microsoft.com/office/drawing/2014/main" id="{7AFEA9D3-7C0F-4C2E-A29A-65B217E8ECDF}"/>
              </a:ext>
            </a:extLst>
          </p:cNvPr>
          <p:cNvSpPr txBox="1"/>
          <p:nvPr/>
        </p:nvSpPr>
        <p:spPr>
          <a:xfrm>
            <a:off x="892518" y="1242626"/>
            <a:ext cx="97762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ea typeface="ＭＳ Ｐゴシック"/>
                <a:cs typeface="Calibri"/>
              </a:rPr>
              <a:t>画像データを読み込んで，色を白黒化するコードを書いてみる</a:t>
            </a:r>
          </a:p>
        </p:txBody>
      </p:sp>
      <p:sp>
        <p:nvSpPr>
          <p:cNvPr id="4" name="テキスト ボックス 3">
            <a:extLst>
              <a:ext uri="{FF2B5EF4-FFF2-40B4-BE49-F238E27FC236}">
                <a16:creationId xmlns:a16="http://schemas.microsoft.com/office/drawing/2014/main" id="{4D9B9F11-0CA6-4B33-BDD0-91397A5592F5}"/>
              </a:ext>
            </a:extLst>
          </p:cNvPr>
          <p:cNvSpPr txBox="1"/>
          <p:nvPr/>
        </p:nvSpPr>
        <p:spPr>
          <a:xfrm>
            <a:off x="2644346" y="1810263"/>
            <a:ext cx="7582929" cy="4524315"/>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Ｐゴシック"/>
              </a:rPr>
              <a:t>Bitmap bmp  = new Bitmap("hogehoge.png");</a:t>
            </a:r>
            <a:endParaRPr lang="ja-JP">
              <a:ea typeface="ＭＳ Ｐゴシック" panose="020B0600070205080204" pitchFamily="34" charset="-128"/>
              <a:cs typeface="Calibri"/>
            </a:endParaRPr>
          </a:p>
          <a:p>
            <a:r>
              <a:rPr lang="ja-JP" altLang="en-US">
                <a:ea typeface="ＭＳ Ｐゴシック"/>
                <a:cs typeface="Calibri"/>
              </a:rPr>
              <a:t>int width = bmp.Width;</a:t>
            </a:r>
            <a:endParaRPr lang="ja-JP">
              <a:ea typeface="ＭＳ Ｐゴシック"/>
              <a:cs typeface="Calibri"/>
            </a:endParaRPr>
          </a:p>
          <a:p>
            <a:r>
              <a:rPr lang="ja-JP" altLang="en-US">
                <a:ea typeface="ＭＳ Ｐゴシック"/>
                <a:cs typeface="Calibri"/>
              </a:rPr>
              <a:t>int height = bmp.Height;</a:t>
            </a:r>
          </a:p>
          <a:p>
            <a:endParaRPr lang="ja-JP" altLang="en-US">
              <a:ea typeface="ＭＳ Ｐゴシック"/>
              <a:cs typeface="Calibri"/>
            </a:endParaRPr>
          </a:p>
          <a:p>
            <a:r>
              <a:rPr lang="ja-JP" altLang="en-US">
                <a:ea typeface="ＭＳ Ｐゴシック"/>
                <a:cs typeface="Calibri"/>
              </a:rPr>
              <a:t>for( int i = 0 ; i &lt; height ; i++ ){</a:t>
            </a:r>
          </a:p>
          <a:p>
            <a:r>
              <a:rPr lang="ja-JP" altLang="en-US">
                <a:ea typeface="ＭＳ Ｐゴシック"/>
                <a:cs typeface="Calibri"/>
              </a:rPr>
              <a:t>   for( int j = 0 ; j &lt; width ; j++ ){</a:t>
            </a:r>
          </a:p>
          <a:p>
            <a:r>
              <a:rPr lang="ja-JP" altLang="en-US">
                <a:ea typeface="ＭＳ Ｐゴシック"/>
                <a:cs typeface="Calibri"/>
              </a:rPr>
              <a:t>       Color colin  = bmp.GetPixel(j,i);</a:t>
            </a:r>
          </a:p>
          <a:p>
            <a:r>
              <a:rPr lang="ja-JP" altLang="en-US">
                <a:ea typeface="ＭＳ Ｐゴシック"/>
                <a:cs typeface="Calibri"/>
              </a:rPr>
              <a:t>       int red = colin.R;</a:t>
            </a:r>
          </a:p>
          <a:p>
            <a:r>
              <a:rPr lang="ja-JP" altLang="en-US">
                <a:ea typeface="ＭＳ Ｐゴシック"/>
                <a:cs typeface="Calibri"/>
              </a:rPr>
              <a:t>       int green  = colin.G;</a:t>
            </a:r>
          </a:p>
          <a:p>
            <a:r>
              <a:rPr lang="ja-JP" altLang="en-US">
                <a:ea typeface="ＭＳ Ｐゴシック"/>
                <a:cs typeface="Calibri"/>
              </a:rPr>
              <a:t>       int blue = colin.B;</a:t>
            </a:r>
          </a:p>
          <a:p>
            <a:r>
              <a:rPr lang="ja-JP" altLang="en-US">
                <a:ea typeface="ＭＳ Ｐゴシック"/>
                <a:cs typeface="Calibri"/>
              </a:rPr>
              <a:t>       int gray = (red+green+blue)/3;</a:t>
            </a:r>
          </a:p>
          <a:p>
            <a:r>
              <a:rPr lang="ja-JP" altLang="en-US">
                <a:ea typeface="ＭＳ Ｐゴシック"/>
                <a:cs typeface="Calibri"/>
              </a:rPr>
              <a:t>       Color colout = Color.FromArgb(gray,  gray,  gray);</a:t>
            </a:r>
          </a:p>
          <a:p>
            <a:r>
              <a:rPr lang="ja-JP" altLang="en-US">
                <a:ea typeface="ＭＳ Ｐゴシック"/>
                <a:cs typeface="Calibri"/>
              </a:rPr>
              <a:t>       bmp.SetPixel(j, i, colout);</a:t>
            </a:r>
          </a:p>
          <a:p>
            <a:r>
              <a:rPr lang="ja-JP" altLang="en-US">
                <a:ea typeface="ＭＳ Ｐゴシック"/>
                <a:cs typeface="Calibri"/>
              </a:rPr>
              <a:t>   }</a:t>
            </a:r>
          </a:p>
          <a:p>
            <a:r>
              <a:rPr lang="ja-JP" altLang="en-US">
                <a:ea typeface="ＭＳ Ｐゴシック"/>
                <a:cs typeface="Calibri"/>
              </a:rPr>
              <a:t>}</a:t>
            </a:r>
          </a:p>
          <a:p>
            <a:r>
              <a:rPr lang="ja-JP" altLang="en-US">
                <a:ea typeface="ＭＳ Ｐゴシック"/>
                <a:cs typeface="Calibri"/>
              </a:rPr>
              <a:t>bmp.Save("hogehogeout.png");</a:t>
            </a:r>
          </a:p>
        </p:txBody>
      </p:sp>
      <p:sp>
        <p:nvSpPr>
          <p:cNvPr id="5" name="テキスト ボックス 4">
            <a:extLst>
              <a:ext uri="{FF2B5EF4-FFF2-40B4-BE49-F238E27FC236}">
                <a16:creationId xmlns:a16="http://schemas.microsoft.com/office/drawing/2014/main" id="{C0650E58-605E-4FFD-882B-F9B96ADC894F}"/>
              </a:ext>
            </a:extLst>
          </p:cNvPr>
          <p:cNvSpPr txBox="1"/>
          <p:nvPr/>
        </p:nvSpPr>
        <p:spPr>
          <a:xfrm>
            <a:off x="1624913" y="6402859"/>
            <a:ext cx="831403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a:ea typeface="ＭＳ Ｐゴシック"/>
              </a:rPr>
              <a:t>まずは，Mainメソッドのなかに上記のコードを書いてコンパイルしてみよう</a:t>
            </a:r>
            <a:endParaRPr lang="ja-JP" altLang="en-US" sz="2000">
              <a:ea typeface="ＭＳ Ｐゴシック"/>
              <a:cs typeface="Calibri"/>
            </a:endParaRPr>
          </a:p>
        </p:txBody>
      </p:sp>
    </p:spTree>
    <p:extLst>
      <p:ext uri="{BB962C8B-B14F-4D97-AF65-F5344CB8AC3E}">
        <p14:creationId xmlns:p14="http://schemas.microsoft.com/office/powerpoint/2010/main" val="2625350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660E173-79EE-4809-9B3C-B9D89F79799E}"/>
              </a:ext>
            </a:extLst>
          </p:cNvPr>
          <p:cNvSpPr txBox="1"/>
          <p:nvPr/>
        </p:nvSpPr>
        <p:spPr>
          <a:xfrm>
            <a:off x="152400" y="203885"/>
            <a:ext cx="706806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ＭＳ Ｐゴシック"/>
              </a:rPr>
              <a:t>コンパイルできなかったと思います</a:t>
            </a:r>
            <a:endParaRPr lang="ja-JP" altLang="en-US" sz="3200">
              <a:ea typeface="ＭＳ Ｐゴシック"/>
              <a:cs typeface="Calibri"/>
            </a:endParaRPr>
          </a:p>
        </p:txBody>
      </p:sp>
      <p:sp>
        <p:nvSpPr>
          <p:cNvPr id="3" name="テキスト ボックス 2">
            <a:extLst>
              <a:ext uri="{FF2B5EF4-FFF2-40B4-BE49-F238E27FC236}">
                <a16:creationId xmlns:a16="http://schemas.microsoft.com/office/drawing/2014/main" id="{79DC0696-4496-4767-AACA-806509978A22}"/>
              </a:ext>
            </a:extLst>
          </p:cNvPr>
          <p:cNvSpPr txBox="1"/>
          <p:nvPr/>
        </p:nvSpPr>
        <p:spPr>
          <a:xfrm>
            <a:off x="583600" y="1201436"/>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ea typeface="ＭＳ Ｐゴシック"/>
              </a:rPr>
              <a:t>なぜでしょうか？</a:t>
            </a:r>
            <a:endParaRPr lang="ja-JP" altLang="en-US" sz="2800">
              <a:ea typeface="ＭＳ Ｐゴシック"/>
              <a:cs typeface="Calibri"/>
            </a:endParaRPr>
          </a:p>
        </p:txBody>
      </p:sp>
      <p:sp>
        <p:nvSpPr>
          <p:cNvPr id="4" name="テキスト ボックス 3">
            <a:extLst>
              <a:ext uri="{FF2B5EF4-FFF2-40B4-BE49-F238E27FC236}">
                <a16:creationId xmlns:a16="http://schemas.microsoft.com/office/drawing/2014/main" id="{1E30A627-8656-4033-ACE6-402486927811}"/>
              </a:ext>
            </a:extLst>
          </p:cNvPr>
          <p:cNvSpPr txBox="1"/>
          <p:nvPr/>
        </p:nvSpPr>
        <p:spPr>
          <a:xfrm>
            <a:off x="1292825" y="1993041"/>
            <a:ext cx="1044557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ea typeface="ＭＳ Ｐゴシック"/>
                <a:cs typeface="Calibri"/>
              </a:rPr>
              <a:t>BitmapとColorが含まれる名前空間が分からないからです</a:t>
            </a:r>
          </a:p>
        </p:txBody>
      </p:sp>
      <p:sp>
        <p:nvSpPr>
          <p:cNvPr id="5" name="テキスト ボックス 4">
            <a:extLst>
              <a:ext uri="{FF2B5EF4-FFF2-40B4-BE49-F238E27FC236}">
                <a16:creationId xmlns:a16="http://schemas.microsoft.com/office/drawing/2014/main" id="{C8F9026C-5533-4E43-BEBE-939AF4F3B754}"/>
              </a:ext>
            </a:extLst>
          </p:cNvPr>
          <p:cNvSpPr txBox="1"/>
          <p:nvPr/>
        </p:nvSpPr>
        <p:spPr>
          <a:xfrm>
            <a:off x="529538" y="2774349"/>
            <a:ext cx="1083687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ea typeface="ＭＳ Ｐゴシック"/>
                <a:cs typeface="Calibri"/>
              </a:rPr>
              <a:t>Ｃ＃で予め使えるクラス型データは，何らかの名前空間内にあります</a:t>
            </a:r>
          </a:p>
        </p:txBody>
      </p:sp>
      <p:sp>
        <p:nvSpPr>
          <p:cNvPr id="6" name="テキスト ボックス 5">
            <a:extLst>
              <a:ext uri="{FF2B5EF4-FFF2-40B4-BE49-F238E27FC236}">
                <a16:creationId xmlns:a16="http://schemas.microsoft.com/office/drawing/2014/main" id="{6A95AEE0-DD0C-451D-8C91-C9E1F19299E9}"/>
              </a:ext>
            </a:extLst>
          </p:cNvPr>
          <p:cNvSpPr txBox="1"/>
          <p:nvPr/>
        </p:nvSpPr>
        <p:spPr>
          <a:xfrm>
            <a:off x="1362332" y="3432088"/>
            <a:ext cx="10600035" cy="1569660"/>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ＭＳ Ｐゴシック"/>
                <a:cs typeface="Calibri"/>
              </a:rPr>
              <a:t>名前を考えたときに，例えば「鈴木さん」だけでは，誰のことか分かりません，</a:t>
            </a:r>
          </a:p>
          <a:p>
            <a:r>
              <a:rPr lang="ja-JP" altLang="en-US" sz="2400">
                <a:ea typeface="ＭＳ Ｐゴシック"/>
                <a:cs typeface="Calibri"/>
              </a:rPr>
              <a:t>「鈴木太郎さん」あるいは「沼津高専のＥ科の１年生の鈴木太郎さん」というように一意にその本人を特定できるようにする必要があります。</a:t>
            </a:r>
          </a:p>
          <a:p>
            <a:r>
              <a:rPr lang="ja-JP" altLang="en-US" sz="2400">
                <a:ea typeface="ＭＳ Ｐゴシック"/>
                <a:cs typeface="Calibri"/>
              </a:rPr>
              <a:t>これが名前空間の考え方です</a:t>
            </a:r>
          </a:p>
        </p:txBody>
      </p:sp>
      <p:sp>
        <p:nvSpPr>
          <p:cNvPr id="7" name="テキスト ボックス 6">
            <a:extLst>
              <a:ext uri="{FF2B5EF4-FFF2-40B4-BE49-F238E27FC236}">
                <a16:creationId xmlns:a16="http://schemas.microsoft.com/office/drawing/2014/main" id="{FA9EDF1B-38A5-4C83-89FB-F960694176CB}"/>
              </a:ext>
            </a:extLst>
          </p:cNvPr>
          <p:cNvSpPr txBox="1"/>
          <p:nvPr/>
        </p:nvSpPr>
        <p:spPr>
          <a:xfrm>
            <a:off x="526964" y="5438774"/>
            <a:ext cx="853027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ea typeface="ＭＳ Ｐゴシック"/>
              </a:rPr>
              <a:t>BitmapとColorはどの名前空間に属するか？</a:t>
            </a:r>
            <a:endParaRPr lang="ja-JP" altLang="en-US" sz="2800">
              <a:ea typeface="ＭＳ Ｐゴシック"/>
              <a:cs typeface="Calibri"/>
            </a:endParaRPr>
          </a:p>
          <a:p>
            <a:r>
              <a:rPr lang="ja-JP" altLang="en-US" sz="2800">
                <a:ea typeface="ＭＳ Ｐゴシック"/>
                <a:cs typeface="Calibri"/>
              </a:rPr>
              <a:t>　→　マニュアルを確認しましょう</a:t>
            </a:r>
          </a:p>
        </p:txBody>
      </p:sp>
    </p:spTree>
    <p:extLst>
      <p:ext uri="{BB962C8B-B14F-4D97-AF65-F5344CB8AC3E}">
        <p14:creationId xmlns:p14="http://schemas.microsoft.com/office/powerpoint/2010/main" val="4245636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65A3C22-FD19-4D33-827A-E13CB7CA1E2D}"/>
              </a:ext>
            </a:extLst>
          </p:cNvPr>
          <p:cNvSpPr txBox="1"/>
          <p:nvPr/>
        </p:nvSpPr>
        <p:spPr>
          <a:xfrm>
            <a:off x="214184" y="461318"/>
            <a:ext cx="1128995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ＭＳ Ｐゴシック"/>
                <a:cs typeface="Calibri"/>
              </a:rPr>
              <a:t>ネットでBitmap C#，　Color 　C#　などど検索し，次のページを表示してみましょう</a:t>
            </a:r>
          </a:p>
        </p:txBody>
      </p:sp>
      <p:pic>
        <p:nvPicPr>
          <p:cNvPr id="3" name="図 3" descr="グラフィカル ユーザー インターフェイス, テキスト, アプリケーション&#10;&#10;説明は自動で生成されたものです">
            <a:extLst>
              <a:ext uri="{FF2B5EF4-FFF2-40B4-BE49-F238E27FC236}">
                <a16:creationId xmlns:a16="http://schemas.microsoft.com/office/drawing/2014/main" id="{FA7CD842-1536-4781-9177-B9CD349C55A6}"/>
              </a:ext>
            </a:extLst>
          </p:cNvPr>
          <p:cNvPicPr>
            <a:picLocks noChangeAspect="1"/>
          </p:cNvPicPr>
          <p:nvPr/>
        </p:nvPicPr>
        <p:blipFill>
          <a:blip r:embed="rId2"/>
          <a:stretch>
            <a:fillRect/>
          </a:stretch>
        </p:blipFill>
        <p:spPr>
          <a:xfrm>
            <a:off x="6423455" y="2487626"/>
            <a:ext cx="5585254" cy="3447939"/>
          </a:xfrm>
          <a:prstGeom prst="rect">
            <a:avLst/>
          </a:prstGeom>
        </p:spPr>
      </p:pic>
      <p:pic>
        <p:nvPicPr>
          <p:cNvPr id="4" name="図 4" descr="グラフィカル ユーザー インターフェイス, テキスト, アプリケーション, メール&#10;&#10;説明は自動で生成されたものです">
            <a:extLst>
              <a:ext uri="{FF2B5EF4-FFF2-40B4-BE49-F238E27FC236}">
                <a16:creationId xmlns:a16="http://schemas.microsoft.com/office/drawing/2014/main" id="{FBE5ACE0-A35F-45A0-A7E6-7D96005368B6}"/>
              </a:ext>
            </a:extLst>
          </p:cNvPr>
          <p:cNvPicPr>
            <a:picLocks noChangeAspect="1"/>
          </p:cNvPicPr>
          <p:nvPr/>
        </p:nvPicPr>
        <p:blipFill>
          <a:blip r:embed="rId3"/>
          <a:stretch>
            <a:fillRect/>
          </a:stretch>
        </p:blipFill>
        <p:spPr>
          <a:xfrm>
            <a:off x="214184" y="2488711"/>
            <a:ext cx="5955956" cy="3136845"/>
          </a:xfrm>
          <a:prstGeom prst="rect">
            <a:avLst/>
          </a:prstGeom>
        </p:spPr>
      </p:pic>
      <p:sp>
        <p:nvSpPr>
          <p:cNvPr id="5" name="テキスト ボックス 4">
            <a:extLst>
              <a:ext uri="{FF2B5EF4-FFF2-40B4-BE49-F238E27FC236}">
                <a16:creationId xmlns:a16="http://schemas.microsoft.com/office/drawing/2014/main" id="{D211A8F5-E932-4478-A609-2B627370A87A}"/>
              </a:ext>
            </a:extLst>
          </p:cNvPr>
          <p:cNvSpPr txBox="1"/>
          <p:nvPr/>
        </p:nvSpPr>
        <p:spPr>
          <a:xfrm>
            <a:off x="1819275" y="6195625"/>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ea typeface="ＭＳ Ｐゴシック"/>
              </a:rPr>
              <a:t>Bitmapはクラス</a:t>
            </a:r>
            <a:endParaRPr lang="ja-JP" sz="2800"/>
          </a:p>
        </p:txBody>
      </p:sp>
      <p:sp>
        <p:nvSpPr>
          <p:cNvPr id="6" name="テキスト ボックス 5">
            <a:extLst>
              <a:ext uri="{FF2B5EF4-FFF2-40B4-BE49-F238E27FC236}">
                <a16:creationId xmlns:a16="http://schemas.microsoft.com/office/drawing/2014/main" id="{452739D0-1DA2-4C1D-A39B-22E05A6726FE}"/>
              </a:ext>
            </a:extLst>
          </p:cNvPr>
          <p:cNvSpPr txBox="1"/>
          <p:nvPr/>
        </p:nvSpPr>
        <p:spPr>
          <a:xfrm>
            <a:off x="7966762" y="6195624"/>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ea typeface="ＭＳ Ｐゴシック"/>
              </a:rPr>
              <a:t>Colorは構造体</a:t>
            </a:r>
            <a:endParaRPr lang="ja-JP" altLang="en-US" sz="2800">
              <a:ea typeface="ＭＳ Ｐゴシック"/>
              <a:cs typeface="Calibri"/>
            </a:endParaRPr>
          </a:p>
        </p:txBody>
      </p:sp>
      <p:sp>
        <p:nvSpPr>
          <p:cNvPr id="7" name="正方形/長方形 6">
            <a:extLst>
              <a:ext uri="{FF2B5EF4-FFF2-40B4-BE49-F238E27FC236}">
                <a16:creationId xmlns:a16="http://schemas.microsoft.com/office/drawing/2014/main" id="{E9815095-B8CB-406D-A499-515C691F3498}"/>
              </a:ext>
            </a:extLst>
          </p:cNvPr>
          <p:cNvSpPr/>
          <p:nvPr/>
        </p:nvSpPr>
        <p:spPr>
          <a:xfrm>
            <a:off x="2402873" y="3854791"/>
            <a:ext cx="998838" cy="41189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正方形/長方形 7">
            <a:extLst>
              <a:ext uri="{FF2B5EF4-FFF2-40B4-BE49-F238E27FC236}">
                <a16:creationId xmlns:a16="http://schemas.microsoft.com/office/drawing/2014/main" id="{45B6E032-CC3E-4451-8292-07373893D2B9}"/>
              </a:ext>
            </a:extLst>
          </p:cNvPr>
          <p:cNvSpPr/>
          <p:nvPr/>
        </p:nvSpPr>
        <p:spPr>
          <a:xfrm>
            <a:off x="8560657" y="3854791"/>
            <a:ext cx="998838" cy="41189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10" name="直線矢印コネクタ 9">
            <a:extLst>
              <a:ext uri="{FF2B5EF4-FFF2-40B4-BE49-F238E27FC236}">
                <a16:creationId xmlns:a16="http://schemas.microsoft.com/office/drawing/2014/main" id="{1A732CEE-3456-4013-986A-20F8B6D1290A}"/>
              </a:ext>
            </a:extLst>
          </p:cNvPr>
          <p:cNvCxnSpPr/>
          <p:nvPr/>
        </p:nvCxnSpPr>
        <p:spPr>
          <a:xfrm flipV="1">
            <a:off x="2916453" y="1761094"/>
            <a:ext cx="3262182" cy="199973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44DFCF39-1C22-45F0-AC05-5BA6689E12A2}"/>
              </a:ext>
            </a:extLst>
          </p:cNvPr>
          <p:cNvCxnSpPr>
            <a:cxnSpLocks/>
          </p:cNvCxnSpPr>
          <p:nvPr/>
        </p:nvCxnSpPr>
        <p:spPr>
          <a:xfrm flipH="1" flipV="1">
            <a:off x="6497850" y="1771392"/>
            <a:ext cx="2442522" cy="197914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図 12">
            <a:extLst>
              <a:ext uri="{FF2B5EF4-FFF2-40B4-BE49-F238E27FC236}">
                <a16:creationId xmlns:a16="http://schemas.microsoft.com/office/drawing/2014/main" id="{D037F247-17CC-4D3A-A611-0141339DAAE8}"/>
              </a:ext>
            </a:extLst>
          </p:cNvPr>
          <p:cNvPicPr>
            <a:picLocks noChangeAspect="1"/>
          </p:cNvPicPr>
          <p:nvPr/>
        </p:nvPicPr>
        <p:blipFill>
          <a:blip r:embed="rId4"/>
          <a:stretch>
            <a:fillRect/>
          </a:stretch>
        </p:blipFill>
        <p:spPr>
          <a:xfrm>
            <a:off x="4176197" y="1091256"/>
            <a:ext cx="4395658" cy="535974"/>
          </a:xfrm>
          <a:prstGeom prst="rect">
            <a:avLst/>
          </a:prstGeom>
        </p:spPr>
      </p:pic>
      <p:sp>
        <p:nvSpPr>
          <p:cNvPr id="13" name="テキスト ボックス 12">
            <a:extLst>
              <a:ext uri="{FF2B5EF4-FFF2-40B4-BE49-F238E27FC236}">
                <a16:creationId xmlns:a16="http://schemas.microsoft.com/office/drawing/2014/main" id="{E3212AD1-380D-40C4-BE36-D5B9C4230407}"/>
              </a:ext>
            </a:extLst>
          </p:cNvPr>
          <p:cNvSpPr txBox="1"/>
          <p:nvPr/>
        </p:nvSpPr>
        <p:spPr>
          <a:xfrm>
            <a:off x="8560143" y="1166683"/>
            <a:ext cx="349490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solidFill>
                  <a:srgbClr val="FF0000"/>
                </a:solidFill>
                <a:ea typeface="ＭＳ Ｐゴシック"/>
                <a:cs typeface="Calibri"/>
              </a:rPr>
              <a:t>→名前空間が判明！</a:t>
            </a:r>
          </a:p>
        </p:txBody>
      </p:sp>
    </p:spTree>
    <p:extLst>
      <p:ext uri="{BB962C8B-B14F-4D97-AF65-F5344CB8AC3E}">
        <p14:creationId xmlns:p14="http://schemas.microsoft.com/office/powerpoint/2010/main" val="682506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3127BDF-1549-4F3C-82DF-DB556FEF0886}"/>
              </a:ext>
            </a:extLst>
          </p:cNvPr>
          <p:cNvSpPr txBox="1"/>
          <p:nvPr/>
        </p:nvSpPr>
        <p:spPr>
          <a:xfrm>
            <a:off x="471617" y="430426"/>
            <a:ext cx="634725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ＭＳ Ｐゴシック"/>
                <a:cs typeface="Calibri"/>
              </a:rPr>
              <a:t>名前空間をどう使うか</a:t>
            </a:r>
          </a:p>
        </p:txBody>
      </p:sp>
      <p:sp>
        <p:nvSpPr>
          <p:cNvPr id="4" name="テキスト ボックス 3">
            <a:extLst>
              <a:ext uri="{FF2B5EF4-FFF2-40B4-BE49-F238E27FC236}">
                <a16:creationId xmlns:a16="http://schemas.microsoft.com/office/drawing/2014/main" id="{93ECB6EA-5A02-4A50-B9CB-4E6B75FB22E8}"/>
              </a:ext>
            </a:extLst>
          </p:cNvPr>
          <p:cNvSpPr txBox="1"/>
          <p:nvPr/>
        </p:nvSpPr>
        <p:spPr>
          <a:xfrm>
            <a:off x="4281617" y="2201560"/>
            <a:ext cx="7788874" cy="4801314"/>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b="1">
                <a:solidFill>
                  <a:srgbClr val="FF0000"/>
                </a:solidFill>
                <a:ea typeface="ＭＳ Ｐゴシック"/>
              </a:rPr>
              <a:t>System.Drawing.</a:t>
            </a:r>
            <a:r>
              <a:rPr lang="ja-JP" altLang="en-US">
                <a:ea typeface="ＭＳ Ｐゴシック"/>
              </a:rPr>
              <a:t>Bitmap bmp  = new </a:t>
            </a:r>
            <a:r>
              <a:rPr lang="ja-JP" b="1">
                <a:solidFill>
                  <a:srgbClr val="FF0000"/>
                </a:solidFill>
                <a:ea typeface="ＭＳ Ｐゴシック"/>
              </a:rPr>
              <a:t>System.Drawing.</a:t>
            </a:r>
            <a:r>
              <a:rPr lang="ja-JP" altLang="en-US">
                <a:ea typeface="ＭＳ Ｐゴシック"/>
              </a:rPr>
              <a:t>Bitmap("hogehoge.png");</a:t>
            </a:r>
            <a:endParaRPr lang="ja-JP">
              <a:ea typeface="ＭＳ Ｐゴシック" panose="020B0600070205080204" pitchFamily="34" charset="-128"/>
              <a:cs typeface="Calibri"/>
            </a:endParaRPr>
          </a:p>
          <a:p>
            <a:r>
              <a:rPr lang="ja-JP" altLang="en-US">
                <a:ea typeface="ＭＳ Ｐゴシック"/>
                <a:cs typeface="Calibri"/>
              </a:rPr>
              <a:t>int width = bmp.Width;</a:t>
            </a:r>
            <a:endParaRPr lang="ja-JP">
              <a:ea typeface="ＭＳ Ｐゴシック"/>
              <a:cs typeface="Calibri"/>
            </a:endParaRPr>
          </a:p>
          <a:p>
            <a:r>
              <a:rPr lang="ja-JP" altLang="en-US">
                <a:ea typeface="ＭＳ Ｐゴシック"/>
                <a:cs typeface="Calibri"/>
              </a:rPr>
              <a:t>int height = bmp.Height;</a:t>
            </a:r>
          </a:p>
          <a:p>
            <a:endParaRPr lang="ja-JP" altLang="en-US">
              <a:ea typeface="ＭＳ Ｐゴシック"/>
              <a:cs typeface="Calibri"/>
            </a:endParaRPr>
          </a:p>
          <a:p>
            <a:r>
              <a:rPr lang="ja-JP" altLang="en-US">
                <a:ea typeface="ＭＳ Ｐゴシック"/>
                <a:cs typeface="Calibri"/>
              </a:rPr>
              <a:t>for( int i = 0 ; i &lt; height ; i++ ){</a:t>
            </a:r>
          </a:p>
          <a:p>
            <a:r>
              <a:rPr lang="ja-JP" altLang="en-US">
                <a:ea typeface="ＭＳ Ｐゴシック"/>
                <a:cs typeface="Calibri"/>
              </a:rPr>
              <a:t>   for( int j = 0 ; j &lt; width ; j++ ){</a:t>
            </a:r>
          </a:p>
          <a:p>
            <a:r>
              <a:rPr lang="ja-JP" altLang="en-US">
                <a:ea typeface="ＭＳ Ｐゴシック"/>
                <a:cs typeface="Calibri"/>
              </a:rPr>
              <a:t>       </a:t>
            </a:r>
            <a:r>
              <a:rPr lang="ja-JP" b="1">
                <a:solidFill>
                  <a:srgbClr val="FF0000"/>
                </a:solidFill>
                <a:ea typeface="ＭＳ Ｐゴシック"/>
                <a:cs typeface="Calibri"/>
              </a:rPr>
              <a:t>System.Drawing.</a:t>
            </a:r>
            <a:r>
              <a:rPr lang="ja-JP" altLang="en-US">
                <a:ea typeface="ＭＳ Ｐゴシック"/>
                <a:cs typeface="Calibri"/>
              </a:rPr>
              <a:t>Color colin  = bmp.GetPixel(j,i);</a:t>
            </a:r>
          </a:p>
          <a:p>
            <a:r>
              <a:rPr lang="ja-JP" altLang="en-US">
                <a:ea typeface="ＭＳ Ｐゴシック"/>
                <a:cs typeface="Calibri"/>
              </a:rPr>
              <a:t>       int red = colin.R;</a:t>
            </a:r>
          </a:p>
          <a:p>
            <a:r>
              <a:rPr lang="ja-JP" altLang="en-US">
                <a:ea typeface="ＭＳ Ｐゴシック"/>
                <a:cs typeface="Calibri"/>
              </a:rPr>
              <a:t>       int green  = colin.G;</a:t>
            </a:r>
          </a:p>
          <a:p>
            <a:r>
              <a:rPr lang="ja-JP" altLang="en-US">
                <a:ea typeface="ＭＳ Ｐゴシック"/>
                <a:cs typeface="Calibri"/>
              </a:rPr>
              <a:t>       int blue = colin.B;</a:t>
            </a:r>
          </a:p>
          <a:p>
            <a:r>
              <a:rPr lang="ja-JP" altLang="en-US">
                <a:ea typeface="ＭＳ Ｐゴシック"/>
                <a:cs typeface="Calibri"/>
              </a:rPr>
              <a:t>       int gray = (red+green+blue)/3;</a:t>
            </a:r>
          </a:p>
          <a:p>
            <a:r>
              <a:rPr lang="ja-JP" altLang="en-US">
                <a:ea typeface="ＭＳ Ｐゴシック"/>
                <a:cs typeface="Calibri"/>
              </a:rPr>
              <a:t>       </a:t>
            </a:r>
            <a:r>
              <a:rPr lang="ja-JP" b="1">
                <a:solidFill>
                  <a:srgbClr val="FF0000"/>
                </a:solidFill>
                <a:ea typeface="ＭＳ Ｐゴシック"/>
                <a:cs typeface="Calibri"/>
              </a:rPr>
              <a:t>System.Drawing.</a:t>
            </a:r>
            <a:r>
              <a:rPr lang="ja-JP" altLang="en-US">
                <a:ea typeface="ＭＳ Ｐゴシック"/>
                <a:cs typeface="Calibri"/>
              </a:rPr>
              <a:t>Color colout = </a:t>
            </a:r>
            <a:endParaRPr lang="ja-JP" altLang="en-US">
              <a:solidFill>
                <a:srgbClr val="000000"/>
              </a:solidFill>
              <a:ea typeface="ＭＳ Ｐゴシック"/>
              <a:cs typeface="Calibri"/>
            </a:endParaRPr>
          </a:p>
          <a:p>
            <a:r>
              <a:rPr lang="ja-JP" b="1">
                <a:solidFill>
                  <a:srgbClr val="FF0000"/>
                </a:solidFill>
                <a:ea typeface="ＭＳ Ｐゴシック"/>
                <a:cs typeface="Calibri"/>
              </a:rPr>
              <a:t>  </a:t>
            </a:r>
            <a:r>
              <a:rPr lang="ja-JP" altLang="en-US" b="1">
                <a:solidFill>
                  <a:srgbClr val="FF0000"/>
                </a:solidFill>
                <a:ea typeface="ＭＳ Ｐゴシック"/>
                <a:cs typeface="Calibri"/>
              </a:rPr>
              <a:t>                              </a:t>
            </a:r>
            <a:r>
              <a:rPr lang="ja-JP" b="1">
                <a:solidFill>
                  <a:srgbClr val="FF0000"/>
                </a:solidFill>
                <a:ea typeface="ＭＳ Ｐゴシック"/>
                <a:cs typeface="Calibri"/>
              </a:rPr>
              <a:t>System.Drawing.</a:t>
            </a:r>
            <a:r>
              <a:rPr lang="ja-JP" altLang="en-US">
                <a:ea typeface="ＭＳ Ｐゴシック"/>
                <a:cs typeface="Calibri"/>
              </a:rPr>
              <a:t>Color.FromArgb(gray,  gray,  gray);</a:t>
            </a:r>
          </a:p>
          <a:p>
            <a:r>
              <a:rPr lang="ja-JP" altLang="en-US">
                <a:ea typeface="ＭＳ Ｐゴシック"/>
                <a:cs typeface="Calibri"/>
              </a:rPr>
              <a:t>       bmp.SetPixel(j, i, colout);</a:t>
            </a:r>
          </a:p>
          <a:p>
            <a:r>
              <a:rPr lang="ja-JP" altLang="en-US">
                <a:ea typeface="ＭＳ Ｐゴシック"/>
                <a:cs typeface="Calibri"/>
              </a:rPr>
              <a:t>   }</a:t>
            </a:r>
          </a:p>
          <a:p>
            <a:r>
              <a:rPr lang="ja-JP" altLang="en-US">
                <a:ea typeface="ＭＳ Ｐゴシック"/>
                <a:cs typeface="Calibri"/>
              </a:rPr>
              <a:t>}</a:t>
            </a:r>
          </a:p>
          <a:p>
            <a:r>
              <a:rPr lang="ja-JP" altLang="en-US">
                <a:ea typeface="ＭＳ Ｐゴシック"/>
                <a:cs typeface="Calibri"/>
              </a:rPr>
              <a:t>bmp.Save("hogehogeout.png");</a:t>
            </a:r>
          </a:p>
        </p:txBody>
      </p:sp>
      <p:sp>
        <p:nvSpPr>
          <p:cNvPr id="5" name="テキスト ボックス 4">
            <a:extLst>
              <a:ext uri="{FF2B5EF4-FFF2-40B4-BE49-F238E27FC236}">
                <a16:creationId xmlns:a16="http://schemas.microsoft.com/office/drawing/2014/main" id="{39AD9365-83B5-490F-9859-EBCE99D8805A}"/>
              </a:ext>
            </a:extLst>
          </p:cNvPr>
          <p:cNvSpPr txBox="1"/>
          <p:nvPr/>
        </p:nvSpPr>
        <p:spPr>
          <a:xfrm>
            <a:off x="-2059" y="1418966"/>
            <a:ext cx="357728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ea typeface="ＭＳ Ｐゴシック"/>
                <a:cs typeface="Calibri"/>
              </a:rPr>
              <a:t>その１</a:t>
            </a:r>
          </a:p>
          <a:p>
            <a:endParaRPr lang="ja-JP" altLang="en-US" sz="2800">
              <a:ea typeface="ＭＳ Ｐゴシック"/>
              <a:cs typeface="Calibri"/>
            </a:endParaRPr>
          </a:p>
          <a:p>
            <a:endParaRPr lang="ja-JP" altLang="en-US" sz="2800">
              <a:ea typeface="ＭＳ Ｐゴシック"/>
              <a:cs typeface="Calibri"/>
            </a:endParaRPr>
          </a:p>
        </p:txBody>
      </p:sp>
      <p:sp>
        <p:nvSpPr>
          <p:cNvPr id="6" name="テキスト ボックス 5">
            <a:extLst>
              <a:ext uri="{FF2B5EF4-FFF2-40B4-BE49-F238E27FC236}">
                <a16:creationId xmlns:a16="http://schemas.microsoft.com/office/drawing/2014/main" id="{42F2E482-5629-4F22-9D6C-1A39286F1964}"/>
              </a:ext>
            </a:extLst>
          </p:cNvPr>
          <p:cNvSpPr txBox="1"/>
          <p:nvPr/>
        </p:nvSpPr>
        <p:spPr>
          <a:xfrm>
            <a:off x="-2059" y="2335426"/>
            <a:ext cx="4143630" cy="3108543"/>
          </a:xfrm>
          <a:prstGeom prst="rect">
            <a:avLst/>
          </a:prstGeom>
          <a:noFill/>
          <a:ln>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2800"/>
              <a:t>先頭に</a:t>
            </a:r>
            <a:endParaRPr lang="ja-JP" sz="2800">
              <a:ea typeface="+mn-lt"/>
              <a:cs typeface="+mn-lt"/>
            </a:endParaRPr>
          </a:p>
          <a:p>
            <a:endParaRPr lang="ja-JP" altLang="en-US" sz="2800">
              <a:ea typeface="ＭＳ Ｐゴシック"/>
            </a:endParaRPr>
          </a:p>
          <a:p>
            <a:r>
              <a:rPr lang="ja-JP" sz="2800"/>
              <a:t>using System.Drawing;</a:t>
            </a:r>
            <a:endParaRPr lang="ja-JP" sz="2800">
              <a:ea typeface="+mn-lt"/>
              <a:cs typeface="+mn-lt"/>
            </a:endParaRPr>
          </a:p>
          <a:p>
            <a:endParaRPr lang="ja-JP" altLang="en-US" sz="2800">
              <a:ea typeface="ＭＳ Ｐゴシック"/>
            </a:endParaRPr>
          </a:p>
          <a:p>
            <a:r>
              <a:rPr lang="ja-JP" sz="2800">
                <a:ea typeface="ＭＳ Ｐゴシック"/>
              </a:rPr>
              <a:t>を追加する</a:t>
            </a:r>
            <a:endParaRPr lang="en-US" altLang="ja-JP" sz="2800">
              <a:ea typeface="ＭＳ Ｐゴシック"/>
              <a:cs typeface="+mn-lt"/>
            </a:endParaRPr>
          </a:p>
          <a:p>
            <a:endParaRPr lang="ja-JP" sz="2800">
              <a:ea typeface="+mn-lt"/>
              <a:cs typeface="+mn-lt"/>
            </a:endParaRPr>
          </a:p>
          <a:p>
            <a:pPr algn="l"/>
            <a:endParaRPr lang="ja-JP" altLang="en-US" sz="2800">
              <a:ea typeface="ＭＳ Ｐゴシック"/>
              <a:cs typeface="Calibri"/>
            </a:endParaRPr>
          </a:p>
        </p:txBody>
      </p:sp>
      <p:sp>
        <p:nvSpPr>
          <p:cNvPr id="7" name="テキスト ボックス 6">
            <a:extLst>
              <a:ext uri="{FF2B5EF4-FFF2-40B4-BE49-F238E27FC236}">
                <a16:creationId xmlns:a16="http://schemas.microsoft.com/office/drawing/2014/main" id="{38FDAA5A-38B3-43D8-AE1D-9A64B6511C59}"/>
              </a:ext>
            </a:extLst>
          </p:cNvPr>
          <p:cNvSpPr txBox="1"/>
          <p:nvPr/>
        </p:nvSpPr>
        <p:spPr>
          <a:xfrm>
            <a:off x="4209535" y="1480749"/>
            <a:ext cx="7552036"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ea typeface="ＭＳ Ｐゴシック"/>
                <a:cs typeface="Calibri"/>
              </a:rPr>
              <a:t>その２：使用する箇所をフルネームにする</a:t>
            </a:r>
          </a:p>
          <a:p>
            <a:endParaRPr lang="ja-JP" altLang="en-US" sz="2800">
              <a:ea typeface="ＭＳ Ｐゴシック"/>
              <a:cs typeface="Calibri"/>
            </a:endParaRPr>
          </a:p>
          <a:p>
            <a:endParaRPr lang="ja-JP" altLang="en-US" sz="2800">
              <a:ea typeface="ＭＳ Ｐゴシック"/>
              <a:cs typeface="Calibri"/>
            </a:endParaRPr>
          </a:p>
          <a:p>
            <a:endParaRPr lang="ja-JP" altLang="en-US" sz="2800">
              <a:ea typeface="ＭＳ Ｐゴシック"/>
              <a:cs typeface="Calibri"/>
            </a:endParaRPr>
          </a:p>
        </p:txBody>
      </p:sp>
    </p:spTree>
    <p:extLst>
      <p:ext uri="{BB962C8B-B14F-4D97-AF65-F5344CB8AC3E}">
        <p14:creationId xmlns:p14="http://schemas.microsoft.com/office/powerpoint/2010/main" val="1970386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D12633F-4BFF-4E28-9BBA-E8A6A23E8970}"/>
              </a:ext>
            </a:extLst>
          </p:cNvPr>
          <p:cNvSpPr txBox="1"/>
          <p:nvPr/>
        </p:nvSpPr>
        <p:spPr>
          <a:xfrm>
            <a:off x="348049" y="348048"/>
            <a:ext cx="27431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ＭＳ Ｐゴシック"/>
                <a:cs typeface="Calibri"/>
              </a:rPr>
              <a:t>実行してみよう</a:t>
            </a:r>
          </a:p>
        </p:txBody>
      </p:sp>
      <p:sp>
        <p:nvSpPr>
          <p:cNvPr id="3" name="テキスト ボックス 2">
            <a:extLst>
              <a:ext uri="{FF2B5EF4-FFF2-40B4-BE49-F238E27FC236}">
                <a16:creationId xmlns:a16="http://schemas.microsoft.com/office/drawing/2014/main" id="{272AC9B5-50A6-408A-ADF3-9B7F2AB9A052}"/>
              </a:ext>
            </a:extLst>
          </p:cNvPr>
          <p:cNvSpPr txBox="1"/>
          <p:nvPr/>
        </p:nvSpPr>
        <p:spPr>
          <a:xfrm>
            <a:off x="542410" y="1716301"/>
            <a:ext cx="11207577"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ea typeface="ＭＳ Ｐゴシック"/>
              </a:rPr>
              <a:t>実行ファイルと同じフォルダに適当な画像ファイルを置く</a:t>
            </a:r>
            <a:endParaRPr lang="ja-JP" altLang="en-US" sz="2800">
              <a:ea typeface="ＭＳ Ｐゴシック"/>
              <a:cs typeface="Calibri"/>
            </a:endParaRPr>
          </a:p>
          <a:p>
            <a:pPr algn="l"/>
            <a:r>
              <a:rPr lang="ja-JP" altLang="en-US" sz="2800">
                <a:ea typeface="ＭＳ Ｐゴシック"/>
                <a:cs typeface="Calibri"/>
              </a:rPr>
              <a:t>（見本の例ではhogehoge.pngとしていたが，各自合わせる）</a:t>
            </a:r>
          </a:p>
          <a:p>
            <a:endParaRPr lang="ja-JP" altLang="en-US" sz="2800">
              <a:ea typeface="ＭＳ Ｐゴシック"/>
              <a:cs typeface="Calibri"/>
            </a:endParaRPr>
          </a:p>
          <a:p>
            <a:r>
              <a:rPr lang="ja-JP" altLang="en-US" sz="2800">
                <a:ea typeface="ＭＳ Ｐゴシック"/>
                <a:cs typeface="Calibri"/>
              </a:rPr>
              <a:t>実行してみよう</a:t>
            </a:r>
          </a:p>
          <a:p>
            <a:endParaRPr lang="ja-JP" altLang="en-US" sz="2800">
              <a:ea typeface="ＭＳ Ｐゴシック"/>
              <a:cs typeface="Calibri"/>
            </a:endParaRPr>
          </a:p>
          <a:p>
            <a:r>
              <a:rPr lang="ja-JP" altLang="en-US" sz="2800">
                <a:ea typeface="ＭＳ Ｐゴシック"/>
                <a:cs typeface="Calibri"/>
              </a:rPr>
              <a:t>同じフォルダに</a:t>
            </a:r>
          </a:p>
          <a:p>
            <a:r>
              <a:rPr lang="ja-JP" altLang="en-US" sz="2800">
                <a:ea typeface="ＭＳ Ｐゴシック"/>
                <a:cs typeface="Calibri"/>
              </a:rPr>
              <a:t>hogehogeout.png</a:t>
            </a:r>
          </a:p>
          <a:p>
            <a:r>
              <a:rPr lang="ja-JP" altLang="en-US" sz="2800">
                <a:ea typeface="ＭＳ Ｐゴシック"/>
                <a:cs typeface="Calibri"/>
              </a:rPr>
              <a:t>という画像が出来ているはず</a:t>
            </a:r>
          </a:p>
          <a:p>
            <a:r>
              <a:rPr lang="ja-JP" altLang="en-US" sz="2800">
                <a:ea typeface="ＭＳ Ｐゴシック"/>
                <a:cs typeface="Calibri"/>
              </a:rPr>
              <a:t>白黒化されていればＯＫ！</a:t>
            </a:r>
          </a:p>
          <a:p>
            <a:endParaRPr lang="ja-JP" altLang="en-US" sz="2800">
              <a:ea typeface="ＭＳ Ｐゴシック"/>
              <a:cs typeface="Calibri"/>
            </a:endParaRPr>
          </a:p>
          <a:p>
            <a:r>
              <a:rPr lang="ja-JP" altLang="en-US" sz="2800">
                <a:ea typeface="ＭＳ Ｐゴシック"/>
                <a:cs typeface="Calibri"/>
              </a:rPr>
              <a:t>速度が遅いとか問題はあるけれど，気にしない</a:t>
            </a:r>
          </a:p>
        </p:txBody>
      </p:sp>
    </p:spTree>
    <p:extLst>
      <p:ext uri="{BB962C8B-B14F-4D97-AF65-F5344CB8AC3E}">
        <p14:creationId xmlns:p14="http://schemas.microsoft.com/office/powerpoint/2010/main" val="3470035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E4AD7C0-26EC-4819-B031-114BABFC9A48}"/>
              </a:ext>
            </a:extLst>
          </p:cNvPr>
          <p:cNvSpPr txBox="1"/>
          <p:nvPr/>
        </p:nvSpPr>
        <p:spPr>
          <a:xfrm>
            <a:off x="6536724" y="2417803"/>
            <a:ext cx="5482281" cy="4524315"/>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Ｐゴシック"/>
              </a:rPr>
              <a:t>Bitmap bmp  = new Bitmap("hogehoge.png");</a:t>
            </a:r>
            <a:endParaRPr lang="ja-JP">
              <a:ea typeface="ＭＳ Ｐゴシック" panose="020B0600070205080204" pitchFamily="34" charset="-128"/>
              <a:cs typeface="Calibri"/>
            </a:endParaRPr>
          </a:p>
          <a:p>
            <a:r>
              <a:rPr lang="ja-JP" altLang="en-US">
                <a:ea typeface="ＭＳ Ｐゴシック"/>
                <a:cs typeface="Calibri"/>
              </a:rPr>
              <a:t>int width = bmp.Width;</a:t>
            </a:r>
            <a:endParaRPr lang="ja-JP">
              <a:ea typeface="ＭＳ Ｐゴシック"/>
              <a:cs typeface="Calibri"/>
            </a:endParaRPr>
          </a:p>
          <a:p>
            <a:r>
              <a:rPr lang="ja-JP" altLang="en-US">
                <a:ea typeface="ＭＳ Ｐゴシック"/>
                <a:cs typeface="Calibri"/>
              </a:rPr>
              <a:t>int height = bmp.Height;</a:t>
            </a:r>
          </a:p>
          <a:p>
            <a:endParaRPr lang="ja-JP" altLang="en-US">
              <a:ea typeface="ＭＳ Ｐゴシック"/>
              <a:cs typeface="Calibri"/>
            </a:endParaRPr>
          </a:p>
          <a:p>
            <a:r>
              <a:rPr lang="ja-JP" altLang="en-US">
                <a:ea typeface="ＭＳ Ｐゴシック"/>
                <a:cs typeface="Calibri"/>
              </a:rPr>
              <a:t>for( int i = 0 ; i &lt; height ; i++ ){</a:t>
            </a:r>
          </a:p>
          <a:p>
            <a:r>
              <a:rPr lang="ja-JP" altLang="en-US">
                <a:ea typeface="ＭＳ Ｐゴシック"/>
                <a:cs typeface="Calibri"/>
              </a:rPr>
              <a:t>   for( int j = 0 ; j &lt; width ; j++ ){</a:t>
            </a:r>
          </a:p>
          <a:p>
            <a:r>
              <a:rPr lang="ja-JP" altLang="en-US">
                <a:ea typeface="ＭＳ Ｐゴシック"/>
                <a:cs typeface="Calibri"/>
              </a:rPr>
              <a:t>       Color colin  = bmp.GetPixel(j,i);</a:t>
            </a:r>
          </a:p>
          <a:p>
            <a:r>
              <a:rPr lang="ja-JP" altLang="en-US">
                <a:ea typeface="ＭＳ Ｐゴシック"/>
                <a:cs typeface="Calibri"/>
              </a:rPr>
              <a:t>       int red = colin.R;</a:t>
            </a:r>
          </a:p>
          <a:p>
            <a:r>
              <a:rPr lang="ja-JP" altLang="en-US">
                <a:ea typeface="ＭＳ Ｐゴシック"/>
                <a:cs typeface="Calibri"/>
              </a:rPr>
              <a:t>       int green  = colin.G;</a:t>
            </a:r>
          </a:p>
          <a:p>
            <a:r>
              <a:rPr lang="ja-JP" altLang="en-US">
                <a:ea typeface="ＭＳ Ｐゴシック"/>
                <a:cs typeface="Calibri"/>
              </a:rPr>
              <a:t>       int blue = colin.B;</a:t>
            </a:r>
          </a:p>
          <a:p>
            <a:r>
              <a:rPr lang="ja-JP" altLang="en-US">
                <a:ea typeface="ＭＳ Ｐゴシック"/>
                <a:cs typeface="Calibri"/>
              </a:rPr>
              <a:t>       int gray = (red+green+blue)/3;</a:t>
            </a:r>
          </a:p>
          <a:p>
            <a:r>
              <a:rPr lang="ja-JP" altLang="en-US">
                <a:ea typeface="ＭＳ Ｐゴシック"/>
                <a:cs typeface="Calibri"/>
              </a:rPr>
              <a:t>       Color colout = Color.FromArgb(gray,  gray,  gray);</a:t>
            </a:r>
          </a:p>
          <a:p>
            <a:r>
              <a:rPr lang="ja-JP" altLang="en-US">
                <a:ea typeface="ＭＳ Ｐゴシック"/>
                <a:cs typeface="Calibri"/>
              </a:rPr>
              <a:t>       bmp.SetPixel(j, i, colout);</a:t>
            </a:r>
          </a:p>
          <a:p>
            <a:r>
              <a:rPr lang="ja-JP" altLang="en-US">
                <a:ea typeface="ＭＳ Ｐゴシック"/>
                <a:cs typeface="Calibri"/>
              </a:rPr>
              <a:t>   }</a:t>
            </a:r>
          </a:p>
          <a:p>
            <a:r>
              <a:rPr lang="ja-JP" altLang="en-US">
                <a:ea typeface="ＭＳ Ｐゴシック"/>
                <a:cs typeface="Calibri"/>
              </a:rPr>
              <a:t>}</a:t>
            </a:r>
          </a:p>
          <a:p>
            <a:r>
              <a:rPr lang="ja-JP" altLang="en-US">
                <a:ea typeface="ＭＳ Ｐゴシック"/>
                <a:cs typeface="Calibri"/>
              </a:rPr>
              <a:t>bmp.Save("hogehogeout.png");</a:t>
            </a:r>
          </a:p>
        </p:txBody>
      </p:sp>
      <p:sp>
        <p:nvSpPr>
          <p:cNvPr id="4" name="テキスト ボックス 3">
            <a:extLst>
              <a:ext uri="{FF2B5EF4-FFF2-40B4-BE49-F238E27FC236}">
                <a16:creationId xmlns:a16="http://schemas.microsoft.com/office/drawing/2014/main" id="{8F9B6746-ADE7-4FFF-8C04-009CD917ADA3}"/>
              </a:ext>
            </a:extLst>
          </p:cNvPr>
          <p:cNvSpPr txBox="1"/>
          <p:nvPr/>
        </p:nvSpPr>
        <p:spPr>
          <a:xfrm>
            <a:off x="162698" y="100912"/>
            <a:ext cx="994100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2800">
                <a:ea typeface="ＭＳ Ｐゴシック"/>
                <a:cs typeface="Calibri"/>
              </a:rPr>
              <a:t>Bitmap bmp  = new Bitmap("hogehoge.png");</a:t>
            </a:r>
            <a:endParaRPr lang="ja-JP" sz="2800"/>
          </a:p>
        </p:txBody>
      </p:sp>
      <p:sp>
        <p:nvSpPr>
          <p:cNvPr id="5" name="テキスト ボックス 4">
            <a:extLst>
              <a:ext uri="{FF2B5EF4-FFF2-40B4-BE49-F238E27FC236}">
                <a16:creationId xmlns:a16="http://schemas.microsoft.com/office/drawing/2014/main" id="{ED990569-237A-45B7-B74E-DD7FD54BB0C2}"/>
              </a:ext>
            </a:extLst>
          </p:cNvPr>
          <p:cNvSpPr txBox="1"/>
          <p:nvPr/>
        </p:nvSpPr>
        <p:spPr>
          <a:xfrm>
            <a:off x="387951" y="233489"/>
            <a:ext cx="6151603"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ja-JP" altLang="en-US" sz="2400">
              <a:ea typeface="ＭＳ Ｐゴシック"/>
            </a:endParaRPr>
          </a:p>
          <a:p>
            <a:r>
              <a:rPr lang="ja-JP" altLang="en-US" sz="2400">
                <a:ea typeface="ＭＳ Ｐゴシック"/>
              </a:rPr>
              <a:t>・Bitmap bmpはint aと同じ</a:t>
            </a:r>
            <a:endParaRPr lang="ja-JP" altLang="en-US" sz="2400">
              <a:ea typeface="ＭＳ Ｐゴシック"/>
              <a:cs typeface="Calibri"/>
            </a:endParaRPr>
          </a:p>
          <a:p>
            <a:r>
              <a:rPr lang="ja-JP" altLang="en-US" sz="2400">
                <a:ea typeface="ＭＳ Ｐゴシック"/>
                <a:cs typeface="Calibri"/>
              </a:rPr>
              <a:t>　型名と変数名の関係</a:t>
            </a:r>
          </a:p>
          <a:p>
            <a:r>
              <a:rPr lang="ja-JP" sz="2400">
                <a:ea typeface="ＭＳ Ｐゴシック"/>
                <a:cs typeface="Calibri"/>
              </a:rPr>
              <a:t>・Bitmap bmp;</a:t>
            </a:r>
            <a:endParaRPr lang="ja-JP" sz="2400">
              <a:ea typeface="+mn-lt"/>
              <a:cs typeface="+mn-lt"/>
            </a:endParaRPr>
          </a:p>
          <a:p>
            <a:r>
              <a:rPr lang="ja-JP" altLang="en-US" sz="2400">
                <a:ea typeface="ＭＳ Ｐゴシック"/>
                <a:cs typeface="Calibri"/>
              </a:rPr>
              <a:t>　</a:t>
            </a:r>
            <a:r>
              <a:rPr lang="ja-JP" sz="2400">
                <a:ea typeface="ＭＳ Ｐゴシック"/>
                <a:cs typeface="Calibri"/>
              </a:rPr>
              <a:t>bmp = new Bitmap("hogehoge.png");</a:t>
            </a:r>
          </a:p>
          <a:p>
            <a:r>
              <a:rPr lang="ja-JP" altLang="en-US" sz="2400">
                <a:ea typeface="ＭＳ Ｐゴシック"/>
                <a:cs typeface="Calibri"/>
              </a:rPr>
              <a:t>　と二行に書いてもOK</a:t>
            </a:r>
            <a:endParaRPr lang="ja-JP"/>
          </a:p>
          <a:p>
            <a:r>
              <a:rPr lang="ja-JP" altLang="en-US" sz="2400">
                <a:ea typeface="ＭＳ Ｐゴシック"/>
                <a:cs typeface="Calibri"/>
              </a:rPr>
              <a:t>・bmp = new Bitmap("ファイル名");　は a = 10;</a:t>
            </a:r>
          </a:p>
          <a:p>
            <a:r>
              <a:rPr lang="ja-JP" altLang="en-US" sz="2400">
                <a:ea typeface="ＭＳ Ｐゴシック"/>
                <a:cs typeface="Calibri"/>
              </a:rPr>
              <a:t>　と同様に初期化処理をしている</a:t>
            </a:r>
          </a:p>
          <a:p>
            <a:r>
              <a:rPr lang="ja-JP" altLang="en-US" sz="2400">
                <a:ea typeface="ＭＳ Ｐゴシック"/>
                <a:cs typeface="Calibri"/>
              </a:rPr>
              <a:t>・bmp = "ファイル名"とは書けない、</a:t>
            </a:r>
            <a:br>
              <a:rPr lang="ja-JP" altLang="en-US" sz="2400">
                <a:ea typeface="ＭＳ Ｐゴシック"/>
                <a:cs typeface="Calibri"/>
              </a:rPr>
            </a:br>
            <a:r>
              <a:rPr lang="ja-JP" altLang="en-US" sz="2400">
                <a:ea typeface="ＭＳ Ｐゴシック"/>
                <a:cs typeface="Calibri"/>
              </a:rPr>
              <a:t>　左辺（Bitmap型）, 右辺(string型)で型が</a:t>
            </a:r>
          </a:p>
          <a:p>
            <a:r>
              <a:rPr lang="ja-JP" altLang="en-US" sz="2400">
                <a:ea typeface="ＭＳ Ｐゴシック"/>
                <a:cs typeface="Calibri"/>
              </a:rPr>
              <a:t>　一致しない</a:t>
            </a:r>
          </a:p>
          <a:p>
            <a:r>
              <a:rPr lang="ja-JP" altLang="en-US" sz="2400">
                <a:ea typeface="ＭＳ Ｐゴシック"/>
                <a:cs typeface="Calibri"/>
              </a:rPr>
              <a:t>・クラス型（構造体型）変数を初期化する</a:t>
            </a:r>
            <a:br>
              <a:rPr lang="ja-JP" altLang="en-US" sz="2400">
                <a:ea typeface="ＭＳ Ｐゴシック"/>
                <a:cs typeface="Calibri"/>
              </a:rPr>
            </a:br>
            <a:r>
              <a:rPr lang="ja-JP" altLang="en-US" sz="2400">
                <a:ea typeface="ＭＳ Ｐゴシック"/>
                <a:cs typeface="Calibri"/>
              </a:rPr>
              <a:t>　方法はいくつかあるが、</a:t>
            </a:r>
          </a:p>
          <a:p>
            <a:r>
              <a:rPr lang="ja-JP" altLang="en-US" sz="2400">
                <a:ea typeface="ＭＳ Ｐゴシック"/>
                <a:cs typeface="Calibri"/>
              </a:rPr>
              <a:t>　new クラス名（引数）</a:t>
            </a:r>
          </a:p>
          <a:p>
            <a:r>
              <a:rPr lang="ja-JP" altLang="en-US" sz="2400">
                <a:ea typeface="ＭＳ Ｐゴシック"/>
                <a:cs typeface="Calibri"/>
              </a:rPr>
              <a:t>　のパターンが多い</a:t>
            </a:r>
          </a:p>
          <a:p>
            <a:r>
              <a:rPr lang="ja-JP" altLang="en-US" sz="2400">
                <a:ea typeface="ＭＳ Ｐゴシック"/>
                <a:cs typeface="Calibri"/>
              </a:rPr>
              <a:t>　クラス名（引数）を</a:t>
            </a:r>
            <a:r>
              <a:rPr lang="ja-JP" altLang="en-US" sz="2400" b="1">
                <a:solidFill>
                  <a:srgbClr val="FF0000"/>
                </a:solidFill>
                <a:ea typeface="ＭＳ Ｐゴシック"/>
                <a:cs typeface="Calibri"/>
              </a:rPr>
              <a:t>コンストラクタ</a:t>
            </a:r>
            <a:r>
              <a:rPr lang="ja-JP" altLang="en-US" sz="2400">
                <a:ea typeface="ＭＳ Ｐゴシック"/>
                <a:cs typeface="Calibri"/>
              </a:rPr>
              <a:t>という</a:t>
            </a:r>
          </a:p>
          <a:p>
            <a:r>
              <a:rPr lang="ja-JP" altLang="en-US" sz="2400">
                <a:ea typeface="ＭＳ Ｐゴシック"/>
                <a:cs typeface="Calibri"/>
              </a:rPr>
              <a:t>・クラス名Bitmapに対しbmpは</a:t>
            </a:r>
            <a:r>
              <a:rPr lang="ja-JP" altLang="en-US" sz="2400" b="1">
                <a:solidFill>
                  <a:srgbClr val="FF0000"/>
                </a:solidFill>
                <a:ea typeface="ＭＳ Ｐゴシック"/>
                <a:cs typeface="Calibri"/>
              </a:rPr>
              <a:t>インスタンス名</a:t>
            </a:r>
          </a:p>
          <a:p>
            <a:r>
              <a:rPr lang="ja-JP" altLang="en-US" sz="2400">
                <a:ea typeface="ＭＳ Ｐゴシック"/>
                <a:cs typeface="Calibri"/>
              </a:rPr>
              <a:t>　という</a:t>
            </a:r>
          </a:p>
        </p:txBody>
      </p:sp>
    </p:spTree>
    <p:extLst>
      <p:ext uri="{BB962C8B-B14F-4D97-AF65-F5344CB8AC3E}">
        <p14:creationId xmlns:p14="http://schemas.microsoft.com/office/powerpoint/2010/main" val="1458173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E4AD7C0-26EC-4819-B031-114BABFC9A48}"/>
              </a:ext>
            </a:extLst>
          </p:cNvPr>
          <p:cNvSpPr txBox="1"/>
          <p:nvPr/>
        </p:nvSpPr>
        <p:spPr>
          <a:xfrm>
            <a:off x="6536724" y="2417803"/>
            <a:ext cx="5482281" cy="4524315"/>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Ｐゴシック"/>
              </a:rPr>
              <a:t>Bitmap bmp  = new Bitmap("hogehoge.png");</a:t>
            </a:r>
            <a:endParaRPr lang="ja-JP">
              <a:ea typeface="ＭＳ Ｐゴシック" panose="020B0600070205080204" pitchFamily="34" charset="-128"/>
              <a:cs typeface="Calibri"/>
            </a:endParaRPr>
          </a:p>
          <a:p>
            <a:r>
              <a:rPr lang="ja-JP" altLang="en-US">
                <a:ea typeface="ＭＳ Ｐゴシック"/>
                <a:cs typeface="Calibri"/>
              </a:rPr>
              <a:t>int width = bmp.Width;</a:t>
            </a:r>
            <a:endParaRPr lang="ja-JP">
              <a:ea typeface="ＭＳ Ｐゴシック"/>
              <a:cs typeface="Calibri"/>
            </a:endParaRPr>
          </a:p>
          <a:p>
            <a:r>
              <a:rPr lang="ja-JP" altLang="en-US">
                <a:ea typeface="ＭＳ Ｐゴシック"/>
                <a:cs typeface="Calibri"/>
              </a:rPr>
              <a:t>int height = bmp.Height;</a:t>
            </a:r>
          </a:p>
          <a:p>
            <a:endParaRPr lang="ja-JP" altLang="en-US">
              <a:ea typeface="ＭＳ Ｐゴシック"/>
              <a:cs typeface="Calibri"/>
            </a:endParaRPr>
          </a:p>
          <a:p>
            <a:r>
              <a:rPr lang="ja-JP" altLang="en-US">
                <a:ea typeface="ＭＳ Ｐゴシック"/>
                <a:cs typeface="Calibri"/>
              </a:rPr>
              <a:t>for( int i = 0 ; i &lt; height ; i++ ){</a:t>
            </a:r>
          </a:p>
          <a:p>
            <a:r>
              <a:rPr lang="ja-JP" altLang="en-US">
                <a:ea typeface="ＭＳ Ｐゴシック"/>
                <a:cs typeface="Calibri"/>
              </a:rPr>
              <a:t>   for( int j = 0 ; j &lt; width ; j++ ){</a:t>
            </a:r>
          </a:p>
          <a:p>
            <a:r>
              <a:rPr lang="ja-JP" altLang="en-US">
                <a:ea typeface="ＭＳ Ｐゴシック"/>
                <a:cs typeface="Calibri"/>
              </a:rPr>
              <a:t>       Color colin  = bmp.GetPixel(j,i);</a:t>
            </a:r>
          </a:p>
          <a:p>
            <a:r>
              <a:rPr lang="ja-JP" altLang="en-US">
                <a:ea typeface="ＭＳ Ｐゴシック"/>
                <a:cs typeface="Calibri"/>
              </a:rPr>
              <a:t>       int red = colin.R;</a:t>
            </a:r>
          </a:p>
          <a:p>
            <a:r>
              <a:rPr lang="ja-JP" altLang="en-US">
                <a:ea typeface="ＭＳ Ｐゴシック"/>
                <a:cs typeface="Calibri"/>
              </a:rPr>
              <a:t>       int green  = colin.G;</a:t>
            </a:r>
          </a:p>
          <a:p>
            <a:r>
              <a:rPr lang="ja-JP" altLang="en-US">
                <a:ea typeface="ＭＳ Ｐゴシック"/>
                <a:cs typeface="Calibri"/>
              </a:rPr>
              <a:t>       int blue = colin.B;</a:t>
            </a:r>
          </a:p>
          <a:p>
            <a:r>
              <a:rPr lang="ja-JP" altLang="en-US">
                <a:ea typeface="ＭＳ Ｐゴシック"/>
                <a:cs typeface="Calibri"/>
              </a:rPr>
              <a:t>       int gray = (red+green+blue)/3;</a:t>
            </a:r>
          </a:p>
          <a:p>
            <a:r>
              <a:rPr lang="ja-JP" altLang="en-US">
                <a:ea typeface="ＭＳ Ｐゴシック"/>
                <a:cs typeface="Calibri"/>
              </a:rPr>
              <a:t>       Color colout = Color.FromArgb(gray,  gray,  gray);</a:t>
            </a:r>
          </a:p>
          <a:p>
            <a:r>
              <a:rPr lang="ja-JP" altLang="en-US">
                <a:ea typeface="ＭＳ Ｐゴシック"/>
                <a:cs typeface="Calibri"/>
              </a:rPr>
              <a:t>       bmp.SetPixel(j, i, colout);</a:t>
            </a:r>
          </a:p>
          <a:p>
            <a:r>
              <a:rPr lang="ja-JP" altLang="en-US">
                <a:ea typeface="ＭＳ Ｐゴシック"/>
                <a:cs typeface="Calibri"/>
              </a:rPr>
              <a:t>   }</a:t>
            </a:r>
          </a:p>
          <a:p>
            <a:r>
              <a:rPr lang="ja-JP" altLang="en-US">
                <a:ea typeface="ＭＳ Ｐゴシック"/>
                <a:cs typeface="Calibri"/>
              </a:rPr>
              <a:t>}</a:t>
            </a:r>
          </a:p>
          <a:p>
            <a:r>
              <a:rPr lang="ja-JP" altLang="en-US">
                <a:ea typeface="ＭＳ Ｐゴシック"/>
                <a:cs typeface="Calibri"/>
              </a:rPr>
              <a:t>bmp.Save("hogehogeout.png");</a:t>
            </a:r>
          </a:p>
        </p:txBody>
      </p:sp>
      <p:sp>
        <p:nvSpPr>
          <p:cNvPr id="4" name="テキスト ボックス 3">
            <a:extLst>
              <a:ext uri="{FF2B5EF4-FFF2-40B4-BE49-F238E27FC236}">
                <a16:creationId xmlns:a16="http://schemas.microsoft.com/office/drawing/2014/main" id="{8F9B6746-ADE7-4FFF-8C04-009CD917ADA3}"/>
              </a:ext>
            </a:extLst>
          </p:cNvPr>
          <p:cNvSpPr txBox="1"/>
          <p:nvPr/>
        </p:nvSpPr>
        <p:spPr>
          <a:xfrm>
            <a:off x="234779" y="121507"/>
            <a:ext cx="994100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2800">
                <a:ea typeface="ＭＳ Ｐゴシック"/>
                <a:cs typeface="Calibri"/>
              </a:rPr>
              <a:t>i</a:t>
            </a:r>
            <a:r>
              <a:rPr lang="en-US" altLang="ja-JP" sz="2800" err="1">
                <a:ea typeface="ＭＳ Ｐゴシック"/>
                <a:cs typeface="Calibri"/>
              </a:rPr>
              <a:t>nt</a:t>
            </a:r>
            <a:r>
              <a:rPr lang="ja-JP" altLang="en-US" sz="2800">
                <a:ea typeface="ＭＳ Ｐゴシック"/>
                <a:cs typeface="Calibri"/>
              </a:rPr>
              <a:t> </a:t>
            </a:r>
            <a:r>
              <a:rPr lang="en-US" altLang="ja-JP" sz="2800" err="1">
                <a:ea typeface="ＭＳ Ｐゴシック"/>
                <a:cs typeface="Calibri"/>
              </a:rPr>
              <a:t>wid</a:t>
            </a:r>
            <a:r>
              <a:rPr lang="ja-JP" sz="2800">
                <a:ea typeface="ＭＳ Ｐゴシック"/>
                <a:cs typeface="Calibri"/>
              </a:rPr>
              <a:t>t</a:t>
            </a:r>
            <a:r>
              <a:rPr lang="en-US" altLang="ja-JP" sz="2800">
                <a:ea typeface="ＭＳ Ｐゴシック"/>
                <a:cs typeface="Calibri"/>
              </a:rPr>
              <a:t>h</a:t>
            </a:r>
            <a:r>
              <a:rPr lang="ja-JP" altLang="en-US" sz="2800">
                <a:ea typeface="ＭＳ Ｐゴシック"/>
                <a:cs typeface="Calibri"/>
              </a:rPr>
              <a:t> </a:t>
            </a:r>
            <a:r>
              <a:rPr lang="en-US" altLang="ja-JP" sz="2800">
                <a:ea typeface="ＭＳ Ｐゴシック"/>
                <a:cs typeface="Calibri"/>
              </a:rPr>
              <a:t>=</a:t>
            </a:r>
            <a:r>
              <a:rPr lang="ja-JP" altLang="en-US" sz="2800">
                <a:ea typeface="ＭＳ Ｐゴシック"/>
                <a:cs typeface="Calibri"/>
              </a:rPr>
              <a:t> </a:t>
            </a:r>
            <a:r>
              <a:rPr lang="ja-JP" sz="2800">
                <a:ea typeface="ＭＳ Ｐゴシック"/>
                <a:cs typeface="Calibri"/>
              </a:rPr>
              <a:t>bmp</a:t>
            </a:r>
            <a:r>
              <a:rPr lang="en-US" altLang="ja-JP" sz="2800">
                <a:ea typeface="ＭＳ Ｐゴシック"/>
                <a:cs typeface="Calibri"/>
              </a:rPr>
              <a:t>.Width;</a:t>
            </a:r>
            <a:endParaRPr lang="ja-JP" altLang="en-US" sz="2800">
              <a:ea typeface="+mn-lt"/>
              <a:cs typeface="+mn-lt"/>
            </a:endParaRPr>
          </a:p>
          <a:p>
            <a:r>
              <a:rPr lang="en-US" altLang="ja-JP" sz="2800" err="1">
                <a:ea typeface="ＭＳ Ｐゴシック"/>
                <a:cs typeface="Calibri"/>
              </a:rPr>
              <a:t>i</a:t>
            </a:r>
            <a:r>
              <a:rPr lang="ja-JP" sz="2800">
                <a:ea typeface="ＭＳ Ｐゴシック"/>
                <a:cs typeface="Calibri"/>
              </a:rPr>
              <a:t>n</a:t>
            </a:r>
            <a:r>
              <a:rPr lang="en-US" altLang="ja-JP" sz="2800">
                <a:ea typeface="ＭＳ Ｐゴシック"/>
                <a:cs typeface="Calibri"/>
              </a:rPr>
              <a:t>t</a:t>
            </a:r>
            <a:r>
              <a:rPr lang="ja-JP" altLang="en-US" sz="2800">
                <a:ea typeface="ＭＳ Ｐゴシック"/>
                <a:cs typeface="Calibri"/>
              </a:rPr>
              <a:t> </a:t>
            </a:r>
            <a:r>
              <a:rPr lang="en-US" altLang="ja-JP" sz="2800">
                <a:ea typeface="ＭＳ Ｐゴシック"/>
                <a:cs typeface="Calibri"/>
              </a:rPr>
              <a:t>h</a:t>
            </a:r>
            <a:r>
              <a:rPr lang="ja-JP" sz="2800">
                <a:ea typeface="ＭＳ Ｐゴシック"/>
                <a:cs typeface="Calibri"/>
              </a:rPr>
              <a:t>ei</a:t>
            </a:r>
            <a:r>
              <a:rPr lang="en-US" altLang="ja-JP" sz="2800" err="1">
                <a:ea typeface="ＭＳ Ｐゴシック"/>
                <a:cs typeface="Calibri"/>
              </a:rPr>
              <a:t>gh</a:t>
            </a:r>
            <a:r>
              <a:rPr lang="ja-JP" sz="2800">
                <a:ea typeface="ＭＳ Ｐゴシック"/>
                <a:cs typeface="Calibri"/>
              </a:rPr>
              <a:t>t</a:t>
            </a:r>
            <a:r>
              <a:rPr lang="ja-JP" altLang="en-US" sz="2800">
                <a:ea typeface="ＭＳ Ｐゴシック"/>
                <a:cs typeface="Calibri"/>
              </a:rPr>
              <a:t> </a:t>
            </a:r>
            <a:r>
              <a:rPr lang="en-US" altLang="ja-JP" sz="2800">
                <a:ea typeface="ＭＳ Ｐゴシック"/>
                <a:cs typeface="Calibri"/>
              </a:rPr>
              <a:t>=</a:t>
            </a:r>
            <a:r>
              <a:rPr lang="ja-JP" altLang="en-US" sz="2800">
                <a:ea typeface="ＭＳ Ｐゴシック"/>
                <a:cs typeface="Calibri"/>
              </a:rPr>
              <a:t> </a:t>
            </a:r>
            <a:r>
              <a:rPr lang="en-US" altLang="ja-JP" sz="2800">
                <a:ea typeface="ＭＳ Ｐゴシック"/>
                <a:cs typeface="Calibri"/>
              </a:rPr>
              <a:t>b</a:t>
            </a:r>
            <a:r>
              <a:rPr lang="ja-JP" sz="2800">
                <a:ea typeface="ＭＳ Ｐゴシック"/>
                <a:cs typeface="Calibri"/>
              </a:rPr>
              <a:t>mp.</a:t>
            </a:r>
            <a:r>
              <a:rPr lang="en-US" altLang="ja-JP" sz="2800" err="1">
                <a:ea typeface="ＭＳ Ｐゴシック"/>
                <a:cs typeface="Calibri"/>
              </a:rPr>
              <a:t>Hei</a:t>
            </a:r>
            <a:r>
              <a:rPr lang="ja-JP" sz="2800">
                <a:ea typeface="ＭＳ Ｐゴシック"/>
                <a:cs typeface="Calibri"/>
              </a:rPr>
              <a:t>g</a:t>
            </a:r>
            <a:r>
              <a:rPr lang="en-US" altLang="ja-JP" sz="2800" err="1">
                <a:ea typeface="ＭＳ Ｐゴシック"/>
                <a:cs typeface="Calibri"/>
              </a:rPr>
              <a:t>ht</a:t>
            </a:r>
            <a:r>
              <a:rPr lang="ja-JP" sz="2800">
                <a:ea typeface="ＭＳ Ｐゴシック"/>
                <a:cs typeface="Calibri"/>
              </a:rPr>
              <a:t>;</a:t>
            </a:r>
            <a:endParaRPr lang="ja-JP"/>
          </a:p>
        </p:txBody>
      </p:sp>
      <p:sp>
        <p:nvSpPr>
          <p:cNvPr id="5" name="テキスト ボックス 4">
            <a:extLst>
              <a:ext uri="{FF2B5EF4-FFF2-40B4-BE49-F238E27FC236}">
                <a16:creationId xmlns:a16="http://schemas.microsoft.com/office/drawing/2014/main" id="{ED990569-237A-45B7-B74E-DD7FD54BB0C2}"/>
              </a:ext>
            </a:extLst>
          </p:cNvPr>
          <p:cNvSpPr txBox="1"/>
          <p:nvPr/>
        </p:nvSpPr>
        <p:spPr>
          <a:xfrm>
            <a:off x="130519" y="738057"/>
            <a:ext cx="6151603"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ja-JP" altLang="en-US" sz="2400">
              <a:ea typeface="ＭＳ Ｐゴシック"/>
            </a:endParaRPr>
          </a:p>
          <a:p>
            <a:endParaRPr lang="ja-JP" altLang="en-US" sz="2400">
              <a:ea typeface="ＭＳ Ｐゴシック"/>
              <a:cs typeface="Calibri"/>
            </a:endParaRPr>
          </a:p>
          <a:p>
            <a:r>
              <a:rPr lang="ja-JP" altLang="en-US" sz="2400">
                <a:ea typeface="ＭＳ Ｐゴシック"/>
                <a:cs typeface="Calibri"/>
              </a:rPr>
              <a:t>・bmp.Width, bmp.Heightは、</a:t>
            </a:r>
          </a:p>
          <a:p>
            <a:r>
              <a:rPr lang="ja-JP" altLang="en-US" sz="2400">
                <a:ea typeface="ＭＳ Ｐゴシック"/>
                <a:cs typeface="Calibri"/>
              </a:rPr>
              <a:t>　それぞれBitmap型のインスタンスである</a:t>
            </a:r>
            <a:br>
              <a:rPr lang="ja-JP" altLang="en-US" sz="2400" dirty="0">
                <a:ea typeface="ＭＳ Ｐゴシック"/>
                <a:cs typeface="Calibri"/>
              </a:rPr>
            </a:br>
            <a:r>
              <a:rPr lang="ja-JP" altLang="en-US" sz="2400">
                <a:ea typeface="ＭＳ Ｐゴシック"/>
                <a:cs typeface="Calibri"/>
              </a:rPr>
              <a:t>　bmpが持っているデータになる</a:t>
            </a:r>
          </a:p>
          <a:p>
            <a:r>
              <a:rPr lang="ja-JP" altLang="en-US" sz="2400">
                <a:ea typeface="ＭＳ Ｐゴシック"/>
                <a:cs typeface="Calibri"/>
              </a:rPr>
              <a:t>・インスタンス名.変数名の形となっている</a:t>
            </a:r>
          </a:p>
          <a:p>
            <a:r>
              <a:rPr lang="ja-JP" altLang="en-US" sz="2400">
                <a:ea typeface="ＭＳ Ｐゴシック"/>
                <a:cs typeface="Calibri"/>
              </a:rPr>
              <a:t>　変数名の部分は、</a:t>
            </a:r>
            <a:r>
              <a:rPr lang="ja-JP" altLang="en-US" sz="2400">
                <a:solidFill>
                  <a:srgbClr val="FF0000"/>
                </a:solidFill>
                <a:ea typeface="ＭＳ Ｐゴシック"/>
                <a:cs typeface="Calibri"/>
              </a:rPr>
              <a:t>プロパティ</a:t>
            </a:r>
            <a:r>
              <a:rPr lang="ja-JP" altLang="en-US" sz="2400">
                <a:ea typeface="ＭＳ Ｐゴシック"/>
                <a:cs typeface="Calibri"/>
              </a:rPr>
              <a:t>という</a:t>
            </a:r>
          </a:p>
          <a:p>
            <a:r>
              <a:rPr lang="ja-JP" altLang="en-US" sz="2400">
                <a:ea typeface="ＭＳ Ｐゴシック"/>
                <a:cs typeface="Calibri"/>
              </a:rPr>
              <a:t>・インスタンス名.変数名の形となっていて</a:t>
            </a:r>
          </a:p>
          <a:p>
            <a:r>
              <a:rPr lang="ja-JP" altLang="en-US" sz="2400">
                <a:ea typeface="ＭＳ Ｐゴシック"/>
                <a:cs typeface="Calibri"/>
              </a:rPr>
              <a:t>　同じような働きがあってもプロパティではなく</a:t>
            </a:r>
          </a:p>
          <a:p>
            <a:r>
              <a:rPr lang="ja-JP" altLang="en-US" sz="2400">
                <a:ea typeface="ＭＳ Ｐゴシック"/>
                <a:cs typeface="Calibri"/>
              </a:rPr>
              <a:t>　別の概念（</a:t>
            </a:r>
            <a:r>
              <a:rPr lang="ja-JP" altLang="en-US" sz="2400">
                <a:solidFill>
                  <a:srgbClr val="FF0000"/>
                </a:solidFill>
                <a:ea typeface="ＭＳ Ｐゴシック"/>
                <a:cs typeface="Calibri"/>
              </a:rPr>
              <a:t>フィールド</a:t>
            </a:r>
            <a:r>
              <a:rPr lang="ja-JP" altLang="en-US" sz="2400">
                <a:ea typeface="ＭＳ Ｐゴシック"/>
                <a:cs typeface="Calibri"/>
              </a:rPr>
              <a:t>）の可能性もある</a:t>
            </a:r>
            <a:endParaRPr lang="ja-JP">
              <a:ea typeface="ＭＳ Ｐゴシック" panose="020B0600070205080204" pitchFamily="34" charset="-128"/>
              <a:cs typeface="Calibri"/>
            </a:endParaRPr>
          </a:p>
          <a:p>
            <a:r>
              <a:rPr lang="ja-JP" altLang="en-US" sz="2400">
                <a:ea typeface="ＭＳ Ｐゴシック"/>
                <a:cs typeface="Calibri"/>
              </a:rPr>
              <a:t>　→後日</a:t>
            </a:r>
          </a:p>
          <a:p>
            <a:r>
              <a:rPr lang="ja-JP" altLang="en-US" sz="2400">
                <a:ea typeface="ＭＳ Ｐゴシック"/>
                <a:cs typeface="Calibri"/>
              </a:rPr>
              <a:t>・クラス名.変数名をとる場合もある</a:t>
            </a:r>
          </a:p>
          <a:p>
            <a:r>
              <a:rPr lang="ja-JP" altLang="en-US" sz="2400">
                <a:ea typeface="ＭＳ Ｐゴシック"/>
                <a:cs typeface="Calibri"/>
              </a:rPr>
              <a:t>　Bitmapにはこのタイプは存在しないが</a:t>
            </a:r>
          </a:p>
          <a:p>
            <a:r>
              <a:rPr lang="ja-JP" altLang="en-US" sz="2400">
                <a:ea typeface="ＭＳ Ｐゴシック"/>
                <a:cs typeface="Calibri"/>
              </a:rPr>
              <a:t>　もしあったとしたら</a:t>
            </a:r>
          </a:p>
          <a:p>
            <a:r>
              <a:rPr lang="ja-JP" altLang="en-US" sz="2400">
                <a:ea typeface="ＭＳ Ｐゴシック"/>
                <a:cs typeface="Calibri"/>
              </a:rPr>
              <a:t>     Bitmap.変数名　でアクセスされる</a:t>
            </a:r>
          </a:p>
          <a:p>
            <a:r>
              <a:rPr lang="ja-JP" altLang="en-US" sz="2400" dirty="0">
                <a:ea typeface="ＭＳ Ｐゴシック"/>
                <a:cs typeface="Calibri"/>
              </a:rPr>
              <a:t>　</a:t>
            </a:r>
            <a:r>
              <a:rPr lang="ja-JP" altLang="en-US" sz="2400">
                <a:solidFill>
                  <a:srgbClr val="000000"/>
                </a:solidFill>
                <a:ea typeface="ＭＳ Ｐゴシック"/>
                <a:cs typeface="Calibri"/>
              </a:rPr>
              <a:t>→</a:t>
            </a:r>
            <a:r>
              <a:rPr lang="ja-JP" altLang="en-US" sz="2400">
                <a:solidFill>
                  <a:srgbClr val="FF0000"/>
                </a:solidFill>
                <a:ea typeface="ＭＳ Ｐゴシック"/>
                <a:cs typeface="Calibri"/>
              </a:rPr>
              <a:t>スタティック</a:t>
            </a:r>
          </a:p>
        </p:txBody>
      </p:sp>
    </p:spTree>
    <p:extLst>
      <p:ext uri="{BB962C8B-B14F-4D97-AF65-F5344CB8AC3E}">
        <p14:creationId xmlns:p14="http://schemas.microsoft.com/office/powerpoint/2010/main" val="113319929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1B7FB0C8D801584F8642B2F01CF1C277" ma:contentTypeVersion="3" ma:contentTypeDescription="新しいドキュメントを作成します。" ma:contentTypeScope="" ma:versionID="fd30bc08793697fb9029de0f8e6b1c2e">
  <xsd:schema xmlns:xsd="http://www.w3.org/2001/XMLSchema" xmlns:xs="http://www.w3.org/2001/XMLSchema" xmlns:p="http://schemas.microsoft.com/office/2006/metadata/properties" xmlns:ns2="efd1724e-efeb-4d99-ae0c-bc5d2c735f8b" targetNamespace="http://schemas.microsoft.com/office/2006/metadata/properties" ma:root="true" ma:fieldsID="70302559c889f520b57aec7e9e1e0f2e" ns2:_="">
    <xsd:import namespace="efd1724e-efeb-4d99-ae0c-bc5d2c735f8b"/>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d1724e-efeb-4d99-ae0c-bc5d2c735f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5CBB52-293E-4358-8839-35EFF5A9E36E}"/>
</file>

<file path=customXml/itemProps2.xml><?xml version="1.0" encoding="utf-8"?>
<ds:datastoreItem xmlns:ds="http://schemas.openxmlformats.org/officeDocument/2006/customXml" ds:itemID="{6FF2F8B1-31BB-494B-8BED-5605B00E194D}"/>
</file>

<file path=customXml/itemProps3.xml><?xml version="1.0" encoding="utf-8"?>
<ds:datastoreItem xmlns:ds="http://schemas.openxmlformats.org/officeDocument/2006/customXml" ds:itemID="{B1CEF233-9A2A-44D9-A5F3-3E3DFC5EFE55}"/>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テーマ</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135</cp:revision>
  <dcterms:created xsi:type="dcterms:W3CDTF">2020-11-08T08:11:31Z</dcterms:created>
  <dcterms:modified xsi:type="dcterms:W3CDTF">2020-11-09T00:37:49Z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0x0101001B7FB0C8D801584F8642B2F01CF1C277</vt:lpwstr>
  </property>
</Properties>
</file>