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82A22-0A82-443C-9CEF-B70F118D5A22}" v="1244" dt="2020-11-15T13:04:20.284"/>
    <p1510:client id="{8A736913-6EED-427E-8756-C461C595EDAD}" v="31" dt="2020-11-16T01:27:27.8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 Id="rId22"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高矢 昌紀" userId="5b22a544-948f-484e-a2ab-5ad8404ed70b" providerId="ADAL" clId="{0E682A22-0A82-443C-9CEF-B70F118D5A22}"/>
    <pc:docChg chg="undo custSel addSld modSld">
      <pc:chgData name="高矢 昌紀" userId="5b22a544-948f-484e-a2ab-5ad8404ed70b" providerId="ADAL" clId="{0E682A22-0A82-443C-9CEF-B70F118D5A22}" dt="2020-11-15T13:04:20.280" v="8201"/>
      <pc:docMkLst>
        <pc:docMk/>
      </pc:docMkLst>
      <pc:sldChg chg="addSp delSp modSp add">
        <pc:chgData name="高矢 昌紀" userId="5b22a544-948f-484e-a2ab-5ad8404ed70b" providerId="ADAL" clId="{0E682A22-0A82-443C-9CEF-B70F118D5A22}" dt="2020-11-15T11:56:11.486" v="1439" actId="20577"/>
        <pc:sldMkLst>
          <pc:docMk/>
          <pc:sldMk cId="77964924" sldId="256"/>
        </pc:sldMkLst>
        <pc:spChg chg="del">
          <ac:chgData name="高矢 昌紀" userId="5b22a544-948f-484e-a2ab-5ad8404ed70b" providerId="ADAL" clId="{0E682A22-0A82-443C-9CEF-B70F118D5A22}" dt="2020-11-15T11:46:41.318" v="1" actId="478"/>
          <ac:spMkLst>
            <pc:docMk/>
            <pc:sldMk cId="77964924" sldId="256"/>
            <ac:spMk id="2" creationId="{3BF7A5A0-C399-44BA-B0BA-266C367AE35A}"/>
          </ac:spMkLst>
        </pc:spChg>
        <pc:spChg chg="del">
          <ac:chgData name="高矢 昌紀" userId="5b22a544-948f-484e-a2ab-5ad8404ed70b" providerId="ADAL" clId="{0E682A22-0A82-443C-9CEF-B70F118D5A22}" dt="2020-11-15T11:46:41.318" v="1" actId="478"/>
          <ac:spMkLst>
            <pc:docMk/>
            <pc:sldMk cId="77964924" sldId="256"/>
            <ac:spMk id="3" creationId="{ACAB27D1-D009-40CD-96BB-EF08BF4392C1}"/>
          </ac:spMkLst>
        </pc:spChg>
        <pc:spChg chg="add mod">
          <ac:chgData name="高矢 昌紀" userId="5b22a544-948f-484e-a2ab-5ad8404ed70b" providerId="ADAL" clId="{0E682A22-0A82-443C-9CEF-B70F118D5A22}" dt="2020-11-15T11:56:11.486" v="1439" actId="20577"/>
          <ac:spMkLst>
            <pc:docMk/>
            <pc:sldMk cId="77964924" sldId="256"/>
            <ac:spMk id="4" creationId="{C5635E87-7853-48D0-831D-CC2159C5AD92}"/>
          </ac:spMkLst>
        </pc:spChg>
        <pc:spChg chg="add mod">
          <ac:chgData name="高矢 昌紀" userId="5b22a544-948f-484e-a2ab-5ad8404ed70b" providerId="ADAL" clId="{0E682A22-0A82-443C-9CEF-B70F118D5A22}" dt="2020-11-15T11:48:03.430" v="123" actId="1076"/>
          <ac:spMkLst>
            <pc:docMk/>
            <pc:sldMk cId="77964924" sldId="256"/>
            <ac:spMk id="5" creationId="{1978E382-2654-4F41-9011-4E7034EDCA83}"/>
          </ac:spMkLst>
        </pc:spChg>
        <pc:spChg chg="add mod">
          <ac:chgData name="高矢 昌紀" userId="5b22a544-948f-484e-a2ab-5ad8404ed70b" providerId="ADAL" clId="{0E682A22-0A82-443C-9CEF-B70F118D5A22}" dt="2020-11-15T11:49:29.926" v="213" actId="1076"/>
          <ac:spMkLst>
            <pc:docMk/>
            <pc:sldMk cId="77964924" sldId="256"/>
            <ac:spMk id="6" creationId="{CA1689EB-5D50-4F90-B2A5-D9D36F8708C0}"/>
          </ac:spMkLst>
        </pc:spChg>
        <pc:spChg chg="add mod">
          <ac:chgData name="高矢 昌紀" userId="5b22a544-948f-484e-a2ab-5ad8404ed70b" providerId="ADAL" clId="{0E682A22-0A82-443C-9CEF-B70F118D5A22}" dt="2020-11-15T11:52:38.214" v="738" actId="1076"/>
          <ac:spMkLst>
            <pc:docMk/>
            <pc:sldMk cId="77964924" sldId="256"/>
            <ac:spMk id="7" creationId="{EF7F2FCE-BF08-4EFE-9AD8-0415F5C75DAE}"/>
          </ac:spMkLst>
        </pc:spChg>
      </pc:sldChg>
      <pc:sldChg chg="modSp add">
        <pc:chgData name="高矢 昌紀" userId="5b22a544-948f-484e-a2ab-5ad8404ed70b" providerId="ADAL" clId="{0E682A22-0A82-443C-9CEF-B70F118D5A22}" dt="2020-11-15T11:55:57.487" v="1438"/>
        <pc:sldMkLst>
          <pc:docMk/>
          <pc:sldMk cId="856286321" sldId="257"/>
        </pc:sldMkLst>
        <pc:spChg chg="mod">
          <ac:chgData name="高矢 昌紀" userId="5b22a544-948f-484e-a2ab-5ad8404ed70b" providerId="ADAL" clId="{0E682A22-0A82-443C-9CEF-B70F118D5A22}" dt="2020-11-15T11:52:58.783" v="798"/>
          <ac:spMkLst>
            <pc:docMk/>
            <pc:sldMk cId="856286321" sldId="257"/>
            <ac:spMk id="2" creationId="{CE3D3A9D-CD4E-43EF-A14A-116A46A013B4}"/>
          </ac:spMkLst>
        </pc:spChg>
        <pc:spChg chg="mod">
          <ac:chgData name="高矢 昌紀" userId="5b22a544-948f-484e-a2ab-5ad8404ed70b" providerId="ADAL" clId="{0E682A22-0A82-443C-9CEF-B70F118D5A22}" dt="2020-11-15T11:55:57.487" v="1438"/>
          <ac:spMkLst>
            <pc:docMk/>
            <pc:sldMk cId="856286321" sldId="257"/>
            <ac:spMk id="3" creationId="{E8C2CE31-6233-428D-86D4-020642504121}"/>
          </ac:spMkLst>
        </pc:spChg>
      </pc:sldChg>
      <pc:sldChg chg="modSp add">
        <pc:chgData name="高矢 昌紀" userId="5b22a544-948f-484e-a2ab-5ad8404ed70b" providerId="ADAL" clId="{0E682A22-0A82-443C-9CEF-B70F118D5A22}" dt="2020-11-15T11:59:53.344" v="2105"/>
        <pc:sldMkLst>
          <pc:docMk/>
          <pc:sldMk cId="2164445659" sldId="258"/>
        </pc:sldMkLst>
        <pc:spChg chg="mod">
          <ac:chgData name="高矢 昌紀" userId="5b22a544-948f-484e-a2ab-5ad8404ed70b" providerId="ADAL" clId="{0E682A22-0A82-443C-9CEF-B70F118D5A22}" dt="2020-11-15T11:56:23.896" v="1450"/>
          <ac:spMkLst>
            <pc:docMk/>
            <pc:sldMk cId="2164445659" sldId="258"/>
            <ac:spMk id="2" creationId="{0667FFC9-5086-42CF-BFC4-EFEF1DF9D6AE}"/>
          </ac:spMkLst>
        </pc:spChg>
        <pc:spChg chg="mod">
          <ac:chgData name="高矢 昌紀" userId="5b22a544-948f-484e-a2ab-5ad8404ed70b" providerId="ADAL" clId="{0E682A22-0A82-443C-9CEF-B70F118D5A22}" dt="2020-11-15T11:59:53.344" v="2105"/>
          <ac:spMkLst>
            <pc:docMk/>
            <pc:sldMk cId="2164445659" sldId="258"/>
            <ac:spMk id="3" creationId="{CB607C03-D026-4F69-B143-F2084EA95045}"/>
          </ac:spMkLst>
        </pc:spChg>
      </pc:sldChg>
      <pc:sldChg chg="modSp add">
        <pc:chgData name="高矢 昌紀" userId="5b22a544-948f-484e-a2ab-5ad8404ed70b" providerId="ADAL" clId="{0E682A22-0A82-443C-9CEF-B70F118D5A22}" dt="2020-11-15T12:02:25.501" v="2688"/>
        <pc:sldMkLst>
          <pc:docMk/>
          <pc:sldMk cId="3806497681" sldId="259"/>
        </pc:sldMkLst>
        <pc:spChg chg="mod">
          <ac:chgData name="高矢 昌紀" userId="5b22a544-948f-484e-a2ab-5ad8404ed70b" providerId="ADAL" clId="{0E682A22-0A82-443C-9CEF-B70F118D5A22}" dt="2020-11-15T12:00:13.987" v="2141"/>
          <ac:spMkLst>
            <pc:docMk/>
            <pc:sldMk cId="3806497681" sldId="259"/>
            <ac:spMk id="2" creationId="{A33C9B3D-0C61-44F9-95F0-AC300A4FB472}"/>
          </ac:spMkLst>
        </pc:spChg>
        <pc:spChg chg="mod">
          <ac:chgData name="高矢 昌紀" userId="5b22a544-948f-484e-a2ab-5ad8404ed70b" providerId="ADAL" clId="{0E682A22-0A82-443C-9CEF-B70F118D5A22}" dt="2020-11-15T12:02:25.501" v="2688"/>
          <ac:spMkLst>
            <pc:docMk/>
            <pc:sldMk cId="3806497681" sldId="259"/>
            <ac:spMk id="3" creationId="{DC9DD3C1-8EBC-4452-98F1-9290A1606F52}"/>
          </ac:spMkLst>
        </pc:spChg>
      </pc:sldChg>
      <pc:sldChg chg="addSp delSp modSp add">
        <pc:chgData name="高矢 昌紀" userId="5b22a544-948f-484e-a2ab-5ad8404ed70b" providerId="ADAL" clId="{0E682A22-0A82-443C-9CEF-B70F118D5A22}" dt="2020-11-15T12:08:26.343" v="2883" actId="14100"/>
        <pc:sldMkLst>
          <pc:docMk/>
          <pc:sldMk cId="669309590" sldId="260"/>
        </pc:sldMkLst>
        <pc:spChg chg="mod">
          <ac:chgData name="高矢 昌紀" userId="5b22a544-948f-484e-a2ab-5ad8404ed70b" providerId="ADAL" clId="{0E682A22-0A82-443C-9CEF-B70F118D5A22}" dt="2020-11-15T12:02:48.465" v="2719"/>
          <ac:spMkLst>
            <pc:docMk/>
            <pc:sldMk cId="669309590" sldId="260"/>
            <ac:spMk id="2" creationId="{0E49981D-72BC-48B6-878B-F9B2FAD07460}"/>
          </ac:spMkLst>
        </pc:spChg>
        <pc:spChg chg="del">
          <ac:chgData name="高矢 昌紀" userId="5b22a544-948f-484e-a2ab-5ad8404ed70b" providerId="ADAL" clId="{0E682A22-0A82-443C-9CEF-B70F118D5A22}" dt="2020-11-15T12:02:51.775" v="2720" actId="478"/>
          <ac:spMkLst>
            <pc:docMk/>
            <pc:sldMk cId="669309590" sldId="260"/>
            <ac:spMk id="3" creationId="{DC625130-4402-459C-90C3-BB32BCCE4329}"/>
          </ac:spMkLst>
        </pc:spChg>
        <pc:spChg chg="add mod">
          <ac:chgData name="高矢 昌紀" userId="5b22a544-948f-484e-a2ab-5ad8404ed70b" providerId="ADAL" clId="{0E682A22-0A82-443C-9CEF-B70F118D5A22}" dt="2020-11-15T12:08:26.343" v="2883" actId="14100"/>
          <ac:spMkLst>
            <pc:docMk/>
            <pc:sldMk cId="669309590" sldId="260"/>
            <ac:spMk id="6" creationId="{82402893-F9A3-4337-9AD5-7C36347A2588}"/>
          </ac:spMkLst>
        </pc:spChg>
        <pc:spChg chg="add mod">
          <ac:chgData name="高矢 昌紀" userId="5b22a544-948f-484e-a2ab-5ad8404ed70b" providerId="ADAL" clId="{0E682A22-0A82-443C-9CEF-B70F118D5A22}" dt="2020-11-15T12:05:46.678" v="2829" actId="1076"/>
          <ac:spMkLst>
            <pc:docMk/>
            <pc:sldMk cId="669309590" sldId="260"/>
            <ac:spMk id="7" creationId="{047CBFD7-063A-4923-9FF2-FD5A5897ADA7}"/>
          </ac:spMkLst>
        </pc:spChg>
        <pc:spChg chg="add mod">
          <ac:chgData name="高矢 昌紀" userId="5b22a544-948f-484e-a2ab-5ad8404ed70b" providerId="ADAL" clId="{0E682A22-0A82-443C-9CEF-B70F118D5A22}" dt="2020-11-15T12:05:02.927" v="2825"/>
          <ac:spMkLst>
            <pc:docMk/>
            <pc:sldMk cId="669309590" sldId="260"/>
            <ac:spMk id="9" creationId="{C796BAC0-B3EE-4ECD-86DA-9E8FD32A9AC9}"/>
          </ac:spMkLst>
        </pc:spChg>
        <pc:spChg chg="add mod">
          <ac:chgData name="高矢 昌紀" userId="5b22a544-948f-484e-a2ab-5ad8404ed70b" providerId="ADAL" clId="{0E682A22-0A82-443C-9CEF-B70F118D5A22}" dt="2020-11-15T12:07:20.666" v="2836" actId="1076"/>
          <ac:spMkLst>
            <pc:docMk/>
            <pc:sldMk cId="669309590" sldId="260"/>
            <ac:spMk id="13" creationId="{E260E582-B994-467A-81C2-4F02BCE5B833}"/>
          </ac:spMkLst>
        </pc:spChg>
        <pc:spChg chg="add mod">
          <ac:chgData name="高矢 昌紀" userId="5b22a544-948f-484e-a2ab-5ad8404ed70b" providerId="ADAL" clId="{0E682A22-0A82-443C-9CEF-B70F118D5A22}" dt="2020-11-15T12:07:27.094" v="2838" actId="1076"/>
          <ac:spMkLst>
            <pc:docMk/>
            <pc:sldMk cId="669309590" sldId="260"/>
            <ac:spMk id="14" creationId="{4C4F6D7D-4DAE-4116-B8EE-7ED727D5B02C}"/>
          </ac:spMkLst>
        </pc:spChg>
        <pc:picChg chg="add del mod">
          <ac:chgData name="高矢 昌紀" userId="5b22a544-948f-484e-a2ab-5ad8404ed70b" providerId="ADAL" clId="{0E682A22-0A82-443C-9CEF-B70F118D5A22}" dt="2020-11-15T12:03:30.646" v="2724"/>
          <ac:picMkLst>
            <pc:docMk/>
            <pc:sldMk cId="669309590" sldId="260"/>
            <ac:picMk id="4" creationId="{4B493EED-DC48-49E9-9126-A8FFD706EB66}"/>
          </ac:picMkLst>
        </pc:picChg>
        <pc:picChg chg="add mod">
          <ac:chgData name="高矢 昌紀" userId="5b22a544-948f-484e-a2ab-5ad8404ed70b" providerId="ADAL" clId="{0E682A22-0A82-443C-9CEF-B70F118D5A22}" dt="2020-11-15T12:03:55.286" v="2757" actId="1076"/>
          <ac:picMkLst>
            <pc:docMk/>
            <pc:sldMk cId="669309590" sldId="260"/>
            <ac:picMk id="5" creationId="{448129EB-7EAE-4151-9979-CF5CB051F71B}"/>
          </ac:picMkLst>
        </pc:picChg>
        <pc:picChg chg="add mod">
          <ac:chgData name="高矢 昌紀" userId="5b22a544-948f-484e-a2ab-5ad8404ed70b" providerId="ADAL" clId="{0E682A22-0A82-443C-9CEF-B70F118D5A22}" dt="2020-11-15T12:04:47.774" v="2796" actId="1076"/>
          <ac:picMkLst>
            <pc:docMk/>
            <pc:sldMk cId="669309590" sldId="260"/>
            <ac:picMk id="8" creationId="{37F52AC5-58B7-4007-83F3-539DC5D3A24B}"/>
          </ac:picMkLst>
        </pc:picChg>
        <pc:picChg chg="add mod">
          <ac:chgData name="高矢 昌紀" userId="5b22a544-948f-484e-a2ab-5ad8404ed70b" providerId="ADAL" clId="{0E682A22-0A82-443C-9CEF-B70F118D5A22}" dt="2020-11-15T12:05:42.661" v="2828" actId="1076"/>
          <ac:picMkLst>
            <pc:docMk/>
            <pc:sldMk cId="669309590" sldId="260"/>
            <ac:picMk id="10" creationId="{640AEBB1-53C3-4835-BE3F-EB17FCD23A4C}"/>
          </ac:picMkLst>
        </pc:picChg>
        <pc:picChg chg="add mod">
          <ac:chgData name="高矢 昌紀" userId="5b22a544-948f-484e-a2ab-5ad8404ed70b" providerId="ADAL" clId="{0E682A22-0A82-443C-9CEF-B70F118D5A22}" dt="2020-11-15T12:06:43.806" v="2832" actId="14100"/>
          <ac:picMkLst>
            <pc:docMk/>
            <pc:sldMk cId="669309590" sldId="260"/>
            <ac:picMk id="11" creationId="{0C84D035-10FD-4C48-A36C-F39C435361FD}"/>
          </ac:picMkLst>
        </pc:picChg>
        <pc:picChg chg="add mod">
          <ac:chgData name="高矢 昌紀" userId="5b22a544-948f-484e-a2ab-5ad8404ed70b" providerId="ADAL" clId="{0E682A22-0A82-443C-9CEF-B70F118D5A22}" dt="2020-11-15T12:07:09.029" v="2834" actId="1076"/>
          <ac:picMkLst>
            <pc:docMk/>
            <pc:sldMk cId="669309590" sldId="260"/>
            <ac:picMk id="12" creationId="{2BB549C1-C7BB-4C1C-A47C-0434426A364D}"/>
          </ac:picMkLst>
        </pc:picChg>
      </pc:sldChg>
      <pc:sldChg chg="addSp modSp add">
        <pc:chgData name="高矢 昌紀" userId="5b22a544-948f-484e-a2ab-5ad8404ed70b" providerId="ADAL" clId="{0E682A22-0A82-443C-9CEF-B70F118D5A22}" dt="2020-11-15T12:22:31.046" v="4098" actId="313"/>
        <pc:sldMkLst>
          <pc:docMk/>
          <pc:sldMk cId="3388823633" sldId="261"/>
        </pc:sldMkLst>
        <pc:spChg chg="mod">
          <ac:chgData name="高矢 昌紀" userId="5b22a544-948f-484e-a2ab-5ad8404ed70b" providerId="ADAL" clId="{0E682A22-0A82-443C-9CEF-B70F118D5A22}" dt="2020-11-15T12:08:11.810" v="2855"/>
          <ac:spMkLst>
            <pc:docMk/>
            <pc:sldMk cId="3388823633" sldId="261"/>
            <ac:spMk id="2" creationId="{865F8D7D-8DAE-45E7-AE27-8277AD62E689}"/>
          </ac:spMkLst>
        </pc:spChg>
        <pc:spChg chg="mod">
          <ac:chgData name="高矢 昌紀" userId="5b22a544-948f-484e-a2ab-5ad8404ed70b" providerId="ADAL" clId="{0E682A22-0A82-443C-9CEF-B70F118D5A22}" dt="2020-11-15T12:09:07.844" v="3035"/>
          <ac:spMkLst>
            <pc:docMk/>
            <pc:sldMk cId="3388823633" sldId="261"/>
            <ac:spMk id="3" creationId="{BF7ED88A-4045-496B-9173-DF5F1D6504A3}"/>
          </ac:spMkLst>
        </pc:spChg>
        <pc:spChg chg="add mod">
          <ac:chgData name="高矢 昌紀" userId="5b22a544-948f-484e-a2ab-5ad8404ed70b" providerId="ADAL" clId="{0E682A22-0A82-443C-9CEF-B70F118D5A22}" dt="2020-11-15T12:11:55.294" v="3042" actId="1076"/>
          <ac:spMkLst>
            <pc:docMk/>
            <pc:sldMk cId="3388823633" sldId="261"/>
            <ac:spMk id="6" creationId="{B727245E-C6BA-4BE4-95B7-47A17B060975}"/>
          </ac:spMkLst>
        </pc:spChg>
        <pc:spChg chg="add mod">
          <ac:chgData name="高矢 昌紀" userId="5b22a544-948f-484e-a2ab-5ad8404ed70b" providerId="ADAL" clId="{0E682A22-0A82-443C-9CEF-B70F118D5A22}" dt="2020-11-15T12:22:31.046" v="4098" actId="313"/>
          <ac:spMkLst>
            <pc:docMk/>
            <pc:sldMk cId="3388823633" sldId="261"/>
            <ac:spMk id="7" creationId="{4B180657-4E0B-42D5-B233-CBA0EB7F8BCF}"/>
          </ac:spMkLst>
        </pc:spChg>
        <pc:picChg chg="add mod">
          <ac:chgData name="高矢 昌紀" userId="5b22a544-948f-484e-a2ab-5ad8404ed70b" providerId="ADAL" clId="{0E682A22-0A82-443C-9CEF-B70F118D5A22}" dt="2020-11-15T12:10:37.549" v="3038" actId="14100"/>
          <ac:picMkLst>
            <pc:docMk/>
            <pc:sldMk cId="3388823633" sldId="261"/>
            <ac:picMk id="4" creationId="{8FEC793D-A0BB-4293-8BCA-4558911A0EDD}"/>
          </ac:picMkLst>
        </pc:picChg>
        <pc:picChg chg="add mod">
          <ac:chgData name="高矢 昌紀" userId="5b22a544-948f-484e-a2ab-5ad8404ed70b" providerId="ADAL" clId="{0E682A22-0A82-443C-9CEF-B70F118D5A22}" dt="2020-11-15T12:11:45.079" v="3040" actId="1076"/>
          <ac:picMkLst>
            <pc:docMk/>
            <pc:sldMk cId="3388823633" sldId="261"/>
            <ac:picMk id="5" creationId="{8FF4CD74-1565-41F3-BBA8-1047C4461FEF}"/>
          </ac:picMkLst>
        </pc:picChg>
      </pc:sldChg>
      <pc:sldChg chg="addSp modSp add">
        <pc:chgData name="高矢 昌紀" userId="5b22a544-948f-484e-a2ab-5ad8404ed70b" providerId="ADAL" clId="{0E682A22-0A82-443C-9CEF-B70F118D5A22}" dt="2020-11-15T12:25:15.139" v="4529" actId="20577"/>
        <pc:sldMkLst>
          <pc:docMk/>
          <pc:sldMk cId="2702284098" sldId="262"/>
        </pc:sldMkLst>
        <pc:spChg chg="mod">
          <ac:chgData name="高矢 昌紀" userId="5b22a544-948f-484e-a2ab-5ad8404ed70b" providerId="ADAL" clId="{0E682A22-0A82-443C-9CEF-B70F118D5A22}" dt="2020-11-15T12:18:19.511" v="3630"/>
          <ac:spMkLst>
            <pc:docMk/>
            <pc:sldMk cId="2702284098" sldId="262"/>
            <ac:spMk id="2" creationId="{C5903FC0-75DD-403A-BC0D-047B83EBEFDD}"/>
          </ac:spMkLst>
        </pc:spChg>
        <pc:spChg chg="mod">
          <ac:chgData name="高矢 昌紀" userId="5b22a544-948f-484e-a2ab-5ad8404ed70b" providerId="ADAL" clId="{0E682A22-0A82-443C-9CEF-B70F118D5A22}" dt="2020-11-15T12:25:15.139" v="4529" actId="20577"/>
          <ac:spMkLst>
            <pc:docMk/>
            <pc:sldMk cId="2702284098" sldId="262"/>
            <ac:spMk id="3" creationId="{E4088EF9-4EF6-4999-B45B-72FEDE2032B4}"/>
          </ac:spMkLst>
        </pc:spChg>
        <pc:picChg chg="add mod">
          <ac:chgData name="高矢 昌紀" userId="5b22a544-948f-484e-a2ab-5ad8404ed70b" providerId="ADAL" clId="{0E682A22-0A82-443C-9CEF-B70F118D5A22}" dt="2020-11-15T12:25:08.318" v="4528" actId="1076"/>
          <ac:picMkLst>
            <pc:docMk/>
            <pc:sldMk cId="2702284098" sldId="262"/>
            <ac:picMk id="4" creationId="{B28AD632-27A7-4465-A644-A1A3035A8E02}"/>
          </ac:picMkLst>
        </pc:picChg>
      </pc:sldChg>
      <pc:sldChg chg="modSp add">
        <pc:chgData name="高矢 昌紀" userId="5b22a544-948f-484e-a2ab-5ad8404ed70b" providerId="ADAL" clId="{0E682A22-0A82-443C-9CEF-B70F118D5A22}" dt="2020-11-15T12:48:39.628" v="5856"/>
        <pc:sldMkLst>
          <pc:docMk/>
          <pc:sldMk cId="1396951099" sldId="263"/>
        </pc:sldMkLst>
        <pc:spChg chg="mod">
          <ac:chgData name="高矢 昌紀" userId="5b22a544-948f-484e-a2ab-5ad8404ed70b" providerId="ADAL" clId="{0E682A22-0A82-443C-9CEF-B70F118D5A22}" dt="2020-11-15T12:29:02.380" v="4558"/>
          <ac:spMkLst>
            <pc:docMk/>
            <pc:sldMk cId="1396951099" sldId="263"/>
            <ac:spMk id="2" creationId="{643378E5-1ECC-49C4-9916-DF9F0616ABED}"/>
          </ac:spMkLst>
        </pc:spChg>
        <pc:spChg chg="mod">
          <ac:chgData name="高矢 昌紀" userId="5b22a544-948f-484e-a2ab-5ad8404ed70b" providerId="ADAL" clId="{0E682A22-0A82-443C-9CEF-B70F118D5A22}" dt="2020-11-15T12:48:39.628" v="5856"/>
          <ac:spMkLst>
            <pc:docMk/>
            <pc:sldMk cId="1396951099" sldId="263"/>
            <ac:spMk id="3" creationId="{B70B166D-4D76-46CD-A47C-572D839B0884}"/>
          </ac:spMkLst>
        </pc:spChg>
      </pc:sldChg>
      <pc:sldChg chg="modSp add">
        <pc:chgData name="高矢 昌紀" userId="5b22a544-948f-484e-a2ab-5ad8404ed70b" providerId="ADAL" clId="{0E682A22-0A82-443C-9CEF-B70F118D5A22}" dt="2020-11-15T13:04:20.280" v="8201"/>
        <pc:sldMkLst>
          <pc:docMk/>
          <pc:sldMk cId="126124650" sldId="264"/>
        </pc:sldMkLst>
        <pc:spChg chg="mod">
          <ac:chgData name="高矢 昌紀" userId="5b22a544-948f-484e-a2ab-5ad8404ed70b" providerId="ADAL" clId="{0E682A22-0A82-443C-9CEF-B70F118D5A22}" dt="2020-11-15T12:48:57.486" v="5895"/>
          <ac:spMkLst>
            <pc:docMk/>
            <pc:sldMk cId="126124650" sldId="264"/>
            <ac:spMk id="2" creationId="{4B86E2AB-D6FB-43EA-AFE0-3EFA26EAB4F5}"/>
          </ac:spMkLst>
        </pc:spChg>
        <pc:spChg chg="mod">
          <ac:chgData name="高矢 昌紀" userId="5b22a544-948f-484e-a2ab-5ad8404ed70b" providerId="ADAL" clId="{0E682A22-0A82-443C-9CEF-B70F118D5A22}" dt="2020-11-15T13:04:20.280" v="8201"/>
          <ac:spMkLst>
            <pc:docMk/>
            <pc:sldMk cId="126124650" sldId="264"/>
            <ac:spMk id="3" creationId="{A29CC456-8688-4088-AA5D-2345FEA28E40}"/>
          </ac:spMkLst>
        </pc:spChg>
      </pc:sldChg>
      <pc:sldChg chg="addSp modSp add modNotesTx">
        <pc:chgData name="高矢 昌紀" userId="5b22a544-948f-484e-a2ab-5ad8404ed70b" providerId="ADAL" clId="{0E682A22-0A82-443C-9CEF-B70F118D5A22}" dt="2020-11-15T13:03:52.165" v="8088"/>
        <pc:sldMkLst>
          <pc:docMk/>
          <pc:sldMk cId="804297646" sldId="265"/>
        </pc:sldMkLst>
        <pc:spChg chg="mod">
          <ac:chgData name="高矢 昌紀" userId="5b22a544-948f-484e-a2ab-5ad8404ed70b" providerId="ADAL" clId="{0E682A22-0A82-443C-9CEF-B70F118D5A22}" dt="2020-11-15T12:57:48.138" v="7424"/>
          <ac:spMkLst>
            <pc:docMk/>
            <pc:sldMk cId="804297646" sldId="265"/>
            <ac:spMk id="2" creationId="{75A45D11-79BC-4DD8-BA81-09BC14EAC331}"/>
          </ac:spMkLst>
        </pc:spChg>
        <pc:spChg chg="mod">
          <ac:chgData name="高矢 昌紀" userId="5b22a544-948f-484e-a2ab-5ad8404ed70b" providerId="ADAL" clId="{0E682A22-0A82-443C-9CEF-B70F118D5A22}" dt="2020-11-15T13:03:52.165" v="8088"/>
          <ac:spMkLst>
            <pc:docMk/>
            <pc:sldMk cId="804297646" sldId="265"/>
            <ac:spMk id="3" creationId="{523CE7B1-1189-4AF8-B1C0-F481B8AEB4B7}"/>
          </ac:spMkLst>
        </pc:spChg>
        <pc:picChg chg="add mod">
          <ac:chgData name="高矢 昌紀" userId="5b22a544-948f-484e-a2ab-5ad8404ed70b" providerId="ADAL" clId="{0E682A22-0A82-443C-9CEF-B70F118D5A22}" dt="2020-11-15T12:58:40.325" v="7493" actId="1076"/>
          <ac:picMkLst>
            <pc:docMk/>
            <pc:sldMk cId="804297646" sldId="265"/>
            <ac:picMk id="4" creationId="{1EA947A3-B1FB-4F24-A65F-089DEF5E117E}"/>
          </ac:picMkLst>
        </pc:picChg>
        <pc:picChg chg="add mod">
          <ac:chgData name="高矢 昌紀" userId="5b22a544-948f-484e-a2ab-5ad8404ed70b" providerId="ADAL" clId="{0E682A22-0A82-443C-9CEF-B70F118D5A22}" dt="2020-11-15T13:03:02.790" v="7966" actId="1076"/>
          <ac:picMkLst>
            <pc:docMk/>
            <pc:sldMk cId="804297646" sldId="265"/>
            <ac:picMk id="5" creationId="{14016D70-4D26-4BD2-8D3E-12B539FE08E5}"/>
          </ac:picMkLst>
        </pc:picChg>
        <pc:picChg chg="add mod">
          <ac:chgData name="高矢 昌紀" userId="5b22a544-948f-484e-a2ab-5ad8404ed70b" providerId="ADAL" clId="{0E682A22-0A82-443C-9CEF-B70F118D5A22}" dt="2020-11-15T13:02:59.966" v="7965" actId="1076"/>
          <ac:picMkLst>
            <pc:docMk/>
            <pc:sldMk cId="804297646" sldId="265"/>
            <ac:picMk id="6" creationId="{11081485-B439-4818-BE2A-164D69959144}"/>
          </ac:picMkLst>
        </pc:picChg>
      </pc:sldChg>
    </pc:docChg>
  </pc:docChgLst>
  <pc:docChgLst>
    <pc:chgData name="高矢 昌紀" userId="5b22a544-948f-484e-a2ab-5ad8404ed70b" providerId="ADAL" clId="{8A736913-6EED-427E-8756-C461C595EDAD}"/>
    <pc:docChg chg="custSel addSld modSld">
      <pc:chgData name="高矢 昌紀" userId="5b22a544-948f-484e-a2ab-5ad8404ed70b" providerId="ADAL" clId="{8A736913-6EED-427E-8756-C461C595EDAD}" dt="2020-11-16T01:28:38.195" v="593" actId="20577"/>
      <pc:docMkLst>
        <pc:docMk/>
      </pc:docMkLst>
      <pc:sldChg chg="modSp">
        <pc:chgData name="高矢 昌紀" userId="5b22a544-948f-484e-a2ab-5ad8404ed70b" providerId="ADAL" clId="{8A736913-6EED-427E-8756-C461C595EDAD}" dt="2020-11-16T01:18:04.004" v="13" actId="20577"/>
        <pc:sldMkLst>
          <pc:docMk/>
          <pc:sldMk cId="856286321" sldId="257"/>
        </pc:sldMkLst>
        <pc:spChg chg="mod">
          <ac:chgData name="高矢 昌紀" userId="5b22a544-948f-484e-a2ab-5ad8404ed70b" providerId="ADAL" clId="{8A736913-6EED-427E-8756-C461C595EDAD}" dt="2020-11-16T01:18:04.004" v="13" actId="20577"/>
          <ac:spMkLst>
            <pc:docMk/>
            <pc:sldMk cId="856286321" sldId="257"/>
            <ac:spMk id="2" creationId="{CE3D3A9D-CD4E-43EF-A14A-116A46A013B4}"/>
          </ac:spMkLst>
        </pc:spChg>
      </pc:sldChg>
      <pc:sldChg chg="addSp delSp modSp add">
        <pc:chgData name="高矢 昌紀" userId="5b22a544-948f-484e-a2ab-5ad8404ed70b" providerId="ADAL" clId="{8A736913-6EED-427E-8756-C461C595EDAD}" dt="2020-11-16T01:28:38.195" v="593" actId="20577"/>
        <pc:sldMkLst>
          <pc:docMk/>
          <pc:sldMk cId="4055891548" sldId="266"/>
        </pc:sldMkLst>
        <pc:spChg chg="del">
          <ac:chgData name="高矢 昌紀" userId="5b22a544-948f-484e-a2ab-5ad8404ed70b" providerId="ADAL" clId="{8A736913-6EED-427E-8756-C461C595EDAD}" dt="2020-11-16T01:18:56.118" v="15" actId="478"/>
          <ac:spMkLst>
            <pc:docMk/>
            <pc:sldMk cId="4055891548" sldId="266"/>
            <ac:spMk id="2" creationId="{1365B09E-A593-4508-BD2B-14C8A71DD194}"/>
          </ac:spMkLst>
        </pc:spChg>
        <pc:spChg chg="del">
          <ac:chgData name="高矢 昌紀" userId="5b22a544-948f-484e-a2ab-5ad8404ed70b" providerId="ADAL" clId="{8A736913-6EED-427E-8756-C461C595EDAD}" dt="2020-11-16T01:18:56.118" v="15" actId="478"/>
          <ac:spMkLst>
            <pc:docMk/>
            <pc:sldMk cId="4055891548" sldId="266"/>
            <ac:spMk id="3" creationId="{A4539304-B26A-42FC-9960-A02617C7C332}"/>
          </ac:spMkLst>
        </pc:spChg>
        <pc:spChg chg="add mod">
          <ac:chgData name="高矢 昌紀" userId="5b22a544-948f-484e-a2ab-5ad8404ed70b" providerId="ADAL" clId="{8A736913-6EED-427E-8756-C461C595EDAD}" dt="2020-11-16T01:19:58.064" v="22" actId="164"/>
          <ac:spMkLst>
            <pc:docMk/>
            <pc:sldMk cId="4055891548" sldId="266"/>
            <ac:spMk id="4" creationId="{8B3C0776-9874-4A22-A92D-D1BB81FC981D}"/>
          </ac:spMkLst>
        </pc:spChg>
        <pc:spChg chg="add mod">
          <ac:chgData name="高矢 昌紀" userId="5b22a544-948f-484e-a2ab-5ad8404ed70b" providerId="ADAL" clId="{8A736913-6EED-427E-8756-C461C595EDAD}" dt="2020-11-16T01:19:58.064" v="22" actId="164"/>
          <ac:spMkLst>
            <pc:docMk/>
            <pc:sldMk cId="4055891548" sldId="266"/>
            <ac:spMk id="5" creationId="{BFE8FE1D-5C1B-47EE-A77B-89A02283CCD2}"/>
          </ac:spMkLst>
        </pc:spChg>
        <pc:spChg chg="add mod">
          <ac:chgData name="高矢 昌紀" userId="5b22a544-948f-484e-a2ab-5ad8404ed70b" providerId="ADAL" clId="{8A736913-6EED-427E-8756-C461C595EDAD}" dt="2020-11-16T01:20:14.484" v="37" actId="1076"/>
          <ac:spMkLst>
            <pc:docMk/>
            <pc:sldMk cId="4055891548" sldId="266"/>
            <ac:spMk id="7" creationId="{1E63BF24-8238-4241-A328-911F96180F66}"/>
          </ac:spMkLst>
        </pc:spChg>
        <pc:spChg chg="add mod">
          <ac:chgData name="高矢 昌紀" userId="5b22a544-948f-484e-a2ab-5ad8404ed70b" providerId="ADAL" clId="{8A736913-6EED-427E-8756-C461C595EDAD}" dt="2020-11-16T01:21:50.537" v="112" actId="14100"/>
          <ac:spMkLst>
            <pc:docMk/>
            <pc:sldMk cId="4055891548" sldId="266"/>
            <ac:spMk id="8" creationId="{F2116227-82F1-4E6E-84AB-841444CD20AA}"/>
          </ac:spMkLst>
        </pc:spChg>
        <pc:spChg chg="add mod">
          <ac:chgData name="高矢 昌紀" userId="5b22a544-948f-484e-a2ab-5ad8404ed70b" providerId="ADAL" clId="{8A736913-6EED-427E-8756-C461C595EDAD}" dt="2020-11-16T01:21:34.251" v="79" actId="14100"/>
          <ac:spMkLst>
            <pc:docMk/>
            <pc:sldMk cId="4055891548" sldId="266"/>
            <ac:spMk id="16" creationId="{3BCE7613-9C49-4231-B1FD-3F072E91BB48}"/>
          </ac:spMkLst>
        </pc:spChg>
        <pc:spChg chg="add mod">
          <ac:chgData name="高矢 昌紀" userId="5b22a544-948f-484e-a2ab-5ad8404ed70b" providerId="ADAL" clId="{8A736913-6EED-427E-8756-C461C595EDAD}" dt="2020-11-16T01:26:44.954" v="470" actId="207"/>
          <ac:spMkLst>
            <pc:docMk/>
            <pc:sldMk cId="4055891548" sldId="266"/>
            <ac:spMk id="21" creationId="{FE1CAB5B-D1AF-4FEE-88BB-6D1BC66C48F7}"/>
          </ac:spMkLst>
        </pc:spChg>
        <pc:spChg chg="add mod">
          <ac:chgData name="高矢 昌紀" userId="5b22a544-948f-484e-a2ab-5ad8404ed70b" providerId="ADAL" clId="{8A736913-6EED-427E-8756-C461C595EDAD}" dt="2020-11-16T01:25:17.768" v="459" actId="1076"/>
          <ac:spMkLst>
            <pc:docMk/>
            <pc:sldMk cId="4055891548" sldId="266"/>
            <ac:spMk id="22" creationId="{CDAFA3D3-D3B9-48DD-B8E6-C047F0280969}"/>
          </ac:spMkLst>
        </pc:spChg>
        <pc:spChg chg="add mod">
          <ac:chgData name="高矢 昌紀" userId="5b22a544-948f-484e-a2ab-5ad8404ed70b" providerId="ADAL" clId="{8A736913-6EED-427E-8756-C461C595EDAD}" dt="2020-11-16T01:25:17.768" v="459" actId="1076"/>
          <ac:spMkLst>
            <pc:docMk/>
            <pc:sldMk cId="4055891548" sldId="266"/>
            <ac:spMk id="23" creationId="{2B8AD438-7EB7-4698-B8F3-A956AF121A16}"/>
          </ac:spMkLst>
        </pc:spChg>
        <pc:spChg chg="add mod">
          <ac:chgData name="高矢 昌紀" userId="5b22a544-948f-484e-a2ab-5ad8404ed70b" providerId="ADAL" clId="{8A736913-6EED-427E-8756-C461C595EDAD}" dt="2020-11-16T01:25:17.768" v="459" actId="1076"/>
          <ac:spMkLst>
            <pc:docMk/>
            <pc:sldMk cId="4055891548" sldId="266"/>
            <ac:spMk id="29" creationId="{1D41A5A7-2013-49DC-B02E-C272F34C323D}"/>
          </ac:spMkLst>
        </pc:spChg>
        <pc:spChg chg="add del mod">
          <ac:chgData name="高矢 昌紀" userId="5b22a544-948f-484e-a2ab-5ad8404ed70b" providerId="ADAL" clId="{8A736913-6EED-427E-8756-C461C595EDAD}" dt="2020-11-16T01:22:25.473" v="129" actId="478"/>
          <ac:spMkLst>
            <pc:docMk/>
            <pc:sldMk cId="4055891548" sldId="266"/>
            <ac:spMk id="30" creationId="{699B2346-A9D2-499F-8105-271EF773180E}"/>
          </ac:spMkLst>
        </pc:spChg>
        <pc:spChg chg="add mod">
          <ac:chgData name="高矢 昌紀" userId="5b22a544-948f-484e-a2ab-5ad8404ed70b" providerId="ADAL" clId="{8A736913-6EED-427E-8756-C461C595EDAD}" dt="2020-11-16T01:25:24.855" v="461" actId="14100"/>
          <ac:spMkLst>
            <pc:docMk/>
            <pc:sldMk cId="4055891548" sldId="266"/>
            <ac:spMk id="33" creationId="{DDA3B18D-AD69-47EF-BEE4-36CBFF917494}"/>
          </ac:spMkLst>
        </pc:spChg>
        <pc:spChg chg="add mod">
          <ac:chgData name="高矢 昌紀" userId="5b22a544-948f-484e-a2ab-5ad8404ed70b" providerId="ADAL" clId="{8A736913-6EED-427E-8756-C461C595EDAD}" dt="2020-11-16T01:27:08.724" v="490" actId="1076"/>
          <ac:spMkLst>
            <pc:docMk/>
            <pc:sldMk cId="4055891548" sldId="266"/>
            <ac:spMk id="38" creationId="{5FF6A5D0-AA68-4CF1-A355-15C63EA2F111}"/>
          </ac:spMkLst>
        </pc:spChg>
        <pc:spChg chg="add mod">
          <ac:chgData name="高矢 昌紀" userId="5b22a544-948f-484e-a2ab-5ad8404ed70b" providerId="ADAL" clId="{8A736913-6EED-427E-8756-C461C595EDAD}" dt="2020-11-16T01:27:22.559" v="494" actId="207"/>
          <ac:spMkLst>
            <pc:docMk/>
            <pc:sldMk cId="4055891548" sldId="266"/>
            <ac:spMk id="39" creationId="{67B37F70-150C-4504-AD64-5D81A319A8B4}"/>
          </ac:spMkLst>
        </pc:spChg>
        <pc:spChg chg="add mod">
          <ac:chgData name="高矢 昌紀" userId="5b22a544-948f-484e-a2ab-5ad8404ed70b" providerId="ADAL" clId="{8A736913-6EED-427E-8756-C461C595EDAD}" dt="2020-11-16T01:28:38.195" v="593" actId="20577"/>
          <ac:spMkLst>
            <pc:docMk/>
            <pc:sldMk cId="4055891548" sldId="266"/>
            <ac:spMk id="40" creationId="{E6EA7EED-01FF-47BD-AF09-36A65C2FB5CB}"/>
          </ac:spMkLst>
        </pc:spChg>
        <pc:grpChg chg="add mod">
          <ac:chgData name="高矢 昌紀" userId="5b22a544-948f-484e-a2ab-5ad8404ed70b" providerId="ADAL" clId="{8A736913-6EED-427E-8756-C461C595EDAD}" dt="2020-11-16T01:27:13.937" v="491" actId="1076"/>
          <ac:grpSpMkLst>
            <pc:docMk/>
            <pc:sldMk cId="4055891548" sldId="266"/>
            <ac:grpSpMk id="6" creationId="{23D16BB5-BA65-4408-8652-EBCE4650D2FF}"/>
          </ac:grpSpMkLst>
        </pc:grpChg>
        <pc:grpChg chg="add mod">
          <ac:chgData name="高矢 昌紀" userId="5b22a544-948f-484e-a2ab-5ad8404ed70b" providerId="ADAL" clId="{8A736913-6EED-427E-8756-C461C595EDAD}" dt="2020-11-16T01:27:13.937" v="491" actId="1076"/>
          <ac:grpSpMkLst>
            <pc:docMk/>
            <pc:sldMk cId="4055891548" sldId="266"/>
            <ac:grpSpMk id="35" creationId="{D1CA7254-0F66-4805-94EA-318CA0994EC5}"/>
          </ac:grpSpMkLst>
        </pc:grpChg>
        <pc:picChg chg="add mod">
          <ac:chgData name="高矢 昌紀" userId="5b22a544-948f-484e-a2ab-5ad8404ed70b" providerId="ADAL" clId="{8A736913-6EED-427E-8756-C461C595EDAD}" dt="2020-11-16T01:27:13.937" v="491" actId="1076"/>
          <ac:picMkLst>
            <pc:docMk/>
            <pc:sldMk cId="4055891548" sldId="266"/>
            <ac:picMk id="1026" creationId="{CF140344-5784-4168-970A-39AB85656F8B}"/>
          </ac:picMkLst>
        </pc:picChg>
        <pc:cxnChg chg="add mod">
          <ac:chgData name="高矢 昌紀" userId="5b22a544-948f-484e-a2ab-5ad8404ed70b" providerId="ADAL" clId="{8A736913-6EED-427E-8756-C461C595EDAD}" dt="2020-11-16T01:20:27.851" v="49" actId="11529"/>
          <ac:cxnSpMkLst>
            <pc:docMk/>
            <pc:sldMk cId="4055891548" sldId="266"/>
            <ac:cxnSpMk id="10" creationId="{0A9403DA-C1B2-4AE0-AA07-7201E3C10395}"/>
          </ac:cxnSpMkLst>
        </pc:cxnChg>
        <pc:cxnChg chg="add mod">
          <ac:chgData name="高矢 昌紀" userId="5b22a544-948f-484e-a2ab-5ad8404ed70b" providerId="ADAL" clId="{8A736913-6EED-427E-8756-C461C595EDAD}" dt="2020-11-16T01:20:35.933" v="51" actId="1076"/>
          <ac:cxnSpMkLst>
            <pc:docMk/>
            <pc:sldMk cId="4055891548" sldId="266"/>
            <ac:cxnSpMk id="12" creationId="{3A62366E-9008-4818-9BBE-DCB2F6639B43}"/>
          </ac:cxnSpMkLst>
        </pc:cxnChg>
        <pc:cxnChg chg="add mod">
          <ac:chgData name="高矢 昌紀" userId="5b22a544-948f-484e-a2ab-5ad8404ed70b" providerId="ADAL" clId="{8A736913-6EED-427E-8756-C461C595EDAD}" dt="2020-11-16T01:20:58.810" v="57" actId="1076"/>
          <ac:cxnSpMkLst>
            <pc:docMk/>
            <pc:sldMk cId="4055891548" sldId="266"/>
            <ac:cxnSpMk id="13" creationId="{1EC46246-C106-4BA7-83C5-CE3F82AAF978}"/>
          </ac:cxnSpMkLst>
        </pc:cxnChg>
        <pc:cxnChg chg="add mod">
          <ac:chgData name="高矢 昌紀" userId="5b22a544-948f-484e-a2ab-5ad8404ed70b" providerId="ADAL" clId="{8A736913-6EED-427E-8756-C461C595EDAD}" dt="2020-11-16T01:20:56.796" v="56" actId="1076"/>
          <ac:cxnSpMkLst>
            <pc:docMk/>
            <pc:sldMk cId="4055891548" sldId="266"/>
            <ac:cxnSpMk id="14" creationId="{3786E4AB-4824-459F-AB52-B797D2822011}"/>
          </ac:cxnSpMkLst>
        </pc:cxnChg>
        <pc:cxnChg chg="add mod">
          <ac:chgData name="高矢 昌紀" userId="5b22a544-948f-484e-a2ab-5ad8404ed70b" providerId="ADAL" clId="{8A736913-6EED-427E-8756-C461C595EDAD}" dt="2020-11-16T01:21:02.367" v="59" actId="1076"/>
          <ac:cxnSpMkLst>
            <pc:docMk/>
            <pc:sldMk cId="4055891548" sldId="266"/>
            <ac:cxnSpMk id="15" creationId="{7D79B2F9-B5C1-4265-87E6-DEC0156541D1}"/>
          </ac:cxnSpMkLst>
        </pc:cxnChg>
        <pc:cxnChg chg="add del mod">
          <ac:chgData name="高矢 昌紀" userId="5b22a544-948f-484e-a2ab-5ad8404ed70b" providerId="ADAL" clId="{8A736913-6EED-427E-8756-C461C595EDAD}" dt="2020-11-16T01:21:58.688" v="114" actId="478"/>
          <ac:cxnSpMkLst>
            <pc:docMk/>
            <pc:sldMk cId="4055891548" sldId="266"/>
            <ac:cxnSpMk id="18" creationId="{EF8431EE-CB0E-49A9-A52A-749C47E11B9C}"/>
          </ac:cxnSpMkLst>
        </pc:cxnChg>
        <pc:cxnChg chg="add mod">
          <ac:chgData name="高矢 昌紀" userId="5b22a544-948f-484e-a2ab-5ad8404ed70b" providerId="ADAL" clId="{8A736913-6EED-427E-8756-C461C595EDAD}" dt="2020-11-16T01:25:13.395" v="458" actId="14100"/>
          <ac:cxnSpMkLst>
            <pc:docMk/>
            <pc:sldMk cId="4055891548" sldId="266"/>
            <ac:cxnSpMk id="20" creationId="{6212A396-566D-42ED-8E98-6DD27DB2EAD2}"/>
          </ac:cxnSpMkLst>
        </pc:cxnChg>
        <pc:cxnChg chg="add mod">
          <ac:chgData name="高矢 昌紀" userId="5b22a544-948f-484e-a2ab-5ad8404ed70b" providerId="ADAL" clId="{8A736913-6EED-427E-8756-C461C595EDAD}" dt="2020-11-16T01:25:17.768" v="459" actId="1076"/>
          <ac:cxnSpMkLst>
            <pc:docMk/>
            <pc:sldMk cId="4055891548" sldId="266"/>
            <ac:cxnSpMk id="24" creationId="{779ACF31-48DC-4187-9DB4-707EB1B87A89}"/>
          </ac:cxnSpMkLst>
        </pc:cxnChg>
        <pc:cxnChg chg="add mod">
          <ac:chgData name="高矢 昌紀" userId="5b22a544-948f-484e-a2ab-5ad8404ed70b" providerId="ADAL" clId="{8A736913-6EED-427E-8756-C461C595EDAD}" dt="2020-11-16T01:25:17.768" v="459" actId="1076"/>
          <ac:cxnSpMkLst>
            <pc:docMk/>
            <pc:sldMk cId="4055891548" sldId="266"/>
            <ac:cxnSpMk id="25" creationId="{EFFE38EA-B413-41B6-ABC5-03F54C9F1F27}"/>
          </ac:cxnSpMkLst>
        </pc:cxnChg>
        <pc:cxnChg chg="add mod">
          <ac:chgData name="高矢 昌紀" userId="5b22a544-948f-484e-a2ab-5ad8404ed70b" providerId="ADAL" clId="{8A736913-6EED-427E-8756-C461C595EDAD}" dt="2020-11-16T01:25:17.768" v="459" actId="1076"/>
          <ac:cxnSpMkLst>
            <pc:docMk/>
            <pc:sldMk cId="4055891548" sldId="266"/>
            <ac:cxnSpMk id="26" creationId="{CE184605-842F-4285-9627-691F216540C4}"/>
          </ac:cxnSpMkLst>
        </pc:cxnChg>
        <pc:cxnChg chg="add mod">
          <ac:chgData name="高矢 昌紀" userId="5b22a544-948f-484e-a2ab-5ad8404ed70b" providerId="ADAL" clId="{8A736913-6EED-427E-8756-C461C595EDAD}" dt="2020-11-16T01:25:17.768" v="459" actId="1076"/>
          <ac:cxnSpMkLst>
            <pc:docMk/>
            <pc:sldMk cId="4055891548" sldId="266"/>
            <ac:cxnSpMk id="27" creationId="{5D94D9D2-889B-4F08-BA45-0AEADBCC6715}"/>
          </ac:cxnSpMkLst>
        </pc:cxnChg>
        <pc:cxnChg chg="add mod">
          <ac:chgData name="高矢 昌紀" userId="5b22a544-948f-484e-a2ab-5ad8404ed70b" providerId="ADAL" clId="{8A736913-6EED-427E-8756-C461C595EDAD}" dt="2020-11-16T01:25:17.768" v="459" actId="1076"/>
          <ac:cxnSpMkLst>
            <pc:docMk/>
            <pc:sldMk cId="4055891548" sldId="266"/>
            <ac:cxnSpMk id="28" creationId="{6AB0A884-761D-4542-AB12-F832830D0460}"/>
          </ac:cxnSpMkLst>
        </pc:cxnChg>
        <pc:cxnChg chg="add mod">
          <ac:chgData name="高矢 昌紀" userId="5b22a544-948f-484e-a2ab-5ad8404ed70b" providerId="ADAL" clId="{8A736913-6EED-427E-8756-C461C595EDAD}" dt="2020-11-16T01:25:17.768" v="459" actId="1076"/>
          <ac:cxnSpMkLst>
            <pc:docMk/>
            <pc:sldMk cId="4055891548" sldId="266"/>
            <ac:cxnSpMk id="32" creationId="{E06C8942-3BCD-4779-93F2-A665927C779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D6E9F-6497-4394-9514-56006FFE67E9}" type="datetimeFigureOut">
              <a:rPr kumimoji="1" lang="ja-JP" altLang="en-US" smtClean="0"/>
              <a:t>2020/11/16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A8B283-D4D5-4E46-A75B-F7AB6FC4B40E}" type="slidenum">
              <a:rPr kumimoji="1" lang="ja-JP" altLang="en-US" smtClean="0"/>
              <a:t>‹#›</a:t>
            </a:fld>
            <a:endParaRPr kumimoji="1" lang="ja-JP" altLang="en-US"/>
          </a:p>
        </p:txBody>
      </p:sp>
    </p:spTree>
    <p:extLst>
      <p:ext uri="{BB962C8B-B14F-4D97-AF65-F5344CB8AC3E}">
        <p14:creationId xmlns:p14="http://schemas.microsoft.com/office/powerpoint/2010/main" val="25859865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t>
            </a:r>
            <a:endParaRPr kumimoji="1" lang="ja-JP" altLang="en-US" dirty="0"/>
          </a:p>
        </p:txBody>
      </p:sp>
      <p:sp>
        <p:nvSpPr>
          <p:cNvPr id="4" name="スライド番号プレースホルダー 3"/>
          <p:cNvSpPr>
            <a:spLocks noGrp="1"/>
          </p:cNvSpPr>
          <p:nvPr>
            <p:ph type="sldNum" sz="quarter" idx="5"/>
          </p:nvPr>
        </p:nvSpPr>
        <p:spPr/>
        <p:txBody>
          <a:bodyPr/>
          <a:lstStyle/>
          <a:p>
            <a:fld id="{C4A8B283-D4D5-4E46-A75B-F7AB6FC4B40E}" type="slidenum">
              <a:rPr kumimoji="1" lang="ja-JP" altLang="en-US" smtClean="0"/>
              <a:t>11</a:t>
            </a:fld>
            <a:endParaRPr kumimoji="1" lang="ja-JP" altLang="en-US"/>
          </a:p>
        </p:txBody>
      </p:sp>
    </p:spTree>
    <p:extLst>
      <p:ext uri="{BB962C8B-B14F-4D97-AF65-F5344CB8AC3E}">
        <p14:creationId xmlns:p14="http://schemas.microsoft.com/office/powerpoint/2010/main" val="3755026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2D054-CD50-4CB0-A52D-6E6B8212F24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DE32405-B556-4BCF-9954-596C504BE5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B5590C4-D5AF-4C04-9A55-AF2765A39C4D}"/>
              </a:ext>
            </a:extLst>
          </p:cNvPr>
          <p:cNvSpPr>
            <a:spLocks noGrp="1"/>
          </p:cNvSpPr>
          <p:nvPr>
            <p:ph type="dt" sz="half" idx="10"/>
          </p:nvPr>
        </p:nvSpPr>
        <p:spPr/>
        <p:txBody>
          <a:bodyPr/>
          <a:lstStyle/>
          <a:p>
            <a:fld id="{03FF10E0-4089-4F21-90DE-BAFF0EF8E532}" type="datetimeFigureOut">
              <a:rPr kumimoji="1" lang="ja-JP" altLang="en-US" smtClean="0"/>
              <a:t>2020/11/16</a:t>
            </a:fld>
            <a:endParaRPr kumimoji="1" lang="ja-JP" altLang="en-US"/>
          </a:p>
        </p:txBody>
      </p:sp>
      <p:sp>
        <p:nvSpPr>
          <p:cNvPr id="5" name="フッター プレースホルダー 4">
            <a:extLst>
              <a:ext uri="{FF2B5EF4-FFF2-40B4-BE49-F238E27FC236}">
                <a16:creationId xmlns:a16="http://schemas.microsoft.com/office/drawing/2014/main" id="{E04DFC3C-9FEA-4596-9803-784E748D39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9425C8-B12E-4F77-B284-4382901376FF}"/>
              </a:ext>
            </a:extLst>
          </p:cNvPr>
          <p:cNvSpPr>
            <a:spLocks noGrp="1"/>
          </p:cNvSpPr>
          <p:nvPr>
            <p:ph type="sldNum" sz="quarter" idx="12"/>
          </p:nvPr>
        </p:nvSpPr>
        <p:spPr/>
        <p:txBody>
          <a:bodyPr/>
          <a:lstStyle/>
          <a:p>
            <a:fld id="{079C7F27-1F9B-4507-B2F3-3C77BCB18268}" type="slidenum">
              <a:rPr kumimoji="1" lang="ja-JP" altLang="en-US" smtClean="0"/>
              <a:t>‹#›</a:t>
            </a:fld>
            <a:endParaRPr kumimoji="1" lang="ja-JP" altLang="en-US"/>
          </a:p>
        </p:txBody>
      </p:sp>
    </p:spTree>
    <p:extLst>
      <p:ext uri="{BB962C8B-B14F-4D97-AF65-F5344CB8AC3E}">
        <p14:creationId xmlns:p14="http://schemas.microsoft.com/office/powerpoint/2010/main" val="85644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BCCF8C-27D0-4A7B-9EA7-09F3F903959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9B9FF3F-2D55-436A-9104-6D7953D923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1B8115-43D6-4221-92D6-2AD25FF80F0D}"/>
              </a:ext>
            </a:extLst>
          </p:cNvPr>
          <p:cNvSpPr>
            <a:spLocks noGrp="1"/>
          </p:cNvSpPr>
          <p:nvPr>
            <p:ph type="dt" sz="half" idx="10"/>
          </p:nvPr>
        </p:nvSpPr>
        <p:spPr/>
        <p:txBody>
          <a:bodyPr/>
          <a:lstStyle/>
          <a:p>
            <a:fld id="{03FF10E0-4089-4F21-90DE-BAFF0EF8E532}" type="datetimeFigureOut">
              <a:rPr kumimoji="1" lang="ja-JP" altLang="en-US" smtClean="0"/>
              <a:t>2020/11/16</a:t>
            </a:fld>
            <a:endParaRPr kumimoji="1" lang="ja-JP" altLang="en-US"/>
          </a:p>
        </p:txBody>
      </p:sp>
      <p:sp>
        <p:nvSpPr>
          <p:cNvPr id="5" name="フッター プレースホルダー 4">
            <a:extLst>
              <a:ext uri="{FF2B5EF4-FFF2-40B4-BE49-F238E27FC236}">
                <a16:creationId xmlns:a16="http://schemas.microsoft.com/office/drawing/2014/main" id="{85DB4A25-9BFC-466E-8451-FD631C5227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D9210A-CC28-42D3-9629-90E8CB334F8A}"/>
              </a:ext>
            </a:extLst>
          </p:cNvPr>
          <p:cNvSpPr>
            <a:spLocks noGrp="1"/>
          </p:cNvSpPr>
          <p:nvPr>
            <p:ph type="sldNum" sz="quarter" idx="12"/>
          </p:nvPr>
        </p:nvSpPr>
        <p:spPr/>
        <p:txBody>
          <a:bodyPr/>
          <a:lstStyle/>
          <a:p>
            <a:fld id="{079C7F27-1F9B-4507-B2F3-3C77BCB18268}" type="slidenum">
              <a:rPr kumimoji="1" lang="ja-JP" altLang="en-US" smtClean="0"/>
              <a:t>‹#›</a:t>
            </a:fld>
            <a:endParaRPr kumimoji="1" lang="ja-JP" altLang="en-US"/>
          </a:p>
        </p:txBody>
      </p:sp>
    </p:spTree>
    <p:extLst>
      <p:ext uri="{BB962C8B-B14F-4D97-AF65-F5344CB8AC3E}">
        <p14:creationId xmlns:p14="http://schemas.microsoft.com/office/powerpoint/2010/main" val="378514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8189944-DAB4-45AB-9D79-0D5DF3B895A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14C7D0-93D8-4AAF-AF30-13E3831D52C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AB456E-8EC6-4CF6-B496-E59A04EB8CF8}"/>
              </a:ext>
            </a:extLst>
          </p:cNvPr>
          <p:cNvSpPr>
            <a:spLocks noGrp="1"/>
          </p:cNvSpPr>
          <p:nvPr>
            <p:ph type="dt" sz="half" idx="10"/>
          </p:nvPr>
        </p:nvSpPr>
        <p:spPr/>
        <p:txBody>
          <a:bodyPr/>
          <a:lstStyle/>
          <a:p>
            <a:fld id="{03FF10E0-4089-4F21-90DE-BAFF0EF8E532}" type="datetimeFigureOut">
              <a:rPr kumimoji="1" lang="ja-JP" altLang="en-US" smtClean="0"/>
              <a:t>2020/11/16</a:t>
            </a:fld>
            <a:endParaRPr kumimoji="1" lang="ja-JP" altLang="en-US"/>
          </a:p>
        </p:txBody>
      </p:sp>
      <p:sp>
        <p:nvSpPr>
          <p:cNvPr id="5" name="フッター プレースホルダー 4">
            <a:extLst>
              <a:ext uri="{FF2B5EF4-FFF2-40B4-BE49-F238E27FC236}">
                <a16:creationId xmlns:a16="http://schemas.microsoft.com/office/drawing/2014/main" id="{E9A9FAF2-97B7-46ED-98EC-0489541FEE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5C2B33-98FC-4288-B310-A430D2C34800}"/>
              </a:ext>
            </a:extLst>
          </p:cNvPr>
          <p:cNvSpPr>
            <a:spLocks noGrp="1"/>
          </p:cNvSpPr>
          <p:nvPr>
            <p:ph type="sldNum" sz="quarter" idx="12"/>
          </p:nvPr>
        </p:nvSpPr>
        <p:spPr/>
        <p:txBody>
          <a:bodyPr/>
          <a:lstStyle/>
          <a:p>
            <a:fld id="{079C7F27-1F9B-4507-B2F3-3C77BCB18268}" type="slidenum">
              <a:rPr kumimoji="1" lang="ja-JP" altLang="en-US" smtClean="0"/>
              <a:t>‹#›</a:t>
            </a:fld>
            <a:endParaRPr kumimoji="1" lang="ja-JP" altLang="en-US"/>
          </a:p>
        </p:txBody>
      </p:sp>
    </p:spTree>
    <p:extLst>
      <p:ext uri="{BB962C8B-B14F-4D97-AF65-F5344CB8AC3E}">
        <p14:creationId xmlns:p14="http://schemas.microsoft.com/office/powerpoint/2010/main" val="205936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50DED-3256-420F-A50E-819B37A8F63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F84F3C4-F80C-42F0-ADDA-33C704EC009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E09788-2903-4784-A5BE-2F680922D004}"/>
              </a:ext>
            </a:extLst>
          </p:cNvPr>
          <p:cNvSpPr>
            <a:spLocks noGrp="1"/>
          </p:cNvSpPr>
          <p:nvPr>
            <p:ph type="dt" sz="half" idx="10"/>
          </p:nvPr>
        </p:nvSpPr>
        <p:spPr/>
        <p:txBody>
          <a:bodyPr/>
          <a:lstStyle/>
          <a:p>
            <a:fld id="{03FF10E0-4089-4F21-90DE-BAFF0EF8E532}" type="datetimeFigureOut">
              <a:rPr kumimoji="1" lang="ja-JP" altLang="en-US" smtClean="0"/>
              <a:t>2020/11/16</a:t>
            </a:fld>
            <a:endParaRPr kumimoji="1" lang="ja-JP" altLang="en-US"/>
          </a:p>
        </p:txBody>
      </p:sp>
      <p:sp>
        <p:nvSpPr>
          <p:cNvPr id="5" name="フッター プレースホルダー 4">
            <a:extLst>
              <a:ext uri="{FF2B5EF4-FFF2-40B4-BE49-F238E27FC236}">
                <a16:creationId xmlns:a16="http://schemas.microsoft.com/office/drawing/2014/main" id="{F092797D-920B-400D-8046-508FCBF706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79F70E-70D9-48B9-A85E-AE565CB4884C}"/>
              </a:ext>
            </a:extLst>
          </p:cNvPr>
          <p:cNvSpPr>
            <a:spLocks noGrp="1"/>
          </p:cNvSpPr>
          <p:nvPr>
            <p:ph type="sldNum" sz="quarter" idx="12"/>
          </p:nvPr>
        </p:nvSpPr>
        <p:spPr/>
        <p:txBody>
          <a:bodyPr/>
          <a:lstStyle/>
          <a:p>
            <a:fld id="{079C7F27-1F9B-4507-B2F3-3C77BCB18268}" type="slidenum">
              <a:rPr kumimoji="1" lang="ja-JP" altLang="en-US" smtClean="0"/>
              <a:t>‹#›</a:t>
            </a:fld>
            <a:endParaRPr kumimoji="1" lang="ja-JP" altLang="en-US"/>
          </a:p>
        </p:txBody>
      </p:sp>
    </p:spTree>
    <p:extLst>
      <p:ext uri="{BB962C8B-B14F-4D97-AF65-F5344CB8AC3E}">
        <p14:creationId xmlns:p14="http://schemas.microsoft.com/office/powerpoint/2010/main" val="2217309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CAEF9A-1A2C-4578-8565-E3500A37CE3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1C0443A-6EEA-4DD8-B4C5-62D03C3555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EB76237-DA50-4406-A3A4-3E0E596D869B}"/>
              </a:ext>
            </a:extLst>
          </p:cNvPr>
          <p:cNvSpPr>
            <a:spLocks noGrp="1"/>
          </p:cNvSpPr>
          <p:nvPr>
            <p:ph type="dt" sz="half" idx="10"/>
          </p:nvPr>
        </p:nvSpPr>
        <p:spPr/>
        <p:txBody>
          <a:bodyPr/>
          <a:lstStyle/>
          <a:p>
            <a:fld id="{03FF10E0-4089-4F21-90DE-BAFF0EF8E532}" type="datetimeFigureOut">
              <a:rPr kumimoji="1" lang="ja-JP" altLang="en-US" smtClean="0"/>
              <a:t>2020/11/16</a:t>
            </a:fld>
            <a:endParaRPr kumimoji="1" lang="ja-JP" altLang="en-US"/>
          </a:p>
        </p:txBody>
      </p:sp>
      <p:sp>
        <p:nvSpPr>
          <p:cNvPr id="5" name="フッター プレースホルダー 4">
            <a:extLst>
              <a:ext uri="{FF2B5EF4-FFF2-40B4-BE49-F238E27FC236}">
                <a16:creationId xmlns:a16="http://schemas.microsoft.com/office/drawing/2014/main" id="{5BC19E95-0102-4B94-9296-9C66AFA998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B0DD355-AFC6-4740-B911-9808D1FA4A94}"/>
              </a:ext>
            </a:extLst>
          </p:cNvPr>
          <p:cNvSpPr>
            <a:spLocks noGrp="1"/>
          </p:cNvSpPr>
          <p:nvPr>
            <p:ph type="sldNum" sz="quarter" idx="12"/>
          </p:nvPr>
        </p:nvSpPr>
        <p:spPr/>
        <p:txBody>
          <a:bodyPr/>
          <a:lstStyle/>
          <a:p>
            <a:fld id="{079C7F27-1F9B-4507-B2F3-3C77BCB18268}" type="slidenum">
              <a:rPr kumimoji="1" lang="ja-JP" altLang="en-US" smtClean="0"/>
              <a:t>‹#›</a:t>
            </a:fld>
            <a:endParaRPr kumimoji="1" lang="ja-JP" altLang="en-US"/>
          </a:p>
        </p:txBody>
      </p:sp>
    </p:spTree>
    <p:extLst>
      <p:ext uri="{BB962C8B-B14F-4D97-AF65-F5344CB8AC3E}">
        <p14:creationId xmlns:p14="http://schemas.microsoft.com/office/powerpoint/2010/main" val="257166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883B4-8E1A-4DE2-9F73-A2379F2B7E1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E813DCE-093A-44B4-97DD-9820E3FABB2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55B940B-3D2A-4F1C-8C09-0CF3418F55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C2A364A-4F8B-4583-B507-0C12DF01BD06}"/>
              </a:ext>
            </a:extLst>
          </p:cNvPr>
          <p:cNvSpPr>
            <a:spLocks noGrp="1"/>
          </p:cNvSpPr>
          <p:nvPr>
            <p:ph type="dt" sz="half" idx="10"/>
          </p:nvPr>
        </p:nvSpPr>
        <p:spPr/>
        <p:txBody>
          <a:bodyPr/>
          <a:lstStyle/>
          <a:p>
            <a:fld id="{03FF10E0-4089-4F21-90DE-BAFF0EF8E532}" type="datetimeFigureOut">
              <a:rPr kumimoji="1" lang="ja-JP" altLang="en-US" smtClean="0"/>
              <a:t>2020/11/16</a:t>
            </a:fld>
            <a:endParaRPr kumimoji="1" lang="ja-JP" altLang="en-US"/>
          </a:p>
        </p:txBody>
      </p:sp>
      <p:sp>
        <p:nvSpPr>
          <p:cNvPr id="6" name="フッター プレースホルダー 5">
            <a:extLst>
              <a:ext uri="{FF2B5EF4-FFF2-40B4-BE49-F238E27FC236}">
                <a16:creationId xmlns:a16="http://schemas.microsoft.com/office/drawing/2014/main" id="{5C67EECB-E7E9-4881-9E0F-1C05A8674F7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653628-E099-4312-B61D-139D47DF5B82}"/>
              </a:ext>
            </a:extLst>
          </p:cNvPr>
          <p:cNvSpPr>
            <a:spLocks noGrp="1"/>
          </p:cNvSpPr>
          <p:nvPr>
            <p:ph type="sldNum" sz="quarter" idx="12"/>
          </p:nvPr>
        </p:nvSpPr>
        <p:spPr/>
        <p:txBody>
          <a:bodyPr/>
          <a:lstStyle/>
          <a:p>
            <a:fld id="{079C7F27-1F9B-4507-B2F3-3C77BCB18268}" type="slidenum">
              <a:rPr kumimoji="1" lang="ja-JP" altLang="en-US" smtClean="0"/>
              <a:t>‹#›</a:t>
            </a:fld>
            <a:endParaRPr kumimoji="1" lang="ja-JP" altLang="en-US"/>
          </a:p>
        </p:txBody>
      </p:sp>
    </p:spTree>
    <p:extLst>
      <p:ext uri="{BB962C8B-B14F-4D97-AF65-F5344CB8AC3E}">
        <p14:creationId xmlns:p14="http://schemas.microsoft.com/office/powerpoint/2010/main" val="1039779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54F87C-B2A2-4C81-AB3D-3EC96296389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D06422B-EC2C-481A-940B-88A37A8FE5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1B958F6-79C5-41E4-BF00-2F4B9D7CDDB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15EFEBB-54E8-49EA-BDC1-795D26B0E1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6C4FF5B-E390-4932-BDC3-C78D847F087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79E680-D40B-412D-A47F-F1A63E668964}"/>
              </a:ext>
            </a:extLst>
          </p:cNvPr>
          <p:cNvSpPr>
            <a:spLocks noGrp="1"/>
          </p:cNvSpPr>
          <p:nvPr>
            <p:ph type="dt" sz="half" idx="10"/>
          </p:nvPr>
        </p:nvSpPr>
        <p:spPr/>
        <p:txBody>
          <a:bodyPr/>
          <a:lstStyle/>
          <a:p>
            <a:fld id="{03FF10E0-4089-4F21-90DE-BAFF0EF8E532}" type="datetimeFigureOut">
              <a:rPr kumimoji="1" lang="ja-JP" altLang="en-US" smtClean="0"/>
              <a:t>2020/11/16</a:t>
            </a:fld>
            <a:endParaRPr kumimoji="1" lang="ja-JP" altLang="en-US"/>
          </a:p>
        </p:txBody>
      </p:sp>
      <p:sp>
        <p:nvSpPr>
          <p:cNvPr id="8" name="フッター プレースホルダー 7">
            <a:extLst>
              <a:ext uri="{FF2B5EF4-FFF2-40B4-BE49-F238E27FC236}">
                <a16:creationId xmlns:a16="http://schemas.microsoft.com/office/drawing/2014/main" id="{10D94928-7FC0-4B94-9B21-D7A379F3C85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F47CE18-0E81-4145-BB49-E67EAC23F5DF}"/>
              </a:ext>
            </a:extLst>
          </p:cNvPr>
          <p:cNvSpPr>
            <a:spLocks noGrp="1"/>
          </p:cNvSpPr>
          <p:nvPr>
            <p:ph type="sldNum" sz="quarter" idx="12"/>
          </p:nvPr>
        </p:nvSpPr>
        <p:spPr/>
        <p:txBody>
          <a:bodyPr/>
          <a:lstStyle/>
          <a:p>
            <a:fld id="{079C7F27-1F9B-4507-B2F3-3C77BCB18268}" type="slidenum">
              <a:rPr kumimoji="1" lang="ja-JP" altLang="en-US" smtClean="0"/>
              <a:t>‹#›</a:t>
            </a:fld>
            <a:endParaRPr kumimoji="1" lang="ja-JP" altLang="en-US"/>
          </a:p>
        </p:txBody>
      </p:sp>
    </p:spTree>
    <p:extLst>
      <p:ext uri="{BB962C8B-B14F-4D97-AF65-F5344CB8AC3E}">
        <p14:creationId xmlns:p14="http://schemas.microsoft.com/office/powerpoint/2010/main" val="536635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CC8E21-2F01-4600-80F9-047D32CE337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16E4613-8EFE-4F8F-9146-069C77A3D028}"/>
              </a:ext>
            </a:extLst>
          </p:cNvPr>
          <p:cNvSpPr>
            <a:spLocks noGrp="1"/>
          </p:cNvSpPr>
          <p:nvPr>
            <p:ph type="dt" sz="half" idx="10"/>
          </p:nvPr>
        </p:nvSpPr>
        <p:spPr/>
        <p:txBody>
          <a:bodyPr/>
          <a:lstStyle/>
          <a:p>
            <a:fld id="{03FF10E0-4089-4F21-90DE-BAFF0EF8E532}" type="datetimeFigureOut">
              <a:rPr kumimoji="1" lang="ja-JP" altLang="en-US" smtClean="0"/>
              <a:t>2020/11/16</a:t>
            </a:fld>
            <a:endParaRPr kumimoji="1" lang="ja-JP" altLang="en-US"/>
          </a:p>
        </p:txBody>
      </p:sp>
      <p:sp>
        <p:nvSpPr>
          <p:cNvPr id="4" name="フッター プレースホルダー 3">
            <a:extLst>
              <a:ext uri="{FF2B5EF4-FFF2-40B4-BE49-F238E27FC236}">
                <a16:creationId xmlns:a16="http://schemas.microsoft.com/office/drawing/2014/main" id="{853BD9B5-7E7D-4AAD-80F8-548CDD305A4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482E795-419B-4463-9A8F-9CAA48CB4C14}"/>
              </a:ext>
            </a:extLst>
          </p:cNvPr>
          <p:cNvSpPr>
            <a:spLocks noGrp="1"/>
          </p:cNvSpPr>
          <p:nvPr>
            <p:ph type="sldNum" sz="quarter" idx="12"/>
          </p:nvPr>
        </p:nvSpPr>
        <p:spPr/>
        <p:txBody>
          <a:bodyPr/>
          <a:lstStyle/>
          <a:p>
            <a:fld id="{079C7F27-1F9B-4507-B2F3-3C77BCB18268}" type="slidenum">
              <a:rPr kumimoji="1" lang="ja-JP" altLang="en-US" smtClean="0"/>
              <a:t>‹#›</a:t>
            </a:fld>
            <a:endParaRPr kumimoji="1" lang="ja-JP" altLang="en-US"/>
          </a:p>
        </p:txBody>
      </p:sp>
    </p:spTree>
    <p:extLst>
      <p:ext uri="{BB962C8B-B14F-4D97-AF65-F5344CB8AC3E}">
        <p14:creationId xmlns:p14="http://schemas.microsoft.com/office/powerpoint/2010/main" val="4073496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CEDAE54-9F95-4493-827F-5F5B7D4BE9F9}"/>
              </a:ext>
            </a:extLst>
          </p:cNvPr>
          <p:cNvSpPr>
            <a:spLocks noGrp="1"/>
          </p:cNvSpPr>
          <p:nvPr>
            <p:ph type="dt" sz="half" idx="10"/>
          </p:nvPr>
        </p:nvSpPr>
        <p:spPr/>
        <p:txBody>
          <a:bodyPr/>
          <a:lstStyle/>
          <a:p>
            <a:fld id="{03FF10E0-4089-4F21-90DE-BAFF0EF8E532}" type="datetimeFigureOut">
              <a:rPr kumimoji="1" lang="ja-JP" altLang="en-US" smtClean="0"/>
              <a:t>2020/11/16</a:t>
            </a:fld>
            <a:endParaRPr kumimoji="1" lang="ja-JP" altLang="en-US"/>
          </a:p>
        </p:txBody>
      </p:sp>
      <p:sp>
        <p:nvSpPr>
          <p:cNvPr id="3" name="フッター プレースホルダー 2">
            <a:extLst>
              <a:ext uri="{FF2B5EF4-FFF2-40B4-BE49-F238E27FC236}">
                <a16:creationId xmlns:a16="http://schemas.microsoft.com/office/drawing/2014/main" id="{D30A061A-066F-4C0B-9435-5D11B2B6EA3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56FAF22-4E34-4AB3-BEED-2F32E4830F43}"/>
              </a:ext>
            </a:extLst>
          </p:cNvPr>
          <p:cNvSpPr>
            <a:spLocks noGrp="1"/>
          </p:cNvSpPr>
          <p:nvPr>
            <p:ph type="sldNum" sz="quarter" idx="12"/>
          </p:nvPr>
        </p:nvSpPr>
        <p:spPr/>
        <p:txBody>
          <a:bodyPr/>
          <a:lstStyle/>
          <a:p>
            <a:fld id="{079C7F27-1F9B-4507-B2F3-3C77BCB18268}" type="slidenum">
              <a:rPr kumimoji="1" lang="ja-JP" altLang="en-US" smtClean="0"/>
              <a:t>‹#›</a:t>
            </a:fld>
            <a:endParaRPr kumimoji="1" lang="ja-JP" altLang="en-US"/>
          </a:p>
        </p:txBody>
      </p:sp>
    </p:spTree>
    <p:extLst>
      <p:ext uri="{BB962C8B-B14F-4D97-AF65-F5344CB8AC3E}">
        <p14:creationId xmlns:p14="http://schemas.microsoft.com/office/powerpoint/2010/main" val="411345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3FCB4A-068A-4123-9361-828DF70C229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FD0739C-0A40-423A-A9A8-BC081A2EB2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27C79A2-C104-48DD-8C54-DC51407D3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43F4445-4CCE-43D2-9E2F-FFFE295B127D}"/>
              </a:ext>
            </a:extLst>
          </p:cNvPr>
          <p:cNvSpPr>
            <a:spLocks noGrp="1"/>
          </p:cNvSpPr>
          <p:nvPr>
            <p:ph type="dt" sz="half" idx="10"/>
          </p:nvPr>
        </p:nvSpPr>
        <p:spPr/>
        <p:txBody>
          <a:bodyPr/>
          <a:lstStyle/>
          <a:p>
            <a:fld id="{03FF10E0-4089-4F21-90DE-BAFF0EF8E532}" type="datetimeFigureOut">
              <a:rPr kumimoji="1" lang="ja-JP" altLang="en-US" smtClean="0"/>
              <a:t>2020/11/16</a:t>
            </a:fld>
            <a:endParaRPr kumimoji="1" lang="ja-JP" altLang="en-US"/>
          </a:p>
        </p:txBody>
      </p:sp>
      <p:sp>
        <p:nvSpPr>
          <p:cNvPr id="6" name="フッター プレースホルダー 5">
            <a:extLst>
              <a:ext uri="{FF2B5EF4-FFF2-40B4-BE49-F238E27FC236}">
                <a16:creationId xmlns:a16="http://schemas.microsoft.com/office/drawing/2014/main" id="{11099972-61A5-423B-AF05-E4851EDD2A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64E5A70-7A53-40BD-AD3D-08A18D0FD2D4}"/>
              </a:ext>
            </a:extLst>
          </p:cNvPr>
          <p:cNvSpPr>
            <a:spLocks noGrp="1"/>
          </p:cNvSpPr>
          <p:nvPr>
            <p:ph type="sldNum" sz="quarter" idx="12"/>
          </p:nvPr>
        </p:nvSpPr>
        <p:spPr/>
        <p:txBody>
          <a:bodyPr/>
          <a:lstStyle/>
          <a:p>
            <a:fld id="{079C7F27-1F9B-4507-B2F3-3C77BCB18268}" type="slidenum">
              <a:rPr kumimoji="1" lang="ja-JP" altLang="en-US" smtClean="0"/>
              <a:t>‹#›</a:t>
            </a:fld>
            <a:endParaRPr kumimoji="1" lang="ja-JP" altLang="en-US"/>
          </a:p>
        </p:txBody>
      </p:sp>
    </p:spTree>
    <p:extLst>
      <p:ext uri="{BB962C8B-B14F-4D97-AF65-F5344CB8AC3E}">
        <p14:creationId xmlns:p14="http://schemas.microsoft.com/office/powerpoint/2010/main" val="2027502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55E61C-9FC1-4D38-8118-BA543C2BF6B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C170428-0A42-4287-9F9E-9D99AFA9A9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86ED5DB-E5A0-4D60-B95B-98DB86D17F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07EB56D-1166-4445-8A98-E344509F8E8C}"/>
              </a:ext>
            </a:extLst>
          </p:cNvPr>
          <p:cNvSpPr>
            <a:spLocks noGrp="1"/>
          </p:cNvSpPr>
          <p:nvPr>
            <p:ph type="dt" sz="half" idx="10"/>
          </p:nvPr>
        </p:nvSpPr>
        <p:spPr/>
        <p:txBody>
          <a:bodyPr/>
          <a:lstStyle/>
          <a:p>
            <a:fld id="{03FF10E0-4089-4F21-90DE-BAFF0EF8E532}" type="datetimeFigureOut">
              <a:rPr kumimoji="1" lang="ja-JP" altLang="en-US" smtClean="0"/>
              <a:t>2020/11/16</a:t>
            </a:fld>
            <a:endParaRPr kumimoji="1" lang="ja-JP" altLang="en-US"/>
          </a:p>
        </p:txBody>
      </p:sp>
      <p:sp>
        <p:nvSpPr>
          <p:cNvPr id="6" name="フッター プレースホルダー 5">
            <a:extLst>
              <a:ext uri="{FF2B5EF4-FFF2-40B4-BE49-F238E27FC236}">
                <a16:creationId xmlns:a16="http://schemas.microsoft.com/office/drawing/2014/main" id="{D9070985-59BC-402E-BB3D-8972A10E292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1664722-F48C-47D1-B798-ABC1DDEB0A72}"/>
              </a:ext>
            </a:extLst>
          </p:cNvPr>
          <p:cNvSpPr>
            <a:spLocks noGrp="1"/>
          </p:cNvSpPr>
          <p:nvPr>
            <p:ph type="sldNum" sz="quarter" idx="12"/>
          </p:nvPr>
        </p:nvSpPr>
        <p:spPr/>
        <p:txBody>
          <a:bodyPr/>
          <a:lstStyle/>
          <a:p>
            <a:fld id="{079C7F27-1F9B-4507-B2F3-3C77BCB18268}" type="slidenum">
              <a:rPr kumimoji="1" lang="ja-JP" altLang="en-US" smtClean="0"/>
              <a:t>‹#›</a:t>
            </a:fld>
            <a:endParaRPr kumimoji="1" lang="ja-JP" altLang="en-US"/>
          </a:p>
        </p:txBody>
      </p:sp>
    </p:spTree>
    <p:extLst>
      <p:ext uri="{BB962C8B-B14F-4D97-AF65-F5344CB8AC3E}">
        <p14:creationId xmlns:p14="http://schemas.microsoft.com/office/powerpoint/2010/main" val="118246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8581902-7515-40FE-A689-DA25C263A2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8F6D4CF-2B07-4C5D-867F-A3ECE60074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003F8FD-3714-4BF9-A49B-B6A7494DB0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F10E0-4089-4F21-90DE-BAFF0EF8E532}" type="datetimeFigureOut">
              <a:rPr kumimoji="1" lang="ja-JP" altLang="en-US" smtClean="0"/>
              <a:t>2020/11/16</a:t>
            </a:fld>
            <a:endParaRPr kumimoji="1" lang="ja-JP" altLang="en-US"/>
          </a:p>
        </p:txBody>
      </p:sp>
      <p:sp>
        <p:nvSpPr>
          <p:cNvPr id="5" name="フッター プレースホルダー 4">
            <a:extLst>
              <a:ext uri="{FF2B5EF4-FFF2-40B4-BE49-F238E27FC236}">
                <a16:creationId xmlns:a16="http://schemas.microsoft.com/office/drawing/2014/main" id="{0DDB7045-AE42-4CCA-B8CE-769A3BFE15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86C83D4-F256-4AF8-8BC1-D8EB80CA86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C7F27-1F9B-4507-B2F3-3C77BCB18268}" type="slidenum">
              <a:rPr kumimoji="1" lang="ja-JP" altLang="en-US" smtClean="0"/>
              <a:t>‹#›</a:t>
            </a:fld>
            <a:endParaRPr kumimoji="1" lang="ja-JP" altLang="en-US"/>
          </a:p>
        </p:txBody>
      </p:sp>
    </p:spTree>
    <p:extLst>
      <p:ext uri="{BB962C8B-B14F-4D97-AF65-F5344CB8AC3E}">
        <p14:creationId xmlns:p14="http://schemas.microsoft.com/office/powerpoint/2010/main" val="2770487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5635E87-7853-48D0-831D-CC2159C5AD92}"/>
              </a:ext>
            </a:extLst>
          </p:cNvPr>
          <p:cNvSpPr txBox="1"/>
          <p:nvPr/>
        </p:nvSpPr>
        <p:spPr>
          <a:xfrm>
            <a:off x="417250" y="390617"/>
            <a:ext cx="5255581" cy="707886"/>
          </a:xfrm>
          <a:prstGeom prst="rect">
            <a:avLst/>
          </a:prstGeom>
          <a:noFill/>
        </p:spPr>
        <p:txBody>
          <a:bodyPr wrap="square" rtlCol="0">
            <a:spAutoFit/>
          </a:bodyPr>
          <a:lstStyle/>
          <a:p>
            <a:r>
              <a:rPr kumimoji="1" lang="ja-JP" altLang="en-US" sz="4000" dirty="0"/>
              <a:t>復習</a:t>
            </a:r>
          </a:p>
        </p:txBody>
      </p:sp>
      <p:sp>
        <p:nvSpPr>
          <p:cNvPr id="5" name="テキスト ボックス 4">
            <a:extLst>
              <a:ext uri="{FF2B5EF4-FFF2-40B4-BE49-F238E27FC236}">
                <a16:creationId xmlns:a16="http://schemas.microsoft.com/office/drawing/2014/main" id="{1978E382-2654-4F41-9011-4E7034EDCA83}"/>
              </a:ext>
            </a:extLst>
          </p:cNvPr>
          <p:cNvSpPr txBox="1"/>
          <p:nvPr/>
        </p:nvSpPr>
        <p:spPr>
          <a:xfrm>
            <a:off x="772357" y="1389637"/>
            <a:ext cx="7439488" cy="523220"/>
          </a:xfrm>
          <a:prstGeom prst="rect">
            <a:avLst/>
          </a:prstGeom>
          <a:noFill/>
        </p:spPr>
        <p:txBody>
          <a:bodyPr wrap="square" rtlCol="0">
            <a:spAutoFit/>
          </a:bodyPr>
          <a:lstStyle/>
          <a:p>
            <a:r>
              <a:rPr kumimoji="1" lang="ja-JP" altLang="en-US" sz="2800" dirty="0"/>
              <a:t>クラス型（構造体型）のデータを扱う</a:t>
            </a:r>
          </a:p>
        </p:txBody>
      </p:sp>
      <p:sp>
        <p:nvSpPr>
          <p:cNvPr id="6" name="テキスト ボックス 5">
            <a:extLst>
              <a:ext uri="{FF2B5EF4-FFF2-40B4-BE49-F238E27FC236}">
                <a16:creationId xmlns:a16="http://schemas.microsoft.com/office/drawing/2014/main" id="{CA1689EB-5D50-4F90-B2A5-D9D36F8708C0}"/>
              </a:ext>
            </a:extLst>
          </p:cNvPr>
          <p:cNvSpPr txBox="1"/>
          <p:nvPr/>
        </p:nvSpPr>
        <p:spPr>
          <a:xfrm>
            <a:off x="852256" y="2032988"/>
            <a:ext cx="3080552" cy="1569660"/>
          </a:xfrm>
          <a:prstGeom prst="rect">
            <a:avLst/>
          </a:prstGeom>
          <a:noFill/>
        </p:spPr>
        <p:txBody>
          <a:bodyPr wrap="square" rtlCol="0">
            <a:spAutoFit/>
          </a:bodyPr>
          <a:lstStyle/>
          <a:p>
            <a:r>
              <a:rPr kumimoji="1" lang="ja-JP" altLang="en-US" sz="2400" dirty="0"/>
              <a:t>前回</a:t>
            </a:r>
            <a:endParaRPr kumimoji="1" lang="en-US" altLang="ja-JP" sz="2400" dirty="0"/>
          </a:p>
          <a:p>
            <a:r>
              <a:rPr kumimoji="1" lang="ja-JP" altLang="en-US" sz="2400" dirty="0"/>
              <a:t>　</a:t>
            </a:r>
            <a:r>
              <a:rPr kumimoji="1" lang="en-US" altLang="ja-JP" sz="2400" dirty="0"/>
              <a:t>Bitmap</a:t>
            </a:r>
            <a:r>
              <a:rPr kumimoji="1" lang="ja-JP" altLang="en-US" sz="2400" dirty="0"/>
              <a:t>クラス</a:t>
            </a:r>
            <a:endParaRPr kumimoji="1" lang="en-US" altLang="ja-JP" sz="2400" dirty="0"/>
          </a:p>
          <a:p>
            <a:r>
              <a:rPr kumimoji="1" lang="ja-JP" altLang="en-US" sz="2400" dirty="0"/>
              <a:t>　</a:t>
            </a:r>
            <a:r>
              <a:rPr kumimoji="1" lang="en-US" altLang="ja-JP" sz="2400" dirty="0"/>
              <a:t>Color</a:t>
            </a:r>
            <a:r>
              <a:rPr kumimoji="1" lang="ja-JP" altLang="en-US" sz="2400" dirty="0"/>
              <a:t>構造体</a:t>
            </a:r>
            <a:endParaRPr kumimoji="1" lang="en-US" altLang="ja-JP" sz="2400" dirty="0"/>
          </a:p>
          <a:p>
            <a:r>
              <a:rPr kumimoji="1" lang="ja-JP" altLang="en-US" sz="2400" dirty="0"/>
              <a:t>を使った</a:t>
            </a:r>
          </a:p>
        </p:txBody>
      </p:sp>
      <p:sp>
        <p:nvSpPr>
          <p:cNvPr id="7" name="テキスト ボックス 6">
            <a:extLst>
              <a:ext uri="{FF2B5EF4-FFF2-40B4-BE49-F238E27FC236}">
                <a16:creationId xmlns:a16="http://schemas.microsoft.com/office/drawing/2014/main" id="{EF7F2FCE-BF08-4EFE-9AD8-0415F5C75DAE}"/>
              </a:ext>
            </a:extLst>
          </p:cNvPr>
          <p:cNvSpPr txBox="1"/>
          <p:nvPr/>
        </p:nvSpPr>
        <p:spPr>
          <a:xfrm>
            <a:off x="772357" y="3915053"/>
            <a:ext cx="11003873" cy="2308324"/>
          </a:xfrm>
          <a:prstGeom prst="rect">
            <a:avLst/>
          </a:prstGeom>
          <a:noFill/>
        </p:spPr>
        <p:txBody>
          <a:bodyPr wrap="square" rtlCol="0">
            <a:spAutoFit/>
          </a:bodyPr>
          <a:lstStyle/>
          <a:p>
            <a:r>
              <a:rPr kumimoji="1" lang="ja-JP" altLang="en-US" sz="2400" dirty="0"/>
              <a:t>インスタンス生成の方法（前回使った方法のみ）</a:t>
            </a:r>
            <a:endParaRPr kumimoji="1" lang="en-US" altLang="ja-JP" sz="2400" dirty="0"/>
          </a:p>
          <a:p>
            <a:r>
              <a:rPr kumimoji="1" lang="ja-JP" altLang="en-US" sz="2400" dirty="0"/>
              <a:t>　・</a:t>
            </a:r>
            <a:r>
              <a:rPr kumimoji="1" lang="en-US" altLang="ja-JP" sz="2400" dirty="0"/>
              <a:t>Bitmap</a:t>
            </a:r>
            <a:r>
              <a:rPr kumimoji="1" lang="ja-JP" altLang="en-US" sz="2400" dirty="0"/>
              <a:t>クラス：</a:t>
            </a:r>
            <a:r>
              <a:rPr kumimoji="1" lang="en-US" altLang="ja-JP" sz="2400" dirty="0"/>
              <a:t>new</a:t>
            </a:r>
            <a:r>
              <a:rPr lang="ja-JP" altLang="en-US" sz="2400" dirty="0"/>
              <a:t> </a:t>
            </a:r>
            <a:r>
              <a:rPr lang="en-US" altLang="ja-JP" sz="2400" dirty="0"/>
              <a:t>Bitmap(“</a:t>
            </a:r>
            <a:r>
              <a:rPr lang="ja-JP" altLang="en-US" sz="2400" dirty="0"/>
              <a:t>ファイル名</a:t>
            </a:r>
            <a:r>
              <a:rPr lang="en-US" altLang="ja-JP" sz="2400" dirty="0"/>
              <a:t>”)</a:t>
            </a:r>
          </a:p>
          <a:p>
            <a:r>
              <a:rPr lang="ja-JP" altLang="en-US" sz="2400" dirty="0"/>
              <a:t>　　　　　　　　　→コンストラクタ</a:t>
            </a:r>
            <a:endParaRPr lang="en-US" altLang="ja-JP" sz="2400" dirty="0"/>
          </a:p>
          <a:p>
            <a:r>
              <a:rPr kumimoji="1" lang="ja-JP" altLang="en-US" sz="2400" dirty="0"/>
              <a:t>　・</a:t>
            </a:r>
            <a:r>
              <a:rPr kumimoji="1" lang="en-US" altLang="ja-JP" sz="2400" dirty="0"/>
              <a:t>Color</a:t>
            </a:r>
            <a:r>
              <a:rPr kumimoji="1" lang="ja-JP" altLang="en-US" sz="2400" dirty="0"/>
              <a:t>クラス：</a:t>
            </a:r>
            <a:r>
              <a:rPr kumimoji="1" lang="en-US" altLang="ja-JP" sz="2400" dirty="0"/>
              <a:t>	</a:t>
            </a:r>
            <a:r>
              <a:rPr kumimoji="1" lang="ja-JP" altLang="en-US" sz="2400" dirty="0"/>
              <a:t>① </a:t>
            </a:r>
            <a:r>
              <a:rPr kumimoji="1" lang="en-US" altLang="ja-JP" sz="2400" dirty="0"/>
              <a:t>Bitmap</a:t>
            </a:r>
            <a:r>
              <a:rPr kumimoji="1" lang="ja-JP" altLang="en-US" sz="2400" dirty="0"/>
              <a:t>インスタンスの</a:t>
            </a:r>
            <a:r>
              <a:rPr kumimoji="1" lang="en-US" altLang="ja-JP" sz="2400" dirty="0" err="1"/>
              <a:t>GetPixel</a:t>
            </a:r>
            <a:r>
              <a:rPr kumimoji="1" lang="ja-JP" altLang="en-US" sz="2400" dirty="0"/>
              <a:t>の戻り値</a:t>
            </a:r>
            <a:endParaRPr kumimoji="1" lang="en-US" altLang="ja-JP" sz="2400" dirty="0"/>
          </a:p>
          <a:p>
            <a:r>
              <a:rPr kumimoji="1" lang="ja-JP" altLang="en-US" sz="2400" dirty="0"/>
              <a:t>　　　　　　　　 </a:t>
            </a:r>
            <a:r>
              <a:rPr kumimoji="1" lang="en-US" altLang="ja-JP" sz="2400" dirty="0"/>
              <a:t>	</a:t>
            </a:r>
            <a:r>
              <a:rPr kumimoji="1" lang="ja-JP" altLang="en-US" sz="2400" dirty="0"/>
              <a:t>② </a:t>
            </a:r>
            <a:r>
              <a:rPr kumimoji="1" lang="en-US" altLang="ja-JP" sz="2400" dirty="0"/>
              <a:t>Color</a:t>
            </a:r>
            <a:r>
              <a:rPr kumimoji="1" lang="ja-JP" altLang="en-US" sz="2400" dirty="0"/>
              <a:t>クラスのスタティックメソッド</a:t>
            </a:r>
            <a:r>
              <a:rPr kumimoji="1" lang="en-US" altLang="ja-JP" sz="2400" dirty="0"/>
              <a:t>(</a:t>
            </a:r>
            <a:r>
              <a:rPr kumimoji="1" lang="en-US" altLang="ja-JP" sz="2400" dirty="0" err="1"/>
              <a:t>FromArgb</a:t>
            </a:r>
            <a:r>
              <a:rPr kumimoji="1" lang="en-US" altLang="ja-JP" sz="2400" dirty="0"/>
              <a:t>)</a:t>
            </a:r>
            <a:r>
              <a:rPr kumimoji="1" lang="ja-JP" altLang="en-US" sz="2400" dirty="0"/>
              <a:t>　</a:t>
            </a:r>
            <a:endParaRPr kumimoji="1" lang="en-US" altLang="ja-JP" sz="2400" dirty="0"/>
          </a:p>
          <a:p>
            <a:r>
              <a:rPr kumimoji="1" lang="ja-JP" altLang="en-US" sz="2400" dirty="0"/>
              <a:t>　</a:t>
            </a:r>
          </a:p>
        </p:txBody>
      </p:sp>
    </p:spTree>
    <p:extLst>
      <p:ext uri="{BB962C8B-B14F-4D97-AF65-F5344CB8AC3E}">
        <p14:creationId xmlns:p14="http://schemas.microsoft.com/office/powerpoint/2010/main" val="77964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23D16BB5-BA65-4408-8652-EBCE4650D2FF}"/>
              </a:ext>
            </a:extLst>
          </p:cNvPr>
          <p:cNvGrpSpPr/>
          <p:nvPr/>
        </p:nvGrpSpPr>
        <p:grpSpPr>
          <a:xfrm>
            <a:off x="603682" y="3409144"/>
            <a:ext cx="3622090" cy="2698810"/>
            <a:chOff x="639192" y="2352583"/>
            <a:chExt cx="3622090" cy="2698810"/>
          </a:xfrm>
        </p:grpSpPr>
        <p:sp>
          <p:nvSpPr>
            <p:cNvPr id="4" name="正方形/長方形 3">
              <a:extLst>
                <a:ext uri="{FF2B5EF4-FFF2-40B4-BE49-F238E27FC236}">
                  <a16:creationId xmlns:a16="http://schemas.microsoft.com/office/drawing/2014/main" id="{8B3C0776-9874-4A22-A92D-D1BB81FC981D}"/>
                </a:ext>
              </a:extLst>
            </p:cNvPr>
            <p:cNvSpPr/>
            <p:nvPr/>
          </p:nvSpPr>
          <p:spPr>
            <a:xfrm>
              <a:off x="639192" y="2645544"/>
              <a:ext cx="3622090" cy="2405849"/>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BFE8FE1D-5C1B-47EE-A77B-89A02283CCD2}"/>
                </a:ext>
              </a:extLst>
            </p:cNvPr>
            <p:cNvSpPr/>
            <p:nvPr/>
          </p:nvSpPr>
          <p:spPr>
            <a:xfrm>
              <a:off x="639192" y="2352583"/>
              <a:ext cx="3622090" cy="2929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a:extLst>
              <a:ext uri="{FF2B5EF4-FFF2-40B4-BE49-F238E27FC236}">
                <a16:creationId xmlns:a16="http://schemas.microsoft.com/office/drawing/2014/main" id="{1E63BF24-8238-4241-A328-911F96180F66}"/>
              </a:ext>
            </a:extLst>
          </p:cNvPr>
          <p:cNvSpPr txBox="1"/>
          <p:nvPr/>
        </p:nvSpPr>
        <p:spPr>
          <a:xfrm>
            <a:off x="257453" y="404842"/>
            <a:ext cx="1961965" cy="369332"/>
          </a:xfrm>
          <a:prstGeom prst="rect">
            <a:avLst/>
          </a:prstGeom>
          <a:noFill/>
        </p:spPr>
        <p:txBody>
          <a:bodyPr wrap="square" rtlCol="0">
            <a:spAutoFit/>
          </a:bodyPr>
          <a:lstStyle/>
          <a:p>
            <a:r>
              <a:rPr kumimoji="1" lang="en-US" altLang="ja-JP" dirty="0"/>
              <a:t>Form</a:t>
            </a:r>
            <a:r>
              <a:rPr kumimoji="1" lang="ja-JP" altLang="en-US" dirty="0"/>
              <a:t>クラス</a:t>
            </a:r>
          </a:p>
        </p:txBody>
      </p:sp>
      <p:sp>
        <p:nvSpPr>
          <p:cNvPr id="8" name="テキスト ボックス 7">
            <a:extLst>
              <a:ext uri="{FF2B5EF4-FFF2-40B4-BE49-F238E27FC236}">
                <a16:creationId xmlns:a16="http://schemas.microsoft.com/office/drawing/2014/main" id="{F2116227-82F1-4E6E-84AB-841444CD20AA}"/>
              </a:ext>
            </a:extLst>
          </p:cNvPr>
          <p:cNvSpPr txBox="1"/>
          <p:nvPr/>
        </p:nvSpPr>
        <p:spPr>
          <a:xfrm>
            <a:off x="701336" y="1358856"/>
            <a:ext cx="3817396" cy="369332"/>
          </a:xfrm>
          <a:prstGeom prst="rect">
            <a:avLst/>
          </a:prstGeom>
          <a:noFill/>
        </p:spPr>
        <p:txBody>
          <a:bodyPr wrap="square" rtlCol="0">
            <a:spAutoFit/>
          </a:bodyPr>
          <a:lstStyle/>
          <a:p>
            <a:r>
              <a:rPr lang="en-US" altLang="ja-JP" dirty="0" err="1"/>
              <a:t>OnPaint</a:t>
            </a:r>
            <a:r>
              <a:rPr lang="ja-JP" altLang="en-US" dirty="0"/>
              <a:t>メソッド：何も描かない</a:t>
            </a:r>
            <a:endParaRPr kumimoji="1" lang="ja-JP" altLang="en-US" dirty="0"/>
          </a:p>
        </p:txBody>
      </p:sp>
      <p:cxnSp>
        <p:nvCxnSpPr>
          <p:cNvPr id="10" name="直線コネクタ 9">
            <a:extLst>
              <a:ext uri="{FF2B5EF4-FFF2-40B4-BE49-F238E27FC236}">
                <a16:creationId xmlns:a16="http://schemas.microsoft.com/office/drawing/2014/main" id="{0A9403DA-C1B2-4AE0-AA07-7201E3C10395}"/>
              </a:ext>
            </a:extLst>
          </p:cNvPr>
          <p:cNvCxnSpPr/>
          <p:nvPr/>
        </p:nvCxnSpPr>
        <p:spPr>
          <a:xfrm>
            <a:off x="470517" y="774174"/>
            <a:ext cx="0" cy="1143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3A62366E-9008-4818-9BBE-DCB2F6639B43}"/>
              </a:ext>
            </a:extLst>
          </p:cNvPr>
          <p:cNvCxnSpPr/>
          <p:nvPr/>
        </p:nvCxnSpPr>
        <p:spPr>
          <a:xfrm>
            <a:off x="470517" y="1216241"/>
            <a:ext cx="2663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EC46246-C106-4BA7-83C5-CE3F82AAF978}"/>
              </a:ext>
            </a:extLst>
          </p:cNvPr>
          <p:cNvCxnSpPr/>
          <p:nvPr/>
        </p:nvCxnSpPr>
        <p:spPr>
          <a:xfrm>
            <a:off x="470517" y="1537317"/>
            <a:ext cx="2663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86E4AB-4824-459F-AB52-B797D2822011}"/>
              </a:ext>
            </a:extLst>
          </p:cNvPr>
          <p:cNvCxnSpPr/>
          <p:nvPr/>
        </p:nvCxnSpPr>
        <p:spPr>
          <a:xfrm>
            <a:off x="470517" y="926237"/>
            <a:ext cx="2663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7D79B2F9-B5C1-4265-87E6-DEC0156541D1}"/>
              </a:ext>
            </a:extLst>
          </p:cNvPr>
          <p:cNvCxnSpPr/>
          <p:nvPr/>
        </p:nvCxnSpPr>
        <p:spPr>
          <a:xfrm>
            <a:off x="470517" y="1822882"/>
            <a:ext cx="26633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3BCE7613-9C49-4231-B1FD-3F072E91BB48}"/>
              </a:ext>
            </a:extLst>
          </p:cNvPr>
          <p:cNvSpPr txBox="1"/>
          <p:nvPr/>
        </p:nvSpPr>
        <p:spPr>
          <a:xfrm>
            <a:off x="683582" y="750046"/>
            <a:ext cx="1961964" cy="369332"/>
          </a:xfrm>
          <a:prstGeom prst="rect">
            <a:avLst/>
          </a:prstGeom>
          <a:noFill/>
        </p:spPr>
        <p:txBody>
          <a:bodyPr wrap="square" rtlCol="0">
            <a:spAutoFit/>
          </a:bodyPr>
          <a:lstStyle/>
          <a:p>
            <a:r>
              <a:rPr kumimoji="1" lang="en-US" altLang="ja-JP" dirty="0"/>
              <a:t>Size</a:t>
            </a:r>
            <a:r>
              <a:rPr kumimoji="1" lang="ja-JP" altLang="en-US" dirty="0"/>
              <a:t>プロパティ</a:t>
            </a:r>
          </a:p>
        </p:txBody>
      </p:sp>
      <p:cxnSp>
        <p:nvCxnSpPr>
          <p:cNvPr id="20" name="直線矢印コネクタ 19">
            <a:extLst>
              <a:ext uri="{FF2B5EF4-FFF2-40B4-BE49-F238E27FC236}">
                <a16:creationId xmlns:a16="http://schemas.microsoft.com/office/drawing/2014/main" id="{6212A396-566D-42ED-8E98-6DD27DB2EAD2}"/>
              </a:ext>
            </a:extLst>
          </p:cNvPr>
          <p:cNvCxnSpPr>
            <a:cxnSpLocks/>
          </p:cNvCxnSpPr>
          <p:nvPr/>
        </p:nvCxnSpPr>
        <p:spPr>
          <a:xfrm>
            <a:off x="1615735" y="585926"/>
            <a:ext cx="3604335" cy="5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FE1CAB5B-D1AF-4FEE-88BB-6D1BC66C48F7}"/>
              </a:ext>
            </a:extLst>
          </p:cNvPr>
          <p:cNvSpPr txBox="1"/>
          <p:nvPr/>
        </p:nvSpPr>
        <p:spPr>
          <a:xfrm>
            <a:off x="3045041" y="221942"/>
            <a:ext cx="1287262" cy="369332"/>
          </a:xfrm>
          <a:prstGeom prst="rect">
            <a:avLst/>
          </a:prstGeom>
          <a:noFill/>
        </p:spPr>
        <p:txBody>
          <a:bodyPr wrap="square" rtlCol="0">
            <a:spAutoFit/>
          </a:bodyPr>
          <a:lstStyle/>
          <a:p>
            <a:r>
              <a:rPr kumimoji="1" lang="ja-JP" altLang="en-US" b="1" dirty="0">
                <a:solidFill>
                  <a:srgbClr val="FF0000"/>
                </a:solidFill>
              </a:rPr>
              <a:t>継承</a:t>
            </a:r>
          </a:p>
        </p:txBody>
      </p:sp>
      <p:sp>
        <p:nvSpPr>
          <p:cNvPr id="22" name="テキスト ボックス 21">
            <a:extLst>
              <a:ext uri="{FF2B5EF4-FFF2-40B4-BE49-F238E27FC236}">
                <a16:creationId xmlns:a16="http://schemas.microsoft.com/office/drawing/2014/main" id="{CDAFA3D3-D3B9-48DD-B8E6-C047F0280969}"/>
              </a:ext>
            </a:extLst>
          </p:cNvPr>
          <p:cNvSpPr txBox="1"/>
          <p:nvPr/>
        </p:nvSpPr>
        <p:spPr>
          <a:xfrm>
            <a:off x="5264457" y="414627"/>
            <a:ext cx="5228951" cy="369332"/>
          </a:xfrm>
          <a:prstGeom prst="rect">
            <a:avLst/>
          </a:prstGeom>
          <a:noFill/>
        </p:spPr>
        <p:txBody>
          <a:bodyPr wrap="square" rtlCol="0">
            <a:spAutoFit/>
          </a:bodyPr>
          <a:lstStyle/>
          <a:p>
            <a:r>
              <a:rPr lang="en-US" altLang="ja-JP" dirty="0" err="1"/>
              <a:t>MyForm</a:t>
            </a:r>
            <a:r>
              <a:rPr kumimoji="1" lang="ja-JP" altLang="en-US" dirty="0"/>
              <a:t>クラス・・画像ビューアを想定</a:t>
            </a:r>
          </a:p>
        </p:txBody>
      </p:sp>
      <p:sp>
        <p:nvSpPr>
          <p:cNvPr id="23" name="テキスト ボックス 22">
            <a:extLst>
              <a:ext uri="{FF2B5EF4-FFF2-40B4-BE49-F238E27FC236}">
                <a16:creationId xmlns:a16="http://schemas.microsoft.com/office/drawing/2014/main" id="{2B8AD438-7EB7-4698-B8F3-A956AF121A16}"/>
              </a:ext>
            </a:extLst>
          </p:cNvPr>
          <p:cNvSpPr txBox="1"/>
          <p:nvPr/>
        </p:nvSpPr>
        <p:spPr>
          <a:xfrm>
            <a:off x="5690586" y="2098184"/>
            <a:ext cx="5592933" cy="646331"/>
          </a:xfrm>
          <a:prstGeom prst="rect">
            <a:avLst/>
          </a:prstGeom>
          <a:noFill/>
        </p:spPr>
        <p:txBody>
          <a:bodyPr wrap="square" rtlCol="0">
            <a:spAutoFit/>
          </a:bodyPr>
          <a:lstStyle/>
          <a:p>
            <a:r>
              <a:rPr lang="en-US" altLang="ja-JP" dirty="0" err="1"/>
              <a:t>OnPaint</a:t>
            </a:r>
            <a:r>
              <a:rPr lang="ja-JP" altLang="en-US" dirty="0"/>
              <a:t>メソッド：何も描かないままでもいいが</a:t>
            </a:r>
            <a:endParaRPr lang="en-US" altLang="ja-JP" dirty="0"/>
          </a:p>
          <a:p>
            <a:r>
              <a:rPr kumimoji="1" lang="ja-JP" altLang="en-US" dirty="0"/>
              <a:t>　　　　　　　　　画像を描くようにする</a:t>
            </a:r>
          </a:p>
        </p:txBody>
      </p:sp>
      <p:cxnSp>
        <p:nvCxnSpPr>
          <p:cNvPr id="24" name="直線コネクタ 23">
            <a:extLst>
              <a:ext uri="{FF2B5EF4-FFF2-40B4-BE49-F238E27FC236}">
                <a16:creationId xmlns:a16="http://schemas.microsoft.com/office/drawing/2014/main" id="{779ACF31-48DC-4187-9DB4-707EB1B87A89}"/>
              </a:ext>
            </a:extLst>
          </p:cNvPr>
          <p:cNvCxnSpPr>
            <a:cxnSpLocks/>
          </p:cNvCxnSpPr>
          <p:nvPr/>
        </p:nvCxnSpPr>
        <p:spPr>
          <a:xfrm>
            <a:off x="5477521" y="783959"/>
            <a:ext cx="0" cy="1781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FFE38EA-B413-41B6-ABC5-03F54C9F1F27}"/>
              </a:ext>
            </a:extLst>
          </p:cNvPr>
          <p:cNvCxnSpPr/>
          <p:nvPr/>
        </p:nvCxnSpPr>
        <p:spPr>
          <a:xfrm>
            <a:off x="5477521" y="1226026"/>
            <a:ext cx="2663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E184605-842F-4285-9627-691F216540C4}"/>
              </a:ext>
            </a:extLst>
          </p:cNvPr>
          <p:cNvCxnSpPr/>
          <p:nvPr/>
        </p:nvCxnSpPr>
        <p:spPr>
          <a:xfrm>
            <a:off x="5477521" y="1547102"/>
            <a:ext cx="2663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D94D9D2-889B-4F08-BA45-0AEADBCC6715}"/>
              </a:ext>
            </a:extLst>
          </p:cNvPr>
          <p:cNvCxnSpPr/>
          <p:nvPr/>
        </p:nvCxnSpPr>
        <p:spPr>
          <a:xfrm>
            <a:off x="5477521" y="936022"/>
            <a:ext cx="2663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AB0A884-761D-4542-AB12-F832830D0460}"/>
              </a:ext>
            </a:extLst>
          </p:cNvPr>
          <p:cNvCxnSpPr/>
          <p:nvPr/>
        </p:nvCxnSpPr>
        <p:spPr>
          <a:xfrm>
            <a:off x="5477521" y="1822882"/>
            <a:ext cx="26633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1D41A5A7-2013-49DC-B02E-C272F34C323D}"/>
              </a:ext>
            </a:extLst>
          </p:cNvPr>
          <p:cNvSpPr txBox="1"/>
          <p:nvPr/>
        </p:nvSpPr>
        <p:spPr>
          <a:xfrm>
            <a:off x="5783805" y="1368496"/>
            <a:ext cx="5699463" cy="369332"/>
          </a:xfrm>
          <a:prstGeom prst="rect">
            <a:avLst/>
          </a:prstGeom>
          <a:noFill/>
        </p:spPr>
        <p:txBody>
          <a:bodyPr wrap="square" rtlCol="0">
            <a:spAutoFit/>
          </a:bodyPr>
          <a:lstStyle/>
          <a:p>
            <a:r>
              <a:rPr kumimoji="1" lang="en-US" altLang="ja-JP" dirty="0"/>
              <a:t>Size</a:t>
            </a:r>
            <a:r>
              <a:rPr kumimoji="1" lang="ja-JP" altLang="en-US" dirty="0"/>
              <a:t>プロパティ</a:t>
            </a:r>
            <a:r>
              <a:rPr lang="ja-JP" altLang="en-US" dirty="0"/>
              <a:t>・・親クラスと同じように使える</a:t>
            </a:r>
            <a:endParaRPr kumimoji="1" lang="ja-JP" altLang="en-US" dirty="0"/>
          </a:p>
        </p:txBody>
      </p:sp>
      <p:cxnSp>
        <p:nvCxnSpPr>
          <p:cNvPr id="32" name="直線コネクタ 31">
            <a:extLst>
              <a:ext uri="{FF2B5EF4-FFF2-40B4-BE49-F238E27FC236}">
                <a16:creationId xmlns:a16="http://schemas.microsoft.com/office/drawing/2014/main" id="{E06C8942-3BCD-4779-93F2-A665927C7791}"/>
              </a:ext>
            </a:extLst>
          </p:cNvPr>
          <p:cNvCxnSpPr/>
          <p:nvPr/>
        </p:nvCxnSpPr>
        <p:spPr>
          <a:xfrm>
            <a:off x="5477521" y="2289961"/>
            <a:ext cx="26633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DA3B18D-AD69-47EF-BEE4-36CBFF917494}"/>
              </a:ext>
            </a:extLst>
          </p:cNvPr>
          <p:cNvSpPr txBox="1"/>
          <p:nvPr/>
        </p:nvSpPr>
        <p:spPr>
          <a:xfrm>
            <a:off x="5701688" y="773264"/>
            <a:ext cx="6490311" cy="646331"/>
          </a:xfrm>
          <a:prstGeom prst="rect">
            <a:avLst/>
          </a:prstGeom>
          <a:noFill/>
        </p:spPr>
        <p:txBody>
          <a:bodyPr wrap="square" rtlCol="0">
            <a:spAutoFit/>
          </a:bodyPr>
          <a:lstStyle/>
          <a:p>
            <a:r>
              <a:rPr lang="ja-JP" altLang="en-US" dirty="0"/>
              <a:t>コンストラクタ：画像ファイル名を受け取り</a:t>
            </a:r>
            <a:endParaRPr lang="en-US" altLang="ja-JP" dirty="0"/>
          </a:p>
          <a:p>
            <a:r>
              <a:rPr kumimoji="1" lang="ja-JP" altLang="en-US" dirty="0"/>
              <a:t>　　　　　　　　フィールドの</a:t>
            </a:r>
            <a:r>
              <a:rPr kumimoji="1" lang="en-US" altLang="ja-JP" dirty="0"/>
              <a:t>Bitmap</a:t>
            </a:r>
            <a:r>
              <a:rPr kumimoji="1" lang="ja-JP" altLang="en-US" dirty="0"/>
              <a:t>インスタンスを生成</a:t>
            </a:r>
          </a:p>
        </p:txBody>
      </p:sp>
      <p:grpSp>
        <p:nvGrpSpPr>
          <p:cNvPr id="35" name="グループ化 34">
            <a:extLst>
              <a:ext uri="{FF2B5EF4-FFF2-40B4-BE49-F238E27FC236}">
                <a16:creationId xmlns:a16="http://schemas.microsoft.com/office/drawing/2014/main" id="{D1CA7254-0F66-4805-94EA-318CA0994EC5}"/>
              </a:ext>
            </a:extLst>
          </p:cNvPr>
          <p:cNvGrpSpPr/>
          <p:nvPr/>
        </p:nvGrpSpPr>
        <p:grpSpPr>
          <a:xfrm>
            <a:off x="6997084" y="3409144"/>
            <a:ext cx="3622090" cy="2698810"/>
            <a:chOff x="639192" y="2352583"/>
            <a:chExt cx="3622090" cy="2698810"/>
          </a:xfrm>
        </p:grpSpPr>
        <p:sp>
          <p:nvSpPr>
            <p:cNvPr id="36" name="正方形/長方形 35">
              <a:extLst>
                <a:ext uri="{FF2B5EF4-FFF2-40B4-BE49-F238E27FC236}">
                  <a16:creationId xmlns:a16="http://schemas.microsoft.com/office/drawing/2014/main" id="{8B76156C-13B9-4D26-B82C-6BA07B67E3C0}"/>
                </a:ext>
              </a:extLst>
            </p:cNvPr>
            <p:cNvSpPr/>
            <p:nvPr/>
          </p:nvSpPr>
          <p:spPr>
            <a:xfrm>
              <a:off x="639192" y="2645544"/>
              <a:ext cx="3622090" cy="2405849"/>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BAC40389-B43D-4E3C-8803-B566DA4EB4FE}"/>
                </a:ext>
              </a:extLst>
            </p:cNvPr>
            <p:cNvSpPr/>
            <p:nvPr/>
          </p:nvSpPr>
          <p:spPr>
            <a:xfrm>
              <a:off x="639192" y="2352583"/>
              <a:ext cx="3622090" cy="2929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026" name="Picture 2">
            <a:extLst>
              <a:ext uri="{FF2B5EF4-FFF2-40B4-BE49-F238E27FC236}">
                <a16:creationId xmlns:a16="http://schemas.microsoft.com/office/drawing/2014/main" id="{CF140344-5784-4168-970A-39AB85656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9721" y="3957337"/>
            <a:ext cx="1222785" cy="1895383"/>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a:extLst>
              <a:ext uri="{FF2B5EF4-FFF2-40B4-BE49-F238E27FC236}">
                <a16:creationId xmlns:a16="http://schemas.microsoft.com/office/drawing/2014/main" id="{67B37F70-150C-4504-AD64-5D81A319A8B4}"/>
              </a:ext>
            </a:extLst>
          </p:cNvPr>
          <p:cNvSpPr txBox="1"/>
          <p:nvPr/>
        </p:nvSpPr>
        <p:spPr>
          <a:xfrm>
            <a:off x="9873449" y="2744515"/>
            <a:ext cx="3084990" cy="369332"/>
          </a:xfrm>
          <a:prstGeom prst="rect">
            <a:avLst/>
          </a:prstGeom>
          <a:noFill/>
        </p:spPr>
        <p:txBody>
          <a:bodyPr wrap="square" rtlCol="0">
            <a:spAutoFit/>
          </a:bodyPr>
          <a:lstStyle/>
          <a:p>
            <a:r>
              <a:rPr kumimoji="1" lang="ja-JP" altLang="en-US" dirty="0">
                <a:solidFill>
                  <a:srgbClr val="FF0000"/>
                </a:solidFill>
              </a:rPr>
              <a:t>オーバーライド</a:t>
            </a:r>
          </a:p>
        </p:txBody>
      </p:sp>
      <p:sp>
        <p:nvSpPr>
          <p:cNvPr id="38" name="正方形/長方形 37">
            <a:extLst>
              <a:ext uri="{FF2B5EF4-FFF2-40B4-BE49-F238E27FC236}">
                <a16:creationId xmlns:a16="http://schemas.microsoft.com/office/drawing/2014/main" id="{5FF6A5D0-AA68-4CF1-A355-15C63EA2F111}"/>
              </a:ext>
            </a:extLst>
          </p:cNvPr>
          <p:cNvSpPr/>
          <p:nvPr/>
        </p:nvSpPr>
        <p:spPr>
          <a:xfrm>
            <a:off x="5712790" y="2004132"/>
            <a:ext cx="5271106" cy="7297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E6EA7EED-01FF-47BD-AF09-36A65C2FB5CB}"/>
              </a:ext>
            </a:extLst>
          </p:cNvPr>
          <p:cNvSpPr txBox="1"/>
          <p:nvPr/>
        </p:nvSpPr>
        <p:spPr>
          <a:xfrm>
            <a:off x="3391268" y="6436426"/>
            <a:ext cx="6303141" cy="369332"/>
          </a:xfrm>
          <a:prstGeom prst="rect">
            <a:avLst/>
          </a:prstGeom>
          <a:noFill/>
        </p:spPr>
        <p:txBody>
          <a:bodyPr wrap="square" rtlCol="0">
            <a:spAutoFit/>
          </a:bodyPr>
          <a:lstStyle/>
          <a:p>
            <a:r>
              <a:rPr kumimoji="1" lang="ja-JP" altLang="en-US" dirty="0"/>
              <a:t>オーバーライド</a:t>
            </a:r>
            <a:r>
              <a:rPr kumimoji="1" lang="ja-JP" altLang="en-US"/>
              <a:t>もポリモーフィズムの概念の一部</a:t>
            </a:r>
            <a:endParaRPr kumimoji="1" lang="ja-JP" altLang="en-US" dirty="0"/>
          </a:p>
        </p:txBody>
      </p:sp>
    </p:spTree>
    <p:extLst>
      <p:ext uri="{BB962C8B-B14F-4D97-AF65-F5344CB8AC3E}">
        <p14:creationId xmlns:p14="http://schemas.microsoft.com/office/powerpoint/2010/main" val="4055891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A45D11-79BC-4DD8-BA81-09BC14EAC331}"/>
              </a:ext>
            </a:extLst>
          </p:cNvPr>
          <p:cNvSpPr>
            <a:spLocks noGrp="1"/>
          </p:cNvSpPr>
          <p:nvPr>
            <p:ph type="title"/>
          </p:nvPr>
        </p:nvSpPr>
        <p:spPr/>
        <p:txBody>
          <a:bodyPr/>
          <a:lstStyle/>
          <a:p>
            <a:r>
              <a:rPr kumimoji="1" lang="en-US" altLang="ja-JP" dirty="0" err="1"/>
              <a:t>StreamReader</a:t>
            </a:r>
            <a:r>
              <a:rPr kumimoji="1" lang="ja-JP" altLang="en-US" dirty="0"/>
              <a:t>クラス</a:t>
            </a:r>
          </a:p>
        </p:txBody>
      </p:sp>
      <p:sp>
        <p:nvSpPr>
          <p:cNvPr id="3" name="コンテンツ プレースホルダー 2">
            <a:extLst>
              <a:ext uri="{FF2B5EF4-FFF2-40B4-BE49-F238E27FC236}">
                <a16:creationId xmlns:a16="http://schemas.microsoft.com/office/drawing/2014/main" id="{523CE7B1-1189-4AF8-B1C0-F481B8AEB4B7}"/>
              </a:ext>
            </a:extLst>
          </p:cNvPr>
          <p:cNvSpPr>
            <a:spLocks noGrp="1"/>
          </p:cNvSpPr>
          <p:nvPr>
            <p:ph idx="1"/>
          </p:nvPr>
        </p:nvSpPr>
        <p:spPr>
          <a:xfrm>
            <a:off x="838200" y="1825624"/>
            <a:ext cx="10515600" cy="4967061"/>
          </a:xfrm>
        </p:spPr>
        <p:txBody>
          <a:bodyPr>
            <a:normAutofit/>
          </a:bodyPr>
          <a:lstStyle/>
          <a:p>
            <a:r>
              <a:rPr kumimoji="1" lang="en-US" altLang="ja-JP" dirty="0" err="1"/>
              <a:t>StreamReader</a:t>
            </a:r>
            <a:r>
              <a:rPr kumimoji="1" lang="ja-JP" altLang="en-US" dirty="0"/>
              <a:t>クラスは，次の継承関係がある</a:t>
            </a:r>
            <a:endParaRPr kumimoji="1" lang="en-US" altLang="ja-JP" dirty="0"/>
          </a:p>
          <a:p>
            <a:endParaRPr lang="en-US" altLang="ja-JP" dirty="0"/>
          </a:p>
          <a:p>
            <a:r>
              <a:rPr kumimoji="1" lang="ja-JP" altLang="en-US" dirty="0"/>
              <a:t>マニュアル内に「メソッド」の項目に記載があるメソッドは</a:t>
            </a:r>
            <a:br>
              <a:rPr lang="en-US" altLang="ja-JP" dirty="0"/>
            </a:br>
            <a:r>
              <a:rPr lang="ja-JP" altLang="en-US" dirty="0"/>
              <a:t>親の</a:t>
            </a:r>
            <a:r>
              <a:rPr lang="en-US" altLang="ja-JP" dirty="0" err="1"/>
              <a:t>TextReader</a:t>
            </a:r>
            <a:r>
              <a:rPr lang="ja-JP" altLang="en-US" dirty="0"/>
              <a:t>が持っている機能そのものではなく</a:t>
            </a:r>
            <a:br>
              <a:rPr lang="en-US" altLang="ja-JP" dirty="0"/>
            </a:br>
            <a:r>
              <a:rPr lang="ja-JP" altLang="en-US" dirty="0"/>
              <a:t>・新たに</a:t>
            </a:r>
            <a:r>
              <a:rPr lang="en-US" altLang="ja-JP" dirty="0" err="1"/>
              <a:t>StreamReader</a:t>
            </a:r>
            <a:r>
              <a:rPr lang="ja-JP" altLang="en-US" dirty="0"/>
              <a:t>クラスで備わった機能</a:t>
            </a:r>
            <a:br>
              <a:rPr lang="en-US" altLang="ja-JP" dirty="0"/>
            </a:br>
            <a:r>
              <a:rPr lang="ja-JP" altLang="en-US" dirty="0"/>
              <a:t>・</a:t>
            </a:r>
            <a:r>
              <a:rPr lang="en-US" altLang="ja-JP" dirty="0" err="1"/>
              <a:t>StreamReader</a:t>
            </a:r>
            <a:r>
              <a:rPr lang="ja-JP" altLang="en-US" dirty="0"/>
              <a:t>クラスでオーバーライドした機能</a:t>
            </a:r>
            <a:br>
              <a:rPr lang="en-US" altLang="ja-JP" dirty="0"/>
            </a:br>
            <a:r>
              <a:rPr lang="ja-JP" altLang="en-US" dirty="0"/>
              <a:t>になる</a:t>
            </a:r>
            <a:endParaRPr lang="en-US" altLang="ja-JP" dirty="0"/>
          </a:p>
          <a:p>
            <a:r>
              <a:rPr kumimoji="1" lang="en-US" altLang="ja-JP" dirty="0" err="1"/>
              <a:t>StreamReader</a:t>
            </a:r>
            <a:r>
              <a:rPr kumimoji="1" lang="ja-JP" altLang="en-US" dirty="0"/>
              <a:t>と親である</a:t>
            </a:r>
            <a:r>
              <a:rPr kumimoji="1" lang="en-US" altLang="ja-JP" dirty="0" err="1"/>
              <a:t>TextReader</a:t>
            </a:r>
            <a:r>
              <a:rPr kumimoji="1" lang="ja-JP" altLang="en-US" dirty="0"/>
              <a:t>の</a:t>
            </a:r>
            <a:r>
              <a:rPr kumimoji="1" lang="en-US" altLang="ja-JP" dirty="0" err="1"/>
              <a:t>ReadLine</a:t>
            </a:r>
            <a:r>
              <a:rPr kumimoji="1" lang="ja-JP" altLang="en-US" dirty="0"/>
              <a:t>メソッドは</a:t>
            </a:r>
            <a:endParaRPr kumimoji="1" lang="en-US" altLang="ja-JP" dirty="0"/>
          </a:p>
          <a:p>
            <a:endParaRPr lang="en-US" altLang="ja-JP" dirty="0"/>
          </a:p>
          <a:p>
            <a:pPr marL="0" indent="0">
              <a:buNone/>
            </a:pPr>
            <a:r>
              <a:rPr kumimoji="1" lang="ja-JP" altLang="en-US" dirty="0"/>
              <a:t>　といったように別のキーワードがついている</a:t>
            </a:r>
            <a:endParaRPr kumimoji="1" lang="en-US" altLang="ja-JP" dirty="0"/>
          </a:p>
        </p:txBody>
      </p:sp>
      <p:pic>
        <p:nvPicPr>
          <p:cNvPr id="4" name="図 3">
            <a:extLst>
              <a:ext uri="{FF2B5EF4-FFF2-40B4-BE49-F238E27FC236}">
                <a16:creationId xmlns:a16="http://schemas.microsoft.com/office/drawing/2014/main" id="{1EA947A3-B1FB-4F24-A65F-089DEF5E117E}"/>
              </a:ext>
            </a:extLst>
          </p:cNvPr>
          <p:cNvPicPr>
            <a:picLocks noChangeAspect="1"/>
          </p:cNvPicPr>
          <p:nvPr/>
        </p:nvPicPr>
        <p:blipFill>
          <a:blip r:embed="rId3"/>
          <a:stretch>
            <a:fillRect/>
          </a:stretch>
        </p:blipFill>
        <p:spPr>
          <a:xfrm>
            <a:off x="1993083" y="2483280"/>
            <a:ext cx="5201376" cy="323895"/>
          </a:xfrm>
          <a:prstGeom prst="rect">
            <a:avLst/>
          </a:prstGeom>
        </p:spPr>
      </p:pic>
      <p:pic>
        <p:nvPicPr>
          <p:cNvPr id="5" name="図 4">
            <a:extLst>
              <a:ext uri="{FF2B5EF4-FFF2-40B4-BE49-F238E27FC236}">
                <a16:creationId xmlns:a16="http://schemas.microsoft.com/office/drawing/2014/main" id="{14016D70-4D26-4BD2-8D3E-12B539FE08E5}"/>
              </a:ext>
            </a:extLst>
          </p:cNvPr>
          <p:cNvPicPr>
            <a:picLocks noChangeAspect="1"/>
          </p:cNvPicPr>
          <p:nvPr/>
        </p:nvPicPr>
        <p:blipFill>
          <a:blip r:embed="rId4"/>
          <a:stretch>
            <a:fillRect/>
          </a:stretch>
        </p:blipFill>
        <p:spPr>
          <a:xfrm>
            <a:off x="978159" y="5553834"/>
            <a:ext cx="3096057" cy="247685"/>
          </a:xfrm>
          <a:prstGeom prst="rect">
            <a:avLst/>
          </a:prstGeom>
        </p:spPr>
      </p:pic>
      <p:pic>
        <p:nvPicPr>
          <p:cNvPr id="6" name="図 5">
            <a:extLst>
              <a:ext uri="{FF2B5EF4-FFF2-40B4-BE49-F238E27FC236}">
                <a16:creationId xmlns:a16="http://schemas.microsoft.com/office/drawing/2014/main" id="{11081485-B439-4818-BE2A-164D69959144}"/>
              </a:ext>
            </a:extLst>
          </p:cNvPr>
          <p:cNvPicPr>
            <a:picLocks noChangeAspect="1"/>
          </p:cNvPicPr>
          <p:nvPr/>
        </p:nvPicPr>
        <p:blipFill>
          <a:blip r:embed="rId5"/>
          <a:stretch>
            <a:fillRect/>
          </a:stretch>
        </p:blipFill>
        <p:spPr>
          <a:xfrm>
            <a:off x="5934839" y="5572887"/>
            <a:ext cx="2972215" cy="228632"/>
          </a:xfrm>
          <a:prstGeom prst="rect">
            <a:avLst/>
          </a:prstGeom>
        </p:spPr>
      </p:pic>
    </p:spTree>
    <p:extLst>
      <p:ext uri="{BB962C8B-B14F-4D97-AF65-F5344CB8AC3E}">
        <p14:creationId xmlns:p14="http://schemas.microsoft.com/office/powerpoint/2010/main" val="804297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3D3A9D-CD4E-43EF-A14A-116A46A013B4}"/>
              </a:ext>
            </a:extLst>
          </p:cNvPr>
          <p:cNvSpPr>
            <a:spLocks noGrp="1"/>
          </p:cNvSpPr>
          <p:nvPr>
            <p:ph type="title"/>
          </p:nvPr>
        </p:nvSpPr>
        <p:spPr/>
        <p:txBody>
          <a:bodyPr/>
          <a:lstStyle/>
          <a:p>
            <a:r>
              <a:rPr kumimoji="1" lang="ja-JP" altLang="en-US" dirty="0"/>
              <a:t>どうやってプログラムを組んでいくか</a:t>
            </a:r>
          </a:p>
        </p:txBody>
      </p:sp>
      <p:sp>
        <p:nvSpPr>
          <p:cNvPr id="3" name="コンテンツ プレースホルダー 2">
            <a:extLst>
              <a:ext uri="{FF2B5EF4-FFF2-40B4-BE49-F238E27FC236}">
                <a16:creationId xmlns:a16="http://schemas.microsoft.com/office/drawing/2014/main" id="{E8C2CE31-6233-428D-86D4-020642504121}"/>
              </a:ext>
            </a:extLst>
          </p:cNvPr>
          <p:cNvSpPr>
            <a:spLocks noGrp="1"/>
          </p:cNvSpPr>
          <p:nvPr>
            <p:ph idx="1"/>
          </p:nvPr>
        </p:nvSpPr>
        <p:spPr/>
        <p:txBody>
          <a:bodyPr/>
          <a:lstStyle/>
          <a:p>
            <a:r>
              <a:rPr kumimoji="1" lang="ja-JP" altLang="en-US" dirty="0"/>
              <a:t>どのクラスや構造体を使えばよいのかは，ウェブで調べるとよい</a:t>
            </a:r>
            <a:endParaRPr kumimoji="1" lang="en-US" altLang="ja-JP" dirty="0"/>
          </a:p>
          <a:p>
            <a:r>
              <a:rPr kumimoji="1" lang="ja-JP" altLang="en-US" dirty="0"/>
              <a:t>書き方を含めサンプル丸写しはよくない</a:t>
            </a:r>
            <a:endParaRPr kumimoji="1" lang="en-US" altLang="ja-JP" dirty="0"/>
          </a:p>
          <a:p>
            <a:r>
              <a:rPr kumimoji="1" lang="ja-JP" altLang="en-US" dirty="0"/>
              <a:t>使うべきクラスが分かったら，そのクラスのマニュアルを読んで，インスタンス化の方法，使うべきメソッドの引数や戻り値の関係などを頭に入れて，やりたいことを実現するための流れを考える</a:t>
            </a:r>
          </a:p>
        </p:txBody>
      </p:sp>
    </p:spTree>
    <p:extLst>
      <p:ext uri="{BB962C8B-B14F-4D97-AF65-F5344CB8AC3E}">
        <p14:creationId xmlns:p14="http://schemas.microsoft.com/office/powerpoint/2010/main" val="856286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67FFC9-5086-42CF-BFC4-EFEF1DF9D6AE}"/>
              </a:ext>
            </a:extLst>
          </p:cNvPr>
          <p:cNvSpPr>
            <a:spLocks noGrp="1"/>
          </p:cNvSpPr>
          <p:nvPr>
            <p:ph type="title"/>
          </p:nvPr>
        </p:nvSpPr>
        <p:spPr/>
        <p:txBody>
          <a:bodyPr/>
          <a:lstStyle/>
          <a:p>
            <a:r>
              <a:rPr kumimoji="1" lang="ja-JP" altLang="en-US" dirty="0"/>
              <a:t>問題</a:t>
            </a:r>
          </a:p>
        </p:txBody>
      </p:sp>
      <p:sp>
        <p:nvSpPr>
          <p:cNvPr id="3" name="コンテンツ プレースホルダー 2">
            <a:extLst>
              <a:ext uri="{FF2B5EF4-FFF2-40B4-BE49-F238E27FC236}">
                <a16:creationId xmlns:a16="http://schemas.microsoft.com/office/drawing/2014/main" id="{CB607C03-D026-4F69-B143-F2084EA95045}"/>
              </a:ext>
            </a:extLst>
          </p:cNvPr>
          <p:cNvSpPr>
            <a:spLocks noGrp="1"/>
          </p:cNvSpPr>
          <p:nvPr>
            <p:ph idx="1"/>
          </p:nvPr>
        </p:nvSpPr>
        <p:spPr/>
        <p:txBody>
          <a:bodyPr/>
          <a:lstStyle/>
          <a:p>
            <a:r>
              <a:rPr kumimoji="1" lang="ja-JP" altLang="en-US" dirty="0"/>
              <a:t>今から配布する</a:t>
            </a:r>
            <a:r>
              <a:rPr kumimoji="1" lang="en-US" altLang="ja-JP" dirty="0"/>
              <a:t>CSV</a:t>
            </a:r>
            <a:r>
              <a:rPr kumimoji="1" lang="ja-JP" altLang="en-US" dirty="0"/>
              <a:t>ファイルは次のようなデータの並びになっている</a:t>
            </a:r>
            <a:endParaRPr kumimoji="1" lang="en-US" altLang="ja-JP" dirty="0"/>
          </a:p>
          <a:p>
            <a:pPr marL="0" indent="0">
              <a:buNone/>
            </a:pPr>
            <a:r>
              <a:rPr lang="en-US" altLang="ja-JP" dirty="0"/>
              <a:t> </a:t>
            </a:r>
            <a:r>
              <a:rPr lang="ja-JP" altLang="en-US" dirty="0"/>
              <a:t>名前</a:t>
            </a:r>
            <a:r>
              <a:rPr lang="en-US" altLang="ja-JP" dirty="0"/>
              <a:t>, </a:t>
            </a:r>
            <a:r>
              <a:rPr lang="ja-JP" altLang="en-US" dirty="0"/>
              <a:t>数学</a:t>
            </a:r>
            <a:r>
              <a:rPr lang="en-US" altLang="ja-JP" dirty="0"/>
              <a:t>, </a:t>
            </a:r>
            <a:r>
              <a:rPr lang="ja-JP" altLang="en-US" dirty="0"/>
              <a:t>英語</a:t>
            </a:r>
            <a:r>
              <a:rPr lang="en-US" altLang="ja-JP" dirty="0"/>
              <a:t>, </a:t>
            </a:r>
            <a:r>
              <a:rPr lang="ja-JP" altLang="en-US" dirty="0"/>
              <a:t>国語</a:t>
            </a:r>
            <a:r>
              <a:rPr lang="en-US" altLang="ja-JP" dirty="0"/>
              <a:t>, </a:t>
            </a:r>
            <a:r>
              <a:rPr lang="ja-JP" altLang="en-US" dirty="0"/>
              <a:t>物理</a:t>
            </a:r>
            <a:r>
              <a:rPr lang="en-US" altLang="ja-JP" dirty="0"/>
              <a:t>, </a:t>
            </a:r>
            <a:r>
              <a:rPr lang="ja-JP" altLang="en-US" dirty="0"/>
              <a:t>専門</a:t>
            </a:r>
            <a:endParaRPr lang="en-US" altLang="ja-JP" dirty="0"/>
          </a:p>
          <a:p>
            <a:pPr marL="0" indent="0">
              <a:buNone/>
            </a:pPr>
            <a:r>
              <a:rPr lang="ja-JP" altLang="en-US" dirty="0"/>
              <a:t> 太郎</a:t>
            </a:r>
            <a:r>
              <a:rPr lang="en-US" altLang="ja-JP" dirty="0"/>
              <a:t>, 100, 98, 89, 80, 90</a:t>
            </a:r>
          </a:p>
          <a:p>
            <a:pPr marL="0" indent="0">
              <a:buNone/>
            </a:pPr>
            <a:r>
              <a:rPr lang="en-US" altLang="ja-JP" dirty="0"/>
              <a:t> </a:t>
            </a:r>
            <a:r>
              <a:rPr lang="ja-JP" altLang="en-US" dirty="0"/>
              <a:t>花子</a:t>
            </a:r>
            <a:r>
              <a:rPr lang="en-US" altLang="ja-JP" dirty="0"/>
              <a:t>, 95, 100, 100, 100, 95</a:t>
            </a:r>
          </a:p>
          <a:p>
            <a:r>
              <a:rPr kumimoji="1" lang="ja-JP" altLang="en-US" dirty="0"/>
              <a:t>このＣＳＶファイルを読み込み，</a:t>
            </a:r>
            <a:br>
              <a:rPr kumimoji="1" lang="en-US" altLang="ja-JP" dirty="0"/>
            </a:br>
            <a:r>
              <a:rPr kumimoji="1" lang="ja-JP" altLang="en-US" dirty="0"/>
              <a:t>太郎：平均点＊＊点</a:t>
            </a:r>
            <a:br>
              <a:rPr kumimoji="1" lang="en-US" altLang="ja-JP" dirty="0"/>
            </a:br>
            <a:r>
              <a:rPr kumimoji="1" lang="ja-JP" altLang="en-US" dirty="0"/>
              <a:t>花子：平均点＊＊点</a:t>
            </a:r>
            <a:br>
              <a:rPr kumimoji="1" lang="en-US" altLang="ja-JP" dirty="0"/>
            </a:br>
            <a:r>
              <a:rPr kumimoji="1" lang="ja-JP" altLang="en-US" dirty="0"/>
              <a:t>と表示するプログラムを作成しよう</a:t>
            </a:r>
            <a:endParaRPr kumimoji="1" lang="en-US" altLang="ja-JP" dirty="0"/>
          </a:p>
        </p:txBody>
      </p:sp>
    </p:spTree>
    <p:extLst>
      <p:ext uri="{BB962C8B-B14F-4D97-AF65-F5344CB8AC3E}">
        <p14:creationId xmlns:p14="http://schemas.microsoft.com/office/powerpoint/2010/main" val="2164445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3C9B3D-0C61-44F9-95F0-AC300A4FB472}"/>
              </a:ext>
            </a:extLst>
          </p:cNvPr>
          <p:cNvSpPr>
            <a:spLocks noGrp="1"/>
          </p:cNvSpPr>
          <p:nvPr>
            <p:ph type="title"/>
          </p:nvPr>
        </p:nvSpPr>
        <p:spPr/>
        <p:txBody>
          <a:bodyPr/>
          <a:lstStyle/>
          <a:p>
            <a:r>
              <a:rPr kumimoji="1" lang="ja-JP" altLang="en-US" dirty="0"/>
              <a:t>使うべきクラス</a:t>
            </a:r>
          </a:p>
        </p:txBody>
      </p:sp>
      <p:sp>
        <p:nvSpPr>
          <p:cNvPr id="3" name="コンテンツ プレースホルダー 2">
            <a:extLst>
              <a:ext uri="{FF2B5EF4-FFF2-40B4-BE49-F238E27FC236}">
                <a16:creationId xmlns:a16="http://schemas.microsoft.com/office/drawing/2014/main" id="{DC9DD3C1-8EBC-4452-98F1-9290A1606F52}"/>
              </a:ext>
            </a:extLst>
          </p:cNvPr>
          <p:cNvSpPr>
            <a:spLocks noGrp="1"/>
          </p:cNvSpPr>
          <p:nvPr>
            <p:ph idx="1"/>
          </p:nvPr>
        </p:nvSpPr>
        <p:spPr/>
        <p:txBody>
          <a:bodyPr/>
          <a:lstStyle/>
          <a:p>
            <a:r>
              <a:rPr kumimoji="1" lang="en-US" altLang="ja-JP" dirty="0" err="1"/>
              <a:t>StreamReader</a:t>
            </a:r>
            <a:br>
              <a:rPr kumimoji="1" lang="en-US" altLang="ja-JP" dirty="0"/>
            </a:br>
            <a:r>
              <a:rPr kumimoji="1" lang="ja-JP" altLang="en-US" dirty="0"/>
              <a:t>テキストファイルを読み込む</a:t>
            </a:r>
            <a:br>
              <a:rPr kumimoji="1" lang="en-US" altLang="ja-JP" dirty="0"/>
            </a:br>
            <a:r>
              <a:rPr kumimoji="1" lang="en-US" altLang="ja-JP" dirty="0" err="1"/>
              <a:t>StreamReader</a:t>
            </a:r>
            <a:r>
              <a:rPr kumimoji="1" lang="ja-JP" altLang="en-US" dirty="0"/>
              <a:t>クラスのインスタンスメソッドには，テキストファイルの中身を一行ずつテキストを読み込むものがある</a:t>
            </a:r>
            <a:br>
              <a:rPr kumimoji="1" lang="en-US" altLang="ja-JP" dirty="0"/>
            </a:br>
            <a:endParaRPr kumimoji="1" lang="en-US" altLang="ja-JP" dirty="0"/>
          </a:p>
          <a:p>
            <a:r>
              <a:rPr lang="en-US" altLang="ja-JP" dirty="0"/>
              <a:t>String</a:t>
            </a:r>
            <a:r>
              <a:rPr lang="ja-JP" altLang="en-US" dirty="0"/>
              <a:t>クラス</a:t>
            </a:r>
            <a:br>
              <a:rPr lang="en-US" altLang="ja-JP" dirty="0"/>
            </a:br>
            <a:r>
              <a:rPr lang="ja-JP" altLang="en-US" dirty="0"/>
              <a:t>上で一行ずつ読み込んだテキストは</a:t>
            </a:r>
            <a:r>
              <a:rPr lang="en-US" altLang="ja-JP" dirty="0"/>
              <a:t>string</a:t>
            </a:r>
            <a:r>
              <a:rPr lang="ja-JP" altLang="en-US" dirty="0"/>
              <a:t>型</a:t>
            </a:r>
            <a:r>
              <a:rPr lang="en-US" altLang="ja-JP" dirty="0"/>
              <a:t>(=String</a:t>
            </a:r>
            <a:r>
              <a:rPr lang="ja-JP" altLang="en-US" dirty="0"/>
              <a:t>型</a:t>
            </a:r>
            <a:r>
              <a:rPr lang="en-US" altLang="ja-JP" dirty="0"/>
              <a:t>)</a:t>
            </a:r>
            <a:r>
              <a:rPr lang="ja-JP" altLang="en-US" dirty="0"/>
              <a:t>になる</a:t>
            </a:r>
            <a:br>
              <a:rPr lang="en-US" altLang="ja-JP" dirty="0"/>
            </a:br>
            <a:r>
              <a:rPr lang="en-US" altLang="ja-JP" dirty="0"/>
              <a:t>String</a:t>
            </a:r>
            <a:r>
              <a:rPr lang="ja-JP" altLang="en-US" dirty="0"/>
              <a:t>クラスのインスタンスメソッドにはカンマなど指定した文字で文字列を区切るためのメソッドがある</a:t>
            </a:r>
            <a:endParaRPr kumimoji="1" lang="ja-JP" altLang="en-US" dirty="0"/>
          </a:p>
        </p:txBody>
      </p:sp>
    </p:spTree>
    <p:extLst>
      <p:ext uri="{BB962C8B-B14F-4D97-AF65-F5344CB8AC3E}">
        <p14:creationId xmlns:p14="http://schemas.microsoft.com/office/powerpoint/2010/main" val="380649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49981D-72BC-48B6-878B-F9B2FAD07460}"/>
              </a:ext>
            </a:extLst>
          </p:cNvPr>
          <p:cNvSpPr>
            <a:spLocks noGrp="1"/>
          </p:cNvSpPr>
          <p:nvPr>
            <p:ph type="title"/>
          </p:nvPr>
        </p:nvSpPr>
        <p:spPr/>
        <p:txBody>
          <a:bodyPr/>
          <a:lstStyle/>
          <a:p>
            <a:r>
              <a:rPr kumimoji="1" lang="en-US" altLang="ja-JP" dirty="0" err="1"/>
              <a:t>StreamReader</a:t>
            </a:r>
            <a:r>
              <a:rPr kumimoji="1" lang="ja-JP" altLang="en-US" dirty="0"/>
              <a:t>クラス</a:t>
            </a:r>
          </a:p>
        </p:txBody>
      </p:sp>
      <p:pic>
        <p:nvPicPr>
          <p:cNvPr id="5" name="図 4">
            <a:extLst>
              <a:ext uri="{FF2B5EF4-FFF2-40B4-BE49-F238E27FC236}">
                <a16:creationId xmlns:a16="http://schemas.microsoft.com/office/drawing/2014/main" id="{448129EB-7EAE-4151-9979-CF5CB051F71B}"/>
              </a:ext>
            </a:extLst>
          </p:cNvPr>
          <p:cNvPicPr>
            <a:picLocks noChangeAspect="1"/>
          </p:cNvPicPr>
          <p:nvPr/>
        </p:nvPicPr>
        <p:blipFill>
          <a:blip r:embed="rId2"/>
          <a:stretch>
            <a:fillRect/>
          </a:stretch>
        </p:blipFill>
        <p:spPr>
          <a:xfrm>
            <a:off x="569167" y="2189103"/>
            <a:ext cx="11592310" cy="529998"/>
          </a:xfrm>
          <a:prstGeom prst="rect">
            <a:avLst/>
          </a:prstGeom>
        </p:spPr>
      </p:pic>
      <p:sp>
        <p:nvSpPr>
          <p:cNvPr id="6" name="テキスト ボックス 5">
            <a:extLst>
              <a:ext uri="{FF2B5EF4-FFF2-40B4-BE49-F238E27FC236}">
                <a16:creationId xmlns:a16="http://schemas.microsoft.com/office/drawing/2014/main" id="{82402893-F9A3-4337-9AD5-7C36347A2588}"/>
              </a:ext>
            </a:extLst>
          </p:cNvPr>
          <p:cNvSpPr txBox="1"/>
          <p:nvPr/>
        </p:nvSpPr>
        <p:spPr>
          <a:xfrm>
            <a:off x="569166" y="1665883"/>
            <a:ext cx="6950219" cy="523220"/>
          </a:xfrm>
          <a:prstGeom prst="rect">
            <a:avLst/>
          </a:prstGeom>
          <a:noFill/>
        </p:spPr>
        <p:txBody>
          <a:bodyPr wrap="square" rtlCol="0">
            <a:spAutoFit/>
          </a:bodyPr>
          <a:lstStyle/>
          <a:p>
            <a:r>
              <a:rPr kumimoji="1" lang="ja-JP" altLang="en-US" sz="2800" dirty="0"/>
              <a:t>インスタンス化　→　コンストラクタ</a:t>
            </a:r>
          </a:p>
        </p:txBody>
      </p:sp>
      <p:sp>
        <p:nvSpPr>
          <p:cNvPr id="7" name="テキスト ボックス 6">
            <a:extLst>
              <a:ext uri="{FF2B5EF4-FFF2-40B4-BE49-F238E27FC236}">
                <a16:creationId xmlns:a16="http://schemas.microsoft.com/office/drawing/2014/main" id="{047CBFD7-063A-4923-9FF2-FD5A5897ADA7}"/>
              </a:ext>
            </a:extLst>
          </p:cNvPr>
          <p:cNvSpPr txBox="1"/>
          <p:nvPr/>
        </p:nvSpPr>
        <p:spPr>
          <a:xfrm>
            <a:off x="683270" y="4582329"/>
            <a:ext cx="3340360" cy="523220"/>
          </a:xfrm>
          <a:prstGeom prst="rect">
            <a:avLst/>
          </a:prstGeom>
          <a:noFill/>
        </p:spPr>
        <p:txBody>
          <a:bodyPr wrap="square" rtlCol="0">
            <a:spAutoFit/>
          </a:bodyPr>
          <a:lstStyle/>
          <a:p>
            <a:r>
              <a:rPr kumimoji="1" lang="ja-JP" altLang="en-US" sz="2800" dirty="0"/>
              <a:t>使うメソッド</a:t>
            </a:r>
          </a:p>
        </p:txBody>
      </p:sp>
      <p:pic>
        <p:nvPicPr>
          <p:cNvPr id="8" name="図 7">
            <a:extLst>
              <a:ext uri="{FF2B5EF4-FFF2-40B4-BE49-F238E27FC236}">
                <a16:creationId xmlns:a16="http://schemas.microsoft.com/office/drawing/2014/main" id="{37F52AC5-58B7-4007-83F3-539DC5D3A24B}"/>
              </a:ext>
            </a:extLst>
          </p:cNvPr>
          <p:cNvPicPr>
            <a:picLocks noChangeAspect="1"/>
          </p:cNvPicPr>
          <p:nvPr/>
        </p:nvPicPr>
        <p:blipFill>
          <a:blip r:embed="rId3"/>
          <a:stretch>
            <a:fillRect/>
          </a:stretch>
        </p:blipFill>
        <p:spPr>
          <a:xfrm>
            <a:off x="699796" y="3706373"/>
            <a:ext cx="8611802" cy="247685"/>
          </a:xfrm>
          <a:prstGeom prst="rect">
            <a:avLst/>
          </a:prstGeom>
        </p:spPr>
      </p:pic>
      <p:sp>
        <p:nvSpPr>
          <p:cNvPr id="9" name="テキスト ボックス 8">
            <a:extLst>
              <a:ext uri="{FF2B5EF4-FFF2-40B4-BE49-F238E27FC236}">
                <a16:creationId xmlns:a16="http://schemas.microsoft.com/office/drawing/2014/main" id="{C796BAC0-B3EE-4ECD-86DA-9E8FD32A9AC9}"/>
              </a:ext>
            </a:extLst>
          </p:cNvPr>
          <p:cNvSpPr txBox="1"/>
          <p:nvPr/>
        </p:nvSpPr>
        <p:spPr>
          <a:xfrm>
            <a:off x="699796" y="3010417"/>
            <a:ext cx="3340360" cy="523220"/>
          </a:xfrm>
          <a:prstGeom prst="rect">
            <a:avLst/>
          </a:prstGeom>
          <a:noFill/>
        </p:spPr>
        <p:txBody>
          <a:bodyPr wrap="square" rtlCol="0">
            <a:spAutoFit/>
          </a:bodyPr>
          <a:lstStyle/>
          <a:p>
            <a:r>
              <a:rPr kumimoji="1" lang="ja-JP" altLang="en-US" sz="2800" dirty="0"/>
              <a:t>使うプロパティ</a:t>
            </a:r>
          </a:p>
        </p:txBody>
      </p:sp>
      <p:pic>
        <p:nvPicPr>
          <p:cNvPr id="10" name="図 9">
            <a:extLst>
              <a:ext uri="{FF2B5EF4-FFF2-40B4-BE49-F238E27FC236}">
                <a16:creationId xmlns:a16="http://schemas.microsoft.com/office/drawing/2014/main" id="{640AEBB1-53C3-4835-BE3F-EB17FCD23A4C}"/>
              </a:ext>
            </a:extLst>
          </p:cNvPr>
          <p:cNvPicPr>
            <a:picLocks noChangeAspect="1"/>
          </p:cNvPicPr>
          <p:nvPr/>
        </p:nvPicPr>
        <p:blipFill>
          <a:blip r:embed="rId4"/>
          <a:stretch>
            <a:fillRect/>
          </a:stretch>
        </p:blipFill>
        <p:spPr>
          <a:xfrm>
            <a:off x="1457711" y="4073172"/>
            <a:ext cx="2819794" cy="447737"/>
          </a:xfrm>
          <a:prstGeom prst="rect">
            <a:avLst/>
          </a:prstGeom>
        </p:spPr>
      </p:pic>
      <p:pic>
        <p:nvPicPr>
          <p:cNvPr id="11" name="図 10">
            <a:extLst>
              <a:ext uri="{FF2B5EF4-FFF2-40B4-BE49-F238E27FC236}">
                <a16:creationId xmlns:a16="http://schemas.microsoft.com/office/drawing/2014/main" id="{0C84D035-10FD-4C48-A36C-F39C435361FD}"/>
              </a:ext>
            </a:extLst>
          </p:cNvPr>
          <p:cNvPicPr>
            <a:picLocks noChangeAspect="1"/>
          </p:cNvPicPr>
          <p:nvPr/>
        </p:nvPicPr>
        <p:blipFill>
          <a:blip r:embed="rId5"/>
          <a:stretch>
            <a:fillRect/>
          </a:stretch>
        </p:blipFill>
        <p:spPr>
          <a:xfrm>
            <a:off x="838199" y="5211101"/>
            <a:ext cx="10952331" cy="447737"/>
          </a:xfrm>
          <a:prstGeom prst="rect">
            <a:avLst/>
          </a:prstGeom>
        </p:spPr>
      </p:pic>
      <p:pic>
        <p:nvPicPr>
          <p:cNvPr id="12" name="図 11">
            <a:extLst>
              <a:ext uri="{FF2B5EF4-FFF2-40B4-BE49-F238E27FC236}">
                <a16:creationId xmlns:a16="http://schemas.microsoft.com/office/drawing/2014/main" id="{2BB549C1-C7BB-4C1C-A47C-0434426A364D}"/>
              </a:ext>
            </a:extLst>
          </p:cNvPr>
          <p:cNvPicPr>
            <a:picLocks noChangeAspect="1"/>
          </p:cNvPicPr>
          <p:nvPr/>
        </p:nvPicPr>
        <p:blipFill>
          <a:blip r:embed="rId6"/>
          <a:stretch>
            <a:fillRect/>
          </a:stretch>
        </p:blipFill>
        <p:spPr>
          <a:xfrm>
            <a:off x="1457711" y="5744061"/>
            <a:ext cx="3000794" cy="438211"/>
          </a:xfrm>
          <a:prstGeom prst="rect">
            <a:avLst/>
          </a:prstGeom>
        </p:spPr>
      </p:pic>
      <p:sp>
        <p:nvSpPr>
          <p:cNvPr id="13" name="矢印: 右 12">
            <a:extLst>
              <a:ext uri="{FF2B5EF4-FFF2-40B4-BE49-F238E27FC236}">
                <a16:creationId xmlns:a16="http://schemas.microsoft.com/office/drawing/2014/main" id="{E260E582-B994-467A-81C2-4F02BCE5B833}"/>
              </a:ext>
            </a:extLst>
          </p:cNvPr>
          <p:cNvSpPr/>
          <p:nvPr/>
        </p:nvSpPr>
        <p:spPr>
          <a:xfrm>
            <a:off x="994778" y="5817286"/>
            <a:ext cx="391885" cy="28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4C4F6D7D-4DAE-4116-B8EE-7ED727D5B02C}"/>
              </a:ext>
            </a:extLst>
          </p:cNvPr>
          <p:cNvSpPr/>
          <p:nvPr/>
        </p:nvSpPr>
        <p:spPr>
          <a:xfrm>
            <a:off x="994777" y="4168995"/>
            <a:ext cx="391885" cy="28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9309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5F8D7D-8DAE-45E7-AE27-8277AD62E689}"/>
              </a:ext>
            </a:extLst>
          </p:cNvPr>
          <p:cNvSpPr>
            <a:spLocks noGrp="1"/>
          </p:cNvSpPr>
          <p:nvPr>
            <p:ph type="title"/>
          </p:nvPr>
        </p:nvSpPr>
        <p:spPr/>
        <p:txBody>
          <a:bodyPr/>
          <a:lstStyle/>
          <a:p>
            <a:r>
              <a:rPr kumimoji="1" lang="en-US" altLang="ja-JP" dirty="0"/>
              <a:t>String</a:t>
            </a:r>
            <a:r>
              <a:rPr kumimoji="1" lang="ja-JP" altLang="en-US" dirty="0"/>
              <a:t>クラス</a:t>
            </a:r>
          </a:p>
        </p:txBody>
      </p:sp>
      <p:sp>
        <p:nvSpPr>
          <p:cNvPr id="3" name="コンテンツ プレースホルダー 2">
            <a:extLst>
              <a:ext uri="{FF2B5EF4-FFF2-40B4-BE49-F238E27FC236}">
                <a16:creationId xmlns:a16="http://schemas.microsoft.com/office/drawing/2014/main" id="{BF7ED88A-4045-496B-9173-DF5F1D6504A3}"/>
              </a:ext>
            </a:extLst>
          </p:cNvPr>
          <p:cNvSpPr>
            <a:spLocks noGrp="1"/>
          </p:cNvSpPr>
          <p:nvPr>
            <p:ph idx="1"/>
          </p:nvPr>
        </p:nvSpPr>
        <p:spPr/>
        <p:txBody>
          <a:bodyPr/>
          <a:lstStyle/>
          <a:p>
            <a:pPr marL="0" indent="0">
              <a:buNone/>
            </a:pPr>
            <a:r>
              <a:rPr kumimoji="1" lang="ja-JP" altLang="en-US" dirty="0"/>
              <a:t>インスタンス化→ </a:t>
            </a:r>
            <a:r>
              <a:rPr kumimoji="1" lang="en-US" altLang="ja-JP" dirty="0" err="1"/>
              <a:t>StreamReader</a:t>
            </a:r>
            <a:r>
              <a:rPr kumimoji="1" lang="ja-JP" altLang="en-US" dirty="0"/>
              <a:t>のインスタンスメソッド</a:t>
            </a:r>
            <a:br>
              <a:rPr kumimoji="1" lang="en-US" altLang="ja-JP" dirty="0"/>
            </a:br>
            <a:r>
              <a:rPr kumimoji="1" lang="ja-JP" altLang="en-US" dirty="0"/>
              <a:t>　　　　　　　　</a:t>
            </a:r>
            <a:r>
              <a:rPr kumimoji="1" lang="en-US" altLang="ja-JP" dirty="0" err="1"/>
              <a:t>ReadLine</a:t>
            </a:r>
            <a:r>
              <a:rPr kumimoji="1" lang="en-US" altLang="ja-JP" dirty="0"/>
              <a:t>()</a:t>
            </a:r>
            <a:r>
              <a:rPr kumimoji="1" lang="ja-JP" altLang="en-US" dirty="0"/>
              <a:t>で受け取る</a:t>
            </a:r>
            <a:endParaRPr kumimoji="1" lang="en-US" altLang="ja-JP" dirty="0"/>
          </a:p>
          <a:p>
            <a:pPr marL="0" indent="0">
              <a:buNone/>
            </a:pPr>
            <a:endParaRPr lang="en-US" altLang="ja-JP" dirty="0"/>
          </a:p>
          <a:p>
            <a:pPr marL="0" indent="0">
              <a:buNone/>
            </a:pPr>
            <a:r>
              <a:rPr kumimoji="1" lang="ja-JP" altLang="en-US" dirty="0"/>
              <a:t>使うメソッド</a:t>
            </a:r>
          </a:p>
        </p:txBody>
      </p:sp>
      <p:pic>
        <p:nvPicPr>
          <p:cNvPr id="4" name="図 3">
            <a:extLst>
              <a:ext uri="{FF2B5EF4-FFF2-40B4-BE49-F238E27FC236}">
                <a16:creationId xmlns:a16="http://schemas.microsoft.com/office/drawing/2014/main" id="{8FEC793D-A0BB-4293-8BCA-4558911A0EDD}"/>
              </a:ext>
            </a:extLst>
          </p:cNvPr>
          <p:cNvPicPr>
            <a:picLocks noChangeAspect="1"/>
          </p:cNvPicPr>
          <p:nvPr/>
        </p:nvPicPr>
        <p:blipFill>
          <a:blip r:embed="rId2"/>
          <a:stretch>
            <a:fillRect/>
          </a:stretch>
        </p:blipFill>
        <p:spPr>
          <a:xfrm>
            <a:off x="1199009" y="4001294"/>
            <a:ext cx="10422374" cy="486730"/>
          </a:xfrm>
          <a:prstGeom prst="rect">
            <a:avLst/>
          </a:prstGeom>
        </p:spPr>
      </p:pic>
      <p:pic>
        <p:nvPicPr>
          <p:cNvPr id="5" name="図 4">
            <a:extLst>
              <a:ext uri="{FF2B5EF4-FFF2-40B4-BE49-F238E27FC236}">
                <a16:creationId xmlns:a16="http://schemas.microsoft.com/office/drawing/2014/main" id="{8FF4CD74-1565-41F3-BBA8-1047C4461FEF}"/>
              </a:ext>
            </a:extLst>
          </p:cNvPr>
          <p:cNvPicPr>
            <a:picLocks noChangeAspect="1"/>
          </p:cNvPicPr>
          <p:nvPr/>
        </p:nvPicPr>
        <p:blipFill>
          <a:blip r:embed="rId3"/>
          <a:stretch>
            <a:fillRect/>
          </a:stretch>
        </p:blipFill>
        <p:spPr>
          <a:xfrm>
            <a:off x="2419421" y="4826047"/>
            <a:ext cx="5934903" cy="247685"/>
          </a:xfrm>
          <a:prstGeom prst="rect">
            <a:avLst/>
          </a:prstGeom>
        </p:spPr>
      </p:pic>
      <p:sp>
        <p:nvSpPr>
          <p:cNvPr id="6" name="矢印: 右 5">
            <a:extLst>
              <a:ext uri="{FF2B5EF4-FFF2-40B4-BE49-F238E27FC236}">
                <a16:creationId xmlns:a16="http://schemas.microsoft.com/office/drawing/2014/main" id="{B727245E-C6BA-4BE4-95B7-47A17B060975}"/>
              </a:ext>
            </a:extLst>
          </p:cNvPr>
          <p:cNvSpPr/>
          <p:nvPr/>
        </p:nvSpPr>
        <p:spPr>
          <a:xfrm>
            <a:off x="1759953" y="4792156"/>
            <a:ext cx="391885" cy="28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B180657-4E0B-42D5-B233-CBA0EB7F8BCF}"/>
              </a:ext>
            </a:extLst>
          </p:cNvPr>
          <p:cNvSpPr txBox="1"/>
          <p:nvPr/>
        </p:nvSpPr>
        <p:spPr>
          <a:xfrm>
            <a:off x="2827016" y="5163682"/>
            <a:ext cx="8994870" cy="1477328"/>
          </a:xfrm>
          <a:prstGeom prst="rect">
            <a:avLst/>
          </a:prstGeom>
          <a:noFill/>
        </p:spPr>
        <p:txBody>
          <a:bodyPr wrap="square" rtlCol="0">
            <a:spAutoFit/>
          </a:bodyPr>
          <a:lstStyle/>
          <a:p>
            <a:r>
              <a:rPr lang="en-US" altLang="ja-JP" dirty="0"/>
              <a:t>c</a:t>
            </a:r>
            <a:r>
              <a:rPr kumimoji="1" lang="en-US" altLang="ja-JP" dirty="0"/>
              <a:t>har[] separator</a:t>
            </a:r>
            <a:r>
              <a:rPr kumimoji="1" lang="ja-JP" altLang="en-US" dirty="0"/>
              <a:t>は </a:t>
            </a:r>
            <a:endParaRPr kumimoji="1" lang="en-US" altLang="ja-JP" dirty="0"/>
          </a:p>
          <a:p>
            <a:r>
              <a:rPr lang="en-US" altLang="ja-JP" dirty="0"/>
              <a:t>c</a:t>
            </a:r>
            <a:r>
              <a:rPr kumimoji="1" lang="en-US" altLang="ja-JP" dirty="0"/>
              <a:t>har[]  separator = {‘,’ , ‘\t’, ‘\r’, ‘\n’,’ ‘}</a:t>
            </a:r>
          </a:p>
          <a:p>
            <a:r>
              <a:rPr kumimoji="1" lang="ja-JP" altLang="en-US" dirty="0"/>
              <a:t>のように，区切りたい文字を列挙する</a:t>
            </a:r>
            <a:br>
              <a:rPr lang="en-US" altLang="ja-JP" dirty="0"/>
            </a:br>
            <a:r>
              <a:rPr lang="en-US" altLang="ja-JP" dirty="0"/>
              <a:t>      “hello, world \t </a:t>
            </a:r>
            <a:r>
              <a:rPr lang="en-US" altLang="ja-JP" dirty="0" err="1"/>
              <a:t>dayo</a:t>
            </a:r>
            <a:r>
              <a:rPr lang="en-US" altLang="ja-JP" dirty="0"/>
              <a:t>”</a:t>
            </a:r>
            <a:r>
              <a:rPr lang="ja-JP" altLang="en-US" dirty="0"/>
              <a:t>の場合</a:t>
            </a:r>
            <a:endParaRPr lang="en-US" altLang="ja-JP" dirty="0"/>
          </a:p>
          <a:p>
            <a:r>
              <a:rPr kumimoji="1" lang="en-US" altLang="ja-JP" dirty="0"/>
              <a:t>      “hello”</a:t>
            </a:r>
            <a:r>
              <a:rPr lang="en-US" altLang="ja-JP" dirty="0"/>
              <a:t> </a:t>
            </a:r>
            <a:r>
              <a:rPr lang="ja-JP" altLang="en-US" dirty="0"/>
              <a:t>と</a:t>
            </a:r>
            <a:r>
              <a:rPr lang="en-US" altLang="ja-JP" dirty="0"/>
              <a:t>”world”</a:t>
            </a:r>
            <a:r>
              <a:rPr lang="ja-JP" altLang="en-US" dirty="0"/>
              <a:t>と</a:t>
            </a:r>
            <a:r>
              <a:rPr lang="en-US" altLang="ja-JP" dirty="0"/>
              <a:t>”</a:t>
            </a:r>
            <a:r>
              <a:rPr lang="en-US" altLang="ja-JP" dirty="0" err="1"/>
              <a:t>dayo</a:t>
            </a:r>
            <a:r>
              <a:rPr lang="en-US" altLang="ja-JP" dirty="0"/>
              <a:t>”</a:t>
            </a:r>
            <a:r>
              <a:rPr lang="ja-JP" altLang="en-US" dirty="0"/>
              <a:t>に区切られる</a:t>
            </a:r>
            <a:endParaRPr kumimoji="1" lang="ja-JP" altLang="en-US" dirty="0"/>
          </a:p>
        </p:txBody>
      </p:sp>
    </p:spTree>
    <p:extLst>
      <p:ext uri="{BB962C8B-B14F-4D97-AF65-F5344CB8AC3E}">
        <p14:creationId xmlns:p14="http://schemas.microsoft.com/office/powerpoint/2010/main" val="3388823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903FC0-75DD-403A-BC0D-047B83EBEFDD}"/>
              </a:ext>
            </a:extLst>
          </p:cNvPr>
          <p:cNvSpPr>
            <a:spLocks noGrp="1"/>
          </p:cNvSpPr>
          <p:nvPr>
            <p:ph type="title"/>
          </p:nvPr>
        </p:nvSpPr>
        <p:spPr/>
        <p:txBody>
          <a:bodyPr/>
          <a:lstStyle/>
          <a:p>
            <a:r>
              <a:rPr kumimoji="1" lang="en-US" altLang="ja-JP" dirty="0" err="1"/>
              <a:t>StringSplitOptions</a:t>
            </a:r>
            <a:r>
              <a:rPr kumimoji="1" lang="ja-JP" altLang="en-US" dirty="0"/>
              <a:t>列挙型</a:t>
            </a:r>
          </a:p>
        </p:txBody>
      </p:sp>
      <p:sp>
        <p:nvSpPr>
          <p:cNvPr id="3" name="コンテンツ プレースホルダー 2">
            <a:extLst>
              <a:ext uri="{FF2B5EF4-FFF2-40B4-BE49-F238E27FC236}">
                <a16:creationId xmlns:a16="http://schemas.microsoft.com/office/drawing/2014/main" id="{E4088EF9-4EF6-4999-B45B-72FEDE2032B4}"/>
              </a:ext>
            </a:extLst>
          </p:cNvPr>
          <p:cNvSpPr>
            <a:spLocks noGrp="1"/>
          </p:cNvSpPr>
          <p:nvPr>
            <p:ph idx="1"/>
          </p:nvPr>
        </p:nvSpPr>
        <p:spPr>
          <a:xfrm>
            <a:off x="838199" y="1825625"/>
            <a:ext cx="11188959" cy="4929738"/>
          </a:xfrm>
        </p:spPr>
        <p:txBody>
          <a:bodyPr>
            <a:normAutofit fontScale="92500" lnSpcReduction="10000"/>
          </a:bodyPr>
          <a:lstStyle/>
          <a:p>
            <a:r>
              <a:rPr kumimoji="1" lang="ja-JP" altLang="en-US" dirty="0"/>
              <a:t>列挙型はフィールドのみ持っているデータ型</a:t>
            </a:r>
            <a:br>
              <a:rPr lang="en-US" altLang="ja-JP" dirty="0"/>
            </a:br>
            <a:r>
              <a:rPr lang="ja-JP" altLang="en-US" dirty="0"/>
              <a:t>各フィールドデータにはそれぞれ整数値が割り振られている</a:t>
            </a:r>
            <a:endParaRPr lang="en-US" altLang="ja-JP" dirty="0"/>
          </a:p>
          <a:p>
            <a:r>
              <a:rPr lang="en-US" altLang="ja-JP" dirty="0" err="1"/>
              <a:t>StringSplitOptions</a:t>
            </a:r>
            <a:r>
              <a:rPr lang="ja-JP" altLang="en-US" dirty="0"/>
              <a:t>列挙型は次のようになっている</a:t>
            </a:r>
            <a:endParaRPr lang="en-US" altLang="ja-JP" dirty="0"/>
          </a:p>
          <a:p>
            <a:endParaRPr lang="en-US" altLang="ja-JP" dirty="0"/>
          </a:p>
          <a:p>
            <a:endParaRPr lang="en-US" altLang="ja-JP" dirty="0"/>
          </a:p>
          <a:p>
            <a:endParaRPr lang="en-US" altLang="ja-JP" dirty="0"/>
          </a:p>
          <a:p>
            <a:r>
              <a:rPr lang="ja-JP" altLang="en-US" dirty="0"/>
              <a:t>分割対象の文字列が</a:t>
            </a:r>
            <a:r>
              <a:rPr lang="en-US" altLang="ja-JP" dirty="0"/>
              <a:t>”hello,\t,world,,</a:t>
            </a:r>
            <a:r>
              <a:rPr lang="en-US" altLang="ja-JP" dirty="0" err="1"/>
              <a:t>dayo</a:t>
            </a:r>
            <a:r>
              <a:rPr lang="en-US" altLang="ja-JP" dirty="0"/>
              <a:t>”</a:t>
            </a:r>
            <a:r>
              <a:rPr lang="ja-JP" altLang="en-US" dirty="0"/>
              <a:t>と</a:t>
            </a:r>
            <a:br>
              <a:rPr lang="en-US" altLang="ja-JP" dirty="0"/>
            </a:br>
            <a:r>
              <a:rPr lang="ja-JP" altLang="en-US" dirty="0"/>
              <a:t>なっていた場合で</a:t>
            </a:r>
            <a:r>
              <a:rPr lang="en-US" altLang="ja-JP" dirty="0"/>
              <a:t>{‘,’ , ‘\t’, ‘\r’, ‘\n’,’ ‘}</a:t>
            </a:r>
            <a:r>
              <a:rPr lang="ja-JP" altLang="en-US" dirty="0"/>
              <a:t>を区切り文字とした場合</a:t>
            </a:r>
            <a:br>
              <a:rPr lang="en-US" altLang="ja-JP" dirty="0"/>
            </a:br>
            <a:r>
              <a:rPr lang="en-US" altLang="ja-JP" dirty="0" err="1"/>
              <a:t>StringSplitOptions.None</a:t>
            </a:r>
            <a:r>
              <a:rPr lang="ja-JP" altLang="en-US" dirty="0"/>
              <a:t>のときは</a:t>
            </a:r>
            <a:br>
              <a:rPr lang="en-US" altLang="ja-JP" dirty="0"/>
            </a:br>
            <a:r>
              <a:rPr lang="en-US" altLang="ja-JP" dirty="0"/>
              <a:t>“hello” </a:t>
            </a:r>
            <a:r>
              <a:rPr lang="ja-JP" altLang="en-US" dirty="0"/>
              <a:t>と</a:t>
            </a:r>
            <a:r>
              <a:rPr lang="en-US" altLang="ja-JP" dirty="0"/>
              <a:t>””</a:t>
            </a:r>
            <a:r>
              <a:rPr lang="ja-JP" altLang="en-US" dirty="0"/>
              <a:t>と</a:t>
            </a:r>
            <a:r>
              <a:rPr lang="en-US" altLang="ja-JP" dirty="0"/>
              <a:t>””</a:t>
            </a:r>
            <a:r>
              <a:rPr lang="ja-JP" altLang="en-US" dirty="0"/>
              <a:t>と</a:t>
            </a:r>
            <a:r>
              <a:rPr lang="en-US" altLang="ja-JP" dirty="0"/>
              <a:t> “world”</a:t>
            </a:r>
            <a:r>
              <a:rPr lang="ja-JP" altLang="en-US" dirty="0"/>
              <a:t>と</a:t>
            </a:r>
            <a:r>
              <a:rPr lang="en-US" altLang="ja-JP" dirty="0"/>
              <a:t>””</a:t>
            </a:r>
            <a:r>
              <a:rPr lang="ja-JP" altLang="en-US" dirty="0"/>
              <a:t>と</a:t>
            </a:r>
            <a:r>
              <a:rPr lang="en-US" altLang="ja-JP" dirty="0"/>
              <a:t>”</a:t>
            </a:r>
            <a:r>
              <a:rPr lang="en-US" altLang="ja-JP" dirty="0" err="1"/>
              <a:t>dayo</a:t>
            </a:r>
            <a:r>
              <a:rPr lang="en-US" altLang="ja-JP" dirty="0"/>
              <a:t>”</a:t>
            </a:r>
            <a:r>
              <a:rPr lang="ja-JP" altLang="en-US" dirty="0"/>
              <a:t>といった感じで</a:t>
            </a:r>
            <a:br>
              <a:rPr lang="en-US" altLang="ja-JP" dirty="0"/>
            </a:br>
            <a:r>
              <a:rPr lang="ja-JP" altLang="en-US" dirty="0"/>
              <a:t>無駄な空の文字列が要素として出される</a:t>
            </a:r>
            <a:endParaRPr lang="en-US" altLang="ja-JP" dirty="0"/>
          </a:p>
          <a:p>
            <a:r>
              <a:rPr lang="en-US" altLang="ja-JP" dirty="0" err="1"/>
              <a:t>RemoveEmptyEntries</a:t>
            </a:r>
            <a:r>
              <a:rPr lang="ja-JP" altLang="en-US" dirty="0"/>
              <a:t>を指定すれば無駄な</a:t>
            </a:r>
            <a:r>
              <a:rPr lang="en-US" altLang="ja-JP" dirty="0"/>
              <a:t>””</a:t>
            </a:r>
            <a:r>
              <a:rPr lang="ja-JP" altLang="en-US" dirty="0"/>
              <a:t>は無視される</a:t>
            </a:r>
            <a:endParaRPr lang="en-US" altLang="ja-JP" dirty="0"/>
          </a:p>
          <a:p>
            <a:endParaRPr lang="en-US" altLang="ja-JP" dirty="0"/>
          </a:p>
          <a:p>
            <a:endParaRPr lang="en-US" altLang="ja-JP" dirty="0"/>
          </a:p>
          <a:p>
            <a:endParaRPr lang="en-US" altLang="ja-JP" dirty="0"/>
          </a:p>
        </p:txBody>
      </p:sp>
      <p:pic>
        <p:nvPicPr>
          <p:cNvPr id="4" name="図 3">
            <a:extLst>
              <a:ext uri="{FF2B5EF4-FFF2-40B4-BE49-F238E27FC236}">
                <a16:creationId xmlns:a16="http://schemas.microsoft.com/office/drawing/2014/main" id="{B28AD632-27A7-4465-A644-A1A3035A8E02}"/>
              </a:ext>
            </a:extLst>
          </p:cNvPr>
          <p:cNvPicPr>
            <a:picLocks noChangeAspect="1"/>
          </p:cNvPicPr>
          <p:nvPr/>
        </p:nvPicPr>
        <p:blipFill>
          <a:blip r:embed="rId2"/>
          <a:stretch>
            <a:fillRect/>
          </a:stretch>
        </p:blipFill>
        <p:spPr>
          <a:xfrm>
            <a:off x="1761908" y="2966334"/>
            <a:ext cx="5906324" cy="1324160"/>
          </a:xfrm>
          <a:prstGeom prst="rect">
            <a:avLst/>
          </a:prstGeom>
        </p:spPr>
      </p:pic>
    </p:spTree>
    <p:extLst>
      <p:ext uri="{BB962C8B-B14F-4D97-AF65-F5344CB8AC3E}">
        <p14:creationId xmlns:p14="http://schemas.microsoft.com/office/powerpoint/2010/main" val="2702284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3378E5-1ECC-49C4-9916-DF9F0616ABED}"/>
              </a:ext>
            </a:extLst>
          </p:cNvPr>
          <p:cNvSpPr>
            <a:spLocks noGrp="1"/>
          </p:cNvSpPr>
          <p:nvPr>
            <p:ph type="title"/>
          </p:nvPr>
        </p:nvSpPr>
        <p:spPr/>
        <p:txBody>
          <a:bodyPr/>
          <a:lstStyle/>
          <a:p>
            <a:r>
              <a:rPr kumimoji="1" lang="ja-JP" altLang="en-US" dirty="0"/>
              <a:t>継承について</a:t>
            </a:r>
          </a:p>
        </p:txBody>
      </p:sp>
      <p:sp>
        <p:nvSpPr>
          <p:cNvPr id="3" name="コンテンツ プレースホルダー 2">
            <a:extLst>
              <a:ext uri="{FF2B5EF4-FFF2-40B4-BE49-F238E27FC236}">
                <a16:creationId xmlns:a16="http://schemas.microsoft.com/office/drawing/2014/main" id="{B70B166D-4D76-46CD-A47C-572D839B0884}"/>
              </a:ext>
            </a:extLst>
          </p:cNvPr>
          <p:cNvSpPr>
            <a:spLocks noGrp="1"/>
          </p:cNvSpPr>
          <p:nvPr>
            <p:ph idx="1"/>
          </p:nvPr>
        </p:nvSpPr>
        <p:spPr>
          <a:xfrm>
            <a:off x="838200" y="1825625"/>
            <a:ext cx="10993016" cy="4351338"/>
          </a:xfrm>
        </p:spPr>
        <p:txBody>
          <a:bodyPr/>
          <a:lstStyle/>
          <a:p>
            <a:r>
              <a:rPr kumimoji="1" lang="ja-JP" altLang="en-US" dirty="0"/>
              <a:t>オブジェクト指向プログラミングで重要な概念として継承がある</a:t>
            </a:r>
            <a:endParaRPr kumimoji="1" lang="en-US" altLang="ja-JP" dirty="0"/>
          </a:p>
          <a:p>
            <a:r>
              <a:rPr kumimoji="1" lang="ja-JP" altLang="en-US" dirty="0"/>
              <a:t>クラス型オブジェクト指向言語ではクラスの親子関係により継承を実現している</a:t>
            </a:r>
            <a:endParaRPr kumimoji="1" lang="en-US" altLang="ja-JP" dirty="0"/>
          </a:p>
          <a:p>
            <a:r>
              <a:rPr kumimoji="1" lang="ja-JP" altLang="en-US" dirty="0"/>
              <a:t>単純なことだけ言えば</a:t>
            </a:r>
            <a:br>
              <a:rPr lang="en-US" altLang="ja-JP" dirty="0"/>
            </a:br>
            <a:r>
              <a:rPr lang="ja-JP" altLang="en-US" dirty="0"/>
              <a:t>クラスに親子関係があった場合，子は，親が持つプロパティやメソッドは継承して使うことができ，逆に親は，子どもが継承後に新たに作成したプロパティやメソッドを利用することができない</a:t>
            </a:r>
            <a:endParaRPr kumimoji="1" lang="en-US" altLang="ja-JP" dirty="0"/>
          </a:p>
          <a:p>
            <a:r>
              <a:rPr kumimoji="1" lang="ja-JP" altLang="en-US" dirty="0"/>
              <a:t>Ｃ＃のすべてのデータ型は</a:t>
            </a:r>
            <a:r>
              <a:rPr lang="en-US" altLang="ja-JP" dirty="0"/>
              <a:t>Object</a:t>
            </a:r>
            <a:r>
              <a:rPr lang="ja-JP" altLang="en-US" dirty="0"/>
              <a:t>クラスを親に持っている</a:t>
            </a:r>
            <a:endParaRPr lang="en-US" altLang="ja-JP" dirty="0"/>
          </a:p>
          <a:p>
            <a:r>
              <a:rPr lang="ja-JP" altLang="en-US" dirty="0"/>
              <a:t>自作のクラスも暗黙的に</a:t>
            </a:r>
            <a:r>
              <a:rPr lang="en-US" altLang="ja-JP" dirty="0"/>
              <a:t>object</a:t>
            </a:r>
            <a:r>
              <a:rPr lang="ja-JP" altLang="en-US" dirty="0"/>
              <a:t>クラスを継承していることになる</a:t>
            </a:r>
            <a:endParaRPr lang="en-US" altLang="ja-JP" dirty="0"/>
          </a:p>
          <a:p>
            <a:endParaRPr kumimoji="1" lang="ja-JP" altLang="en-US" dirty="0"/>
          </a:p>
        </p:txBody>
      </p:sp>
    </p:spTree>
    <p:extLst>
      <p:ext uri="{BB962C8B-B14F-4D97-AF65-F5344CB8AC3E}">
        <p14:creationId xmlns:p14="http://schemas.microsoft.com/office/powerpoint/2010/main" val="1396951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86E2AB-D6FB-43EA-AFE0-3EFA26EAB4F5}"/>
              </a:ext>
            </a:extLst>
          </p:cNvPr>
          <p:cNvSpPr>
            <a:spLocks noGrp="1"/>
          </p:cNvSpPr>
          <p:nvPr>
            <p:ph type="title"/>
          </p:nvPr>
        </p:nvSpPr>
        <p:spPr/>
        <p:txBody>
          <a:bodyPr/>
          <a:lstStyle/>
          <a:p>
            <a:r>
              <a:rPr kumimoji="1" lang="ja-JP" altLang="en-US" dirty="0"/>
              <a:t>継承とオーバーライド</a:t>
            </a:r>
          </a:p>
        </p:txBody>
      </p:sp>
      <p:sp>
        <p:nvSpPr>
          <p:cNvPr id="3" name="コンテンツ プレースホルダー 2">
            <a:extLst>
              <a:ext uri="{FF2B5EF4-FFF2-40B4-BE49-F238E27FC236}">
                <a16:creationId xmlns:a16="http://schemas.microsoft.com/office/drawing/2014/main" id="{A29CC456-8688-4088-AA5D-2345FEA28E40}"/>
              </a:ext>
            </a:extLst>
          </p:cNvPr>
          <p:cNvSpPr>
            <a:spLocks noGrp="1"/>
          </p:cNvSpPr>
          <p:nvPr>
            <p:ph idx="1"/>
          </p:nvPr>
        </p:nvSpPr>
        <p:spPr>
          <a:xfrm>
            <a:off x="838199" y="1825624"/>
            <a:ext cx="11151637" cy="4873755"/>
          </a:xfrm>
        </p:spPr>
        <p:txBody>
          <a:bodyPr>
            <a:normAutofit fontScale="92500" lnSpcReduction="10000"/>
          </a:bodyPr>
          <a:lstStyle/>
          <a:p>
            <a:r>
              <a:rPr kumimoji="1" lang="ja-JP" altLang="en-US" dirty="0"/>
              <a:t>クラス間に親子関係がある場合，親が子どもに対して「親が持つメソッド（プロパティも）」を上書きしてもいい，と許可が出ている場合，親が持つメソッドを上書きすることができる</a:t>
            </a:r>
            <a:endParaRPr kumimoji="1" lang="en-US" altLang="ja-JP" dirty="0"/>
          </a:p>
          <a:p>
            <a:r>
              <a:rPr kumimoji="1" lang="ja-JP" altLang="en-US" dirty="0"/>
              <a:t>親クラスで必要な許可は</a:t>
            </a:r>
            <a:r>
              <a:rPr kumimoji="1" lang="en-US" altLang="ja-JP" dirty="0"/>
              <a:t>virtual</a:t>
            </a:r>
            <a:r>
              <a:rPr kumimoji="1" lang="ja-JP" altLang="en-US" dirty="0"/>
              <a:t>というキーワードが必要</a:t>
            </a:r>
            <a:br>
              <a:rPr kumimoji="1" lang="en-US" altLang="ja-JP" dirty="0"/>
            </a:br>
            <a:r>
              <a:rPr kumimoji="1" lang="ja-JP" altLang="en-US" dirty="0"/>
              <a:t>子クラスでオーバーライドするには</a:t>
            </a:r>
            <a:r>
              <a:rPr kumimoji="1" lang="en-US" altLang="ja-JP" dirty="0"/>
              <a:t>override</a:t>
            </a:r>
            <a:r>
              <a:rPr kumimoji="1" lang="ja-JP" altLang="en-US" dirty="0"/>
              <a:t>というキーワードが必要</a:t>
            </a:r>
            <a:br>
              <a:rPr kumimoji="1" lang="en-US" altLang="ja-JP" dirty="0"/>
            </a:br>
            <a:r>
              <a:rPr kumimoji="1" lang="ja-JP" altLang="en-US" dirty="0"/>
              <a:t>→後日</a:t>
            </a:r>
            <a:endParaRPr kumimoji="1" lang="en-US" altLang="ja-JP" dirty="0"/>
          </a:p>
          <a:p>
            <a:r>
              <a:rPr kumimoji="1" lang="ja-JP" altLang="en-US" dirty="0"/>
              <a:t>例えば，</a:t>
            </a:r>
            <a:r>
              <a:rPr kumimoji="1" lang="en-US" altLang="ja-JP" dirty="0"/>
              <a:t>(Window</a:t>
            </a:r>
            <a:r>
              <a:rPr kumimoji="1" lang="ja-JP" altLang="en-US" dirty="0"/>
              <a:t>を扱う</a:t>
            </a:r>
            <a:r>
              <a:rPr kumimoji="1" lang="en-US" altLang="ja-JP" dirty="0"/>
              <a:t>)Form</a:t>
            </a:r>
            <a:r>
              <a:rPr kumimoji="1" lang="ja-JP" altLang="en-US" dirty="0"/>
              <a:t>クラスを継承した</a:t>
            </a:r>
            <a:br>
              <a:rPr kumimoji="1" lang="en-US" altLang="ja-JP" dirty="0"/>
            </a:br>
            <a:r>
              <a:rPr kumimoji="1" lang="en-US" altLang="ja-JP" dirty="0" err="1"/>
              <a:t>MyForm</a:t>
            </a:r>
            <a:r>
              <a:rPr kumimoji="1" lang="ja-JP" altLang="en-US" dirty="0"/>
              <a:t>というクラスを作成したとする。</a:t>
            </a:r>
            <a:br>
              <a:rPr kumimoji="1" lang="en-US" altLang="ja-JP" dirty="0"/>
            </a:br>
            <a:r>
              <a:rPr kumimoji="1" lang="en-US" altLang="ja-JP" dirty="0"/>
              <a:t>Form</a:t>
            </a:r>
            <a:r>
              <a:rPr kumimoji="1" lang="ja-JP" altLang="en-US" dirty="0"/>
              <a:t>クラスに予め備わっている</a:t>
            </a:r>
            <a:r>
              <a:rPr lang="en-US" altLang="ja-JP" dirty="0" err="1"/>
              <a:t>OnPaint</a:t>
            </a:r>
            <a:r>
              <a:rPr lang="ja-JP" altLang="en-US" dirty="0"/>
              <a:t>メソッドは</a:t>
            </a:r>
            <a:br>
              <a:rPr lang="en-US" altLang="ja-JP" dirty="0"/>
            </a:br>
            <a:r>
              <a:rPr lang="ja-JP" altLang="en-US" dirty="0"/>
              <a:t>画面再描画が必要になったときに呼ばれるメソッドであるが</a:t>
            </a:r>
            <a:br>
              <a:rPr lang="en-US" altLang="ja-JP" dirty="0"/>
            </a:br>
            <a:r>
              <a:rPr lang="ja-JP" altLang="en-US" dirty="0"/>
              <a:t>実際には「何も画面に描画しない」といった動作をしている</a:t>
            </a:r>
            <a:br>
              <a:rPr lang="en-US" altLang="ja-JP" dirty="0"/>
            </a:br>
            <a:r>
              <a:rPr lang="ja-JP" altLang="en-US" dirty="0"/>
              <a:t>継承した</a:t>
            </a:r>
            <a:r>
              <a:rPr lang="en-US" altLang="ja-JP" dirty="0" err="1"/>
              <a:t>MyForm</a:t>
            </a:r>
            <a:r>
              <a:rPr lang="ja-JP" altLang="en-US" dirty="0"/>
              <a:t>クラスで</a:t>
            </a:r>
            <a:r>
              <a:rPr lang="en-US" altLang="ja-JP" dirty="0" err="1"/>
              <a:t>OnPaint</a:t>
            </a:r>
            <a:r>
              <a:rPr lang="ja-JP" altLang="en-US" dirty="0"/>
              <a:t>をオーバーライドし，</a:t>
            </a:r>
            <a:br>
              <a:rPr lang="en-US" altLang="ja-JP" dirty="0"/>
            </a:br>
            <a:r>
              <a:rPr lang="ja-JP" altLang="en-US" dirty="0"/>
              <a:t>自分にとって必要な描画処理を</a:t>
            </a:r>
            <a:r>
              <a:rPr lang="en-US" altLang="ja-JP" dirty="0" err="1"/>
              <a:t>OnPaint</a:t>
            </a:r>
            <a:r>
              <a:rPr lang="ja-JP" altLang="en-US" dirty="0"/>
              <a:t>内に書くことで</a:t>
            </a:r>
            <a:br>
              <a:rPr lang="en-US" altLang="ja-JP" dirty="0"/>
            </a:br>
            <a:r>
              <a:rPr lang="ja-JP" altLang="en-US" dirty="0"/>
              <a:t>必要なタイミングで画面に画像等を描画することができるようになる</a:t>
            </a:r>
            <a:endParaRPr lang="en-US" altLang="ja-JP" dirty="0"/>
          </a:p>
        </p:txBody>
      </p:sp>
    </p:spTree>
    <p:extLst>
      <p:ext uri="{BB962C8B-B14F-4D97-AF65-F5344CB8AC3E}">
        <p14:creationId xmlns:p14="http://schemas.microsoft.com/office/powerpoint/2010/main" val="1261246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1B7FB0C8D801584F8642B2F01CF1C277" ma:contentTypeVersion="3" ma:contentTypeDescription="新しいドキュメントを作成します。" ma:contentTypeScope="" ma:versionID="fd30bc08793697fb9029de0f8e6b1c2e">
  <xsd:schema xmlns:xsd="http://www.w3.org/2001/XMLSchema" xmlns:xs="http://www.w3.org/2001/XMLSchema" xmlns:p="http://schemas.microsoft.com/office/2006/metadata/properties" xmlns:ns2="efd1724e-efeb-4d99-ae0c-bc5d2c735f8b" targetNamespace="http://schemas.microsoft.com/office/2006/metadata/properties" ma:root="true" ma:fieldsID="70302559c889f520b57aec7e9e1e0f2e" ns2:_="">
    <xsd:import namespace="efd1724e-efeb-4d99-ae0c-bc5d2c735f8b"/>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d1724e-efeb-4d99-ae0c-bc5d2c735f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F02DF5-D482-4033-BE69-F183F68586FD}"/>
</file>

<file path=customXml/itemProps2.xml><?xml version="1.0" encoding="utf-8"?>
<ds:datastoreItem xmlns:ds="http://schemas.openxmlformats.org/officeDocument/2006/customXml" ds:itemID="{6A407212-94DF-4DB6-9914-B17687AE331A}"/>
</file>

<file path=customXml/itemProps3.xml><?xml version="1.0" encoding="utf-8"?>
<ds:datastoreItem xmlns:ds="http://schemas.openxmlformats.org/officeDocument/2006/customXml" ds:itemID="{18F8B49E-E79F-44FB-86D7-308CEF1E3C57}"/>
</file>

<file path=docProps/app.xml><?xml version="1.0" encoding="utf-8"?>
<Properties xmlns="http://schemas.openxmlformats.org/officeDocument/2006/extended-properties" xmlns:vt="http://schemas.openxmlformats.org/officeDocument/2006/docPropsVTypes">
  <TotalTime>93</TotalTime>
  <Words>969</Words>
  <Application>Microsoft Office PowerPoint</Application>
  <PresentationFormat>ワイド画面</PresentationFormat>
  <Paragraphs>77</Paragraphs>
  <Slides>11</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PowerPoint プレゼンテーション</vt:lpstr>
      <vt:lpstr>どうやってプログラムを組んでいくか</vt:lpstr>
      <vt:lpstr>問題</vt:lpstr>
      <vt:lpstr>使うべきクラス</vt:lpstr>
      <vt:lpstr>StreamReaderクラス</vt:lpstr>
      <vt:lpstr>Stringクラス</vt:lpstr>
      <vt:lpstr>StringSplitOptions列挙型</vt:lpstr>
      <vt:lpstr>継承について</vt:lpstr>
      <vt:lpstr>継承とオーバーライド</vt:lpstr>
      <vt:lpstr>PowerPoint プレゼンテーション</vt:lpstr>
      <vt:lpstr>StreamReaderクラス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高矢 昌紀</dc:creator>
  <cp:lastModifiedBy>高矢 昌紀</cp:lastModifiedBy>
  <cp:revision>1</cp:revision>
  <dcterms:created xsi:type="dcterms:W3CDTF">2020-11-15T11:46:34Z</dcterms:created>
  <dcterms:modified xsi:type="dcterms:W3CDTF">2020-11-16T01:28:46Z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0x0101001B7FB0C8D801584F8642B2F01CF1C277</vt:lpwstr>
  </property>
</Properties>
</file>