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7" r:id="rId6"/>
    <p:sldId id="258" r:id="rId7"/>
    <p:sldId id="259" r:id="rId8"/>
    <p:sldId id="261" r:id="rId9"/>
    <p:sldId id="257" r:id="rId10"/>
    <p:sldId id="260" r:id="rId11"/>
    <p:sldId id="263" r:id="rId12"/>
    <p:sldId id="262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68E42-248B-4650-9B68-78947C45BE40}" v="939" dt="2020-11-29T13:24:12.237"/>
    <p1510:client id="{83586F5F-C197-4C43-8313-9E2C3E96679E}" v="14" dt="2020-11-30T02:20:2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矢 昌紀" userId="S::takaya@numazu.kosen-ac.jp::5b22a544-948f-484e-a2ab-5ad8404ed70b" providerId="AD" clId="Web-{83586F5F-C197-4C43-8313-9E2C3E96679E}"/>
    <pc:docChg chg="modSld">
      <pc:chgData name="高矢 昌紀" userId="S::takaya@numazu.kosen-ac.jp::5b22a544-948f-484e-a2ab-5ad8404ed70b" providerId="AD" clId="Web-{83586F5F-C197-4C43-8313-9E2C3E96679E}" dt="2020-11-30T02:20:17.753" v="12" actId="20577"/>
      <pc:docMkLst>
        <pc:docMk/>
      </pc:docMkLst>
      <pc:sldChg chg="modSp">
        <pc:chgData name="高矢 昌紀" userId="S::takaya@numazu.kosen-ac.jp::5b22a544-948f-484e-a2ab-5ad8404ed70b" providerId="AD" clId="Web-{83586F5F-C197-4C43-8313-9E2C3E96679E}" dt="2020-11-30T02:20:06.628" v="0" actId="20577"/>
        <pc:sldMkLst>
          <pc:docMk/>
          <pc:sldMk cId="692484378" sldId="256"/>
        </pc:sldMkLst>
        <pc:spChg chg="mod">
          <ac:chgData name="高矢 昌紀" userId="S::takaya@numazu.kosen-ac.jp::5b22a544-948f-484e-a2ab-5ad8404ed70b" providerId="AD" clId="Web-{83586F5F-C197-4C43-8313-9E2C3E96679E}" dt="2020-11-30T02:20:06.628" v="0" actId="20577"/>
          <ac:spMkLst>
            <pc:docMk/>
            <pc:sldMk cId="692484378" sldId="256"/>
            <ac:spMk id="4" creationId="{975C5441-4110-4750-A5C6-B82AE0BC19D2}"/>
          </ac:spMkLst>
        </pc:spChg>
      </pc:sldChg>
      <pc:sldChg chg="modSp">
        <pc:chgData name="高矢 昌紀" userId="S::takaya@numazu.kosen-ac.jp::5b22a544-948f-484e-a2ab-5ad8404ed70b" providerId="AD" clId="Web-{83586F5F-C197-4C43-8313-9E2C3E96679E}" dt="2020-11-30T02:20:17.753" v="11" actId="20577"/>
        <pc:sldMkLst>
          <pc:docMk/>
          <pc:sldMk cId="4251559095" sldId="266"/>
        </pc:sldMkLst>
        <pc:spChg chg="mod">
          <ac:chgData name="高矢 昌紀" userId="S::takaya@numazu.kosen-ac.jp::5b22a544-948f-484e-a2ab-5ad8404ed70b" providerId="AD" clId="Web-{83586F5F-C197-4C43-8313-9E2C3E96679E}" dt="2020-11-30T02:20:17.753" v="11" actId="20577"/>
          <ac:spMkLst>
            <pc:docMk/>
            <pc:sldMk cId="4251559095" sldId="266"/>
            <ac:spMk id="3" creationId="{1B0A4E19-9A73-4CE3-83C8-37B3E51CE61A}"/>
          </ac:spMkLst>
        </pc:spChg>
      </pc:sldChg>
    </pc:docChg>
  </pc:docChgLst>
  <pc:docChgLst>
    <pc:chgData name="昌紀 高矢" userId="5b22a544-948f-484e-a2ab-5ad8404ed70b" providerId="ADAL" clId="{12868E42-248B-4650-9B68-78947C45BE40}"/>
    <pc:docChg chg="undo custSel addSld modSld sldOrd">
      <pc:chgData name="昌紀 高矢" userId="5b22a544-948f-484e-a2ab-5ad8404ed70b" providerId="ADAL" clId="{12868E42-248B-4650-9B68-78947C45BE40}" dt="2020-11-29T13:24:12.237" v="8248"/>
      <pc:docMkLst>
        <pc:docMk/>
      </pc:docMkLst>
      <pc:sldChg chg="addSp delSp modSp new mod">
        <pc:chgData name="昌紀 高矢" userId="5b22a544-948f-484e-a2ab-5ad8404ed70b" providerId="ADAL" clId="{12868E42-248B-4650-9B68-78947C45BE40}" dt="2020-11-29T11:45:47.522" v="801" actId="1076"/>
        <pc:sldMkLst>
          <pc:docMk/>
          <pc:sldMk cId="692484378" sldId="256"/>
        </pc:sldMkLst>
        <pc:spChg chg="add mod">
          <ac:chgData name="昌紀 高矢" userId="5b22a544-948f-484e-a2ab-5ad8404ed70b" providerId="ADAL" clId="{12868E42-248B-4650-9B68-78947C45BE40}" dt="2020-11-29T09:52:55.418" v="99" actId="1076"/>
          <ac:spMkLst>
            <pc:docMk/>
            <pc:sldMk cId="692484378" sldId="256"/>
            <ac:spMk id="2" creationId="{65AD6CC4-7F8A-4BC0-B585-6414A8360599}"/>
          </ac:spMkLst>
        </pc:spChg>
        <pc:spChg chg="del">
          <ac:chgData name="昌紀 高矢" userId="5b22a544-948f-484e-a2ab-5ad8404ed70b" providerId="ADAL" clId="{12868E42-248B-4650-9B68-78947C45BE40}" dt="2020-11-21T01:13:37.289" v="1" actId="478"/>
          <ac:spMkLst>
            <pc:docMk/>
            <pc:sldMk cId="692484378" sldId="256"/>
            <ac:spMk id="2" creationId="{7BE1AB51-987A-4ED5-83BA-29FDC9EDED46}"/>
          </ac:spMkLst>
        </pc:spChg>
        <pc:spChg chg="add mod">
          <ac:chgData name="昌紀 高矢" userId="5b22a544-948f-484e-a2ab-5ad8404ed70b" providerId="ADAL" clId="{12868E42-248B-4650-9B68-78947C45BE40}" dt="2020-11-29T10:31:55.778" v="271" actId="403"/>
          <ac:spMkLst>
            <pc:docMk/>
            <pc:sldMk cId="692484378" sldId="256"/>
            <ac:spMk id="3" creationId="{94895D6F-36E5-4E8E-ABB4-613FD7927545}"/>
          </ac:spMkLst>
        </pc:spChg>
        <pc:spChg chg="del">
          <ac:chgData name="昌紀 高矢" userId="5b22a544-948f-484e-a2ab-5ad8404ed70b" providerId="ADAL" clId="{12868E42-248B-4650-9B68-78947C45BE40}" dt="2020-11-21T01:13:41.551" v="2" actId="478"/>
          <ac:spMkLst>
            <pc:docMk/>
            <pc:sldMk cId="692484378" sldId="256"/>
            <ac:spMk id="3" creationId="{E7BD3CDE-3C09-4A30-A156-9407749DD243}"/>
          </ac:spMkLst>
        </pc:spChg>
        <pc:spChg chg="add mod">
          <ac:chgData name="昌紀 高矢" userId="5b22a544-948f-484e-a2ab-5ad8404ed70b" providerId="ADAL" clId="{12868E42-248B-4650-9B68-78947C45BE40}" dt="2020-11-29T11:45:47.522" v="801" actId="1076"/>
          <ac:spMkLst>
            <pc:docMk/>
            <pc:sldMk cId="692484378" sldId="256"/>
            <ac:spMk id="4" creationId="{975C5441-4110-4750-A5C6-B82AE0BC19D2}"/>
          </ac:spMkLst>
        </pc:spChg>
      </pc:sldChg>
      <pc:sldChg chg="addSp delSp modSp new mod ord">
        <pc:chgData name="昌紀 高矢" userId="5b22a544-948f-484e-a2ab-5ad8404ed70b" providerId="ADAL" clId="{12868E42-248B-4650-9B68-78947C45BE40}" dt="2020-11-29T12:23:40.995" v="3874"/>
        <pc:sldMkLst>
          <pc:docMk/>
          <pc:sldMk cId="1826763638" sldId="257"/>
        </pc:sldMkLst>
        <pc:spChg chg="del">
          <ac:chgData name="昌紀 高矢" userId="5b22a544-948f-484e-a2ab-5ad8404ed70b" providerId="ADAL" clId="{12868E42-248B-4650-9B68-78947C45BE40}" dt="2020-11-29T11:46:00.898" v="803" actId="478"/>
          <ac:spMkLst>
            <pc:docMk/>
            <pc:sldMk cId="1826763638" sldId="257"/>
            <ac:spMk id="2" creationId="{4A3A9273-4742-4494-B5A7-E45190A831ED}"/>
          </ac:spMkLst>
        </pc:spChg>
        <pc:spChg chg="del">
          <ac:chgData name="昌紀 高矢" userId="5b22a544-948f-484e-a2ab-5ad8404ed70b" providerId="ADAL" clId="{12868E42-248B-4650-9B68-78947C45BE40}" dt="2020-11-29T11:46:00.898" v="803" actId="478"/>
          <ac:spMkLst>
            <pc:docMk/>
            <pc:sldMk cId="1826763638" sldId="257"/>
            <ac:spMk id="3" creationId="{A82BCA16-A1D9-4EFB-8E48-F3D373298DD0}"/>
          </ac:spMkLst>
        </pc:spChg>
        <pc:spChg chg="add mod">
          <ac:chgData name="昌紀 高矢" userId="5b22a544-948f-484e-a2ab-5ad8404ed70b" providerId="ADAL" clId="{12868E42-248B-4650-9B68-78947C45BE40}" dt="2020-11-29T11:46:27.732" v="843" actId="1076"/>
          <ac:spMkLst>
            <pc:docMk/>
            <pc:sldMk cId="1826763638" sldId="257"/>
            <ac:spMk id="4" creationId="{E5D7F68B-1D29-426C-86DC-1E3083F27D87}"/>
          </ac:spMkLst>
        </pc:spChg>
        <pc:spChg chg="add mod">
          <ac:chgData name="昌紀 高矢" userId="5b22a544-948f-484e-a2ab-5ad8404ed70b" providerId="ADAL" clId="{12868E42-248B-4650-9B68-78947C45BE40}" dt="2020-11-29T11:58:51.486" v="1484"/>
          <ac:spMkLst>
            <pc:docMk/>
            <pc:sldMk cId="1826763638" sldId="257"/>
            <ac:spMk id="5" creationId="{4E0A8776-D730-4C6C-8099-AEE9137ED9DF}"/>
          </ac:spMkLst>
        </pc:spChg>
        <pc:spChg chg="add mod">
          <ac:chgData name="昌紀 高矢" userId="5b22a544-948f-484e-a2ab-5ad8404ed70b" providerId="ADAL" clId="{12868E42-248B-4650-9B68-78947C45BE40}" dt="2020-11-29T11:59:02.980" v="1487" actId="14100"/>
          <ac:spMkLst>
            <pc:docMk/>
            <pc:sldMk cId="1826763638" sldId="257"/>
            <ac:spMk id="6" creationId="{8C40CCC0-E443-4F11-9AEA-C45CA0EC0394}"/>
          </ac:spMkLst>
        </pc:spChg>
        <pc:spChg chg="add mod">
          <ac:chgData name="昌紀 高矢" userId="5b22a544-948f-484e-a2ab-5ad8404ed70b" providerId="ADAL" clId="{12868E42-248B-4650-9B68-78947C45BE40}" dt="2020-11-29T11:54:39.147" v="1236" actId="14100"/>
          <ac:spMkLst>
            <pc:docMk/>
            <pc:sldMk cId="1826763638" sldId="257"/>
            <ac:spMk id="7" creationId="{A6BD607F-7805-4EEB-A001-7AE5446F82B0}"/>
          </ac:spMkLst>
        </pc:spChg>
        <pc:spChg chg="add mod">
          <ac:chgData name="昌紀 高矢" userId="5b22a544-948f-484e-a2ab-5ad8404ed70b" providerId="ADAL" clId="{12868E42-248B-4650-9B68-78947C45BE40}" dt="2020-11-29T11:59:10.077" v="1488" actId="208"/>
          <ac:spMkLst>
            <pc:docMk/>
            <pc:sldMk cId="1826763638" sldId="257"/>
            <ac:spMk id="8" creationId="{AA1D4BBE-56CE-4A2F-888D-F607DAEA5724}"/>
          </ac:spMkLst>
        </pc:spChg>
        <pc:spChg chg="add mod">
          <ac:chgData name="昌紀 高矢" userId="5b22a544-948f-484e-a2ab-5ad8404ed70b" providerId="ADAL" clId="{12868E42-248B-4650-9B68-78947C45BE40}" dt="2020-11-29T11:59:12.949" v="1489" actId="208"/>
          <ac:spMkLst>
            <pc:docMk/>
            <pc:sldMk cId="1826763638" sldId="257"/>
            <ac:spMk id="9" creationId="{6B0C6347-DC3C-4E03-903D-4118D0AD3441}"/>
          </ac:spMkLst>
        </pc:spChg>
      </pc:sldChg>
      <pc:sldChg chg="addSp modSp new mod">
        <pc:chgData name="昌紀 高矢" userId="5b22a544-948f-484e-a2ab-5ad8404ed70b" providerId="ADAL" clId="{12868E42-248B-4650-9B68-78947C45BE40}" dt="2020-11-29T12:11:12.032" v="2772"/>
        <pc:sldMkLst>
          <pc:docMk/>
          <pc:sldMk cId="905690677" sldId="258"/>
        </pc:sldMkLst>
        <pc:spChg chg="add mod">
          <ac:chgData name="昌紀 高矢" userId="5b22a544-948f-484e-a2ab-5ad8404ed70b" providerId="ADAL" clId="{12868E42-248B-4650-9B68-78947C45BE40}" dt="2020-11-29T11:59:58.805" v="1575" actId="1076"/>
          <ac:spMkLst>
            <pc:docMk/>
            <pc:sldMk cId="905690677" sldId="258"/>
            <ac:spMk id="2" creationId="{8A823AC9-E86A-4B4C-AAC9-AA0BBA474963}"/>
          </ac:spMkLst>
        </pc:spChg>
        <pc:spChg chg="add mod">
          <ac:chgData name="昌紀 高矢" userId="5b22a544-948f-484e-a2ab-5ad8404ed70b" providerId="ADAL" clId="{12868E42-248B-4650-9B68-78947C45BE40}" dt="2020-11-29T12:08:28.730" v="2634" actId="1076"/>
          <ac:spMkLst>
            <pc:docMk/>
            <pc:sldMk cId="905690677" sldId="258"/>
            <ac:spMk id="3" creationId="{116B2F31-F2D2-42BC-AF67-D5CDCA5BD19C}"/>
          </ac:spMkLst>
        </pc:spChg>
        <pc:spChg chg="add mod">
          <ac:chgData name="昌紀 高矢" userId="5b22a544-948f-484e-a2ab-5ad8404ed70b" providerId="ADAL" clId="{12868E42-248B-4650-9B68-78947C45BE40}" dt="2020-11-29T12:08:28.730" v="2634" actId="1076"/>
          <ac:spMkLst>
            <pc:docMk/>
            <pc:sldMk cId="905690677" sldId="258"/>
            <ac:spMk id="4" creationId="{E1DF0AF6-6A3B-4F5C-BDD1-F659CF964CB3}"/>
          </ac:spMkLst>
        </pc:spChg>
        <pc:spChg chg="add mod">
          <ac:chgData name="昌紀 高矢" userId="5b22a544-948f-484e-a2ab-5ad8404ed70b" providerId="ADAL" clId="{12868E42-248B-4650-9B68-78947C45BE40}" dt="2020-11-29T12:08:52.761" v="2637" actId="1076"/>
          <ac:spMkLst>
            <pc:docMk/>
            <pc:sldMk cId="905690677" sldId="258"/>
            <ac:spMk id="5" creationId="{EC979375-6391-4857-AF43-E09531D42B57}"/>
          </ac:spMkLst>
        </pc:spChg>
        <pc:spChg chg="add mod">
          <ac:chgData name="昌紀 高矢" userId="5b22a544-948f-484e-a2ab-5ad8404ed70b" providerId="ADAL" clId="{12868E42-248B-4650-9B68-78947C45BE40}" dt="2020-11-29T12:08:28.730" v="2634" actId="1076"/>
          <ac:spMkLst>
            <pc:docMk/>
            <pc:sldMk cId="905690677" sldId="258"/>
            <ac:spMk id="6" creationId="{71CF42A8-3B13-4480-A1D4-52622546E66F}"/>
          </ac:spMkLst>
        </pc:spChg>
        <pc:spChg chg="add mod">
          <ac:chgData name="昌紀 高矢" userId="5b22a544-948f-484e-a2ab-5ad8404ed70b" providerId="ADAL" clId="{12868E42-248B-4650-9B68-78947C45BE40}" dt="2020-11-29T12:08:52.761" v="2637" actId="1076"/>
          <ac:spMkLst>
            <pc:docMk/>
            <pc:sldMk cId="905690677" sldId="258"/>
            <ac:spMk id="7" creationId="{46BA8F0A-FDA2-4A60-AF35-FF1E6C1A2F16}"/>
          </ac:spMkLst>
        </pc:spChg>
        <pc:spChg chg="add mod">
          <ac:chgData name="昌紀 高矢" userId="5b22a544-948f-484e-a2ab-5ad8404ed70b" providerId="ADAL" clId="{12868E42-248B-4650-9B68-78947C45BE40}" dt="2020-11-29T12:08:43.518" v="2636" actId="1076"/>
          <ac:spMkLst>
            <pc:docMk/>
            <pc:sldMk cId="905690677" sldId="258"/>
            <ac:spMk id="8" creationId="{58A27985-98C6-4058-A42D-2754AEAF44C3}"/>
          </ac:spMkLst>
        </pc:spChg>
        <pc:spChg chg="add mod">
          <ac:chgData name="昌紀 高矢" userId="5b22a544-948f-484e-a2ab-5ad8404ed70b" providerId="ADAL" clId="{12868E42-248B-4650-9B68-78947C45BE40}" dt="2020-11-29T12:11:12.032" v="2772"/>
          <ac:spMkLst>
            <pc:docMk/>
            <pc:sldMk cId="905690677" sldId="258"/>
            <ac:spMk id="9" creationId="{01AF101F-7E6E-49F5-A48B-90813A4AD6A3}"/>
          </ac:spMkLst>
        </pc:spChg>
      </pc:sldChg>
      <pc:sldChg chg="addSp modSp new mod">
        <pc:chgData name="昌紀 高矢" userId="5b22a544-948f-484e-a2ab-5ad8404ed70b" providerId="ADAL" clId="{12868E42-248B-4650-9B68-78947C45BE40}" dt="2020-11-29T12:18:38.543" v="3492" actId="113"/>
        <pc:sldMkLst>
          <pc:docMk/>
          <pc:sldMk cId="113510682" sldId="259"/>
        </pc:sldMkLst>
        <pc:spChg chg="add mod">
          <ac:chgData name="昌紀 高矢" userId="5b22a544-948f-484e-a2ab-5ad8404ed70b" providerId="ADAL" clId="{12868E42-248B-4650-9B68-78947C45BE40}" dt="2020-11-29T12:12:00.643" v="2845" actId="14100"/>
          <ac:spMkLst>
            <pc:docMk/>
            <pc:sldMk cId="113510682" sldId="259"/>
            <ac:spMk id="2" creationId="{06737332-454D-4C40-ACD2-4DF727ADAA00}"/>
          </ac:spMkLst>
        </pc:spChg>
        <pc:spChg chg="add mod">
          <ac:chgData name="昌紀 高矢" userId="5b22a544-948f-484e-a2ab-5ad8404ed70b" providerId="ADAL" clId="{12868E42-248B-4650-9B68-78947C45BE40}" dt="2020-11-29T12:18:06.379" v="3421" actId="1035"/>
          <ac:spMkLst>
            <pc:docMk/>
            <pc:sldMk cId="113510682" sldId="259"/>
            <ac:spMk id="3" creationId="{A4A6A0F7-8CE5-452F-A3B6-85DE6E2356E9}"/>
          </ac:spMkLst>
        </pc:spChg>
        <pc:spChg chg="add mod">
          <ac:chgData name="昌紀 高矢" userId="5b22a544-948f-484e-a2ab-5ad8404ed70b" providerId="ADAL" clId="{12868E42-248B-4650-9B68-78947C45BE40}" dt="2020-11-29T12:18:06.379" v="3421" actId="1035"/>
          <ac:spMkLst>
            <pc:docMk/>
            <pc:sldMk cId="113510682" sldId="259"/>
            <ac:spMk id="4" creationId="{05ACB32A-EF73-4C2A-99E6-62155943C897}"/>
          </ac:spMkLst>
        </pc:spChg>
        <pc:spChg chg="add mod">
          <ac:chgData name="昌紀 高矢" userId="5b22a544-948f-484e-a2ab-5ad8404ed70b" providerId="ADAL" clId="{12868E42-248B-4650-9B68-78947C45BE40}" dt="2020-11-29T12:18:06.379" v="3421" actId="1035"/>
          <ac:spMkLst>
            <pc:docMk/>
            <pc:sldMk cId="113510682" sldId="259"/>
            <ac:spMk id="5" creationId="{77CC00E2-2553-4422-B351-08273EAB0B49}"/>
          </ac:spMkLst>
        </pc:spChg>
        <pc:spChg chg="add mod">
          <ac:chgData name="昌紀 高矢" userId="5b22a544-948f-484e-a2ab-5ad8404ed70b" providerId="ADAL" clId="{12868E42-248B-4650-9B68-78947C45BE40}" dt="2020-11-29T12:18:06.379" v="3421" actId="1035"/>
          <ac:spMkLst>
            <pc:docMk/>
            <pc:sldMk cId="113510682" sldId="259"/>
            <ac:spMk id="6" creationId="{62B3182D-F488-4CDE-85EE-7490575333C7}"/>
          </ac:spMkLst>
        </pc:spChg>
        <pc:spChg chg="add mod">
          <ac:chgData name="昌紀 高矢" userId="5b22a544-948f-484e-a2ab-5ad8404ed70b" providerId="ADAL" clId="{12868E42-248B-4650-9B68-78947C45BE40}" dt="2020-11-29T12:17:58.054" v="3396"/>
          <ac:spMkLst>
            <pc:docMk/>
            <pc:sldMk cId="113510682" sldId="259"/>
            <ac:spMk id="7" creationId="{8B503258-6693-4207-9190-61F9D3E85770}"/>
          </ac:spMkLst>
        </pc:spChg>
        <pc:spChg chg="add mod">
          <ac:chgData name="昌紀 高矢" userId="5b22a544-948f-484e-a2ab-5ad8404ed70b" providerId="ADAL" clId="{12868E42-248B-4650-9B68-78947C45BE40}" dt="2020-11-29T12:18:38.543" v="3492" actId="113"/>
          <ac:spMkLst>
            <pc:docMk/>
            <pc:sldMk cId="113510682" sldId="259"/>
            <ac:spMk id="8" creationId="{345CB02C-F4B2-4D7D-B147-65FF2441BF04}"/>
          </ac:spMkLst>
        </pc:spChg>
      </pc:sldChg>
      <pc:sldChg chg="addSp delSp modSp new mod">
        <pc:chgData name="昌紀 高矢" userId="5b22a544-948f-484e-a2ab-5ad8404ed70b" providerId="ADAL" clId="{12868E42-248B-4650-9B68-78947C45BE40}" dt="2020-11-29T12:33:49.041" v="4949" actId="1076"/>
        <pc:sldMkLst>
          <pc:docMk/>
          <pc:sldMk cId="1243022769" sldId="260"/>
        </pc:sldMkLst>
        <pc:spChg chg="add mod">
          <ac:chgData name="昌紀 高矢" userId="5b22a544-948f-484e-a2ab-5ad8404ed70b" providerId="ADAL" clId="{12868E42-248B-4650-9B68-78947C45BE40}" dt="2020-11-29T12:33:49.041" v="4949" actId="1076"/>
          <ac:spMkLst>
            <pc:docMk/>
            <pc:sldMk cId="1243022769" sldId="260"/>
            <ac:spMk id="2" creationId="{CE03B8A6-9503-44A7-B3E7-61A3BC5F54B3}"/>
          </ac:spMkLst>
        </pc:spChg>
        <pc:spChg chg="add mod">
          <ac:chgData name="昌紀 高矢" userId="5b22a544-948f-484e-a2ab-5ad8404ed70b" providerId="ADAL" clId="{12868E42-248B-4650-9B68-78947C45BE40}" dt="2020-11-29T12:27:22.634" v="4254" actId="403"/>
          <ac:spMkLst>
            <pc:docMk/>
            <pc:sldMk cId="1243022769" sldId="260"/>
            <ac:spMk id="3" creationId="{6E6495C8-310F-4AEC-8F6A-1837F337E471}"/>
          </ac:spMkLst>
        </pc:spChg>
        <pc:spChg chg="add mod">
          <ac:chgData name="昌紀 高矢" userId="5b22a544-948f-484e-a2ab-5ad8404ed70b" providerId="ADAL" clId="{12868E42-248B-4650-9B68-78947C45BE40}" dt="2020-11-29T12:33:49.041" v="4949" actId="1076"/>
          <ac:spMkLst>
            <pc:docMk/>
            <pc:sldMk cId="1243022769" sldId="260"/>
            <ac:spMk id="4" creationId="{9BAE8813-B5F6-4D74-B482-202D9AA2A3FD}"/>
          </ac:spMkLst>
        </pc:spChg>
        <pc:spChg chg="add del mod">
          <ac:chgData name="昌紀 高矢" userId="5b22a544-948f-484e-a2ab-5ad8404ed70b" providerId="ADAL" clId="{12868E42-248B-4650-9B68-78947C45BE40}" dt="2020-11-29T12:33:43.672" v="4948" actId="478"/>
          <ac:spMkLst>
            <pc:docMk/>
            <pc:sldMk cId="1243022769" sldId="260"/>
            <ac:spMk id="5" creationId="{AF271D41-F9FA-4DE5-8C46-290F293CAAE7}"/>
          </ac:spMkLst>
        </pc:spChg>
        <pc:spChg chg="add del mod">
          <ac:chgData name="昌紀 高矢" userId="5b22a544-948f-484e-a2ab-5ad8404ed70b" providerId="ADAL" clId="{12868E42-248B-4650-9B68-78947C45BE40}" dt="2020-11-29T12:33:38.741" v="4947" actId="478"/>
          <ac:spMkLst>
            <pc:docMk/>
            <pc:sldMk cId="1243022769" sldId="260"/>
            <ac:spMk id="6" creationId="{549295DC-9B84-43CA-B817-FB1F760CE114}"/>
          </ac:spMkLst>
        </pc:spChg>
      </pc:sldChg>
      <pc:sldChg chg="addSp delSp modSp add mod">
        <pc:chgData name="昌紀 高矢" userId="5b22a544-948f-484e-a2ab-5ad8404ed70b" providerId="ADAL" clId="{12868E42-248B-4650-9B68-78947C45BE40}" dt="2020-11-29T12:22:31.374" v="3872" actId="1037"/>
        <pc:sldMkLst>
          <pc:docMk/>
          <pc:sldMk cId="3525983851" sldId="261"/>
        </pc:sldMkLst>
        <pc:spChg chg="mod">
          <ac:chgData name="昌紀 高矢" userId="5b22a544-948f-484e-a2ab-5ad8404ed70b" providerId="ADAL" clId="{12868E42-248B-4650-9B68-78947C45BE40}" dt="2020-11-29T12:19:31.669" v="3496" actId="1076"/>
          <ac:spMkLst>
            <pc:docMk/>
            <pc:sldMk cId="3525983851" sldId="261"/>
            <ac:spMk id="3" creationId="{A4A6A0F7-8CE5-452F-A3B6-85DE6E2356E9}"/>
          </ac:spMkLst>
        </pc:spChg>
        <pc:spChg chg="mod">
          <ac:chgData name="昌紀 高矢" userId="5b22a544-948f-484e-a2ab-5ad8404ed70b" providerId="ADAL" clId="{12868E42-248B-4650-9B68-78947C45BE40}" dt="2020-11-29T12:19:31.669" v="3496" actId="1076"/>
          <ac:spMkLst>
            <pc:docMk/>
            <pc:sldMk cId="3525983851" sldId="261"/>
            <ac:spMk id="4" creationId="{05ACB32A-EF73-4C2A-99E6-62155943C897}"/>
          </ac:spMkLst>
        </pc:spChg>
        <pc:spChg chg="mod">
          <ac:chgData name="昌紀 高矢" userId="5b22a544-948f-484e-a2ab-5ad8404ed70b" providerId="ADAL" clId="{12868E42-248B-4650-9B68-78947C45BE40}" dt="2020-11-29T12:21:41.618" v="3833" actId="113"/>
          <ac:spMkLst>
            <pc:docMk/>
            <pc:sldMk cId="3525983851" sldId="261"/>
            <ac:spMk id="5" creationId="{77CC00E2-2553-4422-B351-08273EAB0B49}"/>
          </ac:spMkLst>
        </pc:spChg>
        <pc:spChg chg="mod">
          <ac:chgData name="昌紀 高矢" userId="5b22a544-948f-484e-a2ab-5ad8404ed70b" providerId="ADAL" clId="{12868E42-248B-4650-9B68-78947C45BE40}" dt="2020-11-29T12:22:31.374" v="3872" actId="1037"/>
          <ac:spMkLst>
            <pc:docMk/>
            <pc:sldMk cId="3525983851" sldId="261"/>
            <ac:spMk id="6" creationId="{62B3182D-F488-4CDE-85EE-7490575333C7}"/>
          </ac:spMkLst>
        </pc:spChg>
        <pc:spChg chg="del">
          <ac:chgData name="昌紀 高矢" userId="5b22a544-948f-484e-a2ab-5ad8404ed70b" providerId="ADAL" clId="{12868E42-248B-4650-9B68-78947C45BE40}" dt="2020-11-29T12:19:24.141" v="3495" actId="478"/>
          <ac:spMkLst>
            <pc:docMk/>
            <pc:sldMk cId="3525983851" sldId="261"/>
            <ac:spMk id="7" creationId="{8B503258-6693-4207-9190-61F9D3E85770}"/>
          </ac:spMkLst>
        </pc:spChg>
        <pc:spChg chg="del">
          <ac:chgData name="昌紀 高矢" userId="5b22a544-948f-484e-a2ab-5ad8404ed70b" providerId="ADAL" clId="{12868E42-248B-4650-9B68-78947C45BE40}" dt="2020-11-29T12:19:24.141" v="3495" actId="478"/>
          <ac:spMkLst>
            <pc:docMk/>
            <pc:sldMk cId="3525983851" sldId="261"/>
            <ac:spMk id="8" creationId="{345CB02C-F4B2-4D7D-B147-65FF2441BF04}"/>
          </ac:spMkLst>
        </pc:spChg>
        <pc:spChg chg="add mod">
          <ac:chgData name="昌紀 高矢" userId="5b22a544-948f-484e-a2ab-5ad8404ed70b" providerId="ADAL" clId="{12868E42-248B-4650-9B68-78947C45BE40}" dt="2020-11-29T12:21:04.365" v="3812" actId="1076"/>
          <ac:spMkLst>
            <pc:docMk/>
            <pc:sldMk cId="3525983851" sldId="261"/>
            <ac:spMk id="9" creationId="{67B71F53-A87C-4D8A-AF80-1A1705F3F6F3}"/>
          </ac:spMkLst>
        </pc:spChg>
      </pc:sldChg>
      <pc:sldChg chg="addSp modSp new mod">
        <pc:chgData name="昌紀 高矢" userId="5b22a544-948f-484e-a2ab-5ad8404ed70b" providerId="ADAL" clId="{12868E42-248B-4650-9B68-78947C45BE40}" dt="2020-11-29T12:53:57.343" v="5844" actId="20577"/>
        <pc:sldMkLst>
          <pc:docMk/>
          <pc:sldMk cId="188356132" sldId="262"/>
        </pc:sldMkLst>
        <pc:spChg chg="add mod">
          <ac:chgData name="昌紀 高矢" userId="5b22a544-948f-484e-a2ab-5ad8404ed70b" providerId="ADAL" clId="{12868E42-248B-4650-9B68-78947C45BE40}" dt="2020-11-29T12:48:34.093" v="5324" actId="1076"/>
          <ac:spMkLst>
            <pc:docMk/>
            <pc:sldMk cId="188356132" sldId="262"/>
            <ac:spMk id="2" creationId="{5D30350D-8F78-4699-AE03-CC13E182BFA9}"/>
          </ac:spMkLst>
        </pc:spChg>
        <pc:spChg chg="add mod">
          <ac:chgData name="昌紀 高矢" userId="5b22a544-948f-484e-a2ab-5ad8404ed70b" providerId="ADAL" clId="{12868E42-248B-4650-9B68-78947C45BE40}" dt="2020-11-29T12:53:57.343" v="5844" actId="20577"/>
          <ac:spMkLst>
            <pc:docMk/>
            <pc:sldMk cId="188356132" sldId="262"/>
            <ac:spMk id="3" creationId="{814BAB23-A43E-4506-9BF3-062D1A81955A}"/>
          </ac:spMkLst>
        </pc:spChg>
      </pc:sldChg>
      <pc:sldChg chg="addSp delSp modSp add mod">
        <pc:chgData name="昌紀 高矢" userId="5b22a544-948f-484e-a2ab-5ad8404ed70b" providerId="ADAL" clId="{12868E42-248B-4650-9B68-78947C45BE40}" dt="2020-11-29T13:14:51.620" v="7582" actId="208"/>
        <pc:sldMkLst>
          <pc:docMk/>
          <pc:sldMk cId="2205875842" sldId="263"/>
        </pc:sldMkLst>
        <pc:spChg chg="mod">
          <ac:chgData name="昌紀 高矢" userId="5b22a544-948f-484e-a2ab-5ad8404ed70b" providerId="ADAL" clId="{12868E42-248B-4650-9B68-78947C45BE40}" dt="2020-11-29T12:40:16.275" v="5047" actId="1076"/>
          <ac:spMkLst>
            <pc:docMk/>
            <pc:sldMk cId="2205875842" sldId="263"/>
            <ac:spMk id="2" creationId="{CE03B8A6-9503-44A7-B3E7-61A3BC5F54B3}"/>
          </ac:spMkLst>
        </pc:spChg>
        <pc:spChg chg="mod">
          <ac:chgData name="昌紀 高矢" userId="5b22a544-948f-484e-a2ab-5ad8404ed70b" providerId="ADAL" clId="{12868E42-248B-4650-9B68-78947C45BE40}" dt="2020-11-29T12:40:13.707" v="5046" actId="1076"/>
          <ac:spMkLst>
            <pc:docMk/>
            <pc:sldMk cId="2205875842" sldId="263"/>
            <ac:spMk id="3" creationId="{6E6495C8-310F-4AEC-8F6A-1837F337E471}"/>
          </ac:spMkLst>
        </pc:spChg>
        <pc:spChg chg="del">
          <ac:chgData name="昌紀 高矢" userId="5b22a544-948f-484e-a2ab-5ad8404ed70b" providerId="ADAL" clId="{12868E42-248B-4650-9B68-78947C45BE40}" dt="2020-11-29T12:34:00.113" v="4952" actId="478"/>
          <ac:spMkLst>
            <pc:docMk/>
            <pc:sldMk cId="2205875842" sldId="263"/>
            <ac:spMk id="4" creationId="{9BAE8813-B5F6-4D74-B482-202D9AA2A3FD}"/>
          </ac:spMkLst>
        </pc:spChg>
        <pc:spChg chg="add mod">
          <ac:chgData name="昌紀 高矢" userId="5b22a544-948f-484e-a2ab-5ad8404ed70b" providerId="ADAL" clId="{12868E42-248B-4650-9B68-78947C45BE40}" dt="2020-11-29T12:46:13.994" v="5262" actId="1036"/>
          <ac:spMkLst>
            <pc:docMk/>
            <pc:sldMk cId="2205875842" sldId="263"/>
            <ac:spMk id="5" creationId="{BDE3B144-AFA4-4012-B71A-DF6F4B501FAA}"/>
          </ac:spMkLst>
        </pc:spChg>
        <pc:spChg chg="add del mod">
          <ac:chgData name="昌紀 高矢" userId="5b22a544-948f-484e-a2ab-5ad8404ed70b" providerId="ADAL" clId="{12868E42-248B-4650-9B68-78947C45BE40}" dt="2020-11-29T12:34:43.483" v="4986" actId="478"/>
          <ac:spMkLst>
            <pc:docMk/>
            <pc:sldMk cId="2205875842" sldId="263"/>
            <ac:spMk id="6" creationId="{A88331BF-966C-4D22-853F-DB02C2107546}"/>
          </ac:spMkLst>
        </pc:spChg>
        <pc:spChg chg="add mod">
          <ac:chgData name="昌紀 高矢" userId="5b22a544-948f-484e-a2ab-5ad8404ed70b" providerId="ADAL" clId="{12868E42-248B-4650-9B68-78947C45BE40}" dt="2020-11-29T12:36:19.123" v="5013" actId="1076"/>
          <ac:spMkLst>
            <pc:docMk/>
            <pc:sldMk cId="2205875842" sldId="263"/>
            <ac:spMk id="8" creationId="{3E0C7380-99DD-447F-8209-BDFE9DD45D2A}"/>
          </ac:spMkLst>
        </pc:spChg>
        <pc:spChg chg="add mod">
          <ac:chgData name="昌紀 高矢" userId="5b22a544-948f-484e-a2ab-5ad8404ed70b" providerId="ADAL" clId="{12868E42-248B-4650-9B68-78947C45BE40}" dt="2020-11-29T12:42:45.398" v="5080" actId="208"/>
          <ac:spMkLst>
            <pc:docMk/>
            <pc:sldMk cId="2205875842" sldId="263"/>
            <ac:spMk id="13" creationId="{61221F9E-6915-448B-831F-C974938BBCFE}"/>
          </ac:spMkLst>
        </pc:spChg>
        <pc:spChg chg="add mod">
          <ac:chgData name="昌紀 高矢" userId="5b22a544-948f-484e-a2ab-5ad8404ed70b" providerId="ADAL" clId="{12868E42-248B-4650-9B68-78947C45BE40}" dt="2020-11-29T12:43:05.961" v="5086" actId="1037"/>
          <ac:spMkLst>
            <pc:docMk/>
            <pc:sldMk cId="2205875842" sldId="263"/>
            <ac:spMk id="16" creationId="{5263CF58-1465-4289-8866-B4FFC80B9B98}"/>
          </ac:spMkLst>
        </pc:spChg>
        <pc:spChg chg="add mod">
          <ac:chgData name="昌紀 高矢" userId="5b22a544-948f-484e-a2ab-5ad8404ed70b" providerId="ADAL" clId="{12868E42-248B-4650-9B68-78947C45BE40}" dt="2020-11-29T12:42:07.602" v="5075" actId="14100"/>
          <ac:spMkLst>
            <pc:docMk/>
            <pc:sldMk cId="2205875842" sldId="263"/>
            <ac:spMk id="18" creationId="{8A6E5DC6-4569-42C5-B452-6ED26DE49E64}"/>
          </ac:spMkLst>
        </pc:spChg>
        <pc:spChg chg="add del mod">
          <ac:chgData name="昌紀 高矢" userId="5b22a544-948f-484e-a2ab-5ad8404ed70b" providerId="ADAL" clId="{12868E42-248B-4650-9B68-78947C45BE40}" dt="2020-11-29T12:43:53.361" v="5121" actId="478"/>
          <ac:spMkLst>
            <pc:docMk/>
            <pc:sldMk cId="2205875842" sldId="263"/>
            <ac:spMk id="22" creationId="{22B7B64C-7317-46C4-814B-A93E9CBC7B05}"/>
          </ac:spMkLst>
        </pc:spChg>
        <pc:spChg chg="add mod">
          <ac:chgData name="昌紀 高矢" userId="5b22a544-948f-484e-a2ab-5ad8404ed70b" providerId="ADAL" clId="{12868E42-248B-4650-9B68-78947C45BE40}" dt="2020-11-29T12:44:22.021" v="5158" actId="1076"/>
          <ac:spMkLst>
            <pc:docMk/>
            <pc:sldMk cId="2205875842" sldId="263"/>
            <ac:spMk id="23" creationId="{19FEBDFD-B29D-4C69-9CF0-2C2B97CD5E7D}"/>
          </ac:spMkLst>
        </pc:spChg>
        <pc:spChg chg="add mod">
          <ac:chgData name="昌紀 高矢" userId="5b22a544-948f-484e-a2ab-5ad8404ed70b" providerId="ADAL" clId="{12868E42-248B-4650-9B68-78947C45BE40}" dt="2020-11-29T12:44:27.311" v="5160" actId="1076"/>
          <ac:spMkLst>
            <pc:docMk/>
            <pc:sldMk cId="2205875842" sldId="263"/>
            <ac:spMk id="24" creationId="{A2F86FE2-FCB0-4ADE-BFAE-2BA48DF83A9B}"/>
          </ac:spMkLst>
        </pc:spChg>
        <pc:spChg chg="add mod">
          <ac:chgData name="昌紀 高矢" userId="5b22a544-948f-484e-a2ab-5ad8404ed70b" providerId="ADAL" clId="{12868E42-248B-4650-9B68-78947C45BE40}" dt="2020-11-29T12:44:31.908" v="5162" actId="1076"/>
          <ac:spMkLst>
            <pc:docMk/>
            <pc:sldMk cId="2205875842" sldId="263"/>
            <ac:spMk id="25" creationId="{3578BCD1-9F81-4A69-8284-060EE05BA88A}"/>
          </ac:spMkLst>
        </pc:spChg>
        <pc:spChg chg="add mod">
          <ac:chgData name="昌紀 高矢" userId="5b22a544-948f-484e-a2ab-5ad8404ed70b" providerId="ADAL" clId="{12868E42-248B-4650-9B68-78947C45BE40}" dt="2020-11-29T12:46:13.994" v="5262" actId="1036"/>
          <ac:spMkLst>
            <pc:docMk/>
            <pc:sldMk cId="2205875842" sldId="263"/>
            <ac:spMk id="26" creationId="{FD2EF152-70BC-477C-A8FB-2D3D4E9BE363}"/>
          </ac:spMkLst>
        </pc:spChg>
        <pc:spChg chg="add mod">
          <ac:chgData name="昌紀 高矢" userId="5b22a544-948f-484e-a2ab-5ad8404ed70b" providerId="ADAL" clId="{12868E42-248B-4650-9B68-78947C45BE40}" dt="2020-11-29T12:46:18.157" v="5263" actId="1076"/>
          <ac:spMkLst>
            <pc:docMk/>
            <pc:sldMk cId="2205875842" sldId="263"/>
            <ac:spMk id="27" creationId="{153FA25E-0963-453C-ABB9-B367203AED9C}"/>
          </ac:spMkLst>
        </pc:spChg>
        <pc:spChg chg="add mod">
          <ac:chgData name="昌紀 高矢" userId="5b22a544-948f-484e-a2ab-5ad8404ed70b" providerId="ADAL" clId="{12868E42-248B-4650-9B68-78947C45BE40}" dt="2020-11-29T12:46:49.709" v="5268" actId="1076"/>
          <ac:spMkLst>
            <pc:docMk/>
            <pc:sldMk cId="2205875842" sldId="263"/>
            <ac:spMk id="29" creationId="{A11C69F0-0FDD-4CF0-9F2A-F192CB3CB538}"/>
          </ac:spMkLst>
        </pc:spChg>
        <pc:spChg chg="add mod">
          <ac:chgData name="昌紀 高矢" userId="5b22a544-948f-484e-a2ab-5ad8404ed70b" providerId="ADAL" clId="{12868E42-248B-4650-9B68-78947C45BE40}" dt="2020-11-29T12:46:56.960" v="5270" actId="1076"/>
          <ac:spMkLst>
            <pc:docMk/>
            <pc:sldMk cId="2205875842" sldId="263"/>
            <ac:spMk id="30" creationId="{27BB014A-0374-4148-9E71-9FEDFF510B80}"/>
          </ac:spMkLst>
        </pc:spChg>
        <pc:spChg chg="add mod">
          <ac:chgData name="昌紀 高矢" userId="5b22a544-948f-484e-a2ab-5ad8404ed70b" providerId="ADAL" clId="{12868E42-248B-4650-9B68-78947C45BE40}" dt="2020-11-29T12:47:04.048" v="5272" actId="1076"/>
          <ac:spMkLst>
            <pc:docMk/>
            <pc:sldMk cId="2205875842" sldId="263"/>
            <ac:spMk id="31" creationId="{15B83A96-DA93-455C-91EA-5B93BD51CE64}"/>
          </ac:spMkLst>
        </pc:spChg>
        <pc:picChg chg="mod">
          <ac:chgData name="昌紀 高矢" userId="5b22a544-948f-484e-a2ab-5ad8404ed70b" providerId="ADAL" clId="{12868E42-248B-4650-9B68-78947C45BE40}" dt="2020-11-29T12:46:13.994" v="5262" actId="1036"/>
          <ac:picMkLst>
            <pc:docMk/>
            <pc:sldMk cId="2205875842" sldId="263"/>
            <ac:picMk id="7" creationId="{D364A933-F7E9-4149-B9C3-8B2987A47C7F}"/>
          </ac:picMkLst>
        </pc:picChg>
        <pc:picChg chg="mod">
          <ac:chgData name="昌紀 高矢" userId="5b22a544-948f-484e-a2ab-5ad8404ed70b" providerId="ADAL" clId="{12868E42-248B-4650-9B68-78947C45BE40}" dt="2020-11-29T12:37:13.891" v="5036" actId="1037"/>
          <ac:picMkLst>
            <pc:docMk/>
            <pc:sldMk cId="2205875842" sldId="263"/>
            <ac:picMk id="9" creationId="{26F509CB-3F9E-4729-9217-F460C781C234}"/>
          </ac:picMkLst>
        </pc:picChg>
        <pc:picChg chg="mod">
          <ac:chgData name="昌紀 高矢" userId="5b22a544-948f-484e-a2ab-5ad8404ed70b" providerId="ADAL" clId="{12868E42-248B-4650-9B68-78947C45BE40}" dt="2020-11-29T12:42:45.398" v="5080" actId="208"/>
          <ac:picMkLst>
            <pc:docMk/>
            <pc:sldMk cId="2205875842" sldId="263"/>
            <ac:picMk id="10" creationId="{6FC689CA-E95A-4C11-AD23-C672E09EA535}"/>
          </ac:picMkLst>
        </pc:picChg>
        <pc:picChg chg="mod">
          <ac:chgData name="昌紀 高矢" userId="5b22a544-948f-484e-a2ab-5ad8404ed70b" providerId="ADAL" clId="{12868E42-248B-4650-9B68-78947C45BE40}" dt="2020-11-29T13:14:51.620" v="7582" actId="208"/>
          <ac:picMkLst>
            <pc:docMk/>
            <pc:sldMk cId="2205875842" sldId="263"/>
            <ac:picMk id="11" creationId="{405AD4A4-85D0-4663-93C4-C4BC8B6E91D9}"/>
          </ac:picMkLst>
        </pc:picChg>
        <pc:picChg chg="mod">
          <ac:chgData name="昌紀 高矢" userId="5b22a544-948f-484e-a2ab-5ad8404ed70b" providerId="ADAL" clId="{12868E42-248B-4650-9B68-78947C45BE40}" dt="2020-11-29T12:42:35.437" v="5079" actId="208"/>
          <ac:picMkLst>
            <pc:docMk/>
            <pc:sldMk cId="2205875842" sldId="263"/>
            <ac:picMk id="12" creationId="{7BC208B5-2AD6-4BA0-AE8B-D21A09E079A9}"/>
          </ac:picMkLst>
        </pc:picChg>
        <pc:cxnChg chg="add mod">
          <ac:chgData name="昌紀 高矢" userId="5b22a544-948f-484e-a2ab-5ad8404ed70b" providerId="ADAL" clId="{12868E42-248B-4650-9B68-78947C45BE40}" dt="2020-11-29T12:42:45.398" v="5080" actId="208"/>
          <ac:cxnSpMkLst>
            <pc:docMk/>
            <pc:sldMk cId="2205875842" sldId="263"/>
            <ac:cxnSpMk id="15" creationId="{2E616BA8-E57D-4055-9B51-751D0903F447}"/>
          </ac:cxnSpMkLst>
        </pc:cxnChg>
        <pc:cxnChg chg="add mod">
          <ac:chgData name="昌紀 高矢" userId="5b22a544-948f-484e-a2ab-5ad8404ed70b" providerId="ADAL" clId="{12868E42-248B-4650-9B68-78947C45BE40}" dt="2020-11-29T12:42:53.340" v="5082" actId="1076"/>
          <ac:cxnSpMkLst>
            <pc:docMk/>
            <pc:sldMk cId="2205875842" sldId="263"/>
            <ac:cxnSpMk id="17" creationId="{FAFEA286-806D-46F9-B29E-793B5B224A13}"/>
          </ac:cxnSpMkLst>
        </pc:cxnChg>
        <pc:cxnChg chg="add mod">
          <ac:chgData name="昌紀 高矢" userId="5b22a544-948f-484e-a2ab-5ad8404ed70b" providerId="ADAL" clId="{12868E42-248B-4650-9B68-78947C45BE40}" dt="2020-11-29T12:42:48.984" v="5081" actId="1076"/>
          <ac:cxnSpMkLst>
            <pc:docMk/>
            <pc:sldMk cId="2205875842" sldId="263"/>
            <ac:cxnSpMk id="19" creationId="{FA67B795-5529-419B-B3B9-11C0D50B66E3}"/>
          </ac:cxnSpMkLst>
        </pc:cxnChg>
      </pc:sldChg>
      <pc:sldChg chg="addSp modSp new mod">
        <pc:chgData name="昌紀 高矢" userId="5b22a544-948f-484e-a2ab-5ad8404ed70b" providerId="ADAL" clId="{12868E42-248B-4650-9B68-78947C45BE40}" dt="2020-11-29T12:58:30.667" v="6313" actId="1076"/>
        <pc:sldMkLst>
          <pc:docMk/>
          <pc:sldMk cId="2268685753" sldId="264"/>
        </pc:sldMkLst>
        <pc:spChg chg="add mod">
          <ac:chgData name="昌紀 高矢" userId="5b22a544-948f-484e-a2ab-5ad8404ed70b" providerId="ADAL" clId="{12868E42-248B-4650-9B68-78947C45BE40}" dt="2020-11-29T12:54:44.807" v="5874" actId="1076"/>
          <ac:spMkLst>
            <pc:docMk/>
            <pc:sldMk cId="2268685753" sldId="264"/>
            <ac:spMk id="2" creationId="{FA70A541-AB0F-4206-91EB-B7D80E7CC8A0}"/>
          </ac:spMkLst>
        </pc:spChg>
        <pc:spChg chg="add mod">
          <ac:chgData name="昌紀 高矢" userId="5b22a544-948f-484e-a2ab-5ad8404ed70b" providerId="ADAL" clId="{12868E42-248B-4650-9B68-78947C45BE40}" dt="2020-11-29T12:58:30.667" v="6313" actId="1076"/>
          <ac:spMkLst>
            <pc:docMk/>
            <pc:sldMk cId="2268685753" sldId="264"/>
            <ac:spMk id="3" creationId="{78E775A6-DB75-46D9-8A6C-51041E1277AC}"/>
          </ac:spMkLst>
        </pc:spChg>
      </pc:sldChg>
      <pc:sldChg chg="modSp add mod">
        <pc:chgData name="昌紀 高矢" userId="5b22a544-948f-484e-a2ab-5ad8404ed70b" providerId="ADAL" clId="{12868E42-248B-4650-9B68-78947C45BE40}" dt="2020-11-29T13:08:28.595" v="7157" actId="1076"/>
        <pc:sldMkLst>
          <pc:docMk/>
          <pc:sldMk cId="31881967" sldId="265"/>
        </pc:sldMkLst>
        <pc:spChg chg="mod">
          <ac:chgData name="昌紀 高矢" userId="5b22a544-948f-484e-a2ab-5ad8404ed70b" providerId="ADAL" clId="{12868E42-248B-4650-9B68-78947C45BE40}" dt="2020-11-29T13:06:54.169" v="7116"/>
          <ac:spMkLst>
            <pc:docMk/>
            <pc:sldMk cId="31881967" sldId="265"/>
            <ac:spMk id="2" creationId="{FA70A541-AB0F-4206-91EB-B7D80E7CC8A0}"/>
          </ac:spMkLst>
        </pc:spChg>
        <pc:spChg chg="mod">
          <ac:chgData name="昌紀 高矢" userId="5b22a544-948f-484e-a2ab-5ad8404ed70b" providerId="ADAL" clId="{12868E42-248B-4650-9B68-78947C45BE40}" dt="2020-11-29T13:08:28.595" v="7157" actId="1076"/>
          <ac:spMkLst>
            <pc:docMk/>
            <pc:sldMk cId="31881967" sldId="265"/>
            <ac:spMk id="3" creationId="{78E775A6-DB75-46D9-8A6C-51041E1277AC}"/>
          </ac:spMkLst>
        </pc:spChg>
      </pc:sldChg>
      <pc:sldChg chg="addSp delSp modSp new mod">
        <pc:chgData name="昌紀 高矢" userId="5b22a544-948f-484e-a2ab-5ad8404ed70b" providerId="ADAL" clId="{12868E42-248B-4650-9B68-78947C45BE40}" dt="2020-11-29T13:21:30.840" v="8156"/>
        <pc:sldMkLst>
          <pc:docMk/>
          <pc:sldMk cId="4251559095" sldId="266"/>
        </pc:sldMkLst>
        <pc:spChg chg="add mod">
          <ac:chgData name="昌紀 高矢" userId="5b22a544-948f-484e-a2ab-5ad8404ed70b" providerId="ADAL" clId="{12868E42-248B-4650-9B68-78947C45BE40}" dt="2020-11-29T13:10:16.036" v="7222" actId="14100"/>
          <ac:spMkLst>
            <pc:docMk/>
            <pc:sldMk cId="4251559095" sldId="266"/>
            <ac:spMk id="2" creationId="{EF7E8FF6-F4A5-4BDC-BAC7-694916A3B350}"/>
          </ac:spMkLst>
        </pc:spChg>
        <pc:spChg chg="add mod">
          <ac:chgData name="昌紀 高矢" userId="5b22a544-948f-484e-a2ab-5ad8404ed70b" providerId="ADAL" clId="{12868E42-248B-4650-9B68-78947C45BE40}" dt="2020-11-29T13:21:30.840" v="8156"/>
          <ac:spMkLst>
            <pc:docMk/>
            <pc:sldMk cId="4251559095" sldId="266"/>
            <ac:spMk id="3" creationId="{1B0A4E19-9A73-4CE3-83C8-37B3E51CE61A}"/>
          </ac:spMkLst>
        </pc:spChg>
        <pc:picChg chg="add del mod">
          <ac:chgData name="昌紀 高矢" userId="5b22a544-948f-484e-a2ab-5ad8404ed70b" providerId="ADAL" clId="{12868E42-248B-4650-9B68-78947C45BE40}" dt="2020-11-29T13:15:01.583" v="7583" actId="478"/>
          <ac:picMkLst>
            <pc:docMk/>
            <pc:sldMk cId="4251559095" sldId="266"/>
            <ac:picMk id="4" creationId="{9003E9E4-877E-4AF2-AD05-78BA5C7B6DBC}"/>
          </ac:picMkLst>
        </pc:picChg>
        <pc:picChg chg="add mod">
          <ac:chgData name="昌紀 高矢" userId="5b22a544-948f-484e-a2ab-5ad8404ed70b" providerId="ADAL" clId="{12868E42-248B-4650-9B68-78947C45BE40}" dt="2020-11-29T13:15:15.045" v="7589" actId="1076"/>
          <ac:picMkLst>
            <pc:docMk/>
            <pc:sldMk cId="4251559095" sldId="266"/>
            <ac:picMk id="5" creationId="{1EF9D36C-4093-4B5F-A22E-48B60947E1AF}"/>
          </ac:picMkLst>
        </pc:picChg>
      </pc:sldChg>
      <pc:sldChg chg="modSp new mod">
        <pc:chgData name="昌紀 高矢" userId="5b22a544-948f-484e-a2ab-5ad8404ed70b" providerId="ADAL" clId="{12868E42-248B-4650-9B68-78947C45BE40}" dt="2020-11-29T13:24:12.237" v="8248"/>
        <pc:sldMkLst>
          <pc:docMk/>
          <pc:sldMk cId="1828553921" sldId="267"/>
        </pc:sldMkLst>
        <pc:spChg chg="mod">
          <ac:chgData name="昌紀 高矢" userId="5b22a544-948f-484e-a2ab-5ad8404ed70b" providerId="ADAL" clId="{12868E42-248B-4650-9B68-78947C45BE40}" dt="2020-11-29T13:23:53.411" v="8177"/>
          <ac:spMkLst>
            <pc:docMk/>
            <pc:sldMk cId="1828553921" sldId="267"/>
            <ac:spMk id="2" creationId="{D8B403FC-1097-489D-A369-974B4723B8E7}"/>
          </ac:spMkLst>
        </pc:spChg>
        <pc:spChg chg="mod">
          <ac:chgData name="昌紀 高矢" userId="5b22a544-948f-484e-a2ab-5ad8404ed70b" providerId="ADAL" clId="{12868E42-248B-4650-9B68-78947C45BE40}" dt="2020-11-29T13:24:12.237" v="8248"/>
          <ac:spMkLst>
            <pc:docMk/>
            <pc:sldMk cId="1828553921" sldId="267"/>
            <ac:spMk id="3" creationId="{205DA6F0-4363-47CD-9D96-AD0E9456FB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FE92B-5DE2-4376-8DB9-1F40DC196A99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82EF-45F8-4B82-9F16-49C792CEE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9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82EF-45F8-4B82-9F16-49C792CEE78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1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40780-62A4-4DD3-869D-AD0709F8D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7067DF-817A-4BE4-A3CD-400494669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9A080-9DB6-4966-8C8B-97D32E36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B32FB-4C49-4006-B60D-9FAC03B4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95449-48CE-4161-B6E4-B32C6483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58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6E377-14ED-4093-92E1-AC02DBB9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D7005-E83F-4261-9471-957571A11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C0BBA-5669-4753-B5A1-6F89D408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21C90-4F85-4151-931D-EC78B2D0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772BF1-2035-4A40-A2B7-CEB063A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26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36CC7D-95BB-4D01-96BB-B014EC9F9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60672-62F5-4DF2-B1E5-77ED0A88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7E33B-B7B6-4FAA-921F-C8383DB4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14013-74B1-405F-9F70-FDD50422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6D105-8382-4CA1-8A5C-DB7DCF37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18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8BC16-5B4D-42FA-82C2-A5802AC6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EAD71E-9D2E-48AB-9D5A-541C9AA5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5B93A-526D-47B3-8EA2-9D53D6C1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13AD27-5BBE-4611-951A-4EE8A520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924C91-E5F9-4F11-8FFA-3B581ACC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97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A466-B363-41CB-84C2-D68D11DB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E1F9D6-4E74-4E86-8398-7FBCBB3A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64F53-3618-46A7-BA3D-B0CF989D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56CE4-5173-4678-8D36-0E585147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E4E46-AB7D-462F-B02C-4557281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02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4E04A-F2FB-4064-A36D-F2418D13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46E7C8-6818-4C98-915F-182A89BC4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C65597-E91C-41E5-9A09-3A3EB244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12661-5208-4464-98C0-E66D0E61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006B82-3716-4CE3-99D4-F14DA97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D9C02C-B116-400D-8620-742EB484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5734-FA29-4731-ABFC-F2FDF435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2A05E5-FE32-429B-BC29-373E954C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7AB0F6-842C-4F92-B6DA-BAF8C2E1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971E26-136C-4C0A-9A66-88DA499E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B244E3-D259-43CB-8DE1-B2C282825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AE1209-EEFF-463F-8376-01724BB6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8B719D-E60A-475A-A442-D0B2CFEF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3DE9AA-3F93-4FD0-BF8D-E4A9E4F8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92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08A71-B6C8-4B29-A8A1-99FA6865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03096B-6503-4861-BDE6-86681A8E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B9528A-6BFB-42F1-8C5D-898F0428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E8AF82-6066-4B28-9509-8B5579B3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74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59F635-39B4-431B-A51F-6C8FD22C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35656F-E254-4CC6-A27D-ED90618B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66A7FA-BE5B-4FCC-A863-727D55D2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8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C6710-20CB-4F41-BE33-4E48FC2E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272F7-9BD4-4D0C-9724-DB1C7B47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E2F32C-72C8-4B49-8912-BAC66810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2D473D-455B-4D88-8942-070A0A94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E76BA-49E2-48EE-B90B-51B14EB5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B2DD9A-D374-443D-A3CF-2558F2E4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94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2E3A3-D407-4162-BA1E-E6E6EB61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93CFCF-886A-4A7C-91E1-D6894499A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D51F43-B4B3-4FD6-8CAF-737873B6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75CF2C-3FA1-478D-9BA3-0C345FA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C85B4A-4E8B-4DB7-9E8D-1234CA56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3D992B-A08E-491E-AC0B-BBBD47CE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5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8D1EA3-C431-4DF6-AA92-84742215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AF0D70-4716-4417-9A51-666560F8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9AF6-4C9A-4D0D-AA78-A6D67BE46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97B8-CDF1-4E12-A2BA-3E92F3A1B4F0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09ABE5-89C9-479B-8DCD-8E771A98D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55C-4927-451E-ACAB-DE83C74C0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9671-269E-42AE-914E-10EE5112B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6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AD6CC4-7F8A-4BC0-B585-6414A8360599}"/>
              </a:ext>
            </a:extLst>
          </p:cNvPr>
          <p:cNvSpPr txBox="1"/>
          <p:nvPr/>
        </p:nvSpPr>
        <p:spPr>
          <a:xfrm>
            <a:off x="262822" y="531119"/>
            <a:ext cx="3717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自作クラスを作る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895D6F-36E5-4E8E-ABB4-613FD7927545}"/>
              </a:ext>
            </a:extLst>
          </p:cNvPr>
          <p:cNvSpPr txBox="1"/>
          <p:nvPr/>
        </p:nvSpPr>
        <p:spPr>
          <a:xfrm>
            <a:off x="651579" y="1325059"/>
            <a:ext cx="596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練習として次のクラスを考える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5C5441-4110-4750-A5C6-B82AE0BC19D2}"/>
              </a:ext>
            </a:extLst>
          </p:cNvPr>
          <p:cNvSpPr txBox="1"/>
          <p:nvPr/>
        </p:nvSpPr>
        <p:spPr>
          <a:xfrm>
            <a:off x="946340" y="2183478"/>
            <a:ext cx="1029932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/>
              <a:t>コンストラクタ：</a:t>
            </a:r>
            <a:endParaRPr kumimoji="1" lang="en-US" altLang="ja-JP" sz="2800"/>
          </a:p>
          <a:p>
            <a:r>
              <a:rPr lang="ja-JP" altLang="en-US" sz="2800"/>
              <a:t>　成績データが入った</a:t>
            </a:r>
            <a:r>
              <a:rPr lang="en-US" altLang="ja-JP" sz="2800"/>
              <a:t>CSV</a:t>
            </a:r>
            <a:r>
              <a:rPr lang="ja-JP" altLang="en-US" sz="2800"/>
              <a:t>ファイルのファイル</a:t>
            </a:r>
            <a:r>
              <a:rPr kumimoji="1" lang="ja-JP" altLang="en-US" sz="2800"/>
              <a:t>名を受け取って</a:t>
            </a:r>
            <a:endParaRPr kumimoji="1" lang="en-US" altLang="ja-JP" sz="2800"/>
          </a:p>
          <a:p>
            <a:r>
              <a:rPr lang="ja-JP" altLang="en-US" sz="2800"/>
              <a:t>　</a:t>
            </a:r>
            <a:r>
              <a:rPr lang="en-US" altLang="ja-JP" sz="2800"/>
              <a:t>Dictionary</a:t>
            </a:r>
            <a:r>
              <a:rPr lang="ja-JP" altLang="en-US" sz="2800"/>
              <a:t>データに格納する</a:t>
            </a:r>
            <a:endParaRPr kumimoji="1" lang="en-US" altLang="ja-JP" sz="2800"/>
          </a:p>
          <a:p>
            <a:endParaRPr lang="en-US" altLang="ja-JP" sz="2800"/>
          </a:p>
          <a:p>
            <a:r>
              <a:rPr kumimoji="1" lang="ja-JP" altLang="en-US" sz="2800"/>
              <a:t>メソッド：</a:t>
            </a:r>
            <a:endParaRPr kumimoji="1" lang="en-US" altLang="ja-JP" sz="2800"/>
          </a:p>
          <a:p>
            <a:r>
              <a:rPr lang="ja-JP" altLang="en-US" sz="2800">
                <a:ea typeface="游ゴシック"/>
              </a:rPr>
              <a:t>　</a:t>
            </a:r>
            <a:r>
              <a:rPr lang="ja-JP" altLang="en-US" sz="2800" strike="sngStrike">
                <a:ea typeface="游ゴシック"/>
              </a:rPr>
              <a:t>出席番号を受け取ると名前を返す</a:t>
            </a:r>
            <a:endParaRPr lang="en-US" altLang="ja-JP" sz="2800" strike="sngStrike">
              <a:ea typeface="游ゴシック"/>
            </a:endParaRPr>
          </a:p>
          <a:p>
            <a:r>
              <a:rPr lang="ja-JP" altLang="en-US" sz="2800" strike="sngStrike">
                <a:ea typeface="游ゴシック"/>
              </a:rPr>
              <a:t>　出席番号を受け取ると平均点を返す</a:t>
            </a:r>
            <a:endParaRPr lang="en-US" altLang="ja-JP" sz="2800" strike="sngStrike">
              <a:ea typeface="游ゴシック"/>
            </a:endParaRPr>
          </a:p>
          <a:p>
            <a:r>
              <a:rPr kumimoji="1" lang="ja-JP" altLang="en-US" sz="2800" strike="sngStrike">
                <a:ea typeface="游ゴシック"/>
              </a:rPr>
              <a:t>　出席番号を受け取ると順位を返す</a:t>
            </a:r>
            <a:endParaRPr lang="en-US" altLang="ja-JP" sz="2800" strike="sngStrike">
              <a:ea typeface="游ゴシック"/>
            </a:endParaRPr>
          </a:p>
          <a:p>
            <a:r>
              <a:rPr lang="ja-JP" altLang="en-US" sz="2800"/>
              <a:t>　科目名を入れると全体の平均点を返す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69248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70A541-AB0F-4206-91EB-B7D80E7CC8A0}"/>
              </a:ext>
            </a:extLst>
          </p:cNvPr>
          <p:cNvSpPr txBox="1"/>
          <p:nvPr/>
        </p:nvSpPr>
        <p:spPr>
          <a:xfrm>
            <a:off x="268297" y="312100"/>
            <a:ext cx="46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//</a:t>
            </a:r>
            <a:r>
              <a:rPr kumimoji="1" lang="ja-JP" altLang="en-US" sz="2800"/>
              <a:t>一行目の処理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E775A6-DB75-46D9-8A6C-51041E1277AC}"/>
              </a:ext>
            </a:extLst>
          </p:cNvPr>
          <p:cNvSpPr txBox="1"/>
          <p:nvPr/>
        </p:nvSpPr>
        <p:spPr>
          <a:xfrm>
            <a:off x="832268" y="1341485"/>
            <a:ext cx="99981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200"/>
              <a:t>List&lt;string&gt; </a:t>
            </a:r>
            <a:r>
              <a:rPr kumimoji="1" lang="en-US" altLang="ja-JP" sz="3200" err="1"/>
              <a:t>kamokumei</a:t>
            </a:r>
            <a:r>
              <a:rPr kumimoji="1" lang="en-US" altLang="ja-JP" sz="3200"/>
              <a:t> = new List&lt;string&gt;();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一行読む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分割する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分割した要素のうち</a:t>
            </a:r>
            <a:r>
              <a:rPr kumimoji="1" lang="en-US" altLang="ja-JP" sz="3200"/>
              <a:t>0,1</a:t>
            </a:r>
            <a:r>
              <a:rPr kumimoji="1" lang="ja-JP" altLang="en-US" sz="3200"/>
              <a:t>番目の要素は不要</a:t>
            </a:r>
            <a:br>
              <a:rPr kumimoji="1" lang="en-US" altLang="ja-JP" sz="3200"/>
            </a:br>
            <a:r>
              <a:rPr lang="en-US" altLang="ja-JP" sz="3200"/>
              <a:t> “</a:t>
            </a:r>
            <a:r>
              <a:rPr lang="ja-JP" altLang="en-US" sz="3200"/>
              <a:t>番号</a:t>
            </a:r>
            <a:r>
              <a:rPr lang="en-US" altLang="ja-JP" sz="3200"/>
              <a:t>”, “</a:t>
            </a:r>
            <a:r>
              <a:rPr lang="ja-JP" altLang="en-US" sz="3200"/>
              <a:t>名前</a:t>
            </a:r>
            <a:r>
              <a:rPr lang="en-US" altLang="ja-JP" sz="3200"/>
              <a:t>” </a:t>
            </a:r>
            <a:r>
              <a:rPr lang="ja-JP" altLang="en-US" sz="3200"/>
              <a:t>は使わない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/>
              <a:t>2</a:t>
            </a:r>
            <a:r>
              <a:rPr lang="ja-JP" altLang="en-US" sz="3200"/>
              <a:t>から最後までは科目名となっているので</a:t>
            </a:r>
            <a:r>
              <a:rPr lang="en-US" altLang="ja-JP" sz="3200" err="1"/>
              <a:t>kamokumei</a:t>
            </a:r>
            <a:r>
              <a:rPr lang="ja-JP" altLang="en-US" sz="3200"/>
              <a:t>に追加する</a:t>
            </a:r>
            <a:br>
              <a:rPr lang="en-US" altLang="ja-JP" sz="3200"/>
            </a:br>
            <a:r>
              <a:rPr lang="en-US" altLang="ja-JP" sz="3200" err="1"/>
              <a:t>kamokumei.Add</a:t>
            </a:r>
            <a:r>
              <a:rPr lang="en-US" altLang="ja-JP" sz="3200"/>
              <a:t>(</a:t>
            </a:r>
            <a:r>
              <a:rPr lang="ja-JP" altLang="en-US" sz="3200"/>
              <a:t>追加したい文字列</a:t>
            </a:r>
            <a:r>
              <a:rPr lang="en-US" altLang="ja-JP" sz="32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868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70A541-AB0F-4206-91EB-B7D80E7CC8A0}"/>
              </a:ext>
            </a:extLst>
          </p:cNvPr>
          <p:cNvSpPr txBox="1"/>
          <p:nvPr/>
        </p:nvSpPr>
        <p:spPr>
          <a:xfrm>
            <a:off x="268297" y="312100"/>
            <a:ext cx="46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//</a:t>
            </a:r>
            <a:r>
              <a:rPr kumimoji="1" lang="ja-JP" altLang="en-US" sz="2800"/>
              <a:t>二行目</a:t>
            </a:r>
            <a:r>
              <a:rPr lang="ja-JP" altLang="en-US" sz="2800"/>
              <a:t>以降</a:t>
            </a:r>
            <a:r>
              <a:rPr kumimoji="1" lang="ja-JP" altLang="en-US" sz="2800"/>
              <a:t>の処理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E775A6-DB75-46D9-8A6C-51041E1277AC}"/>
              </a:ext>
            </a:extLst>
          </p:cNvPr>
          <p:cNvSpPr txBox="1"/>
          <p:nvPr/>
        </p:nvSpPr>
        <p:spPr>
          <a:xfrm>
            <a:off x="388757" y="1188172"/>
            <a:ext cx="112739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行ごとの処理を開始</a:t>
            </a:r>
            <a:r>
              <a:rPr lang="en-US" altLang="ja-JP" sz="3200"/>
              <a:t>(line</a:t>
            </a:r>
            <a:r>
              <a:rPr lang="ja-JP" altLang="en-US" sz="3200"/>
              <a:t>という変数に格納</a:t>
            </a:r>
            <a:r>
              <a:rPr lang="en-US" altLang="ja-JP" sz="320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分割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/>
              <a:t>0</a:t>
            </a:r>
            <a:r>
              <a:rPr lang="ja-JP" altLang="en-US" sz="3200"/>
              <a:t>番目の要素を数値に変換</a:t>
            </a:r>
            <a:r>
              <a:rPr lang="en-US" altLang="ja-JP" sz="3200"/>
              <a:t>(num</a:t>
            </a:r>
            <a:r>
              <a:rPr lang="ja-JP" altLang="en-US" sz="3200"/>
              <a:t>という変数</a:t>
            </a:r>
            <a:r>
              <a:rPr lang="en-US" altLang="ja-JP" sz="320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err="1"/>
              <a:t>namae.Add</a:t>
            </a:r>
            <a:r>
              <a:rPr lang="en-US" altLang="ja-JP" sz="3200"/>
              <a:t>(num, 1</a:t>
            </a:r>
            <a:r>
              <a:rPr lang="ja-JP" altLang="en-US" sz="3200"/>
              <a:t>番目の要素</a:t>
            </a:r>
            <a:r>
              <a:rPr lang="en-US" altLang="ja-JP" sz="320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/>
              <a:t>Dictionary&lt;string, int&gt; </a:t>
            </a:r>
            <a:r>
              <a:rPr lang="en-US" altLang="ja-JP" sz="3200" err="1"/>
              <a:t>kojin</a:t>
            </a:r>
            <a:r>
              <a:rPr lang="en-US" altLang="ja-JP" sz="3200"/>
              <a:t> =</a:t>
            </a:r>
            <a:br>
              <a:rPr lang="en-US" altLang="ja-JP" sz="3200"/>
            </a:br>
            <a:r>
              <a:rPr lang="en-US" altLang="ja-JP" sz="3200"/>
              <a:t> new Dictionary&lt;string, int&gt;() ;</a:t>
            </a:r>
            <a:br>
              <a:rPr lang="en-US" altLang="ja-JP" sz="3200"/>
            </a:br>
            <a:r>
              <a:rPr lang="ja-JP" altLang="en-US" sz="3200"/>
              <a:t>で個人ごとの科目成績の連想配列を初期化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/>
              <a:t>2</a:t>
            </a:r>
            <a:r>
              <a:rPr lang="ja-JP" altLang="en-US" sz="3200"/>
              <a:t>番目以降の要素に対してループを回す</a:t>
            </a:r>
            <a:endParaRPr lang="en-US" altLang="ja-JP" sz="320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ja-JP" sz="3200" err="1"/>
              <a:t>kojin.Add</a:t>
            </a:r>
            <a:r>
              <a:rPr lang="en-US" altLang="ja-JP" sz="3200"/>
              <a:t>(</a:t>
            </a:r>
            <a:r>
              <a:rPr lang="en-US" altLang="ja-JP" sz="3200" err="1"/>
              <a:t>kamokumei</a:t>
            </a:r>
            <a:r>
              <a:rPr lang="en-US" altLang="ja-JP" sz="3200"/>
              <a:t>[i-2], </a:t>
            </a:r>
            <a:r>
              <a:rPr lang="en-US" altLang="ja-JP" sz="3200" err="1"/>
              <a:t>i</a:t>
            </a:r>
            <a:r>
              <a:rPr lang="ja-JP" altLang="en-US" sz="3200"/>
              <a:t>番目の分割要素の点数</a:t>
            </a:r>
            <a:r>
              <a:rPr lang="en-US" altLang="ja-JP" sz="3200"/>
              <a:t>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err="1"/>
              <a:t>seiseki.Add</a:t>
            </a:r>
            <a:r>
              <a:rPr lang="en-US" altLang="ja-JP" sz="3200"/>
              <a:t>(num, </a:t>
            </a:r>
            <a:r>
              <a:rPr lang="en-US" altLang="ja-JP" sz="3200" err="1"/>
              <a:t>kojin</a:t>
            </a:r>
            <a:r>
              <a:rPr lang="en-US" altLang="ja-JP" sz="32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88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7E8FF6-F4A5-4BDC-BAC7-694916A3B350}"/>
              </a:ext>
            </a:extLst>
          </p:cNvPr>
          <p:cNvSpPr txBox="1"/>
          <p:nvPr/>
        </p:nvSpPr>
        <p:spPr>
          <a:xfrm>
            <a:off x="251871" y="131411"/>
            <a:ext cx="847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科目ごとの平均点を返すメソッドを実装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0A4E19-9A73-4CE3-83C8-37B3E51CE61A}"/>
              </a:ext>
            </a:extLst>
          </p:cNvPr>
          <p:cNvSpPr txBox="1"/>
          <p:nvPr/>
        </p:nvSpPr>
        <p:spPr>
          <a:xfrm>
            <a:off x="82629" y="1661135"/>
            <a:ext cx="11542247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>
                <a:ea typeface="游ゴシック"/>
              </a:rPr>
              <a:t>public double </a:t>
            </a:r>
            <a:r>
              <a:rPr kumimoji="1" lang="en-US" altLang="ja-JP" sz="2000" err="1">
                <a:ea typeface="游ゴシック"/>
              </a:rPr>
              <a:t>KamokuHeikin</a:t>
            </a:r>
            <a:r>
              <a:rPr kumimoji="1" lang="en-US" altLang="ja-JP" sz="2000">
                <a:ea typeface="游ゴシック"/>
              </a:rPr>
              <a:t>(string </a:t>
            </a:r>
            <a:r>
              <a:rPr kumimoji="1" lang="en-US" altLang="ja-JP" sz="2000" err="1">
                <a:ea typeface="游ゴシック"/>
              </a:rPr>
              <a:t>kamokumei</a:t>
            </a:r>
            <a:r>
              <a:rPr kumimoji="1" lang="en-US" altLang="ja-JP" sz="2000">
                <a:ea typeface="游ゴシック"/>
              </a:rPr>
              <a:t>){ //</a:t>
            </a:r>
            <a:r>
              <a:rPr kumimoji="1" lang="en-US" altLang="ja-JP" sz="2000" err="1">
                <a:ea typeface="游ゴシック"/>
              </a:rPr>
              <a:t>kamoumei</a:t>
            </a:r>
            <a:r>
              <a:rPr kumimoji="1" lang="en-US" altLang="ja-JP" sz="2000">
                <a:ea typeface="游ゴシック"/>
              </a:rPr>
              <a:t> </a:t>
            </a:r>
            <a:r>
              <a:rPr kumimoji="1" lang="ja-JP" altLang="en-US" sz="2000">
                <a:ea typeface="游ゴシック"/>
              </a:rPr>
              <a:t>は</a:t>
            </a:r>
            <a:r>
              <a:rPr lang="en-US" altLang="ja-JP" sz="2000">
                <a:ea typeface="游ゴシック"/>
              </a:rPr>
              <a:t>”</a:t>
            </a:r>
            <a:r>
              <a:rPr lang="ja-JP" altLang="en-US" sz="2000">
                <a:ea typeface="游ゴシック"/>
              </a:rPr>
              <a:t>国語</a:t>
            </a:r>
            <a:r>
              <a:rPr lang="en-US" altLang="ja-JP" sz="2000">
                <a:ea typeface="游ゴシック"/>
              </a:rPr>
              <a:t>”</a:t>
            </a:r>
            <a:r>
              <a:rPr lang="ja-JP" altLang="en-US" sz="2000">
                <a:ea typeface="游ゴシック"/>
              </a:rPr>
              <a:t>　など</a:t>
            </a:r>
            <a:endParaRPr lang="en-US" altLang="ja-JP" sz="2000">
              <a:ea typeface="游ゴシック"/>
            </a:endParaRPr>
          </a:p>
          <a:p>
            <a:r>
              <a:rPr lang="ja-JP" altLang="en-US" sz="2000">
                <a:ea typeface="游ゴシック"/>
              </a:rPr>
              <a:t>    合計点用の変数</a:t>
            </a:r>
            <a:r>
              <a:rPr lang="en-US" altLang="ja-JP" sz="2000" err="1">
                <a:ea typeface="游ゴシック"/>
              </a:rPr>
              <a:t>goukei</a:t>
            </a:r>
            <a:r>
              <a:rPr lang="ja-JP" altLang="en-US" sz="2000">
                <a:ea typeface="游ゴシック"/>
              </a:rPr>
              <a:t>を０で初期化</a:t>
            </a:r>
            <a:endParaRPr lang="en-US" altLang="ja-JP" sz="2000">
              <a:ea typeface="游ゴシック"/>
            </a:endParaRPr>
          </a:p>
          <a:p>
            <a:r>
              <a:rPr kumimoji="1" lang="en-US" altLang="ja-JP" sz="2000"/>
              <a:t>    </a:t>
            </a:r>
          </a:p>
          <a:p>
            <a:r>
              <a:rPr lang="en-US" altLang="ja-JP" sz="2000"/>
              <a:t>     </a:t>
            </a:r>
            <a:r>
              <a:rPr kumimoji="1" lang="en-US" altLang="ja-JP" sz="2000"/>
              <a:t>//</a:t>
            </a:r>
            <a:r>
              <a:rPr kumimoji="1" lang="ja-JP" altLang="en-US" sz="2000"/>
              <a:t>全データを</a:t>
            </a:r>
            <a:r>
              <a:rPr lang="ja-JP" altLang="en-US" sz="2000"/>
              <a:t>列挙型データ（右の緑、青、赤の３つ）として</a:t>
            </a:r>
            <a:r>
              <a:rPr lang="en-US" altLang="ja-JP" sz="2000"/>
              <a:t>foreach</a:t>
            </a:r>
            <a:r>
              <a:rPr lang="ja-JP" altLang="en-US" sz="2000"/>
              <a:t>で回す</a:t>
            </a:r>
            <a:endParaRPr lang="en-US" altLang="ja-JP" sz="2000"/>
          </a:p>
          <a:p>
            <a:r>
              <a:rPr lang="en-US" altLang="ja-JP" sz="2000">
                <a:ea typeface="游ゴシック"/>
              </a:rPr>
              <a:t>     // </a:t>
            </a:r>
            <a:r>
              <a:rPr lang="ja-JP" altLang="en-US" sz="2000">
                <a:ea typeface="游ゴシック"/>
              </a:rPr>
              <a:t>列挙型データは </a:t>
            </a:r>
            <a:r>
              <a:rPr lang="en-US" altLang="ja-JP" sz="2000" err="1">
                <a:ea typeface="游ゴシック"/>
              </a:rPr>
              <a:t>seiseki.Values</a:t>
            </a:r>
            <a:r>
              <a:rPr lang="ja-JP" altLang="en-US" sz="2000">
                <a:ea typeface="游ゴシック"/>
              </a:rPr>
              <a:t> としてアクセスできる</a:t>
            </a:r>
            <a:endParaRPr lang="en-US" altLang="ja-JP" sz="2000">
              <a:ea typeface="游ゴシック"/>
            </a:endParaRPr>
          </a:p>
          <a:p>
            <a:r>
              <a:rPr lang="en-US" altLang="ja-JP" sz="2000">
                <a:ea typeface="游ゴシック"/>
              </a:rPr>
              <a:t>     foreach( Dictionary&lt;string, int&gt; </a:t>
            </a:r>
            <a:r>
              <a:rPr lang="en-US" altLang="ja-JP" sz="2000" err="1">
                <a:ea typeface="游ゴシック"/>
              </a:rPr>
              <a:t>kojin</a:t>
            </a:r>
            <a:r>
              <a:rPr lang="en-US" altLang="ja-JP" sz="2000">
                <a:ea typeface="游ゴシック"/>
              </a:rPr>
              <a:t> in </a:t>
            </a:r>
            <a:r>
              <a:rPr lang="en-US" altLang="ja-JP" sz="2000" err="1">
                <a:ea typeface="游ゴシック"/>
              </a:rPr>
              <a:t>seiseki.Values</a:t>
            </a:r>
            <a:r>
              <a:rPr lang="en-US" altLang="ja-JP" sz="2000">
                <a:ea typeface="游ゴシック"/>
              </a:rPr>
              <a:t> ){</a:t>
            </a:r>
          </a:p>
          <a:p>
            <a:r>
              <a:rPr lang="en-US" altLang="ja-JP" sz="2000"/>
              <a:t>	</a:t>
            </a:r>
            <a:r>
              <a:rPr lang="en-US" altLang="ja-JP" sz="2000" err="1"/>
              <a:t>goukei</a:t>
            </a:r>
            <a:r>
              <a:rPr lang="en-US" altLang="ja-JP" sz="2000"/>
              <a:t> += </a:t>
            </a:r>
            <a:r>
              <a:rPr lang="en-US" altLang="ja-JP" sz="2000" err="1"/>
              <a:t>kojin</a:t>
            </a:r>
            <a:r>
              <a:rPr lang="en-US" altLang="ja-JP" sz="2000"/>
              <a:t>[</a:t>
            </a:r>
            <a:r>
              <a:rPr lang="en-US" altLang="ja-JP" sz="2000" err="1"/>
              <a:t>kamokumei</a:t>
            </a:r>
            <a:r>
              <a:rPr lang="en-US" altLang="ja-JP" sz="2000"/>
              <a:t>];</a:t>
            </a:r>
          </a:p>
          <a:p>
            <a:r>
              <a:rPr lang="en-US" altLang="ja-JP" sz="2000"/>
              <a:t>     }</a:t>
            </a:r>
          </a:p>
          <a:p>
            <a:r>
              <a:rPr lang="en-US" altLang="ja-JP" sz="2000"/>
              <a:t>     </a:t>
            </a:r>
          </a:p>
          <a:p>
            <a:r>
              <a:rPr lang="en-US" altLang="ja-JP" sz="2000"/>
              <a:t>     </a:t>
            </a:r>
            <a:r>
              <a:rPr lang="ja-JP" altLang="en-US" sz="2000"/>
              <a:t>平均点を計算し</a:t>
            </a:r>
            <a:r>
              <a:rPr lang="en-US" altLang="ja-JP" sz="2000"/>
              <a:t>(</a:t>
            </a:r>
            <a:r>
              <a:rPr lang="ja-JP" altLang="en-US" sz="2000"/>
              <a:t>右図の通り</a:t>
            </a:r>
            <a:r>
              <a:rPr lang="en-US" altLang="ja-JP" sz="2000"/>
              <a:t>3</a:t>
            </a:r>
            <a:r>
              <a:rPr lang="ja-JP" altLang="en-US" sz="2000"/>
              <a:t>（３人）で割る</a:t>
            </a:r>
            <a:r>
              <a:rPr lang="en-US" altLang="ja-JP" sz="2000"/>
              <a:t>)return </a:t>
            </a:r>
            <a:r>
              <a:rPr lang="ja-JP" altLang="en-US" sz="2000"/>
              <a:t>する</a:t>
            </a:r>
            <a:endParaRPr lang="en-US" altLang="ja-JP" sz="2000"/>
          </a:p>
          <a:p>
            <a:r>
              <a:rPr lang="en-US" altLang="ja-JP" sz="2000">
                <a:ea typeface="游ゴシック"/>
              </a:rPr>
              <a:t>      // 3</a:t>
            </a:r>
            <a:r>
              <a:rPr lang="ja-JP" altLang="en-US" sz="2000">
                <a:ea typeface="游ゴシック"/>
              </a:rPr>
              <a:t>という数は</a:t>
            </a:r>
            <a:r>
              <a:rPr lang="en-US" altLang="ja-JP" sz="2000" err="1">
                <a:ea typeface="游ゴシック"/>
              </a:rPr>
              <a:t>seiseki.Values.Count</a:t>
            </a:r>
            <a:r>
              <a:rPr lang="ja-JP" altLang="en-US" sz="2000">
                <a:ea typeface="游ゴシック"/>
              </a:rPr>
              <a:t>で取れる</a:t>
            </a:r>
            <a:endParaRPr lang="en-US" altLang="ja-JP" sz="2000">
              <a:ea typeface="游ゴシック"/>
            </a:endParaRPr>
          </a:p>
          <a:p>
            <a:r>
              <a:rPr lang="en-US" altLang="ja-JP" sz="2000"/>
              <a:t>}</a:t>
            </a:r>
          </a:p>
          <a:p>
            <a:endParaRPr lang="en-US" altLang="ja-JP" sz="20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F9D36C-4093-4B5F-A22E-48B60947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058" y="1721018"/>
            <a:ext cx="2921942" cy="43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403FC-1097-489D-A369-974B4723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その前に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DA6F0-4363-47CD-9D96-AD0E9456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コレクション</a:t>
            </a:r>
            <a:endParaRPr kumimoji="1" lang="en-US" altLang="ja-JP"/>
          </a:p>
          <a:p>
            <a:r>
              <a:rPr lang="ja-JP" altLang="en-US"/>
              <a:t>ジェネリック</a:t>
            </a:r>
            <a:endParaRPr lang="en-US" altLang="ja-JP"/>
          </a:p>
          <a:p>
            <a:r>
              <a:rPr kumimoji="1" lang="en-US" altLang="ja-JP"/>
              <a:t>foreach</a:t>
            </a:r>
          </a:p>
          <a:p>
            <a:pPr marL="0" indent="0">
              <a:buNone/>
            </a:pPr>
            <a:r>
              <a:rPr kumimoji="1" lang="ja-JP" altLang="en-US"/>
              <a:t>について少し触れます</a:t>
            </a:r>
          </a:p>
        </p:txBody>
      </p:sp>
    </p:spTree>
    <p:extLst>
      <p:ext uri="{BB962C8B-B14F-4D97-AF65-F5344CB8AC3E}">
        <p14:creationId xmlns:p14="http://schemas.microsoft.com/office/powerpoint/2010/main" val="18285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823AC9-E86A-4B4C-AAC9-AA0BBA474963}"/>
              </a:ext>
            </a:extLst>
          </p:cNvPr>
          <p:cNvSpPr txBox="1"/>
          <p:nvPr/>
        </p:nvSpPr>
        <p:spPr>
          <a:xfrm>
            <a:off x="339478" y="443512"/>
            <a:ext cx="793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コレクションとジェネリクス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6B2F31-F2D2-42BC-AF67-D5CDCA5BD19C}"/>
              </a:ext>
            </a:extLst>
          </p:cNvPr>
          <p:cNvSpPr txBox="1"/>
          <p:nvPr/>
        </p:nvSpPr>
        <p:spPr>
          <a:xfrm>
            <a:off x="695383" y="1199124"/>
            <a:ext cx="11093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複数のデータをひとまとめで扱うためには「配列」が使われてきた</a:t>
            </a:r>
            <a:endParaRPr kumimoji="1" lang="en-US" altLang="ja-JP" sz="2800"/>
          </a:p>
          <a:p>
            <a:r>
              <a:rPr lang="ja-JP" altLang="en-US" sz="2800"/>
              <a:t>配列にも不便な点がある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DF0AF6-6A3B-4F5C-BDD1-F659CF964CB3}"/>
              </a:ext>
            </a:extLst>
          </p:cNvPr>
          <p:cNvSpPr txBox="1"/>
          <p:nvPr/>
        </p:nvSpPr>
        <p:spPr>
          <a:xfrm>
            <a:off x="657054" y="2562511"/>
            <a:ext cx="917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配列の要素数がわからない場合</a:t>
            </a:r>
            <a:endParaRPr kumimoji="1" lang="en-US" altLang="ja-JP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979375-6391-4857-AF43-E09531D42B57}"/>
              </a:ext>
            </a:extLst>
          </p:cNvPr>
          <p:cNvSpPr txBox="1"/>
          <p:nvPr/>
        </p:nvSpPr>
        <p:spPr>
          <a:xfrm>
            <a:off x="695383" y="4187685"/>
            <a:ext cx="9171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データへのアクセスを数値以外で実現したい場合</a:t>
            </a:r>
            <a:endParaRPr kumimoji="1" lang="en-US" altLang="ja-JP" sz="2800"/>
          </a:p>
          <a:p>
            <a:r>
              <a:rPr lang="ja-JP" altLang="en-US" sz="2800"/>
              <a:t>（あるいはシーケンシャルな数値データではない場合）</a:t>
            </a:r>
            <a:endParaRPr lang="en-US" altLang="ja-JP" sz="2800"/>
          </a:p>
          <a:p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CF42A8-3B13-4480-A1D4-52622546E66F}"/>
              </a:ext>
            </a:extLst>
          </p:cNvPr>
          <p:cNvSpPr txBox="1"/>
          <p:nvPr/>
        </p:nvSpPr>
        <p:spPr>
          <a:xfrm>
            <a:off x="1073189" y="3230515"/>
            <a:ext cx="9866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何行あるかわからないテキストデータを</a:t>
            </a:r>
            <a:r>
              <a:rPr kumimoji="1" lang="en-US" altLang="ja-JP" sz="2400" err="1"/>
              <a:t>ReadLine</a:t>
            </a:r>
            <a:r>
              <a:rPr kumimoji="1" lang="ja-JP" altLang="en-US" sz="2400"/>
              <a:t>で読み込む場合</a:t>
            </a:r>
            <a:endParaRPr kumimoji="1" lang="en-US" altLang="ja-JP" sz="2400"/>
          </a:p>
          <a:p>
            <a:r>
              <a:rPr lang="ja-JP" altLang="en-US" sz="2400"/>
              <a:t>　→　可変長配列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BA8F0A-FDA2-4A60-AF35-FF1E6C1A2F16}"/>
              </a:ext>
            </a:extLst>
          </p:cNvPr>
          <p:cNvSpPr txBox="1"/>
          <p:nvPr/>
        </p:nvSpPr>
        <p:spPr>
          <a:xfrm>
            <a:off x="1215552" y="5310679"/>
            <a:ext cx="9866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address[“</a:t>
            </a:r>
            <a:r>
              <a:rPr kumimoji="1" lang="ja-JP" altLang="en-US" sz="2400"/>
              <a:t>沼津高専</a:t>
            </a:r>
            <a:r>
              <a:rPr kumimoji="1" lang="en-US" altLang="ja-JP" sz="2400"/>
              <a:t>”] //</a:t>
            </a:r>
            <a:r>
              <a:rPr kumimoji="1" lang="ja-JP" altLang="en-US" sz="2400"/>
              <a:t>沼津高専の住所を格納したい</a:t>
            </a:r>
            <a:endParaRPr kumimoji="1" lang="en-US" altLang="ja-JP" sz="2400"/>
          </a:p>
          <a:p>
            <a:r>
              <a:rPr lang="ja-JP" altLang="en-US" sz="2400"/>
              <a:t>　→　連想配列</a:t>
            </a:r>
            <a:endParaRPr kumimoji="1" lang="ja-JP" altLang="en-US" sz="240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8A27985-98C6-4058-A42D-2754AEAF44C3}"/>
              </a:ext>
            </a:extLst>
          </p:cNvPr>
          <p:cNvSpPr/>
          <p:nvPr/>
        </p:nvSpPr>
        <p:spPr>
          <a:xfrm>
            <a:off x="339478" y="6274409"/>
            <a:ext cx="821317" cy="508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AF101F-7E6E-49F5-A48B-90813A4AD6A3}"/>
              </a:ext>
            </a:extLst>
          </p:cNvPr>
          <p:cNvSpPr txBox="1"/>
          <p:nvPr/>
        </p:nvSpPr>
        <p:spPr>
          <a:xfrm>
            <a:off x="1357911" y="6231772"/>
            <a:ext cx="946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コレクション　とよばれる（配列も含め）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0569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737332-454D-4C40-ACD2-4DF727ADAA00}"/>
              </a:ext>
            </a:extLst>
          </p:cNvPr>
          <p:cNvSpPr txBox="1"/>
          <p:nvPr/>
        </p:nvSpPr>
        <p:spPr>
          <a:xfrm>
            <a:off x="339478" y="164263"/>
            <a:ext cx="804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/>
              <a:t>コレクションとジェネリクス</a:t>
            </a:r>
            <a:endParaRPr kumimoji="1" lang="ja-JP" altLang="en-US" sz="3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A6A0F7-8CE5-452F-A3B6-85DE6E2356E9}"/>
              </a:ext>
            </a:extLst>
          </p:cNvPr>
          <p:cNvSpPr txBox="1"/>
          <p:nvPr/>
        </p:nvSpPr>
        <p:spPr>
          <a:xfrm>
            <a:off x="388756" y="1067719"/>
            <a:ext cx="831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可変長配列を扱う型（クラス）：</a:t>
            </a:r>
            <a:r>
              <a:rPr kumimoji="1" lang="en-US" altLang="ja-JP" sz="3200"/>
              <a:t>List</a:t>
            </a:r>
            <a:r>
              <a:rPr kumimoji="1" lang="ja-JP" altLang="en-US" sz="3200"/>
              <a:t>クラス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ACB32A-EF73-4C2A-99E6-62155943C897}"/>
              </a:ext>
            </a:extLst>
          </p:cNvPr>
          <p:cNvSpPr txBox="1"/>
          <p:nvPr/>
        </p:nvSpPr>
        <p:spPr>
          <a:xfrm>
            <a:off x="388756" y="3629532"/>
            <a:ext cx="10252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連想配列を扱う型（クラス）：</a:t>
            </a:r>
            <a:r>
              <a:rPr kumimoji="1" lang="en-US" altLang="ja-JP" sz="3200"/>
              <a:t>Dictionary</a:t>
            </a:r>
            <a:r>
              <a:rPr kumimoji="1" lang="ja-JP" altLang="en-US" sz="3200"/>
              <a:t>クラス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CC00E2-2553-4422-B351-08273EAB0B49}"/>
              </a:ext>
            </a:extLst>
          </p:cNvPr>
          <p:cNvSpPr txBox="1"/>
          <p:nvPr/>
        </p:nvSpPr>
        <p:spPr>
          <a:xfrm>
            <a:off x="982842" y="1856183"/>
            <a:ext cx="7129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List l = new List();</a:t>
            </a:r>
          </a:p>
          <a:p>
            <a:r>
              <a:rPr lang="en-US" altLang="ja-JP" sz="2400" err="1"/>
              <a:t>l.Add</a:t>
            </a:r>
            <a:r>
              <a:rPr lang="en-US" altLang="ja-JP" sz="2400"/>
              <a:t>(“hello”);</a:t>
            </a:r>
          </a:p>
          <a:p>
            <a:r>
              <a:rPr kumimoji="1" lang="en-US" altLang="ja-JP" sz="2400" err="1"/>
              <a:t>l.Add</a:t>
            </a:r>
            <a:r>
              <a:rPr kumimoji="1" lang="en-US" altLang="ja-JP" sz="2400"/>
              <a:t>(“world”);</a:t>
            </a:r>
          </a:p>
          <a:p>
            <a:r>
              <a:rPr lang="en-US" altLang="ja-JP" sz="2400" err="1"/>
              <a:t>Console.WriteLine</a:t>
            </a:r>
            <a:r>
              <a:rPr lang="en-US" altLang="ja-JP" sz="2400"/>
              <a:t>(l[0]); //hello</a:t>
            </a:r>
            <a:r>
              <a:rPr lang="ja-JP" altLang="en-US" sz="2400"/>
              <a:t>を出力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B3182D-F488-4CDE-85EE-7490575333C7}"/>
              </a:ext>
            </a:extLst>
          </p:cNvPr>
          <p:cNvSpPr txBox="1"/>
          <p:nvPr/>
        </p:nvSpPr>
        <p:spPr>
          <a:xfrm>
            <a:off x="941776" y="4353204"/>
            <a:ext cx="9554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Dictionary  </a:t>
            </a:r>
            <a:r>
              <a:rPr kumimoji="1" lang="en-US" altLang="ja-JP" sz="2400" err="1"/>
              <a:t>adr</a:t>
            </a:r>
            <a:r>
              <a:rPr kumimoji="1" lang="en-US" altLang="ja-JP" sz="2400"/>
              <a:t> = new Dictionary();</a:t>
            </a:r>
          </a:p>
          <a:p>
            <a:r>
              <a:rPr lang="en-US" altLang="ja-JP" sz="2400" err="1"/>
              <a:t>adr.Add</a:t>
            </a:r>
            <a:r>
              <a:rPr lang="en-US" altLang="ja-JP" sz="2400"/>
              <a:t>(“</a:t>
            </a:r>
            <a:r>
              <a:rPr lang="ja-JP" altLang="en-US" sz="2400"/>
              <a:t>沼津高専</a:t>
            </a:r>
            <a:r>
              <a:rPr lang="en-US" altLang="ja-JP" sz="2400"/>
              <a:t>”, 3600);</a:t>
            </a:r>
          </a:p>
          <a:p>
            <a:r>
              <a:rPr kumimoji="1" lang="en-US" altLang="ja-JP" sz="2400" err="1"/>
              <a:t>ad</a:t>
            </a:r>
            <a:r>
              <a:rPr lang="en-US" altLang="ja-JP" sz="2400" err="1"/>
              <a:t>r.Add</a:t>
            </a:r>
            <a:r>
              <a:rPr lang="en-US" altLang="ja-JP" sz="2400"/>
              <a:t>(“</a:t>
            </a:r>
            <a:r>
              <a:rPr lang="ja-JP" altLang="en-US" sz="2400"/>
              <a:t>高矢家</a:t>
            </a:r>
            <a:r>
              <a:rPr lang="en-US" altLang="ja-JP" sz="2400"/>
              <a:t>”, 206);</a:t>
            </a:r>
          </a:p>
          <a:p>
            <a:r>
              <a:rPr lang="en-US" altLang="ja-JP" sz="2400" err="1"/>
              <a:t>Console.WriteLine</a:t>
            </a:r>
            <a:r>
              <a:rPr lang="en-US" altLang="ja-JP" sz="2400"/>
              <a:t>(</a:t>
            </a:r>
            <a:r>
              <a:rPr lang="en-US" altLang="ja-JP" sz="2400" err="1"/>
              <a:t>adr</a:t>
            </a:r>
            <a:r>
              <a:rPr lang="en-US" altLang="ja-JP" sz="2400"/>
              <a:t>[“</a:t>
            </a:r>
            <a:r>
              <a:rPr lang="ja-JP" altLang="en-US" sz="2400"/>
              <a:t>沼津高専</a:t>
            </a:r>
            <a:r>
              <a:rPr lang="en-US" altLang="ja-JP" sz="2400"/>
              <a:t>”]); //3600</a:t>
            </a:r>
            <a:r>
              <a:rPr lang="ja-JP" altLang="en-US" sz="2400"/>
              <a:t>と表示</a:t>
            </a:r>
            <a:endParaRPr kumimoji="1" lang="ja-JP" altLang="en-US" sz="240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B503258-6693-4207-9190-61F9D3E85770}"/>
              </a:ext>
            </a:extLst>
          </p:cNvPr>
          <p:cNvSpPr/>
          <p:nvPr/>
        </p:nvSpPr>
        <p:spPr>
          <a:xfrm>
            <a:off x="339478" y="6274409"/>
            <a:ext cx="821317" cy="508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5CB02C-F4B2-4D7D-B147-65FF2441BF04}"/>
              </a:ext>
            </a:extLst>
          </p:cNvPr>
          <p:cNvSpPr txBox="1"/>
          <p:nvPr/>
        </p:nvSpPr>
        <p:spPr>
          <a:xfrm>
            <a:off x="1357911" y="6231772"/>
            <a:ext cx="946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あっているけど、</a:t>
            </a:r>
            <a:r>
              <a:rPr lang="ja-JP" altLang="en-US" sz="2800" b="1">
                <a:solidFill>
                  <a:srgbClr val="FF0000"/>
                </a:solidFill>
              </a:rPr>
              <a:t>これだけじゃ</a:t>
            </a:r>
            <a:r>
              <a:rPr lang="ja-JP" altLang="en-US" sz="2800"/>
              <a:t>動かない！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1351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737332-454D-4C40-ACD2-4DF727ADAA00}"/>
              </a:ext>
            </a:extLst>
          </p:cNvPr>
          <p:cNvSpPr txBox="1"/>
          <p:nvPr/>
        </p:nvSpPr>
        <p:spPr>
          <a:xfrm>
            <a:off x="339478" y="164263"/>
            <a:ext cx="804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/>
              <a:t>コレクションとジェネリクス</a:t>
            </a:r>
            <a:endParaRPr kumimoji="1" lang="ja-JP" altLang="en-US" sz="3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A6A0F7-8CE5-452F-A3B6-85DE6E2356E9}"/>
              </a:ext>
            </a:extLst>
          </p:cNvPr>
          <p:cNvSpPr txBox="1"/>
          <p:nvPr/>
        </p:nvSpPr>
        <p:spPr>
          <a:xfrm>
            <a:off x="476363" y="1916413"/>
            <a:ext cx="831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可変長配列を扱う型（クラス）：</a:t>
            </a:r>
            <a:r>
              <a:rPr kumimoji="1" lang="en-US" altLang="ja-JP" sz="3200"/>
              <a:t>List</a:t>
            </a:r>
            <a:r>
              <a:rPr kumimoji="1" lang="ja-JP" altLang="en-US" sz="3200"/>
              <a:t>クラス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ACB32A-EF73-4C2A-99E6-62155943C897}"/>
              </a:ext>
            </a:extLst>
          </p:cNvPr>
          <p:cNvSpPr txBox="1"/>
          <p:nvPr/>
        </p:nvSpPr>
        <p:spPr>
          <a:xfrm>
            <a:off x="476363" y="4478226"/>
            <a:ext cx="10252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連想配列を扱う型（クラス）：</a:t>
            </a:r>
            <a:r>
              <a:rPr kumimoji="1" lang="en-US" altLang="ja-JP" sz="3200"/>
              <a:t>Dictionary</a:t>
            </a:r>
            <a:r>
              <a:rPr kumimoji="1" lang="ja-JP" altLang="en-US" sz="3200"/>
              <a:t>クラス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CC00E2-2553-4422-B351-08273EAB0B49}"/>
              </a:ext>
            </a:extLst>
          </p:cNvPr>
          <p:cNvSpPr txBox="1"/>
          <p:nvPr/>
        </p:nvSpPr>
        <p:spPr>
          <a:xfrm>
            <a:off x="1070449" y="2704877"/>
            <a:ext cx="7129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List</a:t>
            </a:r>
            <a:r>
              <a:rPr kumimoji="1" lang="en-US" altLang="ja-JP" sz="2400" b="1">
                <a:solidFill>
                  <a:srgbClr val="FF0000"/>
                </a:solidFill>
              </a:rPr>
              <a:t>&lt;string&gt; </a:t>
            </a:r>
            <a:r>
              <a:rPr kumimoji="1" lang="en-US" altLang="ja-JP" sz="2400"/>
              <a:t>l = new List</a:t>
            </a:r>
            <a:r>
              <a:rPr kumimoji="1" lang="en-US" altLang="ja-JP" sz="2400" b="1">
                <a:solidFill>
                  <a:srgbClr val="FF0000"/>
                </a:solidFill>
              </a:rPr>
              <a:t>&lt;string&gt; </a:t>
            </a:r>
            <a:r>
              <a:rPr kumimoji="1" lang="en-US" altLang="ja-JP" sz="2400"/>
              <a:t>();</a:t>
            </a:r>
          </a:p>
          <a:p>
            <a:r>
              <a:rPr lang="en-US" altLang="ja-JP" sz="2400" err="1"/>
              <a:t>l.Add</a:t>
            </a:r>
            <a:r>
              <a:rPr lang="en-US" altLang="ja-JP" sz="2400"/>
              <a:t>(“hello”);</a:t>
            </a:r>
          </a:p>
          <a:p>
            <a:r>
              <a:rPr kumimoji="1" lang="en-US" altLang="ja-JP" sz="2400" err="1"/>
              <a:t>l.Add</a:t>
            </a:r>
            <a:r>
              <a:rPr kumimoji="1" lang="en-US" altLang="ja-JP" sz="2400"/>
              <a:t>(“world”);</a:t>
            </a:r>
          </a:p>
          <a:p>
            <a:r>
              <a:rPr lang="en-US" altLang="ja-JP" sz="2400" err="1"/>
              <a:t>Console.WriteLine</a:t>
            </a:r>
            <a:r>
              <a:rPr lang="en-US" altLang="ja-JP" sz="2400"/>
              <a:t>(l[0]); //hello</a:t>
            </a:r>
            <a:r>
              <a:rPr lang="ja-JP" altLang="en-US" sz="2400"/>
              <a:t>を出力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B3182D-F488-4CDE-85EE-7490575333C7}"/>
              </a:ext>
            </a:extLst>
          </p:cNvPr>
          <p:cNvSpPr txBox="1"/>
          <p:nvPr/>
        </p:nvSpPr>
        <p:spPr>
          <a:xfrm>
            <a:off x="1141635" y="5124077"/>
            <a:ext cx="9554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Dictionary</a:t>
            </a:r>
            <a:r>
              <a:rPr kumimoji="1" lang="en-US" altLang="ja-JP" sz="2400" b="1">
                <a:solidFill>
                  <a:srgbClr val="FF0000"/>
                </a:solidFill>
              </a:rPr>
              <a:t>&lt;string, int&gt;</a:t>
            </a:r>
            <a:r>
              <a:rPr kumimoji="1" lang="en-US" altLang="ja-JP" sz="2400"/>
              <a:t>  </a:t>
            </a:r>
            <a:r>
              <a:rPr kumimoji="1" lang="en-US" altLang="ja-JP" sz="2400" err="1"/>
              <a:t>adr</a:t>
            </a:r>
            <a:r>
              <a:rPr kumimoji="1" lang="en-US" altLang="ja-JP" sz="2400"/>
              <a:t> = new Dictionary</a:t>
            </a:r>
            <a:r>
              <a:rPr kumimoji="1" lang="en-US" altLang="ja-JP" sz="2400" b="1">
                <a:solidFill>
                  <a:srgbClr val="FF0000"/>
                </a:solidFill>
              </a:rPr>
              <a:t>&lt;string, int&gt;</a:t>
            </a:r>
            <a:r>
              <a:rPr kumimoji="1" lang="en-US" altLang="ja-JP" sz="2400"/>
              <a:t>();</a:t>
            </a:r>
          </a:p>
          <a:p>
            <a:r>
              <a:rPr lang="en-US" altLang="ja-JP" sz="2400" err="1"/>
              <a:t>adr.Add</a:t>
            </a:r>
            <a:r>
              <a:rPr lang="en-US" altLang="ja-JP" sz="2400"/>
              <a:t>(“</a:t>
            </a:r>
            <a:r>
              <a:rPr lang="ja-JP" altLang="en-US" sz="2400"/>
              <a:t>沼津高専</a:t>
            </a:r>
            <a:r>
              <a:rPr lang="en-US" altLang="ja-JP" sz="2400"/>
              <a:t>”, 3600);</a:t>
            </a:r>
          </a:p>
          <a:p>
            <a:r>
              <a:rPr kumimoji="1" lang="en-US" altLang="ja-JP" sz="2400" err="1"/>
              <a:t>ad</a:t>
            </a:r>
            <a:r>
              <a:rPr lang="en-US" altLang="ja-JP" sz="2400" err="1"/>
              <a:t>r.Add</a:t>
            </a:r>
            <a:r>
              <a:rPr lang="en-US" altLang="ja-JP" sz="2400"/>
              <a:t>(“</a:t>
            </a:r>
            <a:r>
              <a:rPr lang="ja-JP" altLang="en-US" sz="2400"/>
              <a:t>高矢家</a:t>
            </a:r>
            <a:r>
              <a:rPr lang="en-US" altLang="ja-JP" sz="2400"/>
              <a:t>”, 206);</a:t>
            </a:r>
          </a:p>
          <a:p>
            <a:r>
              <a:rPr lang="en-US" altLang="ja-JP" sz="2400" err="1"/>
              <a:t>Console.WriteLine</a:t>
            </a:r>
            <a:r>
              <a:rPr lang="en-US" altLang="ja-JP" sz="2400"/>
              <a:t>(</a:t>
            </a:r>
            <a:r>
              <a:rPr lang="en-US" altLang="ja-JP" sz="2400" err="1"/>
              <a:t>adr</a:t>
            </a:r>
            <a:r>
              <a:rPr lang="en-US" altLang="ja-JP" sz="2400"/>
              <a:t>[“</a:t>
            </a:r>
            <a:r>
              <a:rPr lang="ja-JP" altLang="en-US" sz="2400"/>
              <a:t>沼津高専</a:t>
            </a:r>
            <a:r>
              <a:rPr lang="en-US" altLang="ja-JP" sz="2400"/>
              <a:t>”]); //3600</a:t>
            </a:r>
            <a:r>
              <a:rPr lang="ja-JP" altLang="en-US" sz="2400"/>
              <a:t>と表示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B71F53-A87C-4D8A-AF80-1A1705F3F6F3}"/>
              </a:ext>
            </a:extLst>
          </p:cNvPr>
          <p:cNvSpPr txBox="1"/>
          <p:nvPr/>
        </p:nvSpPr>
        <p:spPr>
          <a:xfrm>
            <a:off x="246394" y="885361"/>
            <a:ext cx="1012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コレクションはどのようなデータも格納できる</a:t>
            </a:r>
            <a:endParaRPr kumimoji="1" lang="en-US" altLang="ja-JP" sz="2400"/>
          </a:p>
          <a:p>
            <a:r>
              <a:rPr kumimoji="1" lang="ja-JP" altLang="en-US" sz="2400"/>
              <a:t>　→　具体的な型を明示しないと、何が入っているかわからない</a:t>
            </a:r>
          </a:p>
        </p:txBody>
      </p:sp>
    </p:spTree>
    <p:extLst>
      <p:ext uri="{BB962C8B-B14F-4D97-AF65-F5344CB8AC3E}">
        <p14:creationId xmlns:p14="http://schemas.microsoft.com/office/powerpoint/2010/main" val="352598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D7F68B-1D29-426C-86DC-1E3083F27D87}"/>
              </a:ext>
            </a:extLst>
          </p:cNvPr>
          <p:cNvSpPr txBox="1"/>
          <p:nvPr/>
        </p:nvSpPr>
        <p:spPr>
          <a:xfrm>
            <a:off x="350429" y="432561"/>
            <a:ext cx="591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foreach</a:t>
            </a:r>
            <a:r>
              <a:rPr lang="ja-JP" altLang="en-US" sz="3200"/>
              <a:t>文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0A8776-D730-4C6C-8099-AEE9137ED9DF}"/>
              </a:ext>
            </a:extLst>
          </p:cNvPr>
          <p:cNvSpPr txBox="1"/>
          <p:nvPr/>
        </p:nvSpPr>
        <p:spPr>
          <a:xfrm>
            <a:off x="585871" y="1440043"/>
            <a:ext cx="10512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配列や列挙型のデータは</a:t>
            </a:r>
            <a:r>
              <a:rPr lang="en-US" altLang="ja-JP" sz="2000"/>
              <a:t>for</a:t>
            </a:r>
            <a:r>
              <a:rPr lang="ja-JP" altLang="en-US" sz="2000"/>
              <a:t>文ではなく</a:t>
            </a:r>
            <a:r>
              <a:rPr lang="en-US" altLang="ja-JP" sz="2000"/>
              <a:t>foreach</a:t>
            </a:r>
            <a:r>
              <a:rPr lang="ja-JP" altLang="en-US" sz="2000"/>
              <a:t>文で各要素にアクセスすることができる</a:t>
            </a:r>
            <a:endParaRPr lang="en-US" altLang="ja-JP" sz="2000"/>
          </a:p>
          <a:p>
            <a:r>
              <a:rPr kumimoji="1" lang="en-US" altLang="ja-JP" sz="2000"/>
              <a:t>(</a:t>
            </a:r>
            <a:r>
              <a:rPr kumimoji="1" lang="ja-JP" altLang="en-US" sz="2000"/>
              <a:t>正確には</a:t>
            </a:r>
            <a:r>
              <a:rPr kumimoji="1" lang="en-US" altLang="ja-JP" sz="2000" err="1"/>
              <a:t>IEnumerable</a:t>
            </a:r>
            <a:r>
              <a:rPr kumimoji="1" lang="ja-JP" altLang="en-US" sz="2000"/>
              <a:t>を実装したデータ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40CCC0-E443-4F11-9AEA-C45CA0EC0394}"/>
              </a:ext>
            </a:extLst>
          </p:cNvPr>
          <p:cNvSpPr txBox="1"/>
          <p:nvPr/>
        </p:nvSpPr>
        <p:spPr>
          <a:xfrm>
            <a:off x="425259" y="2390581"/>
            <a:ext cx="7059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string[] str ={“hello”, “world”, “</a:t>
            </a:r>
            <a:r>
              <a:rPr kumimoji="1" lang="en-US" altLang="ja-JP" sz="2000" err="1"/>
              <a:t>dayo</a:t>
            </a:r>
            <a:r>
              <a:rPr kumimoji="1" lang="en-US" altLang="ja-JP" sz="2000"/>
              <a:t>”};</a:t>
            </a:r>
          </a:p>
          <a:p>
            <a:endParaRPr kumimoji="1" lang="ja-JP" altLang="en-US" sz="2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BD607F-7805-4EEB-A001-7AE5446F82B0}"/>
              </a:ext>
            </a:extLst>
          </p:cNvPr>
          <p:cNvSpPr txBox="1"/>
          <p:nvPr/>
        </p:nvSpPr>
        <p:spPr>
          <a:xfrm>
            <a:off x="585871" y="3006250"/>
            <a:ext cx="4927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これらの要素を画面に表示する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D4BBE-56CE-4A2F-888D-F607DAEA5724}"/>
              </a:ext>
            </a:extLst>
          </p:cNvPr>
          <p:cNvSpPr txBox="1"/>
          <p:nvPr/>
        </p:nvSpPr>
        <p:spPr>
          <a:xfrm>
            <a:off x="425260" y="3925897"/>
            <a:ext cx="508851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for</a:t>
            </a:r>
            <a:r>
              <a:rPr kumimoji="1" lang="ja-JP" altLang="en-US" sz="2400"/>
              <a:t>文</a:t>
            </a:r>
            <a:endParaRPr kumimoji="1" lang="en-US" altLang="ja-JP" sz="2400"/>
          </a:p>
          <a:p>
            <a:endParaRPr lang="en-US" altLang="ja-JP" sz="2400"/>
          </a:p>
          <a:p>
            <a:r>
              <a:rPr kumimoji="1" lang="en-US" altLang="ja-JP" sz="2400"/>
              <a:t>for(int  </a:t>
            </a:r>
            <a:r>
              <a:rPr kumimoji="1" lang="en-US" altLang="ja-JP" sz="2400" err="1"/>
              <a:t>i</a:t>
            </a:r>
            <a:r>
              <a:rPr kumimoji="1" lang="en-US" altLang="ja-JP" sz="2400"/>
              <a:t>=0;  </a:t>
            </a:r>
            <a:r>
              <a:rPr kumimoji="1" lang="en-US" altLang="ja-JP" sz="2400" err="1"/>
              <a:t>i</a:t>
            </a:r>
            <a:r>
              <a:rPr kumimoji="1" lang="en-US" altLang="ja-JP" sz="2400"/>
              <a:t>&lt; </a:t>
            </a:r>
            <a:r>
              <a:rPr kumimoji="1" lang="en-US" altLang="ja-JP" sz="2400" err="1"/>
              <a:t>str.Length</a:t>
            </a:r>
            <a:r>
              <a:rPr kumimoji="1" lang="en-US" altLang="ja-JP" sz="2400"/>
              <a:t>; </a:t>
            </a:r>
            <a:r>
              <a:rPr kumimoji="1" lang="en-US" altLang="ja-JP" sz="2400" err="1"/>
              <a:t>i</a:t>
            </a:r>
            <a:r>
              <a:rPr kumimoji="1" lang="en-US" altLang="ja-JP" sz="2400"/>
              <a:t>++){</a:t>
            </a:r>
          </a:p>
          <a:p>
            <a:r>
              <a:rPr lang="en-US" altLang="ja-JP" sz="2400"/>
              <a:t>    </a:t>
            </a:r>
            <a:r>
              <a:rPr lang="en-US" altLang="ja-JP" sz="2400" err="1"/>
              <a:t>Console.WriteLine</a:t>
            </a:r>
            <a:r>
              <a:rPr lang="en-US" altLang="ja-JP" sz="2400"/>
              <a:t>(str[</a:t>
            </a:r>
            <a:r>
              <a:rPr lang="en-US" altLang="ja-JP" sz="2400" err="1"/>
              <a:t>i</a:t>
            </a:r>
            <a:r>
              <a:rPr lang="en-US" altLang="ja-JP" sz="2400"/>
              <a:t>]);</a:t>
            </a:r>
          </a:p>
          <a:p>
            <a:r>
              <a:rPr kumimoji="1" lang="en-US" altLang="ja-JP" sz="2400"/>
              <a:t>}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0C6347-DC3C-4E03-903D-4118D0AD3441}"/>
              </a:ext>
            </a:extLst>
          </p:cNvPr>
          <p:cNvSpPr txBox="1"/>
          <p:nvPr/>
        </p:nvSpPr>
        <p:spPr>
          <a:xfrm>
            <a:off x="6339656" y="3875705"/>
            <a:ext cx="508851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foreach</a:t>
            </a:r>
            <a:r>
              <a:rPr kumimoji="1" lang="ja-JP" altLang="en-US" sz="2400"/>
              <a:t>文</a:t>
            </a:r>
            <a:endParaRPr kumimoji="1" lang="en-US" altLang="ja-JP" sz="2400"/>
          </a:p>
          <a:p>
            <a:endParaRPr lang="en-US" altLang="ja-JP" sz="2400"/>
          </a:p>
          <a:p>
            <a:r>
              <a:rPr kumimoji="1" lang="en-US" altLang="ja-JP" sz="2400"/>
              <a:t>foreach(string s in str){</a:t>
            </a:r>
          </a:p>
          <a:p>
            <a:r>
              <a:rPr lang="en-US" altLang="ja-JP" sz="2400"/>
              <a:t>    </a:t>
            </a:r>
            <a:r>
              <a:rPr lang="en-US" altLang="ja-JP" sz="2400" err="1"/>
              <a:t>Console.WriteLine</a:t>
            </a:r>
            <a:r>
              <a:rPr lang="en-US" altLang="ja-JP" sz="2400"/>
              <a:t>(s);</a:t>
            </a:r>
          </a:p>
          <a:p>
            <a:r>
              <a:rPr kumimoji="1" lang="en-US" altLang="ja-JP" sz="2400"/>
              <a:t>}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2676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03B8A6-9503-44A7-B3E7-61A3BC5F54B3}"/>
              </a:ext>
            </a:extLst>
          </p:cNvPr>
          <p:cNvSpPr txBox="1"/>
          <p:nvPr/>
        </p:nvSpPr>
        <p:spPr>
          <a:xfrm>
            <a:off x="1100565" y="1708339"/>
            <a:ext cx="698119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/>
              <a:t>番号</a:t>
            </a:r>
            <a:r>
              <a:rPr lang="en-US" altLang="ja-JP" sz="2400"/>
              <a:t>,  </a:t>
            </a:r>
            <a:r>
              <a:rPr lang="ja-JP" altLang="en-US" sz="2400"/>
              <a:t>名前</a:t>
            </a:r>
            <a:r>
              <a:rPr lang="en-US" altLang="ja-JP" sz="2400"/>
              <a:t>,  </a:t>
            </a:r>
            <a:r>
              <a:rPr lang="ja-JP" altLang="en-US" sz="2400"/>
              <a:t>国語</a:t>
            </a:r>
            <a:r>
              <a:rPr lang="en-US" altLang="ja-JP" sz="2400"/>
              <a:t>,  </a:t>
            </a:r>
            <a:r>
              <a:rPr lang="ja-JP" altLang="en-US" sz="2400"/>
              <a:t>数学</a:t>
            </a:r>
            <a:r>
              <a:rPr lang="en-US" altLang="ja-JP" sz="2400"/>
              <a:t>,  </a:t>
            </a:r>
            <a:r>
              <a:rPr lang="ja-JP" altLang="en-US" sz="2400"/>
              <a:t>理科</a:t>
            </a:r>
            <a:r>
              <a:rPr lang="en-US" altLang="ja-JP" sz="2400"/>
              <a:t>, </a:t>
            </a:r>
            <a:r>
              <a:rPr lang="ja-JP" altLang="en-US" sz="2400"/>
              <a:t>社会</a:t>
            </a:r>
            <a:r>
              <a:rPr lang="en-US" altLang="ja-JP" sz="2400"/>
              <a:t>, </a:t>
            </a:r>
            <a:r>
              <a:rPr lang="ja-JP" altLang="en-US" sz="2400"/>
              <a:t>英語</a:t>
            </a:r>
            <a:r>
              <a:rPr lang="en-US" altLang="ja-JP" sz="2400"/>
              <a:t>, </a:t>
            </a:r>
            <a:r>
              <a:rPr lang="ja-JP" altLang="en-US" sz="2400"/>
              <a:t>専門</a:t>
            </a:r>
            <a:endParaRPr lang="en-US" altLang="ja-JP" sz="2400"/>
          </a:p>
          <a:p>
            <a:r>
              <a:rPr kumimoji="1" lang="en-US" altLang="ja-JP" sz="2400"/>
              <a:t>2, </a:t>
            </a:r>
            <a:r>
              <a:rPr kumimoji="1" lang="ja-JP" altLang="en-US" sz="2400"/>
              <a:t>沼津太郎</a:t>
            </a:r>
            <a:r>
              <a:rPr kumimoji="1" lang="en-US" altLang="ja-JP" sz="2400"/>
              <a:t>, 80, 50, 20, 30, 10, 80</a:t>
            </a:r>
          </a:p>
          <a:p>
            <a:r>
              <a:rPr lang="en-US" altLang="ja-JP" sz="2400"/>
              <a:t>3, </a:t>
            </a:r>
            <a:r>
              <a:rPr lang="ja-JP" altLang="en-US" sz="2400"/>
              <a:t>沼津花子</a:t>
            </a:r>
            <a:r>
              <a:rPr lang="en-US" altLang="ja-JP" sz="2400"/>
              <a:t>, 50, 30, 80, 80, 90, 50</a:t>
            </a:r>
          </a:p>
          <a:p>
            <a:r>
              <a:rPr kumimoji="1" lang="en-US" altLang="ja-JP" sz="2400"/>
              <a:t>4, </a:t>
            </a:r>
            <a:r>
              <a:rPr kumimoji="1" lang="ja-JP" altLang="en-US" sz="2400"/>
              <a:t>長泉次郎</a:t>
            </a:r>
            <a:r>
              <a:rPr kumimoji="1" lang="en-US" altLang="ja-JP" sz="2400"/>
              <a:t>, 90, 20, 50, 60, 30, 80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6495C8-310F-4AEC-8F6A-1837F337E471}"/>
              </a:ext>
            </a:extLst>
          </p:cNvPr>
          <p:cNvSpPr txBox="1"/>
          <p:nvPr/>
        </p:nvSpPr>
        <p:spPr>
          <a:xfrm>
            <a:off x="640628" y="531119"/>
            <a:ext cx="532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次のような成績データを想定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AE8813-B5F6-4D74-B482-202D9AA2A3FD}"/>
              </a:ext>
            </a:extLst>
          </p:cNvPr>
          <p:cNvSpPr txBox="1"/>
          <p:nvPr/>
        </p:nvSpPr>
        <p:spPr>
          <a:xfrm>
            <a:off x="410658" y="3424015"/>
            <a:ext cx="10167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・１行目には、番号、名前、科目名が並ぶ</a:t>
            </a:r>
            <a:endParaRPr kumimoji="1" lang="en-US" altLang="ja-JP" sz="2400"/>
          </a:p>
          <a:p>
            <a:r>
              <a:rPr lang="ja-JP" altLang="en-US" sz="2400"/>
              <a:t>・２行目からは、それぞれの出席番号、名前、科目ごとの成績が並ぶ</a:t>
            </a:r>
            <a:endParaRPr lang="en-US" altLang="ja-JP" sz="2400"/>
          </a:p>
          <a:p>
            <a:r>
              <a:rPr kumimoji="1" lang="ja-JP" altLang="en-US" sz="2400"/>
              <a:t>・科目数や人数は固定ではないとする</a:t>
            </a:r>
            <a:endParaRPr kumimoji="1" lang="en-US" altLang="ja-JP" sz="240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4302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03B8A6-9503-44A7-B3E7-61A3BC5F54B3}"/>
              </a:ext>
            </a:extLst>
          </p:cNvPr>
          <p:cNvSpPr txBox="1"/>
          <p:nvPr/>
        </p:nvSpPr>
        <p:spPr>
          <a:xfrm>
            <a:off x="611400" y="776356"/>
            <a:ext cx="698119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/>
              <a:t>番号</a:t>
            </a:r>
            <a:r>
              <a:rPr lang="en-US" altLang="ja-JP" sz="2400"/>
              <a:t>,  </a:t>
            </a:r>
            <a:r>
              <a:rPr lang="ja-JP" altLang="en-US" sz="2400"/>
              <a:t>名前</a:t>
            </a:r>
            <a:r>
              <a:rPr lang="en-US" altLang="ja-JP" sz="2400"/>
              <a:t>,  </a:t>
            </a:r>
            <a:r>
              <a:rPr lang="ja-JP" altLang="en-US" sz="2400"/>
              <a:t>国語</a:t>
            </a:r>
            <a:r>
              <a:rPr lang="en-US" altLang="ja-JP" sz="2400"/>
              <a:t>,  </a:t>
            </a:r>
            <a:r>
              <a:rPr lang="ja-JP" altLang="en-US" sz="2400"/>
              <a:t>数学</a:t>
            </a:r>
            <a:r>
              <a:rPr lang="en-US" altLang="ja-JP" sz="2400"/>
              <a:t>,  </a:t>
            </a:r>
            <a:r>
              <a:rPr lang="ja-JP" altLang="en-US" sz="2400"/>
              <a:t>理科</a:t>
            </a:r>
            <a:r>
              <a:rPr lang="en-US" altLang="ja-JP" sz="2400"/>
              <a:t>, </a:t>
            </a:r>
            <a:r>
              <a:rPr lang="ja-JP" altLang="en-US" sz="2400"/>
              <a:t>社会</a:t>
            </a:r>
            <a:r>
              <a:rPr lang="en-US" altLang="ja-JP" sz="2400"/>
              <a:t>, </a:t>
            </a:r>
            <a:r>
              <a:rPr lang="ja-JP" altLang="en-US" sz="2400"/>
              <a:t>英語</a:t>
            </a:r>
            <a:r>
              <a:rPr lang="en-US" altLang="ja-JP" sz="2400"/>
              <a:t>, </a:t>
            </a:r>
            <a:r>
              <a:rPr lang="ja-JP" altLang="en-US" sz="2400"/>
              <a:t>専門</a:t>
            </a:r>
            <a:endParaRPr lang="en-US" altLang="ja-JP" sz="2400"/>
          </a:p>
          <a:p>
            <a:r>
              <a:rPr kumimoji="1" lang="en-US" altLang="ja-JP" sz="2400"/>
              <a:t>2, </a:t>
            </a:r>
            <a:r>
              <a:rPr kumimoji="1" lang="ja-JP" altLang="en-US" sz="2400"/>
              <a:t>沼津太郎</a:t>
            </a:r>
            <a:r>
              <a:rPr kumimoji="1" lang="en-US" altLang="ja-JP" sz="2400"/>
              <a:t>, 80, 50, 20, 30, 10, 80</a:t>
            </a:r>
          </a:p>
          <a:p>
            <a:r>
              <a:rPr lang="en-US" altLang="ja-JP" sz="2400"/>
              <a:t>3, </a:t>
            </a:r>
            <a:r>
              <a:rPr lang="ja-JP" altLang="en-US" sz="2400"/>
              <a:t>沼津花子</a:t>
            </a:r>
            <a:r>
              <a:rPr lang="en-US" altLang="ja-JP" sz="2400"/>
              <a:t>, 50, 30, 80, 80, 90, 50</a:t>
            </a:r>
          </a:p>
          <a:p>
            <a:r>
              <a:rPr kumimoji="1" lang="en-US" altLang="ja-JP" sz="2400"/>
              <a:t>4, </a:t>
            </a:r>
            <a:r>
              <a:rPr kumimoji="1" lang="ja-JP" altLang="en-US" sz="2400"/>
              <a:t>長泉次郎</a:t>
            </a:r>
            <a:r>
              <a:rPr kumimoji="1" lang="en-US" altLang="ja-JP" sz="2400"/>
              <a:t>, 90, 20, 50, 60, 30, 80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6495C8-310F-4AEC-8F6A-1837F337E471}"/>
              </a:ext>
            </a:extLst>
          </p:cNvPr>
          <p:cNvSpPr txBox="1"/>
          <p:nvPr/>
        </p:nvSpPr>
        <p:spPr>
          <a:xfrm>
            <a:off x="290199" y="220285"/>
            <a:ext cx="532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次のような成績データを想定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E3B144-AFA4-4012-B71A-DF6F4B501FAA}"/>
              </a:ext>
            </a:extLst>
          </p:cNvPr>
          <p:cNvSpPr txBox="1"/>
          <p:nvPr/>
        </p:nvSpPr>
        <p:spPr>
          <a:xfrm>
            <a:off x="246395" y="2822724"/>
            <a:ext cx="21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/>
              <a:t>namae</a:t>
            </a:r>
            <a:r>
              <a:rPr kumimoji="1" lang="en-US" altLang="ja-JP"/>
              <a:t>[ </a:t>
            </a:r>
            <a:r>
              <a:rPr kumimoji="1" lang="ja-JP" altLang="en-US"/>
              <a:t>番号 </a:t>
            </a:r>
            <a:r>
              <a:rPr kumimoji="1" lang="en-US" altLang="ja-JP"/>
              <a:t>]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364A933-F7E9-4149-B9C3-8B2987A4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" y="3304107"/>
            <a:ext cx="2393667" cy="11803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C7380-99DD-447F-8209-BDFE9DD45D2A}"/>
              </a:ext>
            </a:extLst>
          </p:cNvPr>
          <p:cNvSpPr txBox="1"/>
          <p:nvPr/>
        </p:nvSpPr>
        <p:spPr>
          <a:xfrm>
            <a:off x="3684978" y="3288138"/>
            <a:ext cx="22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/>
              <a:t>seiseki</a:t>
            </a:r>
            <a:r>
              <a:rPr kumimoji="1" lang="en-US" altLang="ja-JP"/>
              <a:t>[ </a:t>
            </a:r>
            <a:r>
              <a:rPr kumimoji="1" lang="ja-JP" altLang="en-US"/>
              <a:t>番号 </a:t>
            </a:r>
            <a:r>
              <a:rPr kumimoji="1" lang="en-US" altLang="ja-JP"/>
              <a:t>]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6F509CB-3F9E-4729-9217-F460C781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818" y="3725717"/>
            <a:ext cx="2380288" cy="117372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FC689CA-E95A-4C11-AD23-C672E09E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505" y="240846"/>
            <a:ext cx="2090453" cy="204720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5AD4A4-85D0-4663-93C4-C4BC8B6E9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505" y="4783958"/>
            <a:ext cx="2090453" cy="20472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BC208B5-2AD6-4BA0-AE8B-D21A09E07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505" y="2522751"/>
            <a:ext cx="2090453" cy="2047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61221F9E-6915-448B-831F-C974938BBCFE}"/>
              </a:ext>
            </a:extLst>
          </p:cNvPr>
          <p:cNvSpPr/>
          <p:nvPr/>
        </p:nvSpPr>
        <p:spPr>
          <a:xfrm>
            <a:off x="4670559" y="3725717"/>
            <a:ext cx="1002007" cy="3613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616BA8-E57D-4055-9B51-751D0903F447}"/>
              </a:ext>
            </a:extLst>
          </p:cNvPr>
          <p:cNvCxnSpPr/>
          <p:nvPr/>
        </p:nvCxnSpPr>
        <p:spPr>
          <a:xfrm flipV="1">
            <a:off x="5535679" y="1494798"/>
            <a:ext cx="2431099" cy="22309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5263CF58-1465-4289-8866-B4FFC80B9B98}"/>
              </a:ext>
            </a:extLst>
          </p:cNvPr>
          <p:cNvSpPr/>
          <p:nvPr/>
        </p:nvSpPr>
        <p:spPr>
          <a:xfrm>
            <a:off x="4684849" y="4107133"/>
            <a:ext cx="1002007" cy="36138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AFEA286-806D-46F9-B29E-793B5B224A13}"/>
              </a:ext>
            </a:extLst>
          </p:cNvPr>
          <p:cNvCxnSpPr>
            <a:cxnSpLocks/>
          </p:cNvCxnSpPr>
          <p:nvPr/>
        </p:nvCxnSpPr>
        <p:spPr>
          <a:xfrm flipV="1">
            <a:off x="5637096" y="3666556"/>
            <a:ext cx="2369046" cy="6030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8A6E5DC6-4569-42C5-B452-6ED26DE49E64}"/>
              </a:ext>
            </a:extLst>
          </p:cNvPr>
          <p:cNvSpPr/>
          <p:nvPr/>
        </p:nvSpPr>
        <p:spPr>
          <a:xfrm>
            <a:off x="4709846" y="4523641"/>
            <a:ext cx="1002007" cy="361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A67B795-5529-419B-B3B9-11C0D50B66E3}"/>
              </a:ext>
            </a:extLst>
          </p:cNvPr>
          <p:cNvCxnSpPr>
            <a:cxnSpLocks/>
          </p:cNvCxnSpPr>
          <p:nvPr/>
        </p:nvCxnSpPr>
        <p:spPr>
          <a:xfrm>
            <a:off x="5697806" y="4772750"/>
            <a:ext cx="2417052" cy="140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FEBDFD-B29D-4C69-9CF0-2C2B97CD5E7D}"/>
              </a:ext>
            </a:extLst>
          </p:cNvPr>
          <p:cNvSpPr txBox="1"/>
          <p:nvPr/>
        </p:nvSpPr>
        <p:spPr>
          <a:xfrm rot="5400000">
            <a:off x="9276257" y="1184123"/>
            <a:ext cx="225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個人成績</a:t>
            </a:r>
            <a:r>
              <a:rPr kumimoji="1" lang="en-US" altLang="ja-JP"/>
              <a:t>[ </a:t>
            </a:r>
            <a:r>
              <a:rPr kumimoji="1" lang="ja-JP" altLang="en-US"/>
              <a:t>科目名 </a:t>
            </a:r>
            <a:r>
              <a:rPr kumimoji="1" lang="en-US" altLang="ja-JP"/>
              <a:t>]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F86FE2-FCB0-4ADE-BFAE-2BA48DF83A9B}"/>
              </a:ext>
            </a:extLst>
          </p:cNvPr>
          <p:cNvSpPr txBox="1"/>
          <p:nvPr/>
        </p:nvSpPr>
        <p:spPr>
          <a:xfrm rot="5400000">
            <a:off x="9292143" y="3472804"/>
            <a:ext cx="225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個人成績</a:t>
            </a:r>
            <a:r>
              <a:rPr kumimoji="1" lang="en-US" altLang="ja-JP"/>
              <a:t>[ </a:t>
            </a:r>
            <a:r>
              <a:rPr kumimoji="1" lang="ja-JP" altLang="en-US"/>
              <a:t>科目名 </a:t>
            </a:r>
            <a:r>
              <a:rPr kumimoji="1" lang="en-US" altLang="ja-JP"/>
              <a:t>]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578BCD1-9F81-4A69-8284-060EE05BA88A}"/>
              </a:ext>
            </a:extLst>
          </p:cNvPr>
          <p:cNvSpPr txBox="1"/>
          <p:nvPr/>
        </p:nvSpPr>
        <p:spPr>
          <a:xfrm rot="5400000">
            <a:off x="9292143" y="5761485"/>
            <a:ext cx="225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個人成績</a:t>
            </a:r>
            <a:r>
              <a:rPr kumimoji="1" lang="en-US" altLang="ja-JP"/>
              <a:t>[ </a:t>
            </a:r>
            <a:r>
              <a:rPr kumimoji="1" lang="ja-JP" altLang="en-US"/>
              <a:t>科目名 </a:t>
            </a:r>
            <a:r>
              <a:rPr kumimoji="1" lang="en-US" altLang="ja-JP"/>
              <a:t>]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2EF152-70BC-477C-A8FB-2D3D4E9BE363}"/>
              </a:ext>
            </a:extLst>
          </p:cNvPr>
          <p:cNvSpPr txBox="1"/>
          <p:nvPr/>
        </p:nvSpPr>
        <p:spPr>
          <a:xfrm>
            <a:off x="0" y="4722835"/>
            <a:ext cx="283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Dictionary&lt;int, string&gt;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3FA25E-0963-453C-ABB9-B367203AED9C}"/>
              </a:ext>
            </a:extLst>
          </p:cNvPr>
          <p:cNvSpPr txBox="1"/>
          <p:nvPr/>
        </p:nvSpPr>
        <p:spPr>
          <a:xfrm>
            <a:off x="2592170" y="5203541"/>
            <a:ext cx="45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Dictionary&lt;int, </a:t>
            </a:r>
            <a:r>
              <a:rPr lang="en-US" altLang="ja-JP"/>
              <a:t>Dictionary&lt;</a:t>
            </a:r>
            <a:r>
              <a:rPr kumimoji="1" lang="en-US" altLang="ja-JP"/>
              <a:t>string, int&gt;&gt;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11C69F0-0FDD-4CF0-9F2A-F192CB3CB538}"/>
              </a:ext>
            </a:extLst>
          </p:cNvPr>
          <p:cNvSpPr txBox="1"/>
          <p:nvPr/>
        </p:nvSpPr>
        <p:spPr>
          <a:xfrm rot="5400000">
            <a:off x="9630970" y="1184123"/>
            <a:ext cx="2667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Dictionary&lt;</a:t>
            </a:r>
            <a:r>
              <a:rPr kumimoji="1" lang="en-US" altLang="ja-JP"/>
              <a:t>string, int&gt;</a:t>
            </a:r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BB014A-0374-4148-9E71-9FEDFF510B80}"/>
              </a:ext>
            </a:extLst>
          </p:cNvPr>
          <p:cNvSpPr txBox="1"/>
          <p:nvPr/>
        </p:nvSpPr>
        <p:spPr>
          <a:xfrm rot="5400000">
            <a:off x="9856002" y="3541051"/>
            <a:ext cx="2667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Dictionary&lt;</a:t>
            </a:r>
            <a:r>
              <a:rPr kumimoji="1" lang="en-US" altLang="ja-JP"/>
              <a:t>string, int&gt;</a:t>
            </a:r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5B83A96-DA93-455C-91EA-5B93BD51CE64}"/>
              </a:ext>
            </a:extLst>
          </p:cNvPr>
          <p:cNvSpPr txBox="1"/>
          <p:nvPr/>
        </p:nvSpPr>
        <p:spPr>
          <a:xfrm rot="5400000">
            <a:off x="9514523" y="5555810"/>
            <a:ext cx="2667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Dictionary&lt;</a:t>
            </a:r>
            <a:r>
              <a:rPr kumimoji="1" lang="en-US" altLang="ja-JP"/>
              <a:t>string, int&gt;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587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30350D-8F78-4699-AE03-CC13E182BFA9}"/>
              </a:ext>
            </a:extLst>
          </p:cNvPr>
          <p:cNvSpPr txBox="1"/>
          <p:nvPr/>
        </p:nvSpPr>
        <p:spPr>
          <a:xfrm>
            <a:off x="334002" y="416134"/>
            <a:ext cx="5267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クラスの設計</a:t>
            </a:r>
            <a:endParaRPr kumimoji="1" lang="ja-JP" altLang="en-US" sz="3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4BAB23-A43E-4506-9BF3-062D1A81955A}"/>
              </a:ext>
            </a:extLst>
          </p:cNvPr>
          <p:cNvSpPr txBox="1"/>
          <p:nvPr/>
        </p:nvSpPr>
        <p:spPr>
          <a:xfrm>
            <a:off x="818579" y="958203"/>
            <a:ext cx="95656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err="1"/>
              <a:t>Seisek</a:t>
            </a:r>
            <a:r>
              <a:rPr lang="en-US" altLang="ja-JP" sz="2400" err="1"/>
              <a:t>i</a:t>
            </a:r>
            <a:r>
              <a:rPr lang="ja-JP" altLang="en-US" sz="2400"/>
              <a:t>処理用のクラス</a:t>
            </a:r>
            <a:r>
              <a:rPr lang="en-US" altLang="ja-JP" sz="2400"/>
              <a:t>{</a:t>
            </a:r>
          </a:p>
          <a:p>
            <a:r>
              <a:rPr kumimoji="1" lang="en-US" altLang="ja-JP" sz="2400"/>
              <a:t>     private Dictionary&lt;int, string&gt;  </a:t>
            </a:r>
            <a:r>
              <a:rPr kumimoji="1" lang="en-US" altLang="ja-JP" sz="2400" err="1"/>
              <a:t>namae</a:t>
            </a:r>
            <a:r>
              <a:rPr kumimoji="1" lang="en-US" altLang="ja-JP" sz="2400"/>
              <a:t>;</a:t>
            </a:r>
          </a:p>
          <a:p>
            <a:r>
              <a:rPr lang="en-US" altLang="ja-JP" sz="2400"/>
              <a:t>     private Dictionary&lt;int, Dictionary&lt;string, int&gt; &gt; </a:t>
            </a:r>
            <a:r>
              <a:rPr lang="en-US" altLang="ja-JP" sz="2400" err="1"/>
              <a:t>seiseki</a:t>
            </a:r>
            <a:r>
              <a:rPr lang="en-US" altLang="ja-JP" sz="2400"/>
              <a:t>;</a:t>
            </a:r>
          </a:p>
          <a:p>
            <a:endParaRPr kumimoji="1" lang="en-US" altLang="ja-JP" sz="2400"/>
          </a:p>
          <a:p>
            <a:r>
              <a:rPr lang="en-US" altLang="ja-JP" sz="2400"/>
              <a:t>     public </a:t>
            </a:r>
            <a:r>
              <a:rPr lang="ja-JP" altLang="en-US" sz="2400"/>
              <a:t>コンストラクタ</a:t>
            </a:r>
            <a:r>
              <a:rPr lang="en-US" altLang="ja-JP" sz="2400"/>
              <a:t>(</a:t>
            </a:r>
            <a:r>
              <a:rPr lang="ja-JP" altLang="en-US" sz="2400"/>
              <a:t>ファイル名</a:t>
            </a:r>
            <a:r>
              <a:rPr lang="en-US" altLang="ja-JP" sz="2400"/>
              <a:t>){</a:t>
            </a:r>
          </a:p>
          <a:p>
            <a:r>
              <a:rPr kumimoji="1" lang="en-US" altLang="ja-JP" sz="2400"/>
              <a:t>          </a:t>
            </a:r>
            <a:r>
              <a:rPr kumimoji="1" lang="en-US" altLang="ja-JP" sz="2400" err="1"/>
              <a:t>StreamReader</a:t>
            </a:r>
            <a:r>
              <a:rPr kumimoji="1" lang="ja-JP" altLang="en-US" sz="2400"/>
              <a:t>を生成</a:t>
            </a:r>
            <a:r>
              <a:rPr kumimoji="1" lang="en-US" altLang="ja-JP" sz="2400"/>
              <a:t>;</a:t>
            </a:r>
          </a:p>
          <a:p>
            <a:r>
              <a:rPr lang="en-US" altLang="ja-JP" sz="2400"/>
              <a:t>          </a:t>
            </a:r>
            <a:r>
              <a:rPr lang="en-US" altLang="ja-JP" sz="2400" err="1"/>
              <a:t>namae</a:t>
            </a:r>
            <a:r>
              <a:rPr lang="ja-JP" altLang="en-US" sz="2400"/>
              <a:t>と</a:t>
            </a:r>
            <a:r>
              <a:rPr lang="en-US" altLang="ja-JP" sz="2400" err="1"/>
              <a:t>seiseki</a:t>
            </a:r>
            <a:r>
              <a:rPr lang="ja-JP" altLang="en-US" sz="2400"/>
              <a:t>を初期化 </a:t>
            </a:r>
            <a:r>
              <a:rPr lang="en-US" altLang="ja-JP" sz="2400"/>
              <a:t>( new</a:t>
            </a:r>
            <a:r>
              <a:rPr lang="ja-JP" altLang="en-US" sz="2400"/>
              <a:t>する </a:t>
            </a:r>
            <a:r>
              <a:rPr lang="en-US" altLang="ja-JP" sz="2400"/>
              <a:t>)</a:t>
            </a:r>
          </a:p>
          <a:p>
            <a:r>
              <a:rPr kumimoji="1" lang="ja-JP" altLang="en-US" sz="2400"/>
              <a:t>          </a:t>
            </a:r>
            <a:r>
              <a:rPr kumimoji="1" lang="en-US" altLang="ja-JP" sz="2400"/>
              <a:t>//</a:t>
            </a:r>
            <a:r>
              <a:rPr kumimoji="1" lang="ja-JP" altLang="en-US" sz="2400"/>
              <a:t>一行目の処理</a:t>
            </a:r>
            <a:endParaRPr kumimoji="1" lang="en-US" altLang="ja-JP" sz="2400"/>
          </a:p>
          <a:p>
            <a:endParaRPr lang="en-US" altLang="ja-JP" sz="2400"/>
          </a:p>
          <a:p>
            <a:r>
              <a:rPr kumimoji="1" lang="en-US" altLang="ja-JP" sz="2400"/>
              <a:t>          //</a:t>
            </a:r>
            <a:r>
              <a:rPr kumimoji="1" lang="ja-JP" altLang="en-US" sz="2400"/>
              <a:t>二行目以降の処理</a:t>
            </a:r>
            <a:endParaRPr kumimoji="1" lang="en-US" altLang="ja-JP" sz="2400"/>
          </a:p>
          <a:p>
            <a:r>
              <a:rPr lang="en-US" altLang="ja-JP" sz="2400"/>
              <a:t>            </a:t>
            </a:r>
          </a:p>
          <a:p>
            <a:r>
              <a:rPr lang="en-US" altLang="ja-JP" sz="2400"/>
              <a:t>      }</a:t>
            </a:r>
          </a:p>
          <a:p>
            <a:r>
              <a:rPr lang="en-US" altLang="ja-JP" sz="2400"/>
              <a:t>      </a:t>
            </a:r>
            <a:r>
              <a:rPr lang="ja-JP" altLang="en-US" sz="2400"/>
              <a:t>いろいろなメソッド</a:t>
            </a:r>
            <a:endParaRPr lang="en-US" altLang="ja-JP" sz="2400"/>
          </a:p>
          <a:p>
            <a:r>
              <a:rPr kumimoji="1" lang="en-US" altLang="ja-JP" sz="2400"/>
              <a:t>}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835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B7FB0C8D801584F8642B2F01CF1C277" ma:contentTypeVersion="3" ma:contentTypeDescription="新しいドキュメントを作成します。" ma:contentTypeScope="" ma:versionID="fd30bc08793697fb9029de0f8e6b1c2e">
  <xsd:schema xmlns:xsd="http://www.w3.org/2001/XMLSchema" xmlns:xs="http://www.w3.org/2001/XMLSchema" xmlns:p="http://schemas.microsoft.com/office/2006/metadata/properties" xmlns:ns2="efd1724e-efeb-4d99-ae0c-bc5d2c735f8b" targetNamespace="http://schemas.microsoft.com/office/2006/metadata/properties" ma:root="true" ma:fieldsID="70302559c889f520b57aec7e9e1e0f2e" ns2:_="">
    <xsd:import namespace="efd1724e-efeb-4d99-ae0c-bc5d2c735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1724e-efeb-4d99-ae0c-bc5d2c735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AC8F6-1118-4100-AA20-4E09CB9E12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26A453-F05B-47A1-849C-CDA5DA5BB470}">
  <ds:schemaRefs>
    <ds:schemaRef ds:uri="efd1724e-efeb-4d99-ae0c-bc5d2c735f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B42F15-CE25-4960-BEBA-B4ED81CBF19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テーマ</vt:lpstr>
      <vt:lpstr>PowerPoint Presentation</vt:lpstr>
      <vt:lpstr>その前に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昌紀 高矢</dc:creator>
  <cp:revision>1</cp:revision>
  <dcterms:created xsi:type="dcterms:W3CDTF">2020-11-21T01:13:30Z</dcterms:created>
  <dcterms:modified xsi:type="dcterms:W3CDTF">2020-11-30T02:20:44Z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0x0101001B7FB0C8D801584F8642B2F01CF1C277</vt:lpwstr>
  </property>
</Properties>
</file>