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6" r:id="rId8"/>
    <p:sldId id="267" r:id="rId9"/>
    <p:sldId id="269" r:id="rId10"/>
    <p:sldId id="268" r:id="rId11"/>
    <p:sldId id="270" r:id="rId12"/>
    <p:sldId id="271" r:id="rId13"/>
    <p:sldId id="272" r:id="rId14"/>
    <p:sldId id="273" r:id="rId15"/>
    <p:sldId id="264" r:id="rId16"/>
    <p:sldId id="259" r:id="rId17"/>
    <p:sldId id="275" r:id="rId18"/>
    <p:sldId id="263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11609-9570-47AC-A17C-1D03BE4578CE}" v="45" dt="2024-07-24T16:11:04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6484-41AA-44B1-8B23-2DDF2DDF07AE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E5E7B79-A4B4-4073-8211-4D56CA4855C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31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6484-41AA-44B1-8B23-2DDF2DDF07AE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7B79-A4B4-4073-8211-4D56CA4855C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77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6484-41AA-44B1-8B23-2DDF2DDF07AE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7B79-A4B4-4073-8211-4D56CA4855C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37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6484-41AA-44B1-8B23-2DDF2DDF07AE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7B79-A4B4-4073-8211-4D56CA4855C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51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6484-41AA-44B1-8B23-2DDF2DDF07AE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7B79-A4B4-4073-8211-4D56CA4855C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1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6484-41AA-44B1-8B23-2DDF2DDF07AE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7B79-A4B4-4073-8211-4D56CA4855C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6484-41AA-44B1-8B23-2DDF2DDF07AE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7B79-A4B4-4073-8211-4D56CA4855C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59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6484-41AA-44B1-8B23-2DDF2DDF07AE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7B79-A4B4-4073-8211-4D56CA4855C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11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6484-41AA-44B1-8B23-2DDF2DDF07AE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7B79-A4B4-4073-8211-4D56CA485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7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6484-41AA-44B1-8B23-2DDF2DDF07AE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7B79-A4B4-4073-8211-4D56CA4855C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0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8646484-41AA-44B1-8B23-2DDF2DDF07AE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7B79-A4B4-4073-8211-4D56CA4855C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7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46484-41AA-44B1-8B23-2DDF2DDF07AE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E5E7B79-A4B4-4073-8211-4D56CA4855C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49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5991A-D9F8-4706-66D0-44DA500FF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966" y="1427304"/>
            <a:ext cx="8686800" cy="3241515"/>
          </a:xfrm>
        </p:spPr>
        <p:txBody>
          <a:bodyPr anchor="ctr">
            <a:normAutofit/>
          </a:bodyPr>
          <a:lstStyle/>
          <a:p>
            <a:r>
              <a:rPr lang="en-US" sz="5400"/>
              <a:t>Object-Oriented System Analysis and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AB606-6879-FEA1-ABA3-9F2D79939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966" y="5132138"/>
            <a:ext cx="8905202" cy="11506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By: Yumesh Ban</a:t>
            </a:r>
          </a:p>
          <a:p>
            <a:pPr algn="ctr"/>
            <a:r>
              <a:rPr lang="en-US" dirty="0"/>
              <a:t>Date : 25 January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923706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72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02A6-93E7-6639-F9E1-B269E080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Functional 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287F6F-5094-8556-7820-1BD086C9C2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223858"/>
            <a:ext cx="10098737" cy="1682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External behavior of the system from user perspective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dirty="0">
                <a:latin typeface="Arial" panose="020B0604020202020204" pitchFamily="34" charset="0"/>
              </a:rPr>
              <a:t>Relation to process-modeling in structured analysis</a:t>
            </a:r>
          </a:p>
        </p:txBody>
      </p:sp>
    </p:spTree>
    <p:extLst>
      <p:ext uri="{BB962C8B-B14F-4D97-AF65-F5344CB8AC3E}">
        <p14:creationId xmlns:p14="http://schemas.microsoft.com/office/powerpoint/2010/main" val="3245628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02A6-93E7-6639-F9E1-B269E080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rgbClr val="00B050"/>
                </a:solidFill>
              </a:rPr>
              <a:t>Static 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287F6F-5094-8556-7820-1BD086C9C2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157017"/>
            <a:ext cx="10098737" cy="254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Structure of the system: attributes, methods, classes, relationships, messages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Relation to data-modeling in structured analysis</a:t>
            </a:r>
          </a:p>
        </p:txBody>
      </p:sp>
    </p:spTree>
    <p:extLst>
      <p:ext uri="{BB962C8B-B14F-4D97-AF65-F5344CB8AC3E}">
        <p14:creationId xmlns:p14="http://schemas.microsoft.com/office/powerpoint/2010/main" val="1758324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02A6-93E7-6639-F9E1-B269E080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rgbClr val="00B0F0"/>
                </a:solidFill>
              </a:rPr>
              <a:t>Dynamic 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287F6F-5094-8556-7820-1BD086C9C2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8" y="2425928"/>
            <a:ext cx="10098737" cy="254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Internal behavior of the system: messages between objects, state changes within objects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Combination of process and data-modeling approaches</a:t>
            </a:r>
          </a:p>
        </p:txBody>
      </p:sp>
    </p:spTree>
    <p:extLst>
      <p:ext uri="{BB962C8B-B14F-4D97-AF65-F5344CB8AC3E}">
        <p14:creationId xmlns:p14="http://schemas.microsoft.com/office/powerpoint/2010/main" val="4133564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02A6-93E7-6639-F9E1-B269E080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Iterative and Incremental Development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287F6F-5094-8556-7820-1BD086C9C2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311383"/>
            <a:ext cx="10098737" cy="1682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Continuous testing throughout the project lifecycle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System evolves to meet user needs with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2830636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02A6-93E7-6639-F9E1-B269E080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994" y="708267"/>
            <a:ext cx="9603275" cy="1049235"/>
          </a:xfrm>
        </p:spPr>
        <p:txBody>
          <a:bodyPr/>
          <a:lstStyle/>
          <a:p>
            <a:r>
              <a:rPr lang="en-US" dirty="0"/>
              <a:t>Benefit of each Approach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287F6F-5094-8556-7820-1BD086C9C2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51415" y="1973888"/>
            <a:ext cx="888916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 Driven Benefits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communication between users and analysts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understanding of user needs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Architecture Centric Benefits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Comprehensive system understanding from multiple views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More complete depiction of information system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Iterative and Incremental Development Benefits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Continuous testing and refinement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Higher quality systems that meet user needs</a:t>
            </a:r>
          </a:p>
        </p:txBody>
      </p:sp>
    </p:spTree>
    <p:extLst>
      <p:ext uri="{BB962C8B-B14F-4D97-AF65-F5344CB8AC3E}">
        <p14:creationId xmlns:p14="http://schemas.microsoft.com/office/powerpoint/2010/main" val="2737203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02A6-93E7-6639-F9E1-B269E080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And their Benefits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287F6F-5094-8556-7820-1BD086C9C2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51415" y="2029560"/>
            <a:ext cx="8889169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Classes , Objects &amp; Methods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Realistic modeling, better communication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Encapsulation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Loosely coupled units, fewer ripple effects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Less redundancy, faster creation of new classes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Polymorphism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Simpler event programming, ease in replacing objects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713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88D4-6A73-FCC5-23CC-68069832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OOSAD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01BB39A-D4C9-72C3-3891-FDF646FCD7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586882"/>
            <a:ext cx="989886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Realistic modeling of business processes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Improved communication between users and developers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Reusable objects and system components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39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88D4-6A73-FCC5-23CC-68069832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OOSAD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01BB39A-D4C9-72C3-3891-FDF646FCD7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3368" y="1428649"/>
            <a:ext cx="9722173" cy="431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914400" lvl="2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Managing and designing complex systems can be challenging.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Learning Curve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914400" lvl="2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Requires understanding of object-oriented concepts and UML.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914400" lvl="2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Integrating with existing systems and legacy code can be difficult.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091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E77A99-CB1F-42E6-A459-EA209FDF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8DC300-DD43-3027-98CE-6AA8CB8E5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9053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Tips for Effective OOSAD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Clear Requirements Gathering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Ensure requirements are well-defined and understood.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Consistent Use of UML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Use UML diagrams consistently for documentation.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Iterative Development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Use iterative and incremental development approaches to manage complexity.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436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E77A99-CB1F-42E6-A459-EA209FDF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8DC300-DD43-3027-98CE-6AA8CB8E5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33600"/>
            <a:ext cx="9603275" cy="33327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learned about the OOSAD principles and benefits.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also reviewed the importance of OOSAD in modern information systems development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emphasized the benefits, such as reusability, scalability, and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130552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CA8D-8070-DA2F-8F9F-60801392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 dirty="0" err="1"/>
              <a:t>tO</a:t>
            </a:r>
            <a:r>
              <a:rPr lang="en-US" dirty="0"/>
              <a:t> </a:t>
            </a:r>
            <a:r>
              <a:rPr lang="en-US" dirty="0" err="1"/>
              <a:t>OOsad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D878B-188A-5F22-8A40-28D4312F8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Definition and Purpose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Object-Oriented System Analysis and Design (OOSAD) is a methodology that focuses on using objects as the primary units of analysis and design.</a:t>
            </a:r>
          </a:p>
          <a:p>
            <a:pPr marL="0" indent="0">
              <a:buNone/>
            </a:pPr>
            <a:r>
              <a:rPr lang="en-US" b="1" dirty="0"/>
              <a:t>Importance in Modern Software Development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facilitates more natural modeling of real-world entities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Promotes reusability and maintainability in software development.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3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D505-20C2-FFEB-C0D9-6B493EE6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Traditional vs. Object-Oriented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B67C-5E60-1AA6-4377-05E2F3FE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Traditional: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Process-centric or data-centric problem decomposition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Object-oriented: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Balances process and data by focusing on objects containing both.</a:t>
            </a:r>
          </a:p>
        </p:txBody>
      </p:sp>
    </p:spTree>
    <p:extLst>
      <p:ext uri="{BB962C8B-B14F-4D97-AF65-F5344CB8AC3E}">
        <p14:creationId xmlns:p14="http://schemas.microsoft.com/office/powerpoint/2010/main" val="408554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02A6-93E7-6639-F9E1-B269E080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Emergence of Object-Oriented Methodologies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287F6F-5094-8556-7820-1BD086C9C2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205194"/>
            <a:ext cx="10481203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dirty="0"/>
              <a:t>Difficulty in modeling real-world systems with traditional approaches.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dirty="0"/>
              <a:t>Emergence of RAD-based object-oriented methodologies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dirty="0"/>
              <a:t>Focus on objects that contain data and processes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14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FA9ADF-ACD3-1755-C30C-1D491F41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Oosad</a:t>
            </a:r>
            <a:r>
              <a:rPr lang="en-US" dirty="0"/>
              <a:t> Nature representation: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862256-85D9-D334-1073-D08066C0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/>
              <a:t>Object Oriented Design is the process for demonstrating logical and physical as well as static and dynamic models of the system under the design so it requires SDLC.</a:t>
            </a:r>
          </a:p>
        </p:txBody>
      </p:sp>
    </p:spTree>
    <p:extLst>
      <p:ext uri="{BB962C8B-B14F-4D97-AF65-F5344CB8AC3E}">
        <p14:creationId xmlns:p14="http://schemas.microsoft.com/office/powerpoint/2010/main" val="285824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C76AC0-BB6B-419E-A327-AFA297500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E0B6A3-E197-43D6-82D5-7455DAB1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899BB9A-E1DD-6218-1AF8-E2B1383F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/>
              <a:t>System Development Life Cycle (SDLC)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0E4246-09B8-46D7-A0D2-4D264863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" name="Content Placeholder 7" descr="A diagram of a system&#10;&#10;Description automatically generated">
            <a:extLst>
              <a:ext uri="{FF2B5EF4-FFF2-40B4-BE49-F238E27FC236}">
                <a16:creationId xmlns:a16="http://schemas.microsoft.com/office/drawing/2014/main" id="{C5578D4C-8EA3-CE16-4D61-22DAA84582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74" y="569333"/>
            <a:ext cx="5022610" cy="502261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2AEAE7-7378-BE57-4FFE-A8AE20EEC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647" y="2015732"/>
            <a:ext cx="4158750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Phases of SDLC: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Planning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Analysis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Design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Implementation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Maintenance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50C8D8D-B32F-4194-8321-164EC442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D24D8B-8573-4260-B700-E860AD6D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22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02A6-93E7-6639-F9E1-B269E080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Principles of OOSAD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287F6F-5094-8556-7820-1BD086C9C2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297527"/>
            <a:ext cx="6831935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dirty="0"/>
              <a:t>  Use case driven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dirty="0"/>
              <a:t>  Architecture centric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dirty="0"/>
              <a:t> Iterative and incremental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19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02A6-93E7-6639-F9E1-B269E080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Use Case Driven Approach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287F6F-5094-8556-7820-1BD086C9C2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8" y="2425928"/>
            <a:ext cx="10098737" cy="254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Definition and importance of use cases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dirty="0">
                <a:latin typeface="Arial" panose="020B0604020202020204" pitchFamily="34" charset="0"/>
              </a:rPr>
              <a:t>Use cases as primary modeling tool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dirty="0">
                <a:latin typeface="Arial" panose="020B0604020202020204" pitchFamily="34" charset="0"/>
              </a:rPr>
              <a:t>Simplicity in focusing on one activity at a time</a:t>
            </a:r>
          </a:p>
        </p:txBody>
      </p:sp>
    </p:spTree>
    <p:extLst>
      <p:ext uri="{BB962C8B-B14F-4D97-AF65-F5344CB8AC3E}">
        <p14:creationId xmlns:p14="http://schemas.microsoft.com/office/powerpoint/2010/main" val="27916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02A6-93E7-6639-F9E1-B269E080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Architecture Centric Approach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287F6F-5094-8556-7820-1BD086C9C2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8" y="2601072"/>
            <a:ext cx="10098737" cy="219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Importance of system architecture in specification, construction, documentation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Three architectural views: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sz="2400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sz="2400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21019120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150</TotalTime>
  <Words>544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Wingdings</vt:lpstr>
      <vt:lpstr>Gallery</vt:lpstr>
      <vt:lpstr>Object-Oriented System Analysis and Design</vt:lpstr>
      <vt:lpstr>Introduction tO OOsad</vt:lpstr>
      <vt:lpstr>Traditional vs. Object-Oriented Approach</vt:lpstr>
      <vt:lpstr>Emergence of Object-Oriented Methodologies</vt:lpstr>
      <vt:lpstr>Oosad Nature representation:</vt:lpstr>
      <vt:lpstr>System Development Life Cycle (SDLC)</vt:lpstr>
      <vt:lpstr>Core Principles of OOSAD</vt:lpstr>
      <vt:lpstr>Use Case Driven Approach</vt:lpstr>
      <vt:lpstr>Architecture Centric Approach</vt:lpstr>
      <vt:lpstr>Functional View</vt:lpstr>
      <vt:lpstr>Static View</vt:lpstr>
      <vt:lpstr>Dynamic View</vt:lpstr>
      <vt:lpstr>Iterative and Incremental Development</vt:lpstr>
      <vt:lpstr>Benefit of each Approach</vt:lpstr>
      <vt:lpstr>Key Concepts And their Benefits</vt:lpstr>
      <vt:lpstr>Benefits of OOSAD</vt:lpstr>
      <vt:lpstr>Challenges in OOSAD</vt:lpstr>
      <vt:lpstr>Best Practices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Vamperz devillo</dc:creator>
  <cp:lastModifiedBy>Vamperz devillo</cp:lastModifiedBy>
  <cp:revision>2</cp:revision>
  <dcterms:created xsi:type="dcterms:W3CDTF">2024-07-23T23:51:57Z</dcterms:created>
  <dcterms:modified xsi:type="dcterms:W3CDTF">2025-02-22T14:36:48Z</dcterms:modified>
</cp:coreProperties>
</file>