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BA277-DE73-C88C-B63C-0488D359C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1BDF51-7755-C982-ABDA-24EA3EEBA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F8FD9-E9F8-2593-DE37-F8748836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93F-6A2B-42F9-9684-383C6A171E0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45E1-FD3A-0366-6C15-64DE320F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BFF94-63E3-CC52-64F5-516CD6B0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47B-6AC1-47A0-B7EF-917C5434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2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BB1BA-DF51-C650-D600-D18CDF97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31B214-184B-9963-8EBC-05CBDC8B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C39AD-6163-818F-BC0D-5735B43C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93F-6A2B-42F9-9684-383C6A171E0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C4BCE-09F7-8101-03E5-DB6A4B3A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4C410-7E18-BCE9-DB3F-A93980F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47B-6AC1-47A0-B7EF-917C5434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56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08C286-A410-1F9F-67C9-76D528956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FB2788-B757-9F8E-C701-8940A23A7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DDD85-FE54-D132-9297-A99A1288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93F-6A2B-42F9-9684-383C6A171E0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55C2E-D1FA-020F-BD1C-2554D5E0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A8092-9087-7DA2-F2AD-D01C841F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47B-6AC1-47A0-B7EF-917C5434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8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B69D9-527E-2B41-6E09-33288BE5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00A6F-9939-4287-65BF-3FB44FF3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82FA0-B44B-80CD-B7D9-8F221B05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93F-6A2B-42F9-9684-383C6A171E0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4921B-E105-1621-D802-C9B59BA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70350-08C5-81B5-149C-3F6620B6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47B-6AC1-47A0-B7EF-917C5434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5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5363C-55FF-7429-CB1F-8FA58951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FEEC1-0427-8AB8-A7B7-AB5838385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870C9-5E59-F8C2-8F74-A703D2C4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93F-6A2B-42F9-9684-383C6A171E0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8F087-371E-515D-0DD0-659CA528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112EB-0BCF-4064-5E7E-E91106BA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47B-6AC1-47A0-B7EF-917C5434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E0A2C-B376-0C1D-46BD-CE3154B0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266B8-A290-273D-B39F-4815D3CAA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16A2CA-2D3A-1822-78A1-1A349CB4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7EE7C-7ACD-BBC1-37AD-1DB97640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93F-6A2B-42F9-9684-383C6A171E0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C73C2-372C-7009-A924-FF452146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751D0-2CC3-F45E-47ED-7466BC33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47B-6AC1-47A0-B7EF-917C5434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76D42-F5BD-91F0-5504-D9EC67C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B0FFB-8781-9CA5-A58B-56652F7D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AAC4F-6DC4-F914-3A7E-AE8380CD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905EAF-0DA3-B665-9DB7-88AEDC7BD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E3C72C-7318-531F-3610-EF33B87FF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725353-3535-8E0A-C3D8-9F36D189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93F-6A2B-42F9-9684-383C6A171E0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29AF1E-275E-FDFB-06C1-961A41BF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489C9F-B56A-63DF-0B3C-6D729D86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47B-6AC1-47A0-B7EF-917C5434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C99AE-312A-397A-E79D-904CC72E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91BCB6-43F7-FB48-CECD-16A2C04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93F-6A2B-42F9-9684-383C6A171E0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B2EF07-7EDF-0BB7-2E56-5A2F3081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6ABCA2-E6DC-17D6-A276-CF96EB82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47B-6AC1-47A0-B7EF-917C5434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8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11B1B2-7466-2C05-DAFA-923A6AF1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93F-6A2B-42F9-9684-383C6A171E0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129AFA-0C8B-35F4-1722-2FFE6634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290793-5A00-4B1A-2285-0720F7F8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47B-6AC1-47A0-B7EF-917C5434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8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731F4-CCDC-1116-2FBE-E188CFBD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53B632-13B7-E8C0-7869-BFC918DFF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D640D-71E1-5E9B-C510-41FB7E96C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C002C-6154-2EA5-D805-07DBB858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93F-6A2B-42F9-9684-383C6A171E0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78D20-5330-49B1-58F0-4B430115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029BF4-C488-412E-FAE9-15A64012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47B-6AC1-47A0-B7EF-917C5434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B7C8A-3148-1FB9-DCFE-A0625B08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DD7D51-8AE2-7202-72B0-38B92F074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179E5-2D63-B295-B56E-E78CE997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11D8D-7513-9058-D543-C90D2D6E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D93F-6A2B-42F9-9684-383C6A171E0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4F360-B2EC-B224-45C6-40C2B663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6CBB4-0165-5C0E-F300-C72F9FD2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3747B-6AC1-47A0-B7EF-917C5434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F3EF4B-29E5-6F89-C4B4-0307B60A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732C4-C32E-B8E5-A829-3D8D44EE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E5015-17E9-CEC1-3B2E-D66D5D18C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D93F-6A2B-42F9-9684-383C6A171E03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49BD2-AA1B-C1FB-F0BE-D7EE2DB0C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0AAA8-FBA9-67E4-0A83-311273A2F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3747B-6AC1-47A0-B7EF-917C543459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F478B4E-5D5E-D81D-C9E1-52F8730D1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95357"/>
              </p:ext>
            </p:extLst>
          </p:nvPr>
        </p:nvGraphicFramePr>
        <p:xfrm>
          <a:off x="0" y="1"/>
          <a:ext cx="12192001" cy="6857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63117">
                  <a:extLst>
                    <a:ext uri="{9D8B030D-6E8A-4147-A177-3AD203B41FA5}">
                      <a16:colId xmlns:a16="http://schemas.microsoft.com/office/drawing/2014/main" val="1329318482"/>
                    </a:ext>
                  </a:extLst>
                </a:gridCol>
                <a:gridCol w="2063117">
                  <a:extLst>
                    <a:ext uri="{9D8B030D-6E8A-4147-A177-3AD203B41FA5}">
                      <a16:colId xmlns:a16="http://schemas.microsoft.com/office/drawing/2014/main" val="1369444203"/>
                    </a:ext>
                  </a:extLst>
                </a:gridCol>
                <a:gridCol w="2031152">
                  <a:extLst>
                    <a:ext uri="{9D8B030D-6E8A-4147-A177-3AD203B41FA5}">
                      <a16:colId xmlns:a16="http://schemas.microsoft.com/office/drawing/2014/main" val="205280202"/>
                    </a:ext>
                  </a:extLst>
                </a:gridCol>
                <a:gridCol w="2063117">
                  <a:extLst>
                    <a:ext uri="{9D8B030D-6E8A-4147-A177-3AD203B41FA5}">
                      <a16:colId xmlns:a16="http://schemas.microsoft.com/office/drawing/2014/main" val="4074708535"/>
                    </a:ext>
                  </a:extLst>
                </a:gridCol>
                <a:gridCol w="3971498">
                  <a:extLst>
                    <a:ext uri="{9D8B030D-6E8A-4147-A177-3AD203B41FA5}">
                      <a16:colId xmlns:a16="http://schemas.microsoft.com/office/drawing/2014/main" val="4221609039"/>
                    </a:ext>
                  </a:extLst>
                </a:gridCol>
              </a:tblGrid>
              <a:tr h="404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LAYER_NUMBER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23146"/>
                  </a:ext>
                </a:extLst>
              </a:tr>
              <a:tr h="930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HTTPS,FPT,SSH,LOCO(</a:t>
                      </a:r>
                      <a:r>
                        <a:rPr lang="ko-KR" altLang="en-US" dirty="0"/>
                        <a:t>카카오톡</a:t>
                      </a:r>
                      <a:r>
                        <a:rPr lang="en-US" altLang="ko-KR" dirty="0"/>
                        <a:t>),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12369"/>
                  </a:ext>
                </a:extLst>
              </a:tr>
              <a:tr h="930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Presentation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183271"/>
                  </a:ext>
                </a:extLst>
              </a:tr>
              <a:tr h="930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55646"/>
                  </a:ext>
                </a:extLst>
              </a:tr>
              <a:tr h="95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UDP, SCTP(:Secure TCP/4-handshaking),ICMP(IP</a:t>
                      </a:r>
                      <a:r>
                        <a:rPr lang="ko-KR" altLang="en-US" dirty="0"/>
                        <a:t>위에 올라가서 </a:t>
                      </a:r>
                      <a:r>
                        <a:rPr lang="en-US" altLang="ko-KR" dirty="0"/>
                        <a:t>L4</a:t>
                      </a:r>
                      <a:r>
                        <a:rPr lang="ko-KR" altLang="en-US" dirty="0"/>
                        <a:t>에 둠</a:t>
                      </a:r>
                      <a:r>
                        <a:rPr lang="en-US" altLang="ko-KR" dirty="0"/>
                        <a:t>/Ping)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160284"/>
                  </a:ext>
                </a:extLst>
              </a:tr>
              <a:tr h="844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IP(v4)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60573"/>
                  </a:ext>
                </a:extLst>
              </a:tr>
              <a:tr h="930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chemeClr val="tx1"/>
                          </a:solidFill>
                        </a:rPr>
                        <a:t>Data_Link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9329"/>
                  </a:ext>
                </a:extLst>
              </a:tr>
              <a:tr h="930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Physical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1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15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73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이유민</dc:creator>
  <cp:lastModifiedBy>이유민</cp:lastModifiedBy>
  <cp:revision>2</cp:revision>
  <dcterms:created xsi:type="dcterms:W3CDTF">2023-04-21T06:35:05Z</dcterms:created>
  <dcterms:modified xsi:type="dcterms:W3CDTF">2023-04-21T07:04:16Z</dcterms:modified>
</cp:coreProperties>
</file>