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40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BCDF-4E23-4830-845E-4A2C38F3B4B2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5E75-A65F-4311-A20B-84CFA9C3D7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BCDF-4E23-4830-845E-4A2C38F3B4B2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5E75-A65F-4311-A20B-84CFA9C3D7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BCDF-4E23-4830-845E-4A2C38F3B4B2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5E75-A65F-4311-A20B-84CFA9C3D7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BCDF-4E23-4830-845E-4A2C38F3B4B2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5E75-A65F-4311-A20B-84CFA9C3D7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BCDF-4E23-4830-845E-4A2C38F3B4B2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5E75-A65F-4311-A20B-84CFA9C3D7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BCDF-4E23-4830-845E-4A2C38F3B4B2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5E75-A65F-4311-A20B-84CFA9C3D7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BCDF-4E23-4830-845E-4A2C38F3B4B2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5E75-A65F-4311-A20B-84CFA9C3D7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BCDF-4E23-4830-845E-4A2C38F3B4B2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5E75-A65F-4311-A20B-84CFA9C3D7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BCDF-4E23-4830-845E-4A2C38F3B4B2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5E75-A65F-4311-A20B-84CFA9C3D7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BCDF-4E23-4830-845E-4A2C38F3B4B2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5E75-A65F-4311-A20B-84CFA9C3D7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BCDF-4E23-4830-845E-4A2C38F3B4B2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5E75-A65F-4311-A20B-84CFA9C3D7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BCDF-4E23-4830-845E-4A2C38F3B4B2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75E75-A65F-4311-A20B-84CFA9C3D7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3042" y="1285860"/>
            <a:ext cx="60722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0" dirty="0" smtClean="0"/>
              <a:t>信管</a:t>
            </a:r>
            <a:r>
              <a:rPr lang="en-US" altLang="zh-CN" sz="8000" dirty="0" smtClean="0"/>
              <a:t>2</a:t>
            </a:r>
            <a:r>
              <a:rPr lang="zh-CN" altLang="en-US" sz="8000" dirty="0" smtClean="0"/>
              <a:t>班</a:t>
            </a:r>
          </a:p>
          <a:p>
            <a:r>
              <a:rPr lang="zh-CN" altLang="en-US" sz="8000" dirty="0" smtClean="0"/>
              <a:t>萧绮清</a:t>
            </a:r>
          </a:p>
          <a:p>
            <a:r>
              <a:rPr lang="en-US" altLang="zh-CN" sz="8000" dirty="0" smtClean="0"/>
              <a:t>20190307226</a:t>
            </a:r>
            <a:endParaRPr lang="en-US" altLang="zh-CN" sz="8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2500" y="1628775"/>
            <a:ext cx="1852613" cy="549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000" noProof="1"/>
              <a:t>顾客</a:t>
            </a:r>
          </a:p>
        </p:txBody>
      </p:sp>
      <p:sp>
        <p:nvSpPr>
          <p:cNvPr id="3" name="矩形 2"/>
          <p:cNvSpPr/>
          <p:nvPr/>
        </p:nvSpPr>
        <p:spPr>
          <a:xfrm>
            <a:off x="954088" y="806450"/>
            <a:ext cx="1852612" cy="547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000" noProof="1"/>
              <a:t>名字</a:t>
            </a:r>
          </a:p>
        </p:txBody>
      </p:sp>
      <p:sp>
        <p:nvSpPr>
          <p:cNvPr id="4" name="矩形 3"/>
          <p:cNvSpPr/>
          <p:nvPr/>
        </p:nvSpPr>
        <p:spPr>
          <a:xfrm>
            <a:off x="3492500" y="331788"/>
            <a:ext cx="1852613" cy="549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000" noProof="1"/>
              <a:t>顾客电话</a:t>
            </a:r>
          </a:p>
        </p:txBody>
      </p:sp>
      <p:sp>
        <p:nvSpPr>
          <p:cNvPr id="5" name="矩形 4"/>
          <p:cNvSpPr/>
          <p:nvPr/>
        </p:nvSpPr>
        <p:spPr>
          <a:xfrm>
            <a:off x="6083300" y="1208088"/>
            <a:ext cx="1854200" cy="5476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000" noProof="1"/>
              <a:t>顾客地址</a:t>
            </a:r>
          </a:p>
        </p:txBody>
      </p:sp>
      <p:sp>
        <p:nvSpPr>
          <p:cNvPr id="6" name="矩形 5"/>
          <p:cNvSpPr/>
          <p:nvPr/>
        </p:nvSpPr>
        <p:spPr>
          <a:xfrm>
            <a:off x="871538" y="1628775"/>
            <a:ext cx="1852612" cy="549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顾客号</a:t>
            </a:r>
          </a:p>
        </p:txBody>
      </p:sp>
      <p:cxnSp>
        <p:nvCxnSpPr>
          <p:cNvPr id="7" name="直接连接符 6"/>
          <p:cNvCxnSpPr>
            <a:stCxn id="3" idx="3"/>
          </p:cNvCxnSpPr>
          <p:nvPr/>
        </p:nvCxnSpPr>
        <p:spPr>
          <a:xfrm>
            <a:off x="2806700" y="1079500"/>
            <a:ext cx="685800" cy="549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3"/>
            <a:endCxn id="2" idx="1"/>
          </p:cNvCxnSpPr>
          <p:nvPr/>
        </p:nvCxnSpPr>
        <p:spPr>
          <a:xfrm>
            <a:off x="2724150" y="1903413"/>
            <a:ext cx="768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2"/>
            <a:endCxn id="2" idx="0"/>
          </p:cNvCxnSpPr>
          <p:nvPr/>
        </p:nvCxnSpPr>
        <p:spPr>
          <a:xfrm>
            <a:off x="4418013" y="881063"/>
            <a:ext cx="0" cy="747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5" idx="1"/>
            <a:endCxn id="2" idx="3"/>
          </p:cNvCxnSpPr>
          <p:nvPr/>
        </p:nvCxnSpPr>
        <p:spPr>
          <a:xfrm flipH="1">
            <a:off x="5345113" y="1482725"/>
            <a:ext cx="738187" cy="42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492500" y="3297238"/>
            <a:ext cx="1852613" cy="549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000" noProof="1"/>
              <a:t>购买</a:t>
            </a:r>
          </a:p>
        </p:txBody>
      </p:sp>
      <p:sp>
        <p:nvSpPr>
          <p:cNvPr id="12" name="矩形 11"/>
          <p:cNvSpPr/>
          <p:nvPr/>
        </p:nvSpPr>
        <p:spPr>
          <a:xfrm>
            <a:off x="5597525" y="2635250"/>
            <a:ext cx="1852613" cy="549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000" noProof="1"/>
              <a:t>购买时间</a:t>
            </a:r>
          </a:p>
        </p:txBody>
      </p:sp>
      <p:sp>
        <p:nvSpPr>
          <p:cNvPr id="13" name="矩形 12"/>
          <p:cNvSpPr/>
          <p:nvPr/>
        </p:nvSpPr>
        <p:spPr>
          <a:xfrm>
            <a:off x="5740400" y="3692525"/>
            <a:ext cx="1852613" cy="549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000" noProof="1"/>
              <a:t>购买数量</a:t>
            </a:r>
          </a:p>
        </p:txBody>
      </p:sp>
      <p:cxnSp>
        <p:nvCxnSpPr>
          <p:cNvPr id="14" name="直接箭头连接符 13"/>
          <p:cNvCxnSpPr>
            <a:stCxn id="2" idx="2"/>
            <a:endCxn id="11" idx="0"/>
          </p:cNvCxnSpPr>
          <p:nvPr/>
        </p:nvCxnSpPr>
        <p:spPr>
          <a:xfrm>
            <a:off x="4418013" y="2178050"/>
            <a:ext cx="0" cy="11191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1" idx="3"/>
            <a:endCxn id="13" idx="1"/>
          </p:cNvCxnSpPr>
          <p:nvPr/>
        </p:nvCxnSpPr>
        <p:spPr>
          <a:xfrm>
            <a:off x="5345113" y="3571875"/>
            <a:ext cx="395287" cy="395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1" idx="3"/>
            <a:endCxn id="12" idx="1"/>
          </p:cNvCxnSpPr>
          <p:nvPr/>
        </p:nvCxnSpPr>
        <p:spPr>
          <a:xfrm flipV="1">
            <a:off x="5345113" y="2909888"/>
            <a:ext cx="252412" cy="661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492500" y="4573588"/>
            <a:ext cx="1852613" cy="6477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000" noProof="1"/>
              <a:t>商品</a:t>
            </a:r>
          </a:p>
        </p:txBody>
      </p:sp>
      <p:cxnSp>
        <p:nvCxnSpPr>
          <p:cNvPr id="25" name="直接连接符 24"/>
          <p:cNvCxnSpPr>
            <a:stCxn id="11" idx="2"/>
            <a:endCxn id="24" idx="0"/>
          </p:cNvCxnSpPr>
          <p:nvPr/>
        </p:nvCxnSpPr>
        <p:spPr>
          <a:xfrm>
            <a:off x="4418013" y="3846513"/>
            <a:ext cx="1587" cy="727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2327275" y="6029325"/>
            <a:ext cx="1852613" cy="6477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商品号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4670425" y="6029325"/>
            <a:ext cx="1854200" cy="6477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商品规格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083300" y="4897438"/>
            <a:ext cx="1854200" cy="6477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000" noProof="1"/>
              <a:t>商品单价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942975" y="4573588"/>
            <a:ext cx="1852613" cy="6477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000" noProof="1"/>
              <a:t>商品名字</a:t>
            </a:r>
          </a:p>
        </p:txBody>
      </p:sp>
      <p:cxnSp>
        <p:nvCxnSpPr>
          <p:cNvPr id="30" name="直接连接符 29"/>
          <p:cNvCxnSpPr>
            <a:stCxn id="24" idx="1"/>
            <a:endCxn id="29" idx="3"/>
          </p:cNvCxnSpPr>
          <p:nvPr/>
        </p:nvCxnSpPr>
        <p:spPr>
          <a:xfrm flipH="1">
            <a:off x="2795588" y="4897438"/>
            <a:ext cx="696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4" idx="2"/>
            <a:endCxn id="26" idx="0"/>
          </p:cNvCxnSpPr>
          <p:nvPr/>
        </p:nvCxnSpPr>
        <p:spPr>
          <a:xfrm flipH="1">
            <a:off x="3254375" y="5221288"/>
            <a:ext cx="1165225" cy="808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4" idx="2"/>
            <a:endCxn id="27" idx="0"/>
          </p:cNvCxnSpPr>
          <p:nvPr/>
        </p:nvCxnSpPr>
        <p:spPr>
          <a:xfrm>
            <a:off x="4419600" y="5221288"/>
            <a:ext cx="1177925" cy="808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4" idx="3"/>
            <a:endCxn id="28" idx="1"/>
          </p:cNvCxnSpPr>
          <p:nvPr/>
        </p:nvCxnSpPr>
        <p:spPr>
          <a:xfrm>
            <a:off x="5345113" y="4897438"/>
            <a:ext cx="738187" cy="323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8" name="文本框 33"/>
          <p:cNvSpPr txBox="1">
            <a:spLocks noChangeArrowheads="1"/>
          </p:cNvSpPr>
          <p:nvPr/>
        </p:nvSpPr>
        <p:spPr bwMode="auto">
          <a:xfrm>
            <a:off x="4114800" y="2552700"/>
            <a:ext cx="2000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m</a:t>
            </a:r>
          </a:p>
        </p:txBody>
      </p:sp>
      <p:sp>
        <p:nvSpPr>
          <p:cNvPr id="3099" name="文本框 35"/>
          <p:cNvSpPr txBox="1">
            <a:spLocks noChangeArrowheads="1"/>
          </p:cNvSpPr>
          <p:nvPr/>
        </p:nvSpPr>
        <p:spPr bwMode="auto">
          <a:xfrm>
            <a:off x="4471988" y="4025900"/>
            <a:ext cx="2000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55738" y="2127250"/>
            <a:ext cx="1357312" cy="438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职工</a:t>
            </a:r>
          </a:p>
        </p:txBody>
      </p:sp>
      <p:sp>
        <p:nvSpPr>
          <p:cNvPr id="5" name="椭圆 4"/>
          <p:cNvSpPr/>
          <p:nvPr/>
        </p:nvSpPr>
        <p:spPr>
          <a:xfrm>
            <a:off x="22225" y="1616075"/>
            <a:ext cx="1271588" cy="4381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姓名</a:t>
            </a:r>
            <a:endParaRPr lang="zh-CN" altLang="en-US" noProof="1"/>
          </a:p>
        </p:txBody>
      </p:sp>
      <p:sp>
        <p:nvSpPr>
          <p:cNvPr id="6" name="椭圆 5"/>
          <p:cNvSpPr/>
          <p:nvPr/>
        </p:nvSpPr>
        <p:spPr>
          <a:xfrm>
            <a:off x="1498600" y="1347788"/>
            <a:ext cx="1271588" cy="4381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性别</a:t>
            </a:r>
          </a:p>
        </p:txBody>
      </p:sp>
      <p:sp>
        <p:nvSpPr>
          <p:cNvPr id="7" name="椭圆 6"/>
          <p:cNvSpPr/>
          <p:nvPr/>
        </p:nvSpPr>
        <p:spPr>
          <a:xfrm>
            <a:off x="358775" y="3063875"/>
            <a:ext cx="1271588" cy="4397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工资</a:t>
            </a:r>
          </a:p>
        </p:txBody>
      </p:sp>
      <p:sp>
        <p:nvSpPr>
          <p:cNvPr id="8" name="椭圆 7"/>
          <p:cNvSpPr/>
          <p:nvPr/>
        </p:nvSpPr>
        <p:spPr>
          <a:xfrm>
            <a:off x="22225" y="2492375"/>
            <a:ext cx="1271588" cy="4397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职工号</a:t>
            </a:r>
            <a:endParaRPr lang="zh-CN" altLang="en-US" noProof="1"/>
          </a:p>
        </p:txBody>
      </p:sp>
      <p:sp>
        <p:nvSpPr>
          <p:cNvPr id="9" name="椭圆 8"/>
          <p:cNvSpPr/>
          <p:nvPr/>
        </p:nvSpPr>
        <p:spPr>
          <a:xfrm>
            <a:off x="1800225" y="3000375"/>
            <a:ext cx="1271588" cy="4857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年龄</a:t>
            </a:r>
          </a:p>
        </p:txBody>
      </p:sp>
      <p:cxnSp>
        <p:nvCxnSpPr>
          <p:cNvPr id="10" name="直接连接符 9"/>
          <p:cNvCxnSpPr>
            <a:stCxn id="5" idx="6"/>
            <a:endCxn id="4" idx="1"/>
          </p:cNvCxnSpPr>
          <p:nvPr/>
        </p:nvCxnSpPr>
        <p:spPr>
          <a:xfrm>
            <a:off x="1293813" y="1835150"/>
            <a:ext cx="161925" cy="511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8" idx="6"/>
            <a:endCxn id="4" idx="1"/>
          </p:cNvCxnSpPr>
          <p:nvPr/>
        </p:nvCxnSpPr>
        <p:spPr>
          <a:xfrm flipV="1">
            <a:off x="1293813" y="2346325"/>
            <a:ext cx="161925" cy="366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4"/>
            <a:endCxn id="4" idx="0"/>
          </p:cNvCxnSpPr>
          <p:nvPr/>
        </p:nvCxnSpPr>
        <p:spPr>
          <a:xfrm>
            <a:off x="2135188" y="1785938"/>
            <a:ext cx="0" cy="34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9" idx="0"/>
            <a:endCxn id="4" idx="2"/>
          </p:cNvCxnSpPr>
          <p:nvPr/>
        </p:nvCxnSpPr>
        <p:spPr>
          <a:xfrm flipH="1" flipV="1">
            <a:off x="2135188" y="2565400"/>
            <a:ext cx="301625" cy="434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2"/>
            <a:endCxn id="7" idx="0"/>
          </p:cNvCxnSpPr>
          <p:nvPr/>
        </p:nvCxnSpPr>
        <p:spPr>
          <a:xfrm flipH="1">
            <a:off x="995363" y="2565400"/>
            <a:ext cx="1139825" cy="498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流程图: 决策 14"/>
          <p:cNvSpPr/>
          <p:nvPr/>
        </p:nvSpPr>
        <p:spPr>
          <a:xfrm>
            <a:off x="3336925" y="1863725"/>
            <a:ext cx="1352550" cy="57626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分工</a:t>
            </a:r>
          </a:p>
        </p:txBody>
      </p:sp>
      <p:cxnSp>
        <p:nvCxnSpPr>
          <p:cNvPr id="16" name="直接连接符 15"/>
          <p:cNvCxnSpPr>
            <a:stCxn id="15" idx="1"/>
            <a:endCxn id="4" idx="3"/>
          </p:cNvCxnSpPr>
          <p:nvPr/>
        </p:nvCxnSpPr>
        <p:spPr>
          <a:xfrm flipH="1">
            <a:off x="2813050" y="2152650"/>
            <a:ext cx="523875" cy="193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流程图: 决策 16"/>
          <p:cNvSpPr/>
          <p:nvPr/>
        </p:nvSpPr>
        <p:spPr>
          <a:xfrm>
            <a:off x="3336925" y="2713038"/>
            <a:ext cx="1352550" cy="57626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任职</a:t>
            </a:r>
          </a:p>
        </p:txBody>
      </p:sp>
      <p:cxnSp>
        <p:nvCxnSpPr>
          <p:cNvPr id="18" name="直接连接符 17"/>
          <p:cNvCxnSpPr>
            <a:stCxn id="4" idx="3"/>
            <a:endCxn id="17" idx="1"/>
          </p:cNvCxnSpPr>
          <p:nvPr/>
        </p:nvCxnSpPr>
        <p:spPr>
          <a:xfrm>
            <a:off x="2813050" y="2346325"/>
            <a:ext cx="523875" cy="654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2214546" y="3786190"/>
            <a:ext cx="1512888" cy="7921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任职日期</a:t>
            </a:r>
          </a:p>
        </p:txBody>
      </p:sp>
      <p:cxnSp>
        <p:nvCxnSpPr>
          <p:cNvPr id="20" name="直接连接符 19"/>
          <p:cNvCxnSpPr>
            <a:stCxn id="17" idx="2"/>
            <a:endCxn id="19" idx="0"/>
          </p:cNvCxnSpPr>
          <p:nvPr/>
        </p:nvCxnSpPr>
        <p:spPr>
          <a:xfrm rot="5400000">
            <a:off x="3243650" y="3016640"/>
            <a:ext cx="496890" cy="1042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813425" y="1900238"/>
            <a:ext cx="1300163" cy="5032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部门</a:t>
            </a:r>
          </a:p>
        </p:txBody>
      </p:sp>
      <p:sp>
        <p:nvSpPr>
          <p:cNvPr id="22" name="矩形 21"/>
          <p:cNvSpPr/>
          <p:nvPr/>
        </p:nvSpPr>
        <p:spPr>
          <a:xfrm>
            <a:off x="5813425" y="2849563"/>
            <a:ext cx="1300163" cy="5032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称职职务</a:t>
            </a:r>
          </a:p>
        </p:txBody>
      </p:sp>
      <p:cxnSp>
        <p:nvCxnSpPr>
          <p:cNvPr id="23" name="直接连接符 22"/>
          <p:cNvCxnSpPr>
            <a:stCxn id="15" idx="3"/>
            <a:endCxn id="21" idx="1"/>
          </p:cNvCxnSpPr>
          <p:nvPr/>
        </p:nvCxnSpPr>
        <p:spPr>
          <a:xfrm>
            <a:off x="4689475" y="2152650"/>
            <a:ext cx="1123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7" idx="3"/>
            <a:endCxn id="22" idx="1"/>
          </p:cNvCxnSpPr>
          <p:nvPr/>
        </p:nvCxnSpPr>
        <p:spPr>
          <a:xfrm>
            <a:off x="4689475" y="3000375"/>
            <a:ext cx="112395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943350" y="1169988"/>
            <a:ext cx="1431925" cy="5222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名称</a:t>
            </a:r>
            <a:endParaRPr lang="zh-CN" altLang="en-US" noProof="1"/>
          </a:p>
        </p:txBody>
      </p:sp>
      <p:sp>
        <p:nvSpPr>
          <p:cNvPr id="27" name="椭圆 26"/>
          <p:cNvSpPr/>
          <p:nvPr/>
        </p:nvSpPr>
        <p:spPr>
          <a:xfrm>
            <a:off x="7550150" y="1531938"/>
            <a:ext cx="1431925" cy="5222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负责人</a:t>
            </a:r>
          </a:p>
        </p:txBody>
      </p:sp>
      <p:sp>
        <p:nvSpPr>
          <p:cNvPr id="28" name="椭圆 27"/>
          <p:cNvSpPr/>
          <p:nvPr/>
        </p:nvSpPr>
        <p:spPr>
          <a:xfrm>
            <a:off x="6711950" y="647700"/>
            <a:ext cx="1431925" cy="5222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电话</a:t>
            </a:r>
          </a:p>
        </p:txBody>
      </p:sp>
      <p:sp>
        <p:nvSpPr>
          <p:cNvPr id="29" name="椭圆 28"/>
          <p:cNvSpPr/>
          <p:nvPr/>
        </p:nvSpPr>
        <p:spPr>
          <a:xfrm>
            <a:off x="5138738" y="647700"/>
            <a:ext cx="1431925" cy="5222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部门号</a:t>
            </a:r>
            <a:endParaRPr lang="zh-CN" altLang="en-US" noProof="1"/>
          </a:p>
        </p:txBody>
      </p:sp>
      <p:cxnSp>
        <p:nvCxnSpPr>
          <p:cNvPr id="30" name="直接连接符 29"/>
          <p:cNvCxnSpPr>
            <a:stCxn id="17" idx="3"/>
            <a:endCxn id="26" idx="6"/>
          </p:cNvCxnSpPr>
          <p:nvPr/>
        </p:nvCxnSpPr>
        <p:spPr>
          <a:xfrm flipH="1" flipV="1">
            <a:off x="5375275" y="1430338"/>
            <a:ext cx="1068388" cy="485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9" idx="4"/>
            <a:endCxn id="21" idx="0"/>
          </p:cNvCxnSpPr>
          <p:nvPr/>
        </p:nvCxnSpPr>
        <p:spPr>
          <a:xfrm>
            <a:off x="5854700" y="1169988"/>
            <a:ext cx="609600" cy="730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8" idx="4"/>
            <a:endCxn id="21" idx="0"/>
          </p:cNvCxnSpPr>
          <p:nvPr/>
        </p:nvCxnSpPr>
        <p:spPr>
          <a:xfrm flipH="1">
            <a:off x="6464300" y="1169988"/>
            <a:ext cx="963613" cy="730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1" idx="3"/>
            <a:endCxn id="27" idx="2"/>
          </p:cNvCxnSpPr>
          <p:nvPr/>
        </p:nvCxnSpPr>
        <p:spPr>
          <a:xfrm flipV="1">
            <a:off x="7113588" y="1793875"/>
            <a:ext cx="436562" cy="358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4181475" y="3567113"/>
            <a:ext cx="1431925" cy="5222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代号</a:t>
            </a:r>
          </a:p>
        </p:txBody>
      </p:sp>
      <p:sp>
        <p:nvSpPr>
          <p:cNvPr id="35" name="椭圆 34"/>
          <p:cNvSpPr/>
          <p:nvPr/>
        </p:nvSpPr>
        <p:spPr>
          <a:xfrm>
            <a:off x="7712075" y="2963863"/>
            <a:ext cx="1431925" cy="5222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面积</a:t>
            </a:r>
          </a:p>
        </p:txBody>
      </p:sp>
      <p:sp>
        <p:nvSpPr>
          <p:cNvPr id="36" name="椭圆 35"/>
          <p:cNvSpPr/>
          <p:nvPr/>
        </p:nvSpPr>
        <p:spPr>
          <a:xfrm>
            <a:off x="7712075" y="3929066"/>
            <a:ext cx="1431925" cy="5222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津贴</a:t>
            </a:r>
          </a:p>
        </p:txBody>
      </p:sp>
      <p:sp>
        <p:nvSpPr>
          <p:cNvPr id="37" name="椭圆 36"/>
          <p:cNvSpPr/>
          <p:nvPr/>
        </p:nvSpPr>
        <p:spPr>
          <a:xfrm>
            <a:off x="5554663" y="4046538"/>
            <a:ext cx="1431925" cy="5222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名称</a:t>
            </a:r>
          </a:p>
        </p:txBody>
      </p:sp>
      <p:cxnSp>
        <p:nvCxnSpPr>
          <p:cNvPr id="38" name="直接连接符 37"/>
          <p:cNvCxnSpPr>
            <a:stCxn id="34" idx="0"/>
            <a:endCxn id="22" idx="2"/>
          </p:cNvCxnSpPr>
          <p:nvPr/>
        </p:nvCxnSpPr>
        <p:spPr>
          <a:xfrm flipV="1">
            <a:off x="4897438" y="3352800"/>
            <a:ext cx="1566862" cy="214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6357950" y="3357562"/>
            <a:ext cx="193675" cy="693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643702" y="3357562"/>
            <a:ext cx="1617662" cy="555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2" idx="3"/>
            <a:endCxn id="35" idx="2"/>
          </p:cNvCxnSpPr>
          <p:nvPr/>
        </p:nvCxnSpPr>
        <p:spPr>
          <a:xfrm>
            <a:off x="7113588" y="3101975"/>
            <a:ext cx="598487" cy="122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4" name="文本框 41"/>
          <p:cNvSpPr txBox="1">
            <a:spLocks noChangeArrowheads="1"/>
          </p:cNvSpPr>
          <p:nvPr/>
        </p:nvSpPr>
        <p:spPr bwMode="auto">
          <a:xfrm>
            <a:off x="2678113" y="2528888"/>
            <a:ext cx="330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m</a:t>
            </a:r>
          </a:p>
        </p:txBody>
      </p:sp>
      <p:sp>
        <p:nvSpPr>
          <p:cNvPr id="4135" name="文本框 42"/>
          <p:cNvSpPr txBox="1">
            <a:spLocks noChangeArrowheads="1"/>
          </p:cNvSpPr>
          <p:nvPr/>
        </p:nvSpPr>
        <p:spPr bwMode="auto">
          <a:xfrm>
            <a:off x="4979988" y="1771650"/>
            <a:ext cx="3952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4136" name="文本框 43"/>
          <p:cNvSpPr txBox="1">
            <a:spLocks noChangeArrowheads="1"/>
          </p:cNvSpPr>
          <p:nvPr/>
        </p:nvSpPr>
        <p:spPr bwMode="auto">
          <a:xfrm>
            <a:off x="3071813" y="2139950"/>
            <a:ext cx="3381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n</a:t>
            </a:r>
          </a:p>
        </p:txBody>
      </p:sp>
      <p:sp>
        <p:nvSpPr>
          <p:cNvPr id="4137" name="文本框 44"/>
          <p:cNvSpPr txBox="1">
            <a:spLocks noChangeArrowheads="1"/>
          </p:cNvSpPr>
          <p:nvPr/>
        </p:nvSpPr>
        <p:spPr bwMode="auto">
          <a:xfrm>
            <a:off x="4979988" y="2632075"/>
            <a:ext cx="393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73238" y="1311275"/>
            <a:ext cx="1423987" cy="604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班级</a:t>
            </a:r>
          </a:p>
        </p:txBody>
      </p:sp>
      <p:sp>
        <p:nvSpPr>
          <p:cNvPr id="6" name="椭圆 5"/>
          <p:cNvSpPr/>
          <p:nvPr/>
        </p:nvSpPr>
        <p:spPr>
          <a:xfrm>
            <a:off x="250825" y="549275"/>
            <a:ext cx="1311275" cy="5032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 smtClean="0"/>
              <a:t>班主任</a:t>
            </a:r>
            <a:endParaRPr lang="zh-CN" altLang="en-US" noProof="1"/>
          </a:p>
        </p:txBody>
      </p:sp>
      <p:sp>
        <p:nvSpPr>
          <p:cNvPr id="7" name="椭圆 6"/>
          <p:cNvSpPr/>
          <p:nvPr/>
        </p:nvSpPr>
        <p:spPr>
          <a:xfrm>
            <a:off x="3302000" y="549275"/>
            <a:ext cx="1311275" cy="5032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班级名</a:t>
            </a:r>
          </a:p>
        </p:txBody>
      </p:sp>
      <p:sp>
        <p:nvSpPr>
          <p:cNvPr id="8" name="椭圆 7"/>
          <p:cNvSpPr/>
          <p:nvPr/>
        </p:nvSpPr>
        <p:spPr>
          <a:xfrm>
            <a:off x="1785918" y="357166"/>
            <a:ext cx="1311275" cy="5032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 smtClean="0"/>
              <a:t>班级号</a:t>
            </a:r>
            <a:endParaRPr lang="zh-CN" altLang="en-US" noProof="1"/>
          </a:p>
        </p:txBody>
      </p:sp>
      <p:cxnSp>
        <p:nvCxnSpPr>
          <p:cNvPr id="10" name="直接连接符 9"/>
          <p:cNvCxnSpPr>
            <a:stCxn id="6" idx="4"/>
            <a:endCxn id="4" idx="1"/>
          </p:cNvCxnSpPr>
          <p:nvPr/>
        </p:nvCxnSpPr>
        <p:spPr>
          <a:xfrm>
            <a:off x="908050" y="1052513"/>
            <a:ext cx="865188" cy="560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8" idx="4"/>
            <a:endCxn id="4" idx="0"/>
          </p:cNvCxnSpPr>
          <p:nvPr/>
        </p:nvCxnSpPr>
        <p:spPr>
          <a:xfrm rot="16200000" flipH="1">
            <a:off x="2237959" y="1064001"/>
            <a:ext cx="450871" cy="43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" idx="4"/>
            <a:endCxn id="4" idx="3"/>
          </p:cNvCxnSpPr>
          <p:nvPr/>
        </p:nvCxnSpPr>
        <p:spPr>
          <a:xfrm flipH="1">
            <a:off x="3197225" y="1052513"/>
            <a:ext cx="760413" cy="560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773238" y="2603500"/>
            <a:ext cx="1423987" cy="604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学生</a:t>
            </a:r>
          </a:p>
        </p:txBody>
      </p:sp>
      <p:cxnSp>
        <p:nvCxnSpPr>
          <p:cNvPr id="14" name="直接连接符 13"/>
          <p:cNvCxnSpPr>
            <a:stCxn id="4" idx="2"/>
            <a:endCxn id="13" idx="0"/>
          </p:cNvCxnSpPr>
          <p:nvPr/>
        </p:nvCxnSpPr>
        <p:spPr>
          <a:xfrm>
            <a:off x="2486025" y="1916113"/>
            <a:ext cx="0" cy="687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113088" y="3681413"/>
            <a:ext cx="1311275" cy="5032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性别</a:t>
            </a:r>
          </a:p>
        </p:txBody>
      </p:sp>
      <p:sp>
        <p:nvSpPr>
          <p:cNvPr id="16" name="椭圆 15"/>
          <p:cNvSpPr/>
          <p:nvPr/>
        </p:nvSpPr>
        <p:spPr>
          <a:xfrm>
            <a:off x="461963" y="3813175"/>
            <a:ext cx="1311275" cy="5048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学号</a:t>
            </a:r>
          </a:p>
        </p:txBody>
      </p:sp>
      <p:sp>
        <p:nvSpPr>
          <p:cNvPr id="17" name="椭圆 16"/>
          <p:cNvSpPr/>
          <p:nvPr/>
        </p:nvSpPr>
        <p:spPr>
          <a:xfrm>
            <a:off x="1801813" y="4079875"/>
            <a:ext cx="1311275" cy="5048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身份证</a:t>
            </a:r>
          </a:p>
        </p:txBody>
      </p:sp>
      <p:sp>
        <p:nvSpPr>
          <p:cNvPr id="19" name="椭圆 18"/>
          <p:cNvSpPr/>
          <p:nvPr/>
        </p:nvSpPr>
        <p:spPr>
          <a:xfrm>
            <a:off x="0" y="3025775"/>
            <a:ext cx="1311275" cy="5032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名字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285852" y="2857496"/>
            <a:ext cx="461963" cy="371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1000100" y="3214686"/>
            <a:ext cx="1368425" cy="604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3" idx="2"/>
            <a:endCxn id="17" idx="0"/>
          </p:cNvCxnSpPr>
          <p:nvPr/>
        </p:nvCxnSpPr>
        <p:spPr>
          <a:xfrm>
            <a:off x="2411413" y="3213100"/>
            <a:ext cx="46037" cy="866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3" idx="2"/>
            <a:endCxn id="17" idx="0"/>
          </p:cNvCxnSpPr>
          <p:nvPr/>
        </p:nvCxnSpPr>
        <p:spPr>
          <a:xfrm>
            <a:off x="2411413" y="3213100"/>
            <a:ext cx="1474787" cy="468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613275" y="2603500"/>
            <a:ext cx="1423988" cy="604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入住时间</a:t>
            </a:r>
          </a:p>
        </p:txBody>
      </p:sp>
      <p:cxnSp>
        <p:nvCxnSpPr>
          <p:cNvPr id="25" name="直接连接符 24"/>
          <p:cNvCxnSpPr>
            <a:stCxn id="13" idx="3"/>
            <a:endCxn id="24" idx="1"/>
          </p:cNvCxnSpPr>
          <p:nvPr/>
        </p:nvCxnSpPr>
        <p:spPr>
          <a:xfrm>
            <a:off x="3197225" y="2906713"/>
            <a:ext cx="14160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7246938" y="3468688"/>
            <a:ext cx="1782762" cy="5032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入住时间</a:t>
            </a:r>
          </a:p>
        </p:txBody>
      </p:sp>
      <p:sp>
        <p:nvSpPr>
          <p:cNvPr id="27" name="椭圆 26"/>
          <p:cNvSpPr/>
          <p:nvPr/>
        </p:nvSpPr>
        <p:spPr>
          <a:xfrm>
            <a:off x="7246938" y="1744663"/>
            <a:ext cx="1782762" cy="5032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入住地址</a:t>
            </a:r>
          </a:p>
        </p:txBody>
      </p:sp>
      <p:sp>
        <p:nvSpPr>
          <p:cNvPr id="5142" name="文本框 29"/>
          <p:cNvSpPr txBox="1">
            <a:spLocks noChangeArrowheads="1"/>
          </p:cNvSpPr>
          <p:nvPr/>
        </p:nvSpPr>
        <p:spPr bwMode="auto">
          <a:xfrm>
            <a:off x="2486025" y="2011363"/>
            <a:ext cx="330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n</a:t>
            </a:r>
          </a:p>
        </p:txBody>
      </p:sp>
      <p:sp>
        <p:nvSpPr>
          <p:cNvPr id="5143" name="文本框 30"/>
          <p:cNvSpPr txBox="1">
            <a:spLocks noChangeArrowheads="1"/>
          </p:cNvSpPr>
          <p:nvPr/>
        </p:nvSpPr>
        <p:spPr bwMode="auto">
          <a:xfrm>
            <a:off x="3627438" y="2538413"/>
            <a:ext cx="330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m</a:t>
            </a:r>
          </a:p>
        </p:txBody>
      </p:sp>
      <p:sp>
        <p:nvSpPr>
          <p:cNvPr id="5144" name="文本框 31"/>
          <p:cNvSpPr txBox="1">
            <a:spLocks noChangeArrowheads="1"/>
          </p:cNvSpPr>
          <p:nvPr/>
        </p:nvSpPr>
        <p:spPr bwMode="auto">
          <a:xfrm>
            <a:off x="6243638" y="2538413"/>
            <a:ext cx="330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l</a:t>
            </a:r>
          </a:p>
        </p:txBody>
      </p:sp>
      <p:sp>
        <p:nvSpPr>
          <p:cNvPr id="33" name="矩形 32"/>
          <p:cNvSpPr/>
          <p:nvPr/>
        </p:nvSpPr>
        <p:spPr>
          <a:xfrm>
            <a:off x="6780213" y="2603500"/>
            <a:ext cx="1423987" cy="604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noProof="1"/>
              <a:t>宿舍</a:t>
            </a:r>
          </a:p>
        </p:txBody>
      </p:sp>
      <p:cxnSp>
        <p:nvCxnSpPr>
          <p:cNvPr id="34" name="直接连接符 33"/>
          <p:cNvCxnSpPr>
            <a:stCxn id="24" idx="3"/>
            <a:endCxn id="33" idx="1"/>
          </p:cNvCxnSpPr>
          <p:nvPr/>
        </p:nvCxnSpPr>
        <p:spPr>
          <a:xfrm>
            <a:off x="6037263" y="2906713"/>
            <a:ext cx="742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3" idx="0"/>
            <a:endCxn id="27" idx="4"/>
          </p:cNvCxnSpPr>
          <p:nvPr/>
        </p:nvCxnSpPr>
        <p:spPr>
          <a:xfrm flipV="1">
            <a:off x="7493000" y="2247900"/>
            <a:ext cx="646113" cy="35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33" idx="2"/>
            <a:endCxn id="26" idx="0"/>
          </p:cNvCxnSpPr>
          <p:nvPr/>
        </p:nvCxnSpPr>
        <p:spPr>
          <a:xfrm>
            <a:off x="7493000" y="3208338"/>
            <a:ext cx="646113" cy="260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80</Words>
  <Application>Microsoft Office PowerPoint</Application>
  <PresentationFormat>全屏显示(4:3)</PresentationFormat>
  <Paragraphs>57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asus</dc:creator>
  <cp:lastModifiedBy>asus</cp:lastModifiedBy>
  <cp:revision>2</cp:revision>
  <dcterms:created xsi:type="dcterms:W3CDTF">2020-03-06T06:39:54Z</dcterms:created>
  <dcterms:modified xsi:type="dcterms:W3CDTF">2020-03-06T06:51:42Z</dcterms:modified>
</cp:coreProperties>
</file>