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4"/>
  </p:notesMasterIdLst>
  <p:sldIdLst>
    <p:sldId id="256" r:id="rId3"/>
  </p:sldIdLst>
  <p:sldSz cx="24384000" cy="137160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B3FE"/>
    <a:srgbClr val="E8BA70"/>
    <a:srgbClr val="C2A77E"/>
    <a:srgbClr val="2A4A91"/>
    <a:srgbClr val="193161"/>
    <a:srgbClr val="9FC5FE"/>
    <a:srgbClr val="0F5FD9"/>
    <a:srgbClr val="E9706D"/>
    <a:srgbClr val="002678"/>
    <a:srgbClr val="001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 snapToObjects="1">
      <p:cViewPr varScale="1">
        <p:scale>
          <a:sx n="77" d="100"/>
          <a:sy n="77" d="100"/>
        </p:scale>
        <p:origin x="552" y="7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185095" y="0"/>
            <a:ext cx="16716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814387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385763" y="4400550"/>
            <a:ext cx="30861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185095" y="8685213"/>
            <a:ext cx="16716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99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468204-D842-8805-1DFD-8ACB8DF068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322715" y="12032480"/>
            <a:ext cx="4439395" cy="683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311E639-A38C-FE9D-84E8-7BC770630626}"/>
              </a:ext>
            </a:extLst>
          </p:cNvPr>
          <p:cNvSpPr txBox="1"/>
          <p:nvPr userDrawn="1"/>
        </p:nvSpPr>
        <p:spPr>
          <a:xfrm>
            <a:off x="19157343" y="12739649"/>
            <a:ext cx="4692317" cy="423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150" spc="300" dirty="0">
                <a:solidFill>
                  <a:srgbClr val="92B3FE"/>
                </a:solidFill>
              </a:rPr>
              <a:t>（上海市教育委员会教学研究室）</a:t>
            </a:r>
          </a:p>
        </p:txBody>
      </p:sp>
      <p:pic>
        <p:nvPicPr>
          <p:cNvPr id="6" name="image 4019">
            <a:extLst>
              <a:ext uri="{FF2B5EF4-FFF2-40B4-BE49-F238E27FC236}">
                <a16:creationId xmlns:a16="http://schemas.microsoft.com/office/drawing/2014/main" id="{6B4BD5DE-D96B-14B7-0F24-37B48A6BB2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787400" y="673100"/>
            <a:ext cx="800100" cy="800100"/>
          </a:xfrm>
          <a:prstGeom prst="rect">
            <a:avLst/>
          </a:prstGeom>
        </p:spPr>
      </p:pic>
      <p:pic>
        <p:nvPicPr>
          <p:cNvPr id="7" name="image 4020">
            <a:extLst>
              <a:ext uri="{FF2B5EF4-FFF2-40B4-BE49-F238E27FC236}">
                <a16:creationId xmlns:a16="http://schemas.microsoft.com/office/drawing/2014/main" id="{DA437A10-F601-6FEA-9069-8AB12FBD869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>
          <a:xfrm>
            <a:off x="1181100" y="1092200"/>
            <a:ext cx="469900" cy="4699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27857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07505" y="13225341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07651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14090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6"/>
            <a:ext cx="21945600" cy="2286000"/>
          </a:xfrm>
          <a:prstGeom prst="rect">
            <a:avLst/>
          </a:prstGeom>
        </p:spPr>
        <p:txBody>
          <a:bodyPr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3200401"/>
            <a:ext cx="21945600" cy="9051926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fld id="{2E3AAC11-D570-4EA9-AFC0-30FB72BA45EB}" type="datetimeFigureOut">
              <a:rPr lang="zh-CN" altLang="en-US" sz="4300" smtClean="0">
                <a:solidFill>
                  <a:prstClr val="black"/>
                </a:solidFill>
              </a:rPr>
              <a:pPr defTabSz="2177095"/>
              <a:t>2023/7/10</a:t>
            </a:fld>
            <a:endParaRPr lang="zh-CN" altLang="en-US" sz="43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endParaRPr lang="zh-CN" altLang="en-US" sz="43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fld id="{55ECCFAA-F4FB-487C-9F1E-C8836D0C3DC9}" type="slidenum">
              <a:rPr lang="zh-CN" altLang="en-US" sz="4300" smtClean="0">
                <a:solidFill>
                  <a:prstClr val="black"/>
                </a:solidFill>
              </a:rPr>
              <a:pPr defTabSz="2177095"/>
              <a:t>‹#›</a:t>
            </a:fld>
            <a:endParaRPr lang="zh-CN" altLang="en-US" sz="4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8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7678400" y="549277"/>
            <a:ext cx="54864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549277"/>
            <a:ext cx="16052800" cy="11703050"/>
          </a:xfrm>
          <a:prstGeom prst="rect">
            <a:avLst/>
          </a:prstGeom>
        </p:spPr>
        <p:txBody>
          <a:bodyPr vert="eaVert" lIns="217709" tIns="108855" rIns="217709" bIns="108855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219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fld id="{2E3AAC11-D570-4EA9-AFC0-30FB72BA45EB}" type="datetimeFigureOut">
              <a:rPr lang="zh-CN" altLang="en-US" sz="4300" smtClean="0">
                <a:solidFill>
                  <a:prstClr val="black"/>
                </a:solidFill>
              </a:rPr>
              <a:pPr defTabSz="2177095"/>
              <a:t>2023/7/10</a:t>
            </a:fld>
            <a:endParaRPr lang="zh-CN" altLang="en-US" sz="430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31200" y="12712701"/>
            <a:ext cx="7721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endParaRPr lang="zh-CN" altLang="en-US" sz="4300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7475200" y="12712701"/>
            <a:ext cx="5689600" cy="730250"/>
          </a:xfrm>
          <a:prstGeom prst="rect">
            <a:avLst/>
          </a:prstGeom>
        </p:spPr>
        <p:txBody>
          <a:bodyPr lIns="217709" tIns="108855" rIns="217709" bIns="108855"/>
          <a:lstStyle/>
          <a:p>
            <a:pPr defTabSz="2177095"/>
            <a:fld id="{55ECCFAA-F4FB-487C-9F1E-C8836D0C3DC9}" type="slidenum">
              <a:rPr lang="zh-CN" altLang="en-US" sz="4300" smtClean="0">
                <a:solidFill>
                  <a:prstClr val="black"/>
                </a:solidFill>
              </a:rPr>
              <a:pPr defTabSz="2177095"/>
              <a:t>‹#›</a:t>
            </a:fld>
            <a:endParaRPr lang="zh-CN" altLang="en-US" sz="43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022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960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2536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4796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62999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192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9635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3986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9252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549275"/>
            <a:ext cx="21945600" cy="2286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397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029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2177095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411" indent="-816411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890" indent="-680342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136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91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846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7011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5559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4106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2654" indent="-544274" algn="l" defTabSz="2177095" rtl="0" eaLnBrk="1" latinLnBrk="0" hangingPunct="1">
        <a:spcBef>
          <a:spcPct val="20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54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709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64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419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2737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1285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9832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8380" algn="l" defTabSz="2177095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002678"/>
            </a:gs>
            <a:gs pos="100000">
              <a:srgbClr val="04266A">
                <a:alpha val="100000"/>
              </a:srgb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70CA7AF-ADFB-1EB8-2183-1776E1B63F1A}"/>
              </a:ext>
            </a:extLst>
          </p:cNvPr>
          <p:cNvGrpSpPr/>
          <p:nvPr/>
        </p:nvGrpSpPr>
        <p:grpSpPr>
          <a:xfrm>
            <a:off x="3128356" y="4522403"/>
            <a:ext cx="18642676" cy="3902573"/>
            <a:chOff x="1615440" y="1322001"/>
            <a:chExt cx="7942964" cy="166274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5203F4B4-7B10-75A9-172F-141D73C52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5440" y="1322001"/>
              <a:ext cx="7906907" cy="1217589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99FF0CA1-5E14-D043-2FEC-D2E62405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816" y="2665232"/>
              <a:ext cx="7863588" cy="319513"/>
            </a:xfrm>
            <a:prstGeom prst="rect">
              <a:avLst/>
            </a:prstGeom>
          </p:spPr>
        </p:pic>
      </p:grpSp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第一PPT，www.1ppt.com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hb1z30id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第一PPT，www.1ppt.com</vt:lpstr>
      <vt:lpstr>自定义设计方案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红蓝商务</dc:title>
  <dc:creator>第一PPT</dc:creator>
  <cp:keywords>www.1ppt.com</cp:keywords>
  <dc:description>www.1ppt.com</dc:description>
  <cp:lastModifiedBy>曹阳</cp:lastModifiedBy>
  <cp:revision>31</cp:revision>
  <dcterms:created xsi:type="dcterms:W3CDTF">2020-10-27T06:21:00Z</dcterms:created>
  <dcterms:modified xsi:type="dcterms:W3CDTF">2023-07-10T02:38:56Z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