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7" roundtripDataSignature="AMtx7mitmbJQJRC196YWiKPBKx3Yd2cG6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95959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-20" y="-135926"/>
            <a:ext cx="12192020" cy="6858001"/>
          </a:xfrm>
          <a:custGeom>
            <a:rect b="b" l="l" r="r" t="t"/>
            <a:pathLst>
              <a:path extrusionOk="0" h="6858001" w="12192020">
                <a:moveTo>
                  <a:pt x="5334017" y="0"/>
                </a:moveTo>
                <a:cubicBezTo>
                  <a:pt x="6328681" y="0"/>
                  <a:pt x="7323345" y="66675"/>
                  <a:pt x="8318009" y="66675"/>
                </a:cubicBezTo>
                <a:cubicBezTo>
                  <a:pt x="9058689" y="66675"/>
                  <a:pt x="9659129" y="667115"/>
                  <a:pt x="9659129" y="1407795"/>
                </a:cubicBezTo>
                <a:lnTo>
                  <a:pt x="9659129" y="2349501"/>
                </a:lnTo>
                <a:lnTo>
                  <a:pt x="9982198" y="2349501"/>
                </a:lnTo>
                <a:lnTo>
                  <a:pt x="9982198" y="2694050"/>
                </a:lnTo>
                <a:lnTo>
                  <a:pt x="11003300" y="2694050"/>
                </a:lnTo>
                <a:cubicBezTo>
                  <a:pt x="11659812" y="2694050"/>
                  <a:pt x="12192020" y="3226258"/>
                  <a:pt x="12192020" y="3882770"/>
                </a:cubicBezTo>
                <a:lnTo>
                  <a:pt x="12192020" y="6857998"/>
                </a:lnTo>
                <a:lnTo>
                  <a:pt x="9982198" y="6857998"/>
                </a:lnTo>
                <a:lnTo>
                  <a:pt x="9982198" y="6858001"/>
                </a:lnTo>
                <a:lnTo>
                  <a:pt x="5334018" y="6858001"/>
                </a:lnTo>
                <a:lnTo>
                  <a:pt x="2277872" y="6858001"/>
                </a:lnTo>
                <a:lnTo>
                  <a:pt x="0" y="6858001"/>
                </a:lnTo>
                <a:lnTo>
                  <a:pt x="0" y="1"/>
                </a:lnTo>
                <a:lnTo>
                  <a:pt x="533401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85" name="Google Shape;85;p1"/>
          <p:cNvGrpSpPr/>
          <p:nvPr/>
        </p:nvGrpSpPr>
        <p:grpSpPr>
          <a:xfrm rot="-5400000">
            <a:off x="7904152" y="384305"/>
            <a:ext cx="4594986" cy="4828522"/>
            <a:chOff x="7107752" y="2453363"/>
            <a:chExt cx="4594986" cy="4828522"/>
          </a:xfrm>
        </p:grpSpPr>
        <p:sp>
          <p:nvSpPr>
            <p:cNvPr id="86" name="Google Shape;86;p1"/>
            <p:cNvSpPr/>
            <p:nvPr/>
          </p:nvSpPr>
          <p:spPr>
            <a:xfrm rot="-1561742">
              <a:off x="8013628" y="2603347"/>
              <a:ext cx="1730275" cy="4528555"/>
            </a:xfrm>
            <a:custGeom>
              <a:rect b="b" l="l" r="r" t="t"/>
              <a:pathLst>
                <a:path extrusionOk="0" h="4528555" w="1730275">
                  <a:moveTo>
                    <a:pt x="0" y="4528555"/>
                  </a:moveTo>
                  <a:lnTo>
                    <a:pt x="1660830" y="0"/>
                  </a:lnTo>
                  <a:lnTo>
                    <a:pt x="1730275" y="3646992"/>
                  </a:lnTo>
                  <a:lnTo>
                    <a:pt x="0" y="4528555"/>
                  </a:lnTo>
                  <a:close/>
                </a:path>
              </a:pathLst>
            </a:custGeom>
            <a:solidFill>
              <a:schemeClr val="dk1">
                <a:alpha val="1882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 rot="5400000">
              <a:off x="9178994" y="3962400"/>
              <a:ext cx="2523744" cy="2523744"/>
            </a:xfrm>
            <a:custGeom>
              <a:rect b="b" l="l" r="r" t="t"/>
              <a:pathLst>
                <a:path extrusionOk="0" h="2523744" w="2523744">
                  <a:moveTo>
                    <a:pt x="0" y="2523744"/>
                  </a:moveTo>
                  <a:cubicBezTo>
                    <a:pt x="285750" y="1739646"/>
                    <a:pt x="352425" y="1107948"/>
                    <a:pt x="0" y="0"/>
                  </a:cubicBezTo>
                  <a:lnTo>
                    <a:pt x="2523744" y="2523744"/>
                  </a:lnTo>
                  <a:cubicBezTo>
                    <a:pt x="1587246" y="2171319"/>
                    <a:pt x="803148" y="2314194"/>
                    <a:pt x="0" y="2523744"/>
                  </a:cubicBezTo>
                  <a:close/>
                </a:path>
              </a:pathLst>
            </a:custGeom>
            <a:gradFill>
              <a:gsLst>
                <a:gs pos="0">
                  <a:srgbClr val="2EB3BD"/>
                </a:gs>
                <a:gs pos="52000">
                  <a:srgbClr val="2EB3BD"/>
                </a:gs>
                <a:gs pos="67000">
                  <a:srgbClr val="72E8F1"/>
                </a:gs>
                <a:gs pos="100000">
                  <a:srgbClr val="72E8F1"/>
                </a:gs>
              </a:gsLst>
              <a:lin ang="8100000" scaled="0"/>
            </a:gradFill>
            <a:ln>
              <a:noFill/>
            </a:ln>
            <a:effectLst>
              <a:outerShdw blurRad="304800" rotWithShape="0" algn="tl" dir="21000000" dist="2413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7870973" y="3086554"/>
            <a:ext cx="1243922" cy="1248781"/>
          </a:xfrm>
          <a:prstGeom prst="rect">
            <a:avLst/>
          </a:prstGeom>
          <a:noFill/>
          <a:ln>
            <a:noFill/>
          </a:ln>
          <a:effectLst>
            <a:outerShdw blurRad="127000" rotWithShape="0" algn="tl" dir="2700000" dist="266700">
              <a:srgbClr val="000000">
                <a:alpha val="12941"/>
              </a:srgbClr>
            </a:outerShdw>
          </a:effectLst>
        </p:spPr>
      </p:pic>
      <p:sp>
        <p:nvSpPr>
          <p:cNvPr id="89" name="Google Shape;89;p1"/>
          <p:cNvSpPr/>
          <p:nvPr/>
        </p:nvSpPr>
        <p:spPr>
          <a:xfrm>
            <a:off x="6342990" y="4230566"/>
            <a:ext cx="1182457" cy="350032"/>
          </a:xfrm>
          <a:prstGeom prst="roundRect">
            <a:avLst>
              <a:gd fmla="val 50000" name="adj"/>
            </a:avLst>
          </a:prstGeom>
          <a:solidFill>
            <a:srgbClr val="2EB3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ko-KR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박윤미</a:t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2919138" y="1952367"/>
            <a:ext cx="5415494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-KR" sz="4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WEB_AI </a:t>
            </a:r>
            <a:endParaRPr b="1" i="1" sz="4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-KR" sz="4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</a:t>
            </a:r>
            <a:endParaRPr b="1" i="1" sz="4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2"/>
          <p:cNvGrpSpPr/>
          <p:nvPr/>
        </p:nvGrpSpPr>
        <p:grpSpPr>
          <a:xfrm>
            <a:off x="1" y="-1"/>
            <a:ext cx="12191999" cy="6885944"/>
            <a:chOff x="1" y="-1"/>
            <a:chExt cx="12191999" cy="6885944"/>
          </a:xfrm>
        </p:grpSpPr>
        <p:sp>
          <p:nvSpPr>
            <p:cNvPr id="96" name="Google Shape;96;p2"/>
            <p:cNvSpPr/>
            <p:nvPr/>
          </p:nvSpPr>
          <p:spPr>
            <a:xfrm>
              <a:off x="1" y="-1"/>
              <a:ext cx="12191999" cy="6885944"/>
            </a:xfrm>
            <a:custGeom>
              <a:rect b="b" l="l" r="r" t="t"/>
              <a:pathLst>
                <a:path extrusionOk="0" h="6885944" w="12191999">
                  <a:moveTo>
                    <a:pt x="10982129" y="0"/>
                  </a:moveTo>
                  <a:lnTo>
                    <a:pt x="12191998" y="0"/>
                  </a:lnTo>
                  <a:lnTo>
                    <a:pt x="12191998" y="4543425"/>
                  </a:lnTo>
                  <a:lnTo>
                    <a:pt x="12191999" y="4543425"/>
                  </a:lnTo>
                  <a:lnTo>
                    <a:pt x="12191998" y="4543474"/>
                  </a:lnTo>
                  <a:lnTo>
                    <a:pt x="12191998" y="4716156"/>
                  </a:lnTo>
                  <a:lnTo>
                    <a:pt x="12188140" y="4716156"/>
                  </a:lnTo>
                  <a:lnTo>
                    <a:pt x="12180612" y="5053053"/>
                  </a:lnTo>
                  <a:cubicBezTo>
                    <a:pt x="12174918" y="5222929"/>
                    <a:pt x="12169225" y="5392805"/>
                    <a:pt x="12169225" y="5562681"/>
                  </a:cubicBezTo>
                  <a:cubicBezTo>
                    <a:pt x="12169225" y="5815679"/>
                    <a:pt x="11964130" y="6020774"/>
                    <a:pt x="11711132" y="6020774"/>
                  </a:cubicBezTo>
                  <a:lnTo>
                    <a:pt x="11415454" y="6020774"/>
                  </a:lnTo>
                  <a:lnTo>
                    <a:pt x="11415454" y="6220669"/>
                  </a:lnTo>
                  <a:lnTo>
                    <a:pt x="11271779" y="6220669"/>
                  </a:lnTo>
                  <a:lnTo>
                    <a:pt x="11271780" y="6479907"/>
                  </a:lnTo>
                  <a:cubicBezTo>
                    <a:pt x="11271780" y="6704155"/>
                    <a:pt x="11089991" y="6885944"/>
                    <a:pt x="10865743" y="6885944"/>
                  </a:cubicBezTo>
                  <a:lnTo>
                    <a:pt x="8839200" y="6885944"/>
                  </a:lnTo>
                  <a:lnTo>
                    <a:pt x="8023486" y="6885944"/>
                  </a:lnTo>
                  <a:lnTo>
                    <a:pt x="1" y="6885944"/>
                  </a:lnTo>
                  <a:lnTo>
                    <a:pt x="1" y="6220669"/>
                  </a:lnTo>
                  <a:lnTo>
                    <a:pt x="0" y="6220669"/>
                  </a:lnTo>
                  <a:lnTo>
                    <a:pt x="0" y="1"/>
                  </a:lnTo>
                  <a:lnTo>
                    <a:pt x="109821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 rot="5400000">
              <a:off x="11158799" y="5896879"/>
              <a:ext cx="862047" cy="862047"/>
            </a:xfrm>
            <a:custGeom>
              <a:rect b="b" l="l" r="r" t="t"/>
              <a:pathLst>
                <a:path extrusionOk="0" h="2523744" w="2523744">
                  <a:moveTo>
                    <a:pt x="0" y="2523744"/>
                  </a:moveTo>
                  <a:cubicBezTo>
                    <a:pt x="285750" y="1739646"/>
                    <a:pt x="352425" y="1107948"/>
                    <a:pt x="0" y="0"/>
                  </a:cubicBezTo>
                  <a:lnTo>
                    <a:pt x="2523744" y="2523744"/>
                  </a:lnTo>
                  <a:cubicBezTo>
                    <a:pt x="1587246" y="2171319"/>
                    <a:pt x="803148" y="2314194"/>
                    <a:pt x="0" y="2523744"/>
                  </a:cubicBezTo>
                  <a:close/>
                </a:path>
              </a:pathLst>
            </a:custGeom>
            <a:gradFill>
              <a:gsLst>
                <a:gs pos="0">
                  <a:srgbClr val="2EB3BD"/>
                </a:gs>
                <a:gs pos="52000">
                  <a:srgbClr val="2EB3BD"/>
                </a:gs>
                <a:gs pos="67000">
                  <a:srgbClr val="72E8F1"/>
                </a:gs>
                <a:gs pos="100000">
                  <a:srgbClr val="72E8F1"/>
                </a:gs>
              </a:gsLst>
              <a:lin ang="8100000" scaled="0"/>
            </a:gradFill>
            <a:ln>
              <a:noFill/>
            </a:ln>
            <a:effectLst>
              <a:outerShdw blurRad="304800" rotWithShape="0" algn="tl" dir="2700000" dist="2413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98" name="Google Shape;98;p2"/>
          <p:cNvSpPr/>
          <p:nvPr/>
        </p:nvSpPr>
        <p:spPr>
          <a:xfrm rot="-1561742">
            <a:off x="10760740" y="5432661"/>
            <a:ext cx="591018" cy="1546840"/>
          </a:xfrm>
          <a:custGeom>
            <a:rect b="b" l="l" r="r" t="t"/>
            <a:pathLst>
              <a:path extrusionOk="0" h="4528555" w="1730275">
                <a:moveTo>
                  <a:pt x="0" y="4528555"/>
                </a:moveTo>
                <a:lnTo>
                  <a:pt x="1660830" y="0"/>
                </a:lnTo>
                <a:lnTo>
                  <a:pt x="1730275" y="3646992"/>
                </a:lnTo>
                <a:lnTo>
                  <a:pt x="0" y="4528555"/>
                </a:lnTo>
                <a:close/>
              </a:path>
            </a:pathLst>
          </a:custGeom>
          <a:solidFill>
            <a:schemeClr val="dk1">
              <a:alpha val="36862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847982" y="242887"/>
            <a:ext cx="6367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-KR" sz="2800">
                <a:solidFill>
                  <a:srgbClr val="3F3F3F"/>
                </a:solidFill>
              </a:rPr>
              <a:t>WEB AI 프로젝트</a:t>
            </a:r>
            <a:endParaRPr b="0" i="0" sz="1600" u="none" cap="none" strike="noStrike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745" y="209229"/>
            <a:ext cx="588237" cy="59053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/>
          <p:nvPr/>
        </p:nvSpPr>
        <p:spPr>
          <a:xfrm rot="-1561742">
            <a:off x="10677019" y="5300584"/>
            <a:ext cx="652443" cy="1777428"/>
          </a:xfrm>
          <a:custGeom>
            <a:rect b="b" l="l" r="r" t="t"/>
            <a:pathLst>
              <a:path extrusionOk="0" h="4528555" w="1730275">
                <a:moveTo>
                  <a:pt x="0" y="4528555"/>
                </a:moveTo>
                <a:lnTo>
                  <a:pt x="1660830" y="0"/>
                </a:lnTo>
                <a:lnTo>
                  <a:pt x="1730275" y="3646992"/>
                </a:lnTo>
                <a:lnTo>
                  <a:pt x="0" y="4528555"/>
                </a:lnTo>
                <a:close/>
              </a:path>
            </a:pathLst>
          </a:custGeom>
          <a:solidFill>
            <a:schemeClr val="dk1">
              <a:alpha val="36862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9043777" y="1471659"/>
            <a:ext cx="1780542" cy="1780542"/>
          </a:xfrm>
          <a:prstGeom prst="ellipse">
            <a:avLst/>
          </a:prstGeom>
          <a:noFill/>
          <a:ln cap="rnd" cmpd="sng" w="539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5813627" y="1471660"/>
            <a:ext cx="1780542" cy="1780542"/>
          </a:xfrm>
          <a:prstGeom prst="ellipse">
            <a:avLst/>
          </a:prstGeom>
          <a:noFill/>
          <a:ln cap="rnd" cmpd="sng" w="539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2489397" y="1471660"/>
            <a:ext cx="1780542" cy="1780542"/>
          </a:xfrm>
          <a:prstGeom prst="ellipse">
            <a:avLst/>
          </a:prstGeom>
          <a:noFill/>
          <a:ln cap="rnd" cmpd="sng" w="539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5918502" y="1251057"/>
            <a:ext cx="1780542" cy="1780542"/>
          </a:xfrm>
          <a:prstGeom prst="arc">
            <a:avLst>
              <a:gd fmla="val 16200000" name="adj1"/>
              <a:gd fmla="val 11013480" name="adj2"/>
            </a:avLst>
          </a:prstGeom>
          <a:noFill/>
          <a:ln cap="rnd" cmpd="sng" w="53975">
            <a:solidFill>
              <a:srgbClr val="2EB3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106;p2"/>
          <p:cNvSpPr txBox="1"/>
          <p:nvPr/>
        </p:nvSpPr>
        <p:spPr>
          <a:xfrm>
            <a:off x="6025862" y="1868199"/>
            <a:ext cx="165023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8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</a:t>
            </a:r>
            <a:endParaRPr b="1" i="0" sz="16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4314355" y="3889215"/>
            <a:ext cx="3282588" cy="697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카카오 선물하기 랭킹 100개의 제품들의 리뷰를 크롤링 (약 100개의 댓글)</a:t>
            </a:r>
            <a:endParaRPr b="0" i="0" sz="9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" name="Google Shape;108;p2"/>
          <p:cNvSpPr/>
          <p:nvPr/>
        </p:nvSpPr>
        <p:spPr>
          <a:xfrm>
            <a:off x="4419230" y="2318818"/>
            <a:ext cx="1740922" cy="1594097"/>
          </a:xfrm>
          <a:custGeom>
            <a:rect b="b" l="l" r="r" t="t"/>
            <a:pathLst>
              <a:path extrusionOk="0" h="1759351" w="1921397">
                <a:moveTo>
                  <a:pt x="1921397" y="0"/>
                </a:moveTo>
                <a:lnTo>
                  <a:pt x="0" y="1307939"/>
                </a:lnTo>
                <a:lnTo>
                  <a:pt x="8399" y="1759351"/>
                </a:lnTo>
              </a:path>
            </a:pathLst>
          </a:custGeom>
          <a:noFill/>
          <a:ln cap="flat" cmpd="sng" w="12700">
            <a:solidFill>
              <a:srgbClr val="2EB3BD"/>
            </a:solidFill>
            <a:prstDash val="dash"/>
            <a:miter lim="800000"/>
            <a:headEnd len="med" w="med" type="oval"/>
            <a:tailEnd len="med" w="med" type="oval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" name="Google Shape;109;p2"/>
          <p:cNvSpPr/>
          <p:nvPr/>
        </p:nvSpPr>
        <p:spPr>
          <a:xfrm>
            <a:off x="2489397" y="1471660"/>
            <a:ext cx="1780542" cy="1780542"/>
          </a:xfrm>
          <a:prstGeom prst="arc">
            <a:avLst>
              <a:gd fmla="val 16200000" name="adj1"/>
              <a:gd fmla="val 2530696" name="adj2"/>
            </a:avLst>
          </a:prstGeom>
          <a:noFill/>
          <a:ln cap="rnd" cmpd="sng" w="53975">
            <a:solidFill>
              <a:srgbClr val="2EB3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" name="Google Shape;110;p2"/>
          <p:cNvSpPr txBox="1"/>
          <p:nvPr/>
        </p:nvSpPr>
        <p:spPr>
          <a:xfrm>
            <a:off x="2795819" y="2029077"/>
            <a:ext cx="121211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8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주제</a:t>
            </a:r>
            <a:endParaRPr b="1" i="0" sz="16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11;p2"/>
          <p:cNvSpPr/>
          <p:nvPr/>
        </p:nvSpPr>
        <p:spPr>
          <a:xfrm>
            <a:off x="987351" y="3889215"/>
            <a:ext cx="3282588" cy="697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카카오 선물하기 데이터를 이용한</a:t>
            </a:r>
            <a:endParaRPr b="1" i="0" sz="14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선물 추천 서비스</a:t>
            </a:r>
            <a:endParaRPr b="1" i="0" sz="14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" name="Google Shape;112;p2"/>
          <p:cNvSpPr/>
          <p:nvPr/>
        </p:nvSpPr>
        <p:spPr>
          <a:xfrm>
            <a:off x="1092226" y="2318818"/>
            <a:ext cx="1740922" cy="1594097"/>
          </a:xfrm>
          <a:custGeom>
            <a:rect b="b" l="l" r="r" t="t"/>
            <a:pathLst>
              <a:path extrusionOk="0" h="1759351" w="1921397">
                <a:moveTo>
                  <a:pt x="1921397" y="0"/>
                </a:moveTo>
                <a:lnTo>
                  <a:pt x="0" y="1307939"/>
                </a:lnTo>
                <a:lnTo>
                  <a:pt x="8399" y="1759351"/>
                </a:lnTo>
              </a:path>
            </a:pathLst>
          </a:custGeom>
          <a:noFill/>
          <a:ln cap="flat" cmpd="sng" w="12700">
            <a:solidFill>
              <a:srgbClr val="2EB3BD"/>
            </a:solidFill>
            <a:prstDash val="dash"/>
            <a:miter lim="800000"/>
            <a:headEnd len="med" w="med" type="oval"/>
            <a:tailEnd len="med" w="med" type="oval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113;p2"/>
          <p:cNvSpPr/>
          <p:nvPr/>
        </p:nvSpPr>
        <p:spPr>
          <a:xfrm>
            <a:off x="9043777" y="1471660"/>
            <a:ext cx="1780542" cy="1780542"/>
          </a:xfrm>
          <a:prstGeom prst="arc">
            <a:avLst>
              <a:gd fmla="val 16200000" name="adj1"/>
              <a:gd fmla="val 11013480" name="adj2"/>
            </a:avLst>
          </a:prstGeom>
          <a:noFill/>
          <a:ln cap="rnd" cmpd="sng" w="53975">
            <a:solidFill>
              <a:srgbClr val="2EB3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p2"/>
          <p:cNvSpPr txBox="1"/>
          <p:nvPr/>
        </p:nvSpPr>
        <p:spPr>
          <a:xfrm>
            <a:off x="9355892" y="1796371"/>
            <a:ext cx="1212114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8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진행</a:t>
            </a:r>
            <a:endParaRPr b="1" i="0" sz="28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8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상황</a:t>
            </a:r>
            <a:endParaRPr b="1" i="0" sz="28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p2"/>
          <p:cNvSpPr/>
          <p:nvPr/>
        </p:nvSpPr>
        <p:spPr>
          <a:xfrm>
            <a:off x="7541731" y="3889215"/>
            <a:ext cx="3282588" cy="13433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1.크롤링 완료</a:t>
            </a:r>
            <a:endParaRPr b="1" i="0" sz="14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웹 페이지 생성 및 서버 연동 예정</a:t>
            </a:r>
            <a:endParaRPr b="1" i="0" sz="14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자연어처리의 코사인 유사도를 통한 서비스 생성 예정</a:t>
            </a:r>
            <a:endParaRPr b="1" i="0" sz="14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" name="Google Shape;116;p2"/>
          <p:cNvSpPr/>
          <p:nvPr/>
        </p:nvSpPr>
        <p:spPr>
          <a:xfrm>
            <a:off x="7988211" y="2466363"/>
            <a:ext cx="1407970" cy="1278063"/>
          </a:xfrm>
          <a:custGeom>
            <a:rect b="b" l="l" r="r" t="t"/>
            <a:pathLst>
              <a:path extrusionOk="0" h="1759351" w="1921397">
                <a:moveTo>
                  <a:pt x="1921397" y="0"/>
                </a:moveTo>
                <a:lnTo>
                  <a:pt x="0" y="1307939"/>
                </a:lnTo>
                <a:lnTo>
                  <a:pt x="8399" y="1759351"/>
                </a:lnTo>
              </a:path>
            </a:pathLst>
          </a:custGeom>
          <a:noFill/>
          <a:ln cap="flat" cmpd="sng" w="12700">
            <a:solidFill>
              <a:srgbClr val="2EB3BD"/>
            </a:solidFill>
            <a:prstDash val="dash"/>
            <a:miter lim="800000"/>
            <a:headEnd len="med" w="med" type="oval"/>
            <a:tailEnd len="med" w="med" type="oval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2023-06-11T06:57:48Z</dcterms:created>
  <dc:creator>Microsoft 계정</dc:creator>
</cp:coreProperties>
</file>