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image" Target="../media/image4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Relationship Id="rId24" Type="http://schemas.openxmlformats.org/officeDocument/2006/relationships/image" Target="../media/image72.png"/><Relationship Id="rId25" Type="http://schemas.openxmlformats.org/officeDocument/2006/relationships/image" Target="../media/image73.png"/><Relationship Id="rId26" Type="http://schemas.openxmlformats.org/officeDocument/2006/relationships/image" Target="../media/image74.png"/><Relationship Id="rId27" Type="http://schemas.openxmlformats.org/officeDocument/2006/relationships/image" Target="../media/image75.png"/><Relationship Id="rId28" Type="http://schemas.openxmlformats.org/officeDocument/2006/relationships/image" Target="../media/image76.png"/><Relationship Id="rId29" Type="http://schemas.openxmlformats.org/officeDocument/2006/relationships/image" Target="../media/image77.png"/><Relationship Id="rId30" Type="http://schemas.openxmlformats.org/officeDocument/2006/relationships/image" Target="../media/image78.png"/><Relationship Id="rId31" Type="http://schemas.openxmlformats.org/officeDocument/2006/relationships/image" Target="../media/image79.png"/><Relationship Id="rId32" Type="http://schemas.openxmlformats.org/officeDocument/2006/relationships/image" Target="../media/image80.png"/><Relationship Id="rId33" Type="http://schemas.openxmlformats.org/officeDocument/2006/relationships/image" Target="../media/image81.png"/><Relationship Id="rId34" Type="http://schemas.openxmlformats.org/officeDocument/2006/relationships/image" Target="../media/image82.png"/><Relationship Id="rId35" Type="http://schemas.openxmlformats.org/officeDocument/2006/relationships/image" Target="../media/image83.png"/><Relationship Id="rId36" Type="http://schemas.openxmlformats.org/officeDocument/2006/relationships/image" Target="../media/image84.png"/><Relationship Id="rId37" Type="http://schemas.openxmlformats.org/officeDocument/2006/relationships/image" Target="../media/image8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Relationship Id="rId19" Type="http://schemas.openxmlformats.org/officeDocument/2006/relationships/image" Target="../media/image103.png"/><Relationship Id="rId20" Type="http://schemas.openxmlformats.org/officeDocument/2006/relationships/image" Target="../media/image104.png"/><Relationship Id="rId21" Type="http://schemas.openxmlformats.org/officeDocument/2006/relationships/image" Target="../media/image105.png"/><Relationship Id="rId22" Type="http://schemas.openxmlformats.org/officeDocument/2006/relationships/image" Target="../media/image106.png"/><Relationship Id="rId23" Type="http://schemas.openxmlformats.org/officeDocument/2006/relationships/image" Target="../media/image107.png"/><Relationship Id="rId24" Type="http://schemas.openxmlformats.org/officeDocument/2006/relationships/image" Target="../media/image108.png"/><Relationship Id="rId25" Type="http://schemas.openxmlformats.org/officeDocument/2006/relationships/image" Target="../media/image109.png"/><Relationship Id="rId26" Type="http://schemas.openxmlformats.org/officeDocument/2006/relationships/image" Target="../media/image110.png"/><Relationship Id="rId27" Type="http://schemas.openxmlformats.org/officeDocument/2006/relationships/image" Target="../media/image111.png"/><Relationship Id="rId28" Type="http://schemas.openxmlformats.org/officeDocument/2006/relationships/image" Target="../media/image112.png"/><Relationship Id="rId29" Type="http://schemas.openxmlformats.org/officeDocument/2006/relationships/image" Target="../media/image113.png"/><Relationship Id="rId30" Type="http://schemas.openxmlformats.org/officeDocument/2006/relationships/image" Target="../media/image114.png"/><Relationship Id="rId31" Type="http://schemas.openxmlformats.org/officeDocument/2006/relationships/image" Target="../media/image115.png"/><Relationship Id="rId32" Type="http://schemas.openxmlformats.org/officeDocument/2006/relationships/image" Target="../media/image116.png"/><Relationship Id="rId33" Type="http://schemas.openxmlformats.org/officeDocument/2006/relationships/image" Target="../media/image1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Relationship Id="rId14" Type="http://schemas.openxmlformats.org/officeDocument/2006/relationships/image" Target="../media/image130.png"/><Relationship Id="rId15" Type="http://schemas.openxmlformats.org/officeDocument/2006/relationships/image" Target="../media/image131.png"/><Relationship Id="rId16" Type="http://schemas.openxmlformats.org/officeDocument/2006/relationships/image" Target="../media/image132.png"/><Relationship Id="rId17" Type="http://schemas.openxmlformats.org/officeDocument/2006/relationships/image" Target="../media/image133.png"/><Relationship Id="rId18" Type="http://schemas.openxmlformats.org/officeDocument/2006/relationships/image" Target="../media/image134.png"/><Relationship Id="rId19" Type="http://schemas.openxmlformats.org/officeDocument/2006/relationships/image" Target="../media/image135.png"/><Relationship Id="rId20" Type="http://schemas.openxmlformats.org/officeDocument/2006/relationships/image" Target="../media/image136.png"/><Relationship Id="rId21" Type="http://schemas.openxmlformats.org/officeDocument/2006/relationships/image" Target="../media/image137.png"/><Relationship Id="rId22" Type="http://schemas.openxmlformats.org/officeDocument/2006/relationships/image" Target="../media/image138.png"/><Relationship Id="rId23" Type="http://schemas.openxmlformats.org/officeDocument/2006/relationships/image" Target="../media/image139.png"/><Relationship Id="rId24" Type="http://schemas.openxmlformats.org/officeDocument/2006/relationships/image" Target="../media/image140.png"/><Relationship Id="rId25" Type="http://schemas.openxmlformats.org/officeDocument/2006/relationships/image" Target="../media/image141.png"/><Relationship Id="rId26" Type="http://schemas.openxmlformats.org/officeDocument/2006/relationships/image" Target="../media/image142.png"/><Relationship Id="rId27" Type="http://schemas.openxmlformats.org/officeDocument/2006/relationships/image" Target="../media/image143.png"/><Relationship Id="rId28" Type="http://schemas.openxmlformats.org/officeDocument/2006/relationships/image" Target="../media/image144.png"/><Relationship Id="rId29" Type="http://schemas.openxmlformats.org/officeDocument/2006/relationships/image" Target="../media/image145.png"/><Relationship Id="rId30" Type="http://schemas.openxmlformats.org/officeDocument/2006/relationships/image" Target="../media/image146.png"/><Relationship Id="rId31" Type="http://schemas.openxmlformats.org/officeDocument/2006/relationships/image" Target="../media/image147.png"/><Relationship Id="rId32" Type="http://schemas.openxmlformats.org/officeDocument/2006/relationships/image" Target="../media/image148.png"/><Relationship Id="rId33" Type="http://schemas.openxmlformats.org/officeDocument/2006/relationships/image" Target="../media/image1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Relationship Id="rId11" Type="http://schemas.openxmlformats.org/officeDocument/2006/relationships/image" Target="../media/image159.png"/><Relationship Id="rId12" Type="http://schemas.openxmlformats.org/officeDocument/2006/relationships/image" Target="../media/image160.png"/><Relationship Id="rId13" Type="http://schemas.openxmlformats.org/officeDocument/2006/relationships/image" Target="../media/image161.png"/><Relationship Id="rId14" Type="http://schemas.openxmlformats.org/officeDocument/2006/relationships/image" Target="../media/image162.png"/><Relationship Id="rId15" Type="http://schemas.openxmlformats.org/officeDocument/2006/relationships/image" Target="../media/image163.png"/><Relationship Id="rId16" Type="http://schemas.openxmlformats.org/officeDocument/2006/relationships/image" Target="../media/image164.png"/><Relationship Id="rId17" Type="http://schemas.openxmlformats.org/officeDocument/2006/relationships/image" Target="../media/image165.png"/><Relationship Id="rId18" Type="http://schemas.openxmlformats.org/officeDocument/2006/relationships/image" Target="../media/image166.png"/><Relationship Id="rId19" Type="http://schemas.openxmlformats.org/officeDocument/2006/relationships/image" Target="../media/image167.png"/><Relationship Id="rId20" Type="http://schemas.openxmlformats.org/officeDocument/2006/relationships/image" Target="../media/image168.png"/><Relationship Id="rId21" Type="http://schemas.openxmlformats.org/officeDocument/2006/relationships/image" Target="../media/image169.png"/><Relationship Id="rId22" Type="http://schemas.openxmlformats.org/officeDocument/2006/relationships/image" Target="../media/image170.png"/><Relationship Id="rId23" Type="http://schemas.openxmlformats.org/officeDocument/2006/relationships/image" Target="../media/image171.png"/><Relationship Id="rId24" Type="http://schemas.openxmlformats.org/officeDocument/2006/relationships/image" Target="../media/image172.png"/><Relationship Id="rId25" Type="http://schemas.openxmlformats.org/officeDocument/2006/relationships/image" Target="../media/image173.png"/><Relationship Id="rId26" Type="http://schemas.openxmlformats.org/officeDocument/2006/relationships/image" Target="../media/image174.png"/><Relationship Id="rId27" Type="http://schemas.openxmlformats.org/officeDocument/2006/relationships/image" Target="../media/image175.png"/><Relationship Id="rId28" Type="http://schemas.openxmlformats.org/officeDocument/2006/relationships/image" Target="../media/image176.png"/><Relationship Id="rId29" Type="http://schemas.openxmlformats.org/officeDocument/2006/relationships/image" Target="../media/image177.png"/><Relationship Id="rId30" Type="http://schemas.openxmlformats.org/officeDocument/2006/relationships/image" Target="../media/image178.png"/><Relationship Id="rId31" Type="http://schemas.openxmlformats.org/officeDocument/2006/relationships/image" Target="../media/image179.png"/><Relationship Id="rId32" Type="http://schemas.openxmlformats.org/officeDocument/2006/relationships/image" Target="../media/image180.png"/><Relationship Id="rId33" Type="http://schemas.openxmlformats.org/officeDocument/2006/relationships/image" Target="../media/image18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Relationship Id="rId13" Type="http://schemas.openxmlformats.org/officeDocument/2006/relationships/image" Target="../media/image193.png"/><Relationship Id="rId14" Type="http://schemas.openxmlformats.org/officeDocument/2006/relationships/image" Target="../media/image194.png"/><Relationship Id="rId15" Type="http://schemas.openxmlformats.org/officeDocument/2006/relationships/image" Target="../media/image195.png"/><Relationship Id="rId16" Type="http://schemas.openxmlformats.org/officeDocument/2006/relationships/image" Target="../media/image196.png"/><Relationship Id="rId17" Type="http://schemas.openxmlformats.org/officeDocument/2006/relationships/image" Target="../media/image197.png"/><Relationship Id="rId18" Type="http://schemas.openxmlformats.org/officeDocument/2006/relationships/image" Target="../media/image198.png"/><Relationship Id="rId19" Type="http://schemas.openxmlformats.org/officeDocument/2006/relationships/image" Target="../media/image199.png"/><Relationship Id="rId20" Type="http://schemas.openxmlformats.org/officeDocument/2006/relationships/image" Target="../media/image200.png"/><Relationship Id="rId21" Type="http://schemas.openxmlformats.org/officeDocument/2006/relationships/image" Target="../media/image201.png"/><Relationship Id="rId22" Type="http://schemas.openxmlformats.org/officeDocument/2006/relationships/image" Target="../media/image202.png"/><Relationship Id="rId23" Type="http://schemas.openxmlformats.org/officeDocument/2006/relationships/image" Target="../media/image203.png"/><Relationship Id="rId24" Type="http://schemas.openxmlformats.org/officeDocument/2006/relationships/image" Target="../media/image204.png"/><Relationship Id="rId25" Type="http://schemas.openxmlformats.org/officeDocument/2006/relationships/image" Target="../media/image205.png"/><Relationship Id="rId26" Type="http://schemas.openxmlformats.org/officeDocument/2006/relationships/image" Target="../media/image206.png"/><Relationship Id="rId27" Type="http://schemas.openxmlformats.org/officeDocument/2006/relationships/image" Target="../media/image207.png"/><Relationship Id="rId28" Type="http://schemas.openxmlformats.org/officeDocument/2006/relationships/image" Target="../media/image208.png"/><Relationship Id="rId29" Type="http://schemas.openxmlformats.org/officeDocument/2006/relationships/image" Target="../media/image209.png"/><Relationship Id="rId30" Type="http://schemas.openxmlformats.org/officeDocument/2006/relationships/image" Target="../media/image210.png"/><Relationship Id="rId31" Type="http://schemas.openxmlformats.org/officeDocument/2006/relationships/image" Target="../media/image211.png"/><Relationship Id="rId32" Type="http://schemas.openxmlformats.org/officeDocument/2006/relationships/image" Target="../media/image212.png"/><Relationship Id="rId33" Type="http://schemas.openxmlformats.org/officeDocument/2006/relationships/image" Target="../media/image2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Relationship Id="rId5" Type="http://schemas.openxmlformats.org/officeDocument/2006/relationships/image" Target="../media/image217.png"/><Relationship Id="rId6" Type="http://schemas.openxmlformats.org/officeDocument/2006/relationships/image" Target="../media/image218.png"/><Relationship Id="rId7" Type="http://schemas.openxmlformats.org/officeDocument/2006/relationships/image" Target="../media/image219.png"/><Relationship Id="rId8" Type="http://schemas.openxmlformats.org/officeDocument/2006/relationships/image" Target="../media/image220.png"/><Relationship Id="rId9" Type="http://schemas.openxmlformats.org/officeDocument/2006/relationships/image" Target="../media/image221.png"/><Relationship Id="rId10" Type="http://schemas.openxmlformats.org/officeDocument/2006/relationships/image" Target="../media/image222.png"/><Relationship Id="rId11" Type="http://schemas.openxmlformats.org/officeDocument/2006/relationships/image" Target="../media/image223.png"/><Relationship Id="rId12" Type="http://schemas.openxmlformats.org/officeDocument/2006/relationships/image" Target="../media/image224.png"/><Relationship Id="rId13" Type="http://schemas.openxmlformats.org/officeDocument/2006/relationships/image" Target="../media/image225.png"/><Relationship Id="rId14" Type="http://schemas.openxmlformats.org/officeDocument/2006/relationships/image" Target="../media/image226.png"/><Relationship Id="rId15" Type="http://schemas.openxmlformats.org/officeDocument/2006/relationships/image" Target="../media/image227.png"/><Relationship Id="rId16" Type="http://schemas.openxmlformats.org/officeDocument/2006/relationships/image" Target="../media/image228.png"/><Relationship Id="rId17" Type="http://schemas.openxmlformats.org/officeDocument/2006/relationships/image" Target="../media/image229.png"/><Relationship Id="rId18" Type="http://schemas.openxmlformats.org/officeDocument/2006/relationships/image" Target="../media/image230.png"/><Relationship Id="rId19" Type="http://schemas.openxmlformats.org/officeDocument/2006/relationships/image" Target="../media/image231.png"/><Relationship Id="rId20" Type="http://schemas.openxmlformats.org/officeDocument/2006/relationships/image" Target="../media/image232.png"/><Relationship Id="rId21" Type="http://schemas.openxmlformats.org/officeDocument/2006/relationships/image" Target="../media/image233.png"/><Relationship Id="rId22" Type="http://schemas.openxmlformats.org/officeDocument/2006/relationships/image" Target="../media/image234.png"/><Relationship Id="rId23" Type="http://schemas.openxmlformats.org/officeDocument/2006/relationships/image" Target="../media/image235.png"/><Relationship Id="rId24" Type="http://schemas.openxmlformats.org/officeDocument/2006/relationships/image" Target="../media/image236.png"/><Relationship Id="rId25" Type="http://schemas.openxmlformats.org/officeDocument/2006/relationships/image" Target="../media/image237.png"/><Relationship Id="rId26" Type="http://schemas.openxmlformats.org/officeDocument/2006/relationships/image" Target="../media/image238.png"/><Relationship Id="rId27" Type="http://schemas.openxmlformats.org/officeDocument/2006/relationships/image" Target="../media/image239.png"/><Relationship Id="rId28" Type="http://schemas.openxmlformats.org/officeDocument/2006/relationships/image" Target="../media/image240.png"/><Relationship Id="rId29" Type="http://schemas.openxmlformats.org/officeDocument/2006/relationships/image" Target="../media/image241.png"/><Relationship Id="rId30" Type="http://schemas.openxmlformats.org/officeDocument/2006/relationships/image" Target="../media/image242.png"/><Relationship Id="rId31" Type="http://schemas.openxmlformats.org/officeDocument/2006/relationships/image" Target="../media/image243.png"/><Relationship Id="rId32" Type="http://schemas.openxmlformats.org/officeDocument/2006/relationships/image" Target="../media/image244.png"/><Relationship Id="rId33" Type="http://schemas.openxmlformats.org/officeDocument/2006/relationships/image" Target="../media/image24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6.png"/><Relationship Id="rId3" Type="http://schemas.openxmlformats.org/officeDocument/2006/relationships/image" Target="../media/image247.png"/><Relationship Id="rId4" Type="http://schemas.openxmlformats.org/officeDocument/2006/relationships/image" Target="../media/image248.png"/><Relationship Id="rId5" Type="http://schemas.openxmlformats.org/officeDocument/2006/relationships/image" Target="../media/image249.png"/><Relationship Id="rId6" Type="http://schemas.openxmlformats.org/officeDocument/2006/relationships/image" Target="../media/image250.png"/><Relationship Id="rId7" Type="http://schemas.openxmlformats.org/officeDocument/2006/relationships/image" Target="../media/image251.png"/><Relationship Id="rId8" Type="http://schemas.openxmlformats.org/officeDocument/2006/relationships/image" Target="../media/image252.png"/><Relationship Id="rId9" Type="http://schemas.openxmlformats.org/officeDocument/2006/relationships/image" Target="../media/image253.png"/><Relationship Id="rId10" Type="http://schemas.openxmlformats.org/officeDocument/2006/relationships/image" Target="../media/image254.png"/><Relationship Id="rId11" Type="http://schemas.openxmlformats.org/officeDocument/2006/relationships/image" Target="../media/image255.png"/><Relationship Id="rId12" Type="http://schemas.openxmlformats.org/officeDocument/2006/relationships/image" Target="../media/image256.png"/><Relationship Id="rId13" Type="http://schemas.openxmlformats.org/officeDocument/2006/relationships/image" Target="../media/image257.png"/><Relationship Id="rId14" Type="http://schemas.openxmlformats.org/officeDocument/2006/relationships/image" Target="../media/image258.png"/><Relationship Id="rId15" Type="http://schemas.openxmlformats.org/officeDocument/2006/relationships/image" Target="../media/image259.png"/><Relationship Id="rId16" Type="http://schemas.openxmlformats.org/officeDocument/2006/relationships/image" Target="../media/image260.png"/><Relationship Id="rId17" Type="http://schemas.openxmlformats.org/officeDocument/2006/relationships/image" Target="../media/image261.png"/><Relationship Id="rId18" Type="http://schemas.openxmlformats.org/officeDocument/2006/relationships/image" Target="../media/image262.png"/><Relationship Id="rId19" Type="http://schemas.openxmlformats.org/officeDocument/2006/relationships/image" Target="../media/image26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54931" y="2283306"/>
            <a:ext cx="5523810" cy="6628571"/>
            <a:chOff x="11854931" y="2283306"/>
            <a:chExt cx="5523810" cy="66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60000">
              <a:off x="11854931" y="2283306"/>
              <a:ext cx="5523810" cy="66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31020" y="2130108"/>
            <a:ext cx="5524012" cy="6630205"/>
            <a:chOff x="11731020" y="2130108"/>
            <a:chExt cx="5524012" cy="66302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60000">
              <a:off x="11731020" y="2130108"/>
              <a:ext cx="5524012" cy="66302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03557" y="2840121"/>
            <a:ext cx="5158576" cy="5403913"/>
            <a:chOff x="11903557" y="2840121"/>
            <a:chExt cx="5158576" cy="54039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60000">
              <a:off x="11903557" y="2840121"/>
              <a:ext cx="5158576" cy="540391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360000">
            <a:off x="11243330" y="1961360"/>
            <a:ext cx="3624555" cy="6702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57649" y="6403684"/>
            <a:ext cx="3295238" cy="3190476"/>
            <a:chOff x="9157649" y="6403684"/>
            <a:chExt cx="3295238" cy="319047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287969" y="7317834"/>
              <a:ext cx="924964" cy="924911"/>
              <a:chOff x="10287969" y="7317834"/>
              <a:chExt cx="924964" cy="92491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780000">
                <a:off x="10287969" y="7317834"/>
                <a:ext cx="924964" cy="92491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18358" y="6680870"/>
              <a:ext cx="2764392" cy="2632880"/>
              <a:chOff x="9418358" y="6680870"/>
              <a:chExt cx="2764392" cy="263288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780000">
                <a:off x="9418358" y="6680870"/>
                <a:ext cx="2764392" cy="2632880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2914" y="3827790"/>
            <a:ext cx="7283325" cy="182924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5447" y="616783"/>
            <a:ext cx="10654803" cy="363276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681351" y="4134925"/>
            <a:ext cx="3185387" cy="1976456"/>
            <a:chOff x="9681351" y="4134925"/>
            <a:chExt cx="3185387" cy="197645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785366" y="4544906"/>
              <a:ext cx="2977357" cy="1156494"/>
              <a:chOff x="9785366" y="4544906"/>
              <a:chExt cx="2977357" cy="115649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20000">
                <a:off x="9785366" y="4544906"/>
                <a:ext cx="2977357" cy="115649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908031" y="4647231"/>
              <a:ext cx="2732026" cy="951843"/>
              <a:chOff x="9908031" y="4647231"/>
              <a:chExt cx="2732026" cy="95184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20000">
                <a:off x="9908031" y="4647231"/>
                <a:ext cx="2732026" cy="951843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20000">
              <a:off x="9976819" y="4594839"/>
              <a:ext cx="2740510" cy="10968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09948" y="5857980"/>
            <a:ext cx="5600940" cy="3561161"/>
            <a:chOff x="1309948" y="5857980"/>
            <a:chExt cx="5600940" cy="356116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09948" y="5857980"/>
              <a:ext cx="5600940" cy="668892"/>
              <a:chOff x="1309948" y="5857980"/>
              <a:chExt cx="5600940" cy="668892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309948" y="5857980"/>
                <a:ext cx="1461165" cy="668892"/>
                <a:chOff x="1309948" y="5857980"/>
                <a:chExt cx="1461165" cy="668892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309948" y="5857980"/>
                  <a:ext cx="1461165" cy="668892"/>
                </a:xfrm>
                <a:prstGeom prst="rect">
                  <a:avLst/>
                </a:prstGeom>
              </p:spPr>
            </p:pic>
          </p:grpSp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13299" y="5819977"/>
                <a:ext cx="1431648" cy="830553"/>
              </a:xfrm>
              <a:prstGeom prst="rect">
                <a:avLst/>
              </a:prstGeom>
            </p:spPr>
          </p:pic>
          <p:grpSp>
            <p:nvGrpSpPr>
              <p:cNvPr id="1013" name="그룹 1013"/>
              <p:cNvGrpSpPr/>
              <p:nvPr/>
            </p:nvGrpSpPr>
            <p:grpSpPr>
              <a:xfrm>
                <a:off x="2938336" y="5857980"/>
                <a:ext cx="3972552" cy="668892"/>
                <a:chOff x="2938336" y="5857980"/>
                <a:chExt cx="3972552" cy="668892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2938336" y="5857980"/>
                  <a:ext cx="3972552" cy="668892"/>
                </a:xfrm>
                <a:prstGeom prst="rect">
                  <a:avLst/>
                </a:prstGeom>
              </p:spPr>
            </p:pic>
          </p:grpSp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402099" y="5881089"/>
                <a:ext cx="4351105" cy="76421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309948" y="6802392"/>
              <a:ext cx="5600940" cy="668892"/>
              <a:chOff x="1309948" y="6802392"/>
              <a:chExt cx="5600940" cy="668892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1309948" y="6802392"/>
                <a:ext cx="1461165" cy="668892"/>
                <a:chOff x="1309948" y="6802392"/>
                <a:chExt cx="1461165" cy="668892"/>
              </a:xfrm>
            </p:grpSpPr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309948" y="6802392"/>
                  <a:ext cx="1461165" cy="668892"/>
                </a:xfrm>
                <a:prstGeom prst="rect">
                  <a:avLst/>
                </a:prstGeom>
              </p:spPr>
            </p:pic>
          </p:grpSp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37957" y="6764394"/>
                <a:ext cx="1433867" cy="830553"/>
              </a:xfrm>
              <a:prstGeom prst="rect">
                <a:avLst/>
              </a:prstGeom>
            </p:spPr>
          </p:pic>
          <p:grpSp>
            <p:nvGrpSpPr>
              <p:cNvPr id="1016" name="그룹 1016"/>
              <p:cNvGrpSpPr/>
              <p:nvPr/>
            </p:nvGrpSpPr>
            <p:grpSpPr>
              <a:xfrm>
                <a:off x="2938336" y="6802392"/>
                <a:ext cx="3972552" cy="668892"/>
                <a:chOff x="2938336" y="6802392"/>
                <a:chExt cx="3972552" cy="668892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2938336" y="6802392"/>
                  <a:ext cx="3972552" cy="668892"/>
                </a:xfrm>
                <a:prstGeom prst="rect">
                  <a:avLst/>
                </a:prstGeom>
              </p:spPr>
            </p:pic>
          </p:grpSp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402099" y="6825509"/>
                <a:ext cx="4351105" cy="764219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309948" y="7755947"/>
              <a:ext cx="5600940" cy="668892"/>
              <a:chOff x="1309948" y="7755947"/>
              <a:chExt cx="5600940" cy="668892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309948" y="7755947"/>
                <a:ext cx="1461165" cy="668892"/>
                <a:chOff x="1309948" y="7755947"/>
                <a:chExt cx="1461165" cy="668892"/>
              </a:xfrm>
            </p:grpSpPr>
            <p:pic>
              <p:nvPicPr>
                <p:cNvPr id="54" name="Object 5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309948" y="7755947"/>
                  <a:ext cx="1461165" cy="668892"/>
                </a:xfrm>
                <a:prstGeom prst="rect">
                  <a:avLst/>
                </a:prstGeom>
              </p:spPr>
            </p:pic>
          </p:grpSp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37957" y="7717945"/>
                <a:ext cx="1433867" cy="830553"/>
              </a:xfrm>
              <a:prstGeom prst="rect">
                <a:avLst/>
              </a:prstGeom>
            </p:spPr>
          </p:pic>
          <p:grpSp>
            <p:nvGrpSpPr>
              <p:cNvPr id="1019" name="그룹 1019"/>
              <p:cNvGrpSpPr/>
              <p:nvPr/>
            </p:nvGrpSpPr>
            <p:grpSpPr>
              <a:xfrm>
                <a:off x="2938336" y="7755947"/>
                <a:ext cx="3972552" cy="668892"/>
                <a:chOff x="2938336" y="7755947"/>
                <a:chExt cx="3972552" cy="668892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2938336" y="7755947"/>
                  <a:ext cx="3972552" cy="668892"/>
                </a:xfrm>
                <a:prstGeom prst="rect">
                  <a:avLst/>
                </a:prstGeom>
              </p:spPr>
            </p:pic>
          </p:grpSp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402099" y="7779059"/>
                <a:ext cx="4351105" cy="764219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309948" y="8750249"/>
              <a:ext cx="5600940" cy="668892"/>
              <a:chOff x="1309948" y="8750249"/>
              <a:chExt cx="5600940" cy="66889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309948" y="8750249"/>
                <a:ext cx="1461165" cy="668892"/>
                <a:chOff x="1309948" y="8750249"/>
                <a:chExt cx="1461165" cy="668892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309948" y="8750249"/>
                  <a:ext cx="1461165" cy="668892"/>
                </a:xfrm>
                <a:prstGeom prst="rect">
                  <a:avLst/>
                </a:prstGeom>
              </p:spPr>
            </p:pic>
          </p:grpSp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337957" y="8712242"/>
                <a:ext cx="1433867" cy="830553"/>
              </a:xfrm>
              <a:prstGeom prst="rect">
                <a:avLst/>
              </a:prstGeom>
            </p:spPr>
          </p:pic>
          <p:grpSp>
            <p:nvGrpSpPr>
              <p:cNvPr id="1022" name="그룹 1022"/>
              <p:cNvGrpSpPr/>
              <p:nvPr/>
            </p:nvGrpSpPr>
            <p:grpSpPr>
              <a:xfrm>
                <a:off x="2938336" y="8750249"/>
                <a:ext cx="3972552" cy="668892"/>
                <a:chOff x="2938336" y="8750249"/>
                <a:chExt cx="3972552" cy="668892"/>
              </a:xfrm>
            </p:grpSpPr>
            <p:pic>
              <p:nvPicPr>
                <p:cNvPr id="68" name="Object 6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2938336" y="8750249"/>
                  <a:ext cx="3972552" cy="668892"/>
                </a:xfrm>
                <a:prstGeom prst="rect">
                  <a:avLst/>
                </a:prstGeom>
              </p:spPr>
            </p:pic>
          </p:grpSp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402099" y="8773356"/>
                <a:ext cx="4370153" cy="76421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139" y="1381659"/>
            <a:ext cx="6706074" cy="31429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4334060"/>
            <a:ext cx="8904762" cy="1302611"/>
            <a:chOff x="809524" y="4334060"/>
            <a:chExt cx="8904762" cy="13026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24" y="4334060"/>
              <a:ext cx="8904762" cy="13026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524" y="5913548"/>
            <a:ext cx="8904762" cy="1302611"/>
            <a:chOff x="809524" y="5913548"/>
            <a:chExt cx="8904762" cy="13026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524" y="5913548"/>
              <a:ext cx="8904762" cy="13026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9524" y="7493036"/>
            <a:ext cx="8904762" cy="1302611"/>
            <a:chOff x="809524" y="7493036"/>
            <a:chExt cx="8904762" cy="130261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524" y="7493036"/>
              <a:ext cx="8904762" cy="130261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65193" y="4595336"/>
            <a:ext cx="5421106" cy="8401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74716" y="6185174"/>
            <a:ext cx="6785191" cy="8176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23021" y="7804964"/>
            <a:ext cx="6894067" cy="8401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174353" y="7799486"/>
            <a:ext cx="3451549" cy="1916131"/>
            <a:chOff x="15174353" y="7799486"/>
            <a:chExt cx="3451549" cy="191613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270357" y="8124501"/>
              <a:ext cx="3259540" cy="1266102"/>
              <a:chOff x="15270357" y="8124501"/>
              <a:chExt cx="3259540" cy="126610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720000">
                <a:off x="15270357" y="8124501"/>
                <a:ext cx="3259540" cy="126610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5404649" y="8236524"/>
              <a:ext cx="2990957" cy="1042055"/>
              <a:chOff x="15404649" y="8236524"/>
              <a:chExt cx="2990957" cy="104205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720000">
                <a:off x="15404649" y="8236524"/>
                <a:ext cx="2990957" cy="1042055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720000">
              <a:off x="15479253" y="8187125"/>
              <a:ext cx="2992677" cy="11920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719269" y="271976"/>
            <a:ext cx="1006344" cy="86879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7145" y="256809"/>
            <a:ext cx="2393821" cy="94997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06165" y="6100000"/>
            <a:ext cx="505305" cy="809524"/>
            <a:chOff x="1406165" y="6100000"/>
            <a:chExt cx="505305" cy="8095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06165" y="6100000"/>
              <a:ext cx="505305" cy="809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72873" y="6587600"/>
            <a:ext cx="171429" cy="171429"/>
            <a:chOff x="1572873" y="6587600"/>
            <a:chExt cx="171429" cy="1714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72873" y="6587600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06756" y="4539972"/>
            <a:ext cx="761265" cy="761905"/>
            <a:chOff x="1306756" y="4539972"/>
            <a:chExt cx="761265" cy="76190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06756" y="4539972"/>
              <a:ext cx="761265" cy="761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12301" y="7723810"/>
            <a:ext cx="693033" cy="723810"/>
            <a:chOff x="1312301" y="7723810"/>
            <a:chExt cx="693033" cy="72381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12301" y="7723810"/>
              <a:ext cx="693033" cy="72381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88613" y="1396927"/>
            <a:ext cx="4322475" cy="8381530"/>
            <a:chOff x="10688613" y="1396927"/>
            <a:chExt cx="4322475" cy="838153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88613" y="1396927"/>
              <a:ext cx="4322475" cy="838153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992946" y="3563778"/>
            <a:ext cx="1879729" cy="1723816"/>
            <a:chOff x="15992946" y="3563778"/>
            <a:chExt cx="1879729" cy="172381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8820000">
              <a:off x="15148775" y="2811953"/>
              <a:ext cx="3759459" cy="3447633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8820000">
              <a:off x="15992946" y="3563778"/>
              <a:ext cx="1879729" cy="1723816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 rot="1500000">
            <a:off x="15090936" y="4340287"/>
            <a:ext cx="2721076" cy="13934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844" y="1376720"/>
            <a:ext cx="5323902" cy="22294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56850" y="273968"/>
            <a:ext cx="888840" cy="8687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7145" y="256809"/>
            <a:ext cx="2393821" cy="9499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26841" y="2600439"/>
            <a:ext cx="10049350" cy="6976256"/>
            <a:chOff x="7426841" y="2600439"/>
            <a:chExt cx="10049350" cy="69762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6841" y="2600439"/>
              <a:ext cx="10049350" cy="69762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49272" y="3403380"/>
            <a:ext cx="2184285" cy="4235456"/>
            <a:chOff x="8049272" y="3403380"/>
            <a:chExt cx="2184285" cy="42354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49272" y="3403380"/>
              <a:ext cx="2184285" cy="42354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99923" y="3003106"/>
            <a:ext cx="5763696" cy="5253953"/>
            <a:chOff x="11199923" y="3003106"/>
            <a:chExt cx="5763696" cy="52539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99923" y="3003106"/>
              <a:ext cx="5763696" cy="52539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53223" y="3458833"/>
            <a:ext cx="2179267" cy="4207737"/>
            <a:chOff x="8053223" y="3458833"/>
            <a:chExt cx="2179267" cy="420773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53223" y="3458833"/>
              <a:ext cx="2179267" cy="42077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74526" y="3003106"/>
            <a:ext cx="5838762" cy="5393873"/>
            <a:chOff x="11174526" y="3003106"/>
            <a:chExt cx="5838762" cy="539387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174526" y="3003106"/>
              <a:ext cx="5838762" cy="5393873"/>
              <a:chOff x="11174526" y="3003106"/>
              <a:chExt cx="5838762" cy="539387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174526" y="3003106"/>
                <a:ext cx="5838762" cy="53938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275055" y="3656802"/>
              <a:ext cx="5646822" cy="24937"/>
              <a:chOff x="11275055" y="3656802"/>
              <a:chExt cx="5646822" cy="249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275055" y="3656802"/>
                <a:ext cx="5646822" cy="2493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270496" y="5284270"/>
              <a:ext cx="5646822" cy="24937"/>
              <a:chOff x="11270496" y="5284270"/>
              <a:chExt cx="5646822" cy="2493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270496" y="5284270"/>
                <a:ext cx="5646822" cy="249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1270496" y="6587780"/>
              <a:ext cx="5646822" cy="24937"/>
              <a:chOff x="11270496" y="6587780"/>
              <a:chExt cx="5646822" cy="2493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270496" y="6587780"/>
                <a:ext cx="5646822" cy="2493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270496" y="6904374"/>
              <a:ext cx="5646822" cy="24937"/>
              <a:chOff x="11270496" y="6904374"/>
              <a:chExt cx="5646822" cy="2493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270496" y="6904374"/>
                <a:ext cx="5646822" cy="2493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443454" y="7612364"/>
              <a:ext cx="1409713" cy="24937"/>
              <a:chOff x="12443454" y="7612364"/>
              <a:chExt cx="1409713" cy="2493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5400000">
                <a:off x="12443454" y="7612364"/>
                <a:ext cx="1409713" cy="2493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4372873" y="7598215"/>
              <a:ext cx="1414212" cy="24937"/>
              <a:chOff x="14372873" y="7598215"/>
              <a:chExt cx="1414212" cy="2493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5400000">
                <a:off x="14372873" y="7598215"/>
                <a:ext cx="1414212" cy="2493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1530276" y="3788796"/>
              <a:ext cx="1332942" cy="1332942"/>
              <a:chOff x="11530276" y="3788796"/>
              <a:chExt cx="1332942" cy="1332942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530276" y="3788796"/>
                <a:ext cx="1332942" cy="133294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1491112" y="5398110"/>
              <a:ext cx="1103179" cy="1103179"/>
              <a:chOff x="11491112" y="5398110"/>
              <a:chExt cx="1103179" cy="1103179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491112" y="5398110"/>
                <a:ext cx="1103179" cy="1103179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2863218" y="5398110"/>
              <a:ext cx="1103179" cy="1103179"/>
              <a:chOff x="12863218" y="5398110"/>
              <a:chExt cx="1103179" cy="110317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863218" y="5398110"/>
                <a:ext cx="1103179" cy="1103179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4234199" y="5398110"/>
              <a:ext cx="1103179" cy="1103179"/>
              <a:chOff x="14234199" y="5398110"/>
              <a:chExt cx="1103179" cy="1103179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234199" y="5398110"/>
                <a:ext cx="1103179" cy="110317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5605910" y="5398110"/>
              <a:ext cx="1103179" cy="1103179"/>
              <a:chOff x="15605910" y="5398110"/>
              <a:chExt cx="1103179" cy="1103179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5605910" y="5398110"/>
                <a:ext cx="1103179" cy="1103179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672719" y="4183896"/>
              <a:ext cx="1168988" cy="711435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438573" y="3646609"/>
              <a:ext cx="885369" cy="772616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737920" y="4755476"/>
              <a:ext cx="2484292" cy="498844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405571" y="2987316"/>
              <a:ext cx="828226" cy="782140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246569" y="4230972"/>
              <a:ext cx="1268130" cy="490587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430211" y="4230971"/>
              <a:ext cx="1268130" cy="490587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465793" y="4230972"/>
              <a:ext cx="1268130" cy="490587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408411" y="5757269"/>
              <a:ext cx="1258625" cy="490587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783581" y="5762589"/>
              <a:ext cx="1258625" cy="490587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152093" y="5761259"/>
              <a:ext cx="1258654" cy="490587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5513973" y="5759929"/>
              <a:ext cx="1258625" cy="490587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726054" y="7276834"/>
              <a:ext cx="1080207" cy="772616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623214" y="7276834"/>
              <a:ext cx="1080207" cy="772616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500132" y="7276834"/>
              <a:ext cx="1080207" cy="772616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12699" y="2866985"/>
            <a:ext cx="7403012" cy="60792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844" y="1376720"/>
            <a:ext cx="5323902" cy="22294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69612" y="273968"/>
            <a:ext cx="860078" cy="8687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7145" y="256809"/>
            <a:ext cx="2393821" cy="9499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38329" y="1495886"/>
            <a:ext cx="8081367" cy="8308840"/>
            <a:chOff x="7838329" y="1495886"/>
            <a:chExt cx="8081367" cy="830884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838329" y="1495886"/>
              <a:ext cx="8081367" cy="8254667"/>
              <a:chOff x="7838329" y="1495886"/>
              <a:chExt cx="8081367" cy="825466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838329" y="1495886"/>
                <a:ext cx="8081367" cy="825466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977470" y="2400660"/>
              <a:ext cx="7815705" cy="34514"/>
              <a:chOff x="7977470" y="2400660"/>
              <a:chExt cx="7815705" cy="3451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77470" y="2400660"/>
                <a:ext cx="7815705" cy="3451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971160" y="4653220"/>
              <a:ext cx="7815705" cy="34514"/>
              <a:chOff x="7971160" y="4653220"/>
              <a:chExt cx="7815705" cy="3451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971160" y="4653220"/>
                <a:ext cx="7815705" cy="3451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971160" y="6457395"/>
              <a:ext cx="7815705" cy="34514"/>
              <a:chOff x="7971160" y="6457395"/>
              <a:chExt cx="7815705" cy="3451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971160" y="6457395"/>
                <a:ext cx="7815705" cy="3451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971160" y="6895589"/>
              <a:ext cx="7815705" cy="34514"/>
              <a:chOff x="7971160" y="6895589"/>
              <a:chExt cx="7815705" cy="3451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971160" y="6895589"/>
                <a:ext cx="7815705" cy="3451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152344" y="8316577"/>
              <a:ext cx="2833304" cy="34514"/>
              <a:chOff x="9152344" y="8316577"/>
              <a:chExt cx="2833304" cy="3451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9152344" y="8316577"/>
                <a:ext cx="2833304" cy="3451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786228" y="8332336"/>
              <a:ext cx="2910180" cy="34514"/>
              <a:chOff x="11786228" y="8332336"/>
              <a:chExt cx="2910180" cy="34514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11786228" y="8332336"/>
                <a:ext cx="2910180" cy="3451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330718" y="2583352"/>
              <a:ext cx="1844910" cy="1844910"/>
              <a:chOff x="8330718" y="2583352"/>
              <a:chExt cx="1844910" cy="184491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330718" y="2583352"/>
                <a:ext cx="1844910" cy="184491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276511" y="4810785"/>
              <a:ext cx="1526897" cy="1526897"/>
              <a:chOff x="8276511" y="4810785"/>
              <a:chExt cx="1526897" cy="152689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276511" y="4810785"/>
                <a:ext cx="1526897" cy="152689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0175628" y="4810785"/>
              <a:ext cx="1526897" cy="1526897"/>
              <a:chOff x="10175628" y="4810785"/>
              <a:chExt cx="1526897" cy="152689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175628" y="4810785"/>
                <a:ext cx="1526897" cy="152689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2073188" y="4810785"/>
              <a:ext cx="1526897" cy="1526897"/>
              <a:chOff x="12073188" y="4810785"/>
              <a:chExt cx="1526897" cy="152689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073188" y="4810785"/>
                <a:ext cx="1526897" cy="152689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971759" y="4810785"/>
              <a:ext cx="1526897" cy="1526897"/>
              <a:chOff x="13971759" y="4810785"/>
              <a:chExt cx="1526897" cy="1526897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971759" y="4810785"/>
                <a:ext cx="1526897" cy="1526897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25643" y="3125842"/>
              <a:ext cx="1624078" cy="991421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69661" y="2382970"/>
              <a:ext cx="1236212" cy="1074383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996581" y="3912112"/>
              <a:ext cx="3453154" cy="709373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48489" y="1477764"/>
              <a:ext cx="1179069" cy="1074383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706450" y="3203184"/>
              <a:ext cx="1746173" cy="665040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344706" y="3203182"/>
              <a:ext cx="1746202" cy="665040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778045" y="3203184"/>
              <a:ext cx="1746202" cy="665040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62267" y="5315714"/>
              <a:ext cx="1736573" cy="665040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065635" y="5323078"/>
              <a:ext cx="1736554" cy="665040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959780" y="5321237"/>
              <a:ext cx="1736573" cy="665040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844730" y="5319396"/>
              <a:ext cx="1736583" cy="665040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592163" y="7878410"/>
              <a:ext cx="1527612" cy="1055335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253151" y="7878410"/>
              <a:ext cx="1527612" cy="1055335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883615" y="7885774"/>
              <a:ext cx="1527612" cy="1055335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2699" y="2864489"/>
            <a:ext cx="7403012" cy="47128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6763" y="1261782"/>
            <a:ext cx="13764760" cy="17603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18577" y="2504101"/>
            <a:ext cx="9383464" cy="8361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8928" y="3442780"/>
            <a:ext cx="4634257" cy="6259907"/>
            <a:chOff x="1648928" y="3442780"/>
            <a:chExt cx="4634257" cy="62599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49588" y="5921537"/>
              <a:ext cx="1533333" cy="604762"/>
              <a:chOff x="4449588" y="5921537"/>
              <a:chExt cx="1533333" cy="604762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4506731" y="5978680"/>
                <a:ext cx="1476190" cy="547619"/>
                <a:chOff x="4506731" y="5978680"/>
                <a:chExt cx="1476190" cy="547619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4506731" y="5978680"/>
                  <a:ext cx="1476190" cy="547619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4449588" y="5921537"/>
                <a:ext cx="1476190" cy="547619"/>
                <a:chOff x="4449588" y="5921537"/>
                <a:chExt cx="1476190" cy="547619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4449588" y="5921537"/>
                  <a:ext cx="1476190" cy="5476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8028" y="5791669"/>
              <a:ext cx="1462506" cy="88468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648928" y="3442780"/>
              <a:ext cx="4634257" cy="5562275"/>
              <a:chOff x="1648928" y="3442780"/>
              <a:chExt cx="4634257" cy="5562275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648928" y="3442780"/>
                <a:ext cx="4634257" cy="5562275"/>
                <a:chOff x="1648928" y="3442780"/>
                <a:chExt cx="4634257" cy="556227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48928" y="3442780"/>
                  <a:ext cx="4634257" cy="5562275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802216" y="4038879"/>
                <a:ext cx="4327683" cy="4533503"/>
                <a:chOff x="1802216" y="4038879"/>
                <a:chExt cx="4327683" cy="4533503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802216" y="4038879"/>
                  <a:ext cx="4327683" cy="4533503"/>
                </a:xfrm>
                <a:prstGeom prst="rect">
                  <a:avLst/>
                </a:prstGeom>
              </p:spPr>
            </p:pic>
          </p:grpSp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665" y="3513161"/>
              <a:ext cx="2052129" cy="493443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2116922" y="8131108"/>
              <a:ext cx="3698269" cy="1571580"/>
              <a:chOff x="2116922" y="8131108"/>
              <a:chExt cx="3698269" cy="15715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116922" y="8131108"/>
                <a:ext cx="3698269" cy="1571580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25296" y="8620878"/>
              <a:ext cx="3573709" cy="853842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2723114" y="7838251"/>
              <a:ext cx="2428742" cy="547619"/>
              <a:chOff x="2723114" y="7838251"/>
              <a:chExt cx="2428742" cy="54761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723114" y="7838251"/>
                <a:ext cx="2428742" cy="547619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85935" y="7861268"/>
              <a:ext cx="2860955" cy="5904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825728" y="3442780"/>
            <a:ext cx="4634257" cy="6259907"/>
            <a:chOff x="6825728" y="3442780"/>
            <a:chExt cx="4634257" cy="625990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62018" y="3463589"/>
              <a:ext cx="1753986" cy="571081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6825728" y="3442780"/>
              <a:ext cx="4634257" cy="5562275"/>
              <a:chOff x="6825728" y="3442780"/>
              <a:chExt cx="4634257" cy="556227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825728" y="3442780"/>
                <a:ext cx="4634257" cy="556227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979016" y="4038879"/>
              <a:ext cx="4327683" cy="4533503"/>
              <a:chOff x="6979016" y="4038879"/>
              <a:chExt cx="4327683" cy="453350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979016" y="4038879"/>
                <a:ext cx="4327683" cy="453350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293723" y="8131108"/>
              <a:ext cx="3698269" cy="1571580"/>
              <a:chOff x="7293723" y="8131108"/>
              <a:chExt cx="3698269" cy="157158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293723" y="8131108"/>
                <a:ext cx="3698269" cy="1571580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64392" y="8468116"/>
              <a:ext cx="3511404" cy="1169985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7899915" y="7838251"/>
              <a:ext cx="2428742" cy="547619"/>
              <a:chOff x="7899915" y="7838251"/>
              <a:chExt cx="2428742" cy="547619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899915" y="7838251"/>
                <a:ext cx="2428742" cy="547619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65459" y="7869306"/>
              <a:ext cx="2011556" cy="52487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62704" y="3513161"/>
              <a:ext cx="2052129" cy="49344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027718" y="3442780"/>
            <a:ext cx="4634257" cy="6259907"/>
            <a:chOff x="12027718" y="3442780"/>
            <a:chExt cx="4634257" cy="625990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225722" y="3513161"/>
              <a:ext cx="1733729" cy="493443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2027718" y="3442780"/>
              <a:ext cx="4634257" cy="5562275"/>
              <a:chOff x="12027718" y="3442780"/>
              <a:chExt cx="4634257" cy="556227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2027718" y="3442780"/>
                <a:ext cx="4634257" cy="5562275"/>
                <a:chOff x="12027718" y="3442780"/>
                <a:chExt cx="4634257" cy="5562275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2027718" y="3442780"/>
                  <a:ext cx="4634257" cy="556227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12181005" y="4038879"/>
                <a:ext cx="4327683" cy="4533503"/>
                <a:chOff x="12181005" y="4038879"/>
                <a:chExt cx="4327683" cy="4533503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2181005" y="4038879"/>
                  <a:ext cx="4327683" cy="45335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0" name="그룹 1020"/>
            <p:cNvGrpSpPr/>
            <p:nvPr/>
          </p:nvGrpSpPr>
          <p:grpSpPr>
            <a:xfrm>
              <a:off x="12495712" y="7838251"/>
              <a:ext cx="3698269" cy="1864437"/>
              <a:chOff x="12495712" y="7838251"/>
              <a:chExt cx="3698269" cy="1864437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2495712" y="8131108"/>
                <a:ext cx="3698269" cy="1571580"/>
                <a:chOff x="12495712" y="8131108"/>
                <a:chExt cx="3698269" cy="1571580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2495712" y="8131108"/>
                  <a:ext cx="3698269" cy="1571580"/>
                </a:xfrm>
                <a:prstGeom prst="rect">
                  <a:avLst/>
                </a:prstGeom>
              </p:spPr>
            </p:pic>
          </p:grpSp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2498353" y="8620878"/>
                <a:ext cx="3550880" cy="853842"/>
              </a:xfrm>
              <a:prstGeom prst="rect">
                <a:avLst/>
              </a:prstGeom>
            </p:spPr>
          </p:pic>
          <p:grpSp>
            <p:nvGrpSpPr>
              <p:cNvPr id="1022" name="그룹 1022"/>
              <p:cNvGrpSpPr/>
              <p:nvPr/>
            </p:nvGrpSpPr>
            <p:grpSpPr>
              <a:xfrm>
                <a:off x="13101904" y="7838251"/>
                <a:ext cx="2428742" cy="547619"/>
                <a:chOff x="13101904" y="7838251"/>
                <a:chExt cx="2428742" cy="547619"/>
              </a:xfrm>
            </p:grpSpPr>
            <p:pic>
              <p:nvPicPr>
                <p:cNvPr id="69" name="Object 68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3101904" y="7838251"/>
                  <a:ext cx="2428742" cy="547619"/>
                </a:xfrm>
                <a:prstGeom prst="rect">
                  <a:avLst/>
                </a:prstGeom>
              </p:spPr>
            </p:pic>
          </p:grpSp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3203915" y="7861268"/>
                <a:ext cx="2141641" cy="590460"/>
              </a:xfrm>
              <a:prstGeom prst="rect">
                <a:avLst/>
              </a:prstGeom>
            </p:spPr>
          </p:pic>
        </p:grpSp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135551" y="3513161"/>
              <a:ext cx="2052129" cy="49344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6745631" y="272924"/>
            <a:ext cx="1012973" cy="868792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37145" y="256809"/>
            <a:ext cx="2393821" cy="9499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5710" y="1261786"/>
            <a:ext cx="14083303" cy="17603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18520" y="2510548"/>
            <a:ext cx="9383531" cy="8155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49588" y="5921537"/>
            <a:ext cx="1533333" cy="604762"/>
            <a:chOff x="4449588" y="5921537"/>
            <a:chExt cx="1533333" cy="6047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506731" y="5978680"/>
              <a:ext cx="1476190" cy="547619"/>
              <a:chOff x="4506731" y="5978680"/>
              <a:chExt cx="1476190" cy="54761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506731" y="5978680"/>
                <a:ext cx="1476190" cy="54761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449588" y="5921537"/>
              <a:ext cx="1476190" cy="547619"/>
              <a:chOff x="4449588" y="5921537"/>
              <a:chExt cx="1476190" cy="5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449588" y="5921537"/>
                <a:ext cx="1476190" cy="547619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58028" y="5791669"/>
            <a:ext cx="1462506" cy="8846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928" y="3442780"/>
            <a:ext cx="4634257" cy="5562275"/>
            <a:chOff x="1648928" y="3442780"/>
            <a:chExt cx="4634257" cy="5562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928" y="3442780"/>
              <a:ext cx="4634257" cy="5562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02216" y="4038879"/>
            <a:ext cx="4327683" cy="4533503"/>
            <a:chOff x="1802216" y="4038879"/>
            <a:chExt cx="4327683" cy="453350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2216" y="4038879"/>
              <a:ext cx="4327683" cy="453350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51665" y="3513161"/>
            <a:ext cx="2052129" cy="4934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116922" y="8131108"/>
            <a:ext cx="3698269" cy="1571580"/>
            <a:chOff x="2116922" y="8131108"/>
            <a:chExt cx="3698269" cy="157158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16922" y="8131108"/>
              <a:ext cx="3698269" cy="157158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25296" y="8620878"/>
            <a:ext cx="3573709" cy="85384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723114" y="7838251"/>
            <a:ext cx="2428742" cy="547619"/>
            <a:chOff x="2723114" y="7838251"/>
            <a:chExt cx="2428742" cy="5476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23114" y="7838251"/>
              <a:ext cx="2428742" cy="54761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85935" y="7861268"/>
            <a:ext cx="2860955" cy="59046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62018" y="3463589"/>
            <a:ext cx="1753986" cy="57108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825728" y="3442780"/>
            <a:ext cx="4634257" cy="5562275"/>
            <a:chOff x="6825728" y="3442780"/>
            <a:chExt cx="4634257" cy="556227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5728" y="3442780"/>
              <a:ext cx="4634257" cy="556227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79016" y="4038879"/>
            <a:ext cx="4327683" cy="4533503"/>
            <a:chOff x="6979016" y="4038879"/>
            <a:chExt cx="4327683" cy="453350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79016" y="4038879"/>
              <a:ext cx="4327683" cy="453350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293723" y="8131108"/>
            <a:ext cx="3698269" cy="1571580"/>
            <a:chOff x="7293723" y="8131108"/>
            <a:chExt cx="3698269" cy="157158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93723" y="8131108"/>
              <a:ext cx="3698269" cy="1571580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332913" y="8634779"/>
            <a:ext cx="3504909" cy="82731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899915" y="7838251"/>
            <a:ext cx="2428742" cy="547619"/>
            <a:chOff x="7899915" y="7838251"/>
            <a:chExt cx="2428742" cy="54761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99915" y="7838251"/>
              <a:ext cx="2428742" cy="54761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992797" y="7927703"/>
            <a:ext cx="2306708" cy="52108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62704" y="3513161"/>
            <a:ext cx="2052129" cy="49344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225722" y="3513161"/>
            <a:ext cx="1733729" cy="49344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027718" y="3442780"/>
            <a:ext cx="4634257" cy="5562275"/>
            <a:chOff x="12027718" y="3442780"/>
            <a:chExt cx="4634257" cy="5562275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027718" y="3442780"/>
              <a:ext cx="4634257" cy="5562275"/>
              <a:chOff x="12027718" y="3442780"/>
              <a:chExt cx="4634257" cy="5562275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2027718" y="3442780"/>
                <a:ext cx="4634257" cy="556227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2181005" y="4038879"/>
              <a:ext cx="4327683" cy="4533503"/>
              <a:chOff x="12181005" y="4038879"/>
              <a:chExt cx="4327683" cy="453350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2181005" y="4038879"/>
                <a:ext cx="4327683" cy="4533503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2495712" y="7838251"/>
            <a:ext cx="3698269" cy="1864437"/>
            <a:chOff x="12495712" y="7838251"/>
            <a:chExt cx="3698269" cy="1864437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495712" y="8131108"/>
              <a:ext cx="3698269" cy="1571580"/>
              <a:chOff x="12495712" y="8131108"/>
              <a:chExt cx="3698269" cy="157158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2495712" y="8131108"/>
                <a:ext cx="3698269" cy="1571580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949011" y="8632335"/>
              <a:ext cx="4128766" cy="827318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13101904" y="7838251"/>
              <a:ext cx="2428742" cy="547619"/>
              <a:chOff x="13101904" y="7838251"/>
              <a:chExt cx="2428742" cy="547619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3101904" y="7838251"/>
                <a:ext cx="2428742" cy="547619"/>
              </a:xfrm>
              <a:prstGeom prst="rect">
                <a:avLst/>
              </a:prstGeom>
            </p:spPr>
          </p:pic>
        </p:grpSp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135926" y="7861030"/>
              <a:ext cx="2209735" cy="591173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135551" y="3513161"/>
            <a:ext cx="2052129" cy="493443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6831535" y="274915"/>
            <a:ext cx="891735" cy="868792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37145" y="256809"/>
            <a:ext cx="2393821" cy="9499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4595" y="1264205"/>
            <a:ext cx="14112466" cy="17610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18577" y="2504101"/>
            <a:ext cx="9383464" cy="8361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49588" y="5921537"/>
            <a:ext cx="1533333" cy="604762"/>
            <a:chOff x="4449588" y="5921537"/>
            <a:chExt cx="1533333" cy="6047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506731" y="5978680"/>
              <a:ext cx="1476190" cy="547619"/>
              <a:chOff x="4506731" y="5978680"/>
              <a:chExt cx="1476190" cy="54761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506731" y="5978680"/>
                <a:ext cx="1476190" cy="54761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449588" y="5921537"/>
              <a:ext cx="1476190" cy="547619"/>
              <a:chOff x="4449588" y="5921537"/>
              <a:chExt cx="1476190" cy="5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449588" y="5921537"/>
                <a:ext cx="1476190" cy="547619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58028" y="5791669"/>
            <a:ext cx="1462506" cy="8846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928" y="3442780"/>
            <a:ext cx="4634257" cy="5562275"/>
            <a:chOff x="1648928" y="3442780"/>
            <a:chExt cx="4634257" cy="5562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928" y="3442780"/>
              <a:ext cx="4634257" cy="5562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02216" y="4038879"/>
            <a:ext cx="4327683" cy="4533503"/>
            <a:chOff x="1802216" y="4038879"/>
            <a:chExt cx="4327683" cy="453350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2216" y="4038879"/>
              <a:ext cx="4327683" cy="453350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51665" y="3513161"/>
            <a:ext cx="2052129" cy="4934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116922" y="8131108"/>
            <a:ext cx="3698269" cy="1571580"/>
            <a:chOff x="2116922" y="8131108"/>
            <a:chExt cx="3698269" cy="157158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16922" y="8131108"/>
              <a:ext cx="3698269" cy="157158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25296" y="8620878"/>
            <a:ext cx="3573709" cy="85384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723114" y="7838251"/>
            <a:ext cx="2428742" cy="547619"/>
            <a:chOff x="2723114" y="7838251"/>
            <a:chExt cx="2428742" cy="5476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23114" y="7838251"/>
              <a:ext cx="2428742" cy="54761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85935" y="7861268"/>
            <a:ext cx="2860955" cy="59046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62018" y="3463589"/>
            <a:ext cx="1753986" cy="57108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825728" y="3442780"/>
            <a:ext cx="4634257" cy="5562275"/>
            <a:chOff x="6825728" y="3442780"/>
            <a:chExt cx="4634257" cy="556227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5728" y="3442780"/>
              <a:ext cx="4634257" cy="556227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79016" y="4038879"/>
            <a:ext cx="4327683" cy="4533503"/>
            <a:chOff x="6979016" y="4038879"/>
            <a:chExt cx="4327683" cy="453350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79016" y="4038879"/>
              <a:ext cx="4327683" cy="453350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293723" y="8131108"/>
            <a:ext cx="3698269" cy="1571580"/>
            <a:chOff x="7293723" y="8131108"/>
            <a:chExt cx="3698269" cy="157158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93723" y="8131108"/>
              <a:ext cx="3698269" cy="1571580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364392" y="8468116"/>
            <a:ext cx="3511404" cy="82731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899915" y="7838251"/>
            <a:ext cx="2428742" cy="547619"/>
            <a:chOff x="7899915" y="7838251"/>
            <a:chExt cx="2428742" cy="54761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99915" y="7838251"/>
              <a:ext cx="2428742" cy="54761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165459" y="7869306"/>
            <a:ext cx="2011556" cy="52487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62704" y="3513161"/>
            <a:ext cx="2052129" cy="49344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225722" y="3513161"/>
            <a:ext cx="1733729" cy="49344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027718" y="3442780"/>
            <a:ext cx="4634257" cy="5562275"/>
            <a:chOff x="12027718" y="3442780"/>
            <a:chExt cx="4634257" cy="556227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27718" y="3442780"/>
              <a:ext cx="4634257" cy="556227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181005" y="4038879"/>
            <a:ext cx="4327683" cy="4533503"/>
            <a:chOff x="12181005" y="4038879"/>
            <a:chExt cx="4327683" cy="453350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181005" y="4038879"/>
              <a:ext cx="4327683" cy="453350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495712" y="7838251"/>
            <a:ext cx="3698269" cy="1864437"/>
            <a:chOff x="12495712" y="7838251"/>
            <a:chExt cx="3698269" cy="1864437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495712" y="8131108"/>
              <a:ext cx="3698269" cy="1571580"/>
              <a:chOff x="12495712" y="8131108"/>
              <a:chExt cx="3698269" cy="1571580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2495712" y="8131108"/>
                <a:ext cx="3698269" cy="1571580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497830" y="8632335"/>
              <a:ext cx="3551490" cy="827318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3101904" y="7838251"/>
              <a:ext cx="2428742" cy="547619"/>
              <a:chOff x="13101904" y="7838251"/>
              <a:chExt cx="2428742" cy="54761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3101904" y="7838251"/>
                <a:ext cx="2428742" cy="54761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324050" y="7861030"/>
              <a:ext cx="2021611" cy="587421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135551" y="3513161"/>
            <a:ext cx="2052129" cy="493443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6726459" y="270455"/>
            <a:ext cx="1051440" cy="862592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37145" y="256809"/>
            <a:ext cx="2393821" cy="9499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4624" y="1264205"/>
            <a:ext cx="14748780" cy="17610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18577" y="2504101"/>
            <a:ext cx="9383464" cy="8361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49588" y="5921537"/>
            <a:ext cx="1533333" cy="604762"/>
            <a:chOff x="4449588" y="5921537"/>
            <a:chExt cx="1533333" cy="6047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506731" y="5978680"/>
              <a:ext cx="1476190" cy="547619"/>
              <a:chOff x="4506731" y="5978680"/>
              <a:chExt cx="1476190" cy="54761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506731" y="5978680"/>
                <a:ext cx="1476190" cy="54761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449588" y="5921537"/>
              <a:ext cx="1476190" cy="547619"/>
              <a:chOff x="4449588" y="5921537"/>
              <a:chExt cx="1476190" cy="5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449588" y="5921537"/>
                <a:ext cx="1476190" cy="547619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58028" y="5791669"/>
            <a:ext cx="1462506" cy="8846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928" y="3442780"/>
            <a:ext cx="4634257" cy="5562275"/>
            <a:chOff x="1648928" y="3442780"/>
            <a:chExt cx="4634257" cy="5562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928" y="3442780"/>
              <a:ext cx="4634257" cy="5562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11759" y="4388557"/>
            <a:ext cx="4333993" cy="3169438"/>
            <a:chOff x="1811759" y="4388557"/>
            <a:chExt cx="4333993" cy="31694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1759" y="4388557"/>
              <a:ext cx="4333993" cy="316943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51665" y="3513161"/>
            <a:ext cx="2052129" cy="4934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116922" y="8131108"/>
            <a:ext cx="3698269" cy="1571580"/>
            <a:chOff x="2116922" y="8131108"/>
            <a:chExt cx="3698269" cy="157158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16922" y="8131108"/>
              <a:ext cx="3698269" cy="157158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25296" y="8620878"/>
            <a:ext cx="3573709" cy="85384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723114" y="7838251"/>
            <a:ext cx="2428742" cy="547619"/>
            <a:chOff x="2723114" y="7838251"/>
            <a:chExt cx="2428742" cy="5476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23114" y="7838251"/>
              <a:ext cx="2428742" cy="54761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85935" y="7861268"/>
            <a:ext cx="2860955" cy="59046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62018" y="3463589"/>
            <a:ext cx="1753986" cy="57108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825728" y="3442780"/>
            <a:ext cx="4634257" cy="5562275"/>
            <a:chOff x="6825728" y="3442780"/>
            <a:chExt cx="4634257" cy="556227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5728" y="3442780"/>
              <a:ext cx="4634257" cy="556227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62704" y="3513161"/>
            <a:ext cx="2052129" cy="49344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25722" y="3513161"/>
            <a:ext cx="1733729" cy="4934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027718" y="3442780"/>
            <a:ext cx="4634257" cy="5562275"/>
            <a:chOff x="12027718" y="3442780"/>
            <a:chExt cx="4634257" cy="556227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027718" y="3442780"/>
              <a:ext cx="4634257" cy="556227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181005" y="4038879"/>
            <a:ext cx="4327683" cy="4533503"/>
            <a:chOff x="12181005" y="4038879"/>
            <a:chExt cx="4327683" cy="453350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181005" y="4038879"/>
              <a:ext cx="4327683" cy="453350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495712" y="7838251"/>
            <a:ext cx="3698269" cy="1864437"/>
            <a:chOff x="12495712" y="7838251"/>
            <a:chExt cx="3698269" cy="186443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2495712" y="8131108"/>
              <a:ext cx="3698269" cy="1571580"/>
              <a:chOff x="12495712" y="8131108"/>
              <a:chExt cx="3698269" cy="1571580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2495712" y="8131108"/>
                <a:ext cx="3698269" cy="1571580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497830" y="8632335"/>
              <a:ext cx="3551490" cy="827318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3101904" y="7838251"/>
              <a:ext cx="2428742" cy="547619"/>
              <a:chOff x="13101904" y="7838251"/>
              <a:chExt cx="2428742" cy="547619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101904" y="7838251"/>
                <a:ext cx="2428742" cy="547619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324050" y="7861030"/>
              <a:ext cx="2021611" cy="587421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135551" y="3513161"/>
            <a:ext cx="2052129" cy="49344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726459" y="270455"/>
            <a:ext cx="1051440" cy="86259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37145" y="256809"/>
            <a:ext cx="2393821" cy="94997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979016" y="3966690"/>
            <a:ext cx="4327683" cy="4533503"/>
            <a:chOff x="6979016" y="3966690"/>
            <a:chExt cx="4327683" cy="453350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979016" y="3966690"/>
              <a:ext cx="4327683" cy="453350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293723" y="8131108"/>
            <a:ext cx="3698269" cy="1571580"/>
            <a:chOff x="7293723" y="8131108"/>
            <a:chExt cx="3698269" cy="157158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93723" y="8131108"/>
              <a:ext cx="3698269" cy="157158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364392" y="8468116"/>
            <a:ext cx="3511404" cy="82731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7899915" y="7838251"/>
            <a:ext cx="2428742" cy="547619"/>
            <a:chOff x="7899915" y="7838251"/>
            <a:chExt cx="2428742" cy="54761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899915" y="7838251"/>
              <a:ext cx="2428742" cy="547619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165459" y="7869306"/>
            <a:ext cx="2011556" cy="524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8165" y="4831010"/>
            <a:ext cx="5225826" cy="12706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7565" y="2169850"/>
            <a:ext cx="14858340" cy="42548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52847" y="7243692"/>
            <a:ext cx="1879729" cy="1723816"/>
            <a:chOff x="14652847" y="7243692"/>
            <a:chExt cx="1879729" cy="17238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8820000">
              <a:off x="13808676" y="6491867"/>
              <a:ext cx="3759459" cy="3447633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8820000">
              <a:off x="14652847" y="7243692"/>
              <a:ext cx="1879729" cy="172381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500000">
            <a:off x="13750838" y="8020202"/>
            <a:ext cx="2721076" cy="13934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28898897" y="6997448"/>
            <a:ext cx="6702199" cy="6425668"/>
            <a:chOff x="-28898897" y="6997448"/>
            <a:chExt cx="6702199" cy="642566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-28242554" y="8218022"/>
              <a:ext cx="5389512" cy="3984519"/>
              <a:chOff x="-28242554" y="8218022"/>
              <a:chExt cx="5389512" cy="398451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220000">
                <a:off x="-31034762" y="6381720"/>
                <a:ext cx="10779025" cy="7969038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2220000">
                <a:off x="-28242554" y="8218022"/>
                <a:ext cx="5389512" cy="398451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-26815358" y="9367724"/>
              <a:ext cx="2535121" cy="1685115"/>
              <a:chOff x="-26815358" y="9367724"/>
              <a:chExt cx="2535121" cy="168511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-26742829" y="9784379"/>
                <a:ext cx="2390064" cy="851806"/>
                <a:chOff x="-26742829" y="9784379"/>
                <a:chExt cx="2390064" cy="851806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1320000">
                  <a:off x="-26742829" y="9784379"/>
                  <a:ext cx="2390064" cy="85180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-26004098" y="9821789"/>
                <a:ext cx="912602" cy="776985"/>
                <a:chOff x="-26004098" y="9821789"/>
                <a:chExt cx="912602" cy="776985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1320000">
                  <a:off x="-26004098" y="9821789"/>
                  <a:ext cx="912602" cy="77698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8" name="그룹 1008"/>
          <p:cNvGrpSpPr/>
          <p:nvPr/>
        </p:nvGrpSpPr>
        <p:grpSpPr>
          <a:xfrm>
            <a:off x="356337" y="310206"/>
            <a:ext cx="4086362" cy="4031341"/>
            <a:chOff x="356337" y="310206"/>
            <a:chExt cx="4086362" cy="403134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356337" y="310206"/>
              <a:ext cx="4086362" cy="4031341"/>
              <a:chOff x="356337" y="310206"/>
              <a:chExt cx="4086362" cy="4031341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515406" y="1485037"/>
                <a:ext cx="1768223" cy="1681679"/>
                <a:chOff x="1515406" y="1485037"/>
                <a:chExt cx="1768223" cy="168167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-2280000">
                  <a:off x="1515406" y="1485037"/>
                  <a:ext cx="1768223" cy="1681679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200918" y="1230484"/>
                <a:ext cx="2397200" cy="2190784"/>
                <a:chOff x="1200918" y="1230484"/>
                <a:chExt cx="2397200" cy="2190784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 rot="-2280000">
                  <a:off x="1200918" y="1230484"/>
                  <a:ext cx="2397200" cy="2190784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873909" y="959890"/>
                <a:ext cx="3051216" cy="2731973"/>
                <a:chOff x="873909" y="959890"/>
                <a:chExt cx="3051216" cy="2731973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-2280000">
                  <a:off x="-736070" y="-312393"/>
                  <a:ext cx="6102433" cy="5463946"/>
                </a:xfrm>
                <a:prstGeom prst="rect">
                  <a:avLst/>
                </a:prstGeom>
              </p:spPr>
            </p:pic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 rot="-2280000">
                  <a:off x="873909" y="959890"/>
                  <a:ext cx="3051216" cy="273197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1662644" y="1792720"/>
              <a:ext cx="1473746" cy="1066312"/>
              <a:chOff x="1662644" y="1792720"/>
              <a:chExt cx="1473746" cy="1066312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1722963" y="2033857"/>
                <a:ext cx="1353110" cy="584038"/>
                <a:chOff x="1722963" y="2033857"/>
                <a:chExt cx="1353110" cy="584038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1380000">
                  <a:off x="1722963" y="2033857"/>
                  <a:ext cx="1353110" cy="584038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2141188" y="2059508"/>
                <a:ext cx="516660" cy="532737"/>
                <a:chOff x="2141188" y="2059508"/>
                <a:chExt cx="516660" cy="532737"/>
              </a:xfrm>
            </p:grpSpPr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1380000">
                  <a:off x="2141188" y="2059508"/>
                  <a:ext cx="516660" cy="53273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6" name="그룹 1016"/>
          <p:cNvGrpSpPr/>
          <p:nvPr/>
        </p:nvGrpSpPr>
        <p:grpSpPr>
          <a:xfrm>
            <a:off x="14471703" y="4099667"/>
            <a:ext cx="3619048" cy="3561905"/>
            <a:chOff x="14471703" y="4099667"/>
            <a:chExt cx="3619048" cy="3561905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5912397" y="5212593"/>
              <a:ext cx="924964" cy="924911"/>
              <a:chOff x="15912397" y="5212593"/>
              <a:chExt cx="924964" cy="924911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1500000">
                <a:off x="15912397" y="5212593"/>
                <a:ext cx="924964" cy="92491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4898553" y="4560468"/>
              <a:ext cx="2764392" cy="2632880"/>
              <a:chOff x="14898553" y="4560468"/>
              <a:chExt cx="2764392" cy="2632880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500000">
                <a:off x="14898553" y="4560468"/>
                <a:ext cx="2764392" cy="263288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2023-07-28T17:17:05Z</dcterms:created>
  <dcterms:modified xsi:type="dcterms:W3CDTF">2023-07-28T17:17:05Z</dcterms:modified>
</cp:coreProperties>
</file>