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1A8"/>
    <a:srgbClr val="23E0E5"/>
    <a:srgbClr val="FFFFFF"/>
    <a:srgbClr val="72E8F1"/>
    <a:srgbClr val="2E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0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5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1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1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9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4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1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5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6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4CA6A1D-485F-80CB-AC0B-40AA453B9379}"/>
              </a:ext>
            </a:extLst>
          </p:cNvPr>
          <p:cNvSpPr/>
          <p:nvPr/>
        </p:nvSpPr>
        <p:spPr>
          <a:xfrm>
            <a:off x="-20" y="-135926"/>
            <a:ext cx="12192020" cy="6858001"/>
          </a:xfrm>
          <a:custGeom>
            <a:avLst/>
            <a:gdLst>
              <a:gd name="connsiteX0" fmla="*/ 5334017 w 12192020"/>
              <a:gd name="connsiteY0" fmla="*/ 0 h 6858001"/>
              <a:gd name="connsiteX1" fmla="*/ 8318009 w 12192020"/>
              <a:gd name="connsiteY1" fmla="*/ 66675 h 6858001"/>
              <a:gd name="connsiteX2" fmla="*/ 9659129 w 12192020"/>
              <a:gd name="connsiteY2" fmla="*/ 1407795 h 6858001"/>
              <a:gd name="connsiteX3" fmla="*/ 9659129 w 12192020"/>
              <a:gd name="connsiteY3" fmla="*/ 2349501 h 6858001"/>
              <a:gd name="connsiteX4" fmla="*/ 9982198 w 12192020"/>
              <a:gd name="connsiteY4" fmla="*/ 2349501 h 6858001"/>
              <a:gd name="connsiteX5" fmla="*/ 9982198 w 12192020"/>
              <a:gd name="connsiteY5" fmla="*/ 2694050 h 6858001"/>
              <a:gd name="connsiteX6" fmla="*/ 11003300 w 12192020"/>
              <a:gd name="connsiteY6" fmla="*/ 2694050 h 6858001"/>
              <a:gd name="connsiteX7" fmla="*/ 12192020 w 12192020"/>
              <a:gd name="connsiteY7" fmla="*/ 3882770 h 6858001"/>
              <a:gd name="connsiteX8" fmla="*/ 12192020 w 12192020"/>
              <a:gd name="connsiteY8" fmla="*/ 6857998 h 6858001"/>
              <a:gd name="connsiteX9" fmla="*/ 9982198 w 12192020"/>
              <a:gd name="connsiteY9" fmla="*/ 6857998 h 6858001"/>
              <a:gd name="connsiteX10" fmla="*/ 9982198 w 12192020"/>
              <a:gd name="connsiteY10" fmla="*/ 6858001 h 6858001"/>
              <a:gd name="connsiteX11" fmla="*/ 5334018 w 12192020"/>
              <a:gd name="connsiteY11" fmla="*/ 6858001 h 6858001"/>
              <a:gd name="connsiteX12" fmla="*/ 2277872 w 12192020"/>
              <a:gd name="connsiteY12" fmla="*/ 6858001 h 6858001"/>
              <a:gd name="connsiteX13" fmla="*/ 0 w 12192020"/>
              <a:gd name="connsiteY13" fmla="*/ 6858001 h 6858001"/>
              <a:gd name="connsiteX14" fmla="*/ 0 w 12192020"/>
              <a:gd name="connsiteY14" fmla="*/ 1 h 6858001"/>
              <a:gd name="connsiteX15" fmla="*/ 5334017 w 12192020"/>
              <a:gd name="connsiteY1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20" h="6858001">
                <a:moveTo>
                  <a:pt x="5334017" y="0"/>
                </a:moveTo>
                <a:cubicBezTo>
                  <a:pt x="6328681" y="0"/>
                  <a:pt x="7323345" y="66675"/>
                  <a:pt x="8318009" y="66675"/>
                </a:cubicBezTo>
                <a:cubicBezTo>
                  <a:pt x="9058689" y="66675"/>
                  <a:pt x="9659129" y="667115"/>
                  <a:pt x="9659129" y="1407795"/>
                </a:cubicBezTo>
                <a:lnTo>
                  <a:pt x="9659129" y="2349501"/>
                </a:lnTo>
                <a:lnTo>
                  <a:pt x="9982198" y="2349501"/>
                </a:lnTo>
                <a:lnTo>
                  <a:pt x="9982198" y="2694050"/>
                </a:lnTo>
                <a:lnTo>
                  <a:pt x="11003300" y="2694050"/>
                </a:lnTo>
                <a:cubicBezTo>
                  <a:pt x="11659812" y="2694050"/>
                  <a:pt x="12192020" y="3226258"/>
                  <a:pt x="12192020" y="3882770"/>
                </a:cubicBezTo>
                <a:lnTo>
                  <a:pt x="12192020" y="6857998"/>
                </a:lnTo>
                <a:lnTo>
                  <a:pt x="9982198" y="6857998"/>
                </a:lnTo>
                <a:lnTo>
                  <a:pt x="9982198" y="6858001"/>
                </a:lnTo>
                <a:lnTo>
                  <a:pt x="5334018" y="6858001"/>
                </a:lnTo>
                <a:lnTo>
                  <a:pt x="2277872" y="6858001"/>
                </a:lnTo>
                <a:lnTo>
                  <a:pt x="0" y="6858001"/>
                </a:lnTo>
                <a:lnTo>
                  <a:pt x="0" y="1"/>
                </a:lnTo>
                <a:lnTo>
                  <a:pt x="53340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833CE8-E066-695F-B749-6796480F3AF5}"/>
              </a:ext>
            </a:extLst>
          </p:cNvPr>
          <p:cNvGrpSpPr/>
          <p:nvPr/>
        </p:nvGrpSpPr>
        <p:grpSpPr>
          <a:xfrm rot="16200000">
            <a:off x="8357090" y="81351"/>
            <a:ext cx="3689110" cy="4528555"/>
            <a:chOff x="8013628" y="2603347"/>
            <a:chExt cx="3689110" cy="4528555"/>
          </a:xfrm>
        </p:grpSpPr>
        <p:sp>
          <p:nvSpPr>
            <p:cNvPr id="2" name="직각 삼각형 7">
              <a:extLst>
                <a:ext uri="{FF2B5EF4-FFF2-40B4-BE49-F238E27FC236}">
                  <a16:creationId xmlns:a16="http://schemas.microsoft.com/office/drawing/2014/main" id="{FF3EDE7A-67FA-B06C-1EDA-CE9073D7B57B}"/>
                </a:ext>
              </a:extLst>
            </p:cNvPr>
            <p:cNvSpPr/>
            <p:nvPr/>
          </p:nvSpPr>
          <p:spPr>
            <a:xfrm rot="20038258">
              <a:off x="8013628" y="2603347"/>
              <a:ext cx="1730275" cy="4528555"/>
            </a:xfrm>
            <a:custGeom>
              <a:avLst/>
              <a:gdLst>
                <a:gd name="connsiteX0" fmla="*/ 0 w 1755562"/>
                <a:gd name="connsiteY0" fmla="*/ 4107579 h 4107579"/>
                <a:gd name="connsiteX1" fmla="*/ 1741447 w 1755562"/>
                <a:gd name="connsiteY1" fmla="*/ 0 h 4107579"/>
                <a:gd name="connsiteX2" fmla="*/ 1755562 w 1755562"/>
                <a:gd name="connsiteY2" fmla="*/ 4107579 h 4107579"/>
                <a:gd name="connsiteX3" fmla="*/ 0 w 1755562"/>
                <a:gd name="connsiteY3" fmla="*/ 4107579 h 4107579"/>
                <a:gd name="connsiteX0" fmla="*/ 0 w 1810892"/>
                <a:gd name="connsiteY0" fmla="*/ 4107579 h 4107579"/>
                <a:gd name="connsiteX1" fmla="*/ 1741447 w 1810892"/>
                <a:gd name="connsiteY1" fmla="*/ 0 h 4107579"/>
                <a:gd name="connsiteX2" fmla="*/ 1810892 w 1810892"/>
                <a:gd name="connsiteY2" fmla="*/ 3646992 h 4107579"/>
                <a:gd name="connsiteX3" fmla="*/ 0 w 1810892"/>
                <a:gd name="connsiteY3" fmla="*/ 4107579 h 4107579"/>
                <a:gd name="connsiteX0" fmla="*/ 0 w 1730275"/>
                <a:gd name="connsiteY0" fmla="*/ 4528555 h 4528555"/>
                <a:gd name="connsiteX1" fmla="*/ 1660830 w 1730275"/>
                <a:gd name="connsiteY1" fmla="*/ 0 h 4528555"/>
                <a:gd name="connsiteX2" fmla="*/ 1730275 w 1730275"/>
                <a:gd name="connsiteY2" fmla="*/ 3646992 h 4528555"/>
                <a:gd name="connsiteX3" fmla="*/ 0 w 1730275"/>
                <a:gd name="connsiteY3" fmla="*/ 4528555 h 452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275" h="4528555">
                  <a:moveTo>
                    <a:pt x="0" y="4528555"/>
                  </a:moveTo>
                  <a:lnTo>
                    <a:pt x="1660830" y="0"/>
                  </a:lnTo>
                  <a:lnTo>
                    <a:pt x="1730275" y="3646992"/>
                  </a:lnTo>
                  <a:lnTo>
                    <a:pt x="0" y="452855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3681D8F3-1207-FA35-837D-99ADC7752B87}"/>
                </a:ext>
              </a:extLst>
            </p:cNvPr>
            <p:cNvSpPr/>
            <p:nvPr/>
          </p:nvSpPr>
          <p:spPr>
            <a:xfrm rot="5400000">
              <a:off x="9178994" y="3962400"/>
              <a:ext cx="2523744" cy="2523744"/>
            </a:xfrm>
            <a:custGeom>
              <a:avLst/>
              <a:gdLst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3744" h="2523744">
                  <a:moveTo>
                    <a:pt x="0" y="2523744"/>
                  </a:moveTo>
                  <a:cubicBezTo>
                    <a:pt x="285750" y="1739646"/>
                    <a:pt x="352425" y="1107948"/>
                    <a:pt x="0" y="0"/>
                  </a:cubicBezTo>
                  <a:lnTo>
                    <a:pt x="2523744" y="2523744"/>
                  </a:lnTo>
                  <a:cubicBezTo>
                    <a:pt x="1587246" y="2171319"/>
                    <a:pt x="803148" y="2314194"/>
                    <a:pt x="0" y="2523744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2EB3BD"/>
                </a:gs>
                <a:gs pos="67000">
                  <a:srgbClr val="72E8F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04800" dist="241300" dir="210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86FB2516-8DB3-91DE-FBF9-6999AFBD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0973" y="3086554"/>
            <a:ext cx="1243922" cy="1248781"/>
          </a:xfrm>
          <a:prstGeom prst="rect">
            <a:avLst/>
          </a:prstGeom>
          <a:effectLst>
            <a:outerShdw blurRad="127000" dist="266700" dir="2700000" algn="tl" rotWithShape="0">
              <a:prstClr val="black">
                <a:alpha val="13000"/>
              </a:prst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FCD0FF-F773-8374-F715-96B6CBA6292C}"/>
              </a:ext>
            </a:extLst>
          </p:cNvPr>
          <p:cNvSpPr/>
          <p:nvPr/>
        </p:nvSpPr>
        <p:spPr>
          <a:xfrm>
            <a:off x="6342990" y="4230566"/>
            <a:ext cx="1182457" cy="350032"/>
          </a:xfrm>
          <a:prstGeom prst="roundRect">
            <a:avLst>
              <a:gd name="adj" fmla="val 50000"/>
            </a:avLst>
          </a:prstGeom>
          <a:solidFill>
            <a:srgbClr val="2EB3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박윤미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1D2FE-37FD-7EC8-0483-165D35B00A05}"/>
              </a:ext>
            </a:extLst>
          </p:cNvPr>
          <p:cNvSpPr txBox="1"/>
          <p:nvPr/>
        </p:nvSpPr>
        <p:spPr>
          <a:xfrm>
            <a:off x="2694972" y="1836799"/>
            <a:ext cx="541549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 </a:t>
            </a:r>
            <a:endParaRPr lang="en-US" altLang="ko-KR" sz="4400" b="1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8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</a:t>
            </a:r>
            <a:r>
              <a:rPr lang="en-US" altLang="ko-KR" sz="48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8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발표</a:t>
            </a:r>
            <a:endParaRPr lang="en-US" altLang="ko-KR" sz="4800" b="1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4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7">
            <a:extLst>
              <a:ext uri="{FF2B5EF4-FFF2-40B4-BE49-F238E27FC236}">
                <a16:creationId xmlns:a16="http://schemas.microsoft.com/office/drawing/2014/main" id="{FF3EDE7A-67FA-B06C-1EDA-CE9073D7B57B}"/>
              </a:ext>
            </a:extLst>
          </p:cNvPr>
          <p:cNvSpPr/>
          <p:nvPr/>
        </p:nvSpPr>
        <p:spPr>
          <a:xfrm rot="20038258">
            <a:off x="10760740" y="5432661"/>
            <a:ext cx="591018" cy="1546840"/>
          </a:xfrm>
          <a:custGeom>
            <a:avLst/>
            <a:gdLst>
              <a:gd name="connsiteX0" fmla="*/ 0 w 1755562"/>
              <a:gd name="connsiteY0" fmla="*/ 4107579 h 4107579"/>
              <a:gd name="connsiteX1" fmla="*/ 1741447 w 1755562"/>
              <a:gd name="connsiteY1" fmla="*/ 0 h 4107579"/>
              <a:gd name="connsiteX2" fmla="*/ 1755562 w 1755562"/>
              <a:gd name="connsiteY2" fmla="*/ 4107579 h 4107579"/>
              <a:gd name="connsiteX3" fmla="*/ 0 w 1755562"/>
              <a:gd name="connsiteY3" fmla="*/ 4107579 h 4107579"/>
              <a:gd name="connsiteX0" fmla="*/ 0 w 1810892"/>
              <a:gd name="connsiteY0" fmla="*/ 4107579 h 4107579"/>
              <a:gd name="connsiteX1" fmla="*/ 1741447 w 1810892"/>
              <a:gd name="connsiteY1" fmla="*/ 0 h 4107579"/>
              <a:gd name="connsiteX2" fmla="*/ 1810892 w 1810892"/>
              <a:gd name="connsiteY2" fmla="*/ 3646992 h 4107579"/>
              <a:gd name="connsiteX3" fmla="*/ 0 w 1810892"/>
              <a:gd name="connsiteY3" fmla="*/ 4107579 h 4107579"/>
              <a:gd name="connsiteX0" fmla="*/ 0 w 1730275"/>
              <a:gd name="connsiteY0" fmla="*/ 4528555 h 4528555"/>
              <a:gd name="connsiteX1" fmla="*/ 1660830 w 1730275"/>
              <a:gd name="connsiteY1" fmla="*/ 0 h 4528555"/>
              <a:gd name="connsiteX2" fmla="*/ 1730275 w 1730275"/>
              <a:gd name="connsiteY2" fmla="*/ 3646992 h 4528555"/>
              <a:gd name="connsiteX3" fmla="*/ 0 w 1730275"/>
              <a:gd name="connsiteY3" fmla="*/ 4528555 h 452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275" h="4528555">
                <a:moveTo>
                  <a:pt x="0" y="4528555"/>
                </a:moveTo>
                <a:lnTo>
                  <a:pt x="1660830" y="0"/>
                </a:lnTo>
                <a:lnTo>
                  <a:pt x="1730275" y="3646992"/>
                </a:lnTo>
                <a:lnTo>
                  <a:pt x="0" y="4528555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4CC48-15F9-D09C-315A-198586D718CC}"/>
              </a:ext>
            </a:extLst>
          </p:cNvPr>
          <p:cNvSpPr txBox="1"/>
          <p:nvPr/>
        </p:nvSpPr>
        <p:spPr>
          <a:xfrm>
            <a:off x="847982" y="242887"/>
            <a:ext cx="636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6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24676C-092D-5561-5F8D-FFB2861AB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5" y="209229"/>
            <a:ext cx="588237" cy="590535"/>
          </a:xfrm>
          <a:prstGeom prst="rect">
            <a:avLst/>
          </a:prstGeom>
        </p:spPr>
      </p:pic>
      <p:sp>
        <p:nvSpPr>
          <p:cNvPr id="12" name="직각 삼각형 7">
            <a:extLst>
              <a:ext uri="{FF2B5EF4-FFF2-40B4-BE49-F238E27FC236}">
                <a16:creationId xmlns:a16="http://schemas.microsoft.com/office/drawing/2014/main" id="{93F0B457-C2FB-D122-2E4A-0CAAB46F50A7}"/>
              </a:ext>
            </a:extLst>
          </p:cNvPr>
          <p:cNvSpPr/>
          <p:nvPr/>
        </p:nvSpPr>
        <p:spPr>
          <a:xfrm rot="20038258">
            <a:off x="10677019" y="5300584"/>
            <a:ext cx="652443" cy="1777428"/>
          </a:xfrm>
          <a:custGeom>
            <a:avLst/>
            <a:gdLst>
              <a:gd name="connsiteX0" fmla="*/ 0 w 1755562"/>
              <a:gd name="connsiteY0" fmla="*/ 4107579 h 4107579"/>
              <a:gd name="connsiteX1" fmla="*/ 1741447 w 1755562"/>
              <a:gd name="connsiteY1" fmla="*/ 0 h 4107579"/>
              <a:gd name="connsiteX2" fmla="*/ 1755562 w 1755562"/>
              <a:gd name="connsiteY2" fmla="*/ 4107579 h 4107579"/>
              <a:gd name="connsiteX3" fmla="*/ 0 w 1755562"/>
              <a:gd name="connsiteY3" fmla="*/ 4107579 h 4107579"/>
              <a:gd name="connsiteX0" fmla="*/ 0 w 1810892"/>
              <a:gd name="connsiteY0" fmla="*/ 4107579 h 4107579"/>
              <a:gd name="connsiteX1" fmla="*/ 1741447 w 1810892"/>
              <a:gd name="connsiteY1" fmla="*/ 0 h 4107579"/>
              <a:gd name="connsiteX2" fmla="*/ 1810892 w 1810892"/>
              <a:gd name="connsiteY2" fmla="*/ 3646992 h 4107579"/>
              <a:gd name="connsiteX3" fmla="*/ 0 w 1810892"/>
              <a:gd name="connsiteY3" fmla="*/ 4107579 h 4107579"/>
              <a:gd name="connsiteX0" fmla="*/ 0 w 1730275"/>
              <a:gd name="connsiteY0" fmla="*/ 4528555 h 4528555"/>
              <a:gd name="connsiteX1" fmla="*/ 1660830 w 1730275"/>
              <a:gd name="connsiteY1" fmla="*/ 0 h 4528555"/>
              <a:gd name="connsiteX2" fmla="*/ 1730275 w 1730275"/>
              <a:gd name="connsiteY2" fmla="*/ 3646992 h 4528555"/>
              <a:gd name="connsiteX3" fmla="*/ 0 w 1730275"/>
              <a:gd name="connsiteY3" fmla="*/ 4528555 h 452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275" h="4528555">
                <a:moveTo>
                  <a:pt x="0" y="4528555"/>
                </a:moveTo>
                <a:lnTo>
                  <a:pt x="1660830" y="0"/>
                </a:lnTo>
                <a:lnTo>
                  <a:pt x="1730275" y="3646992"/>
                </a:lnTo>
                <a:lnTo>
                  <a:pt x="0" y="4528555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8A208D-3107-E8A3-C63B-65E4F280E708}"/>
              </a:ext>
            </a:extLst>
          </p:cNvPr>
          <p:cNvSpPr/>
          <p:nvPr/>
        </p:nvSpPr>
        <p:spPr>
          <a:xfrm>
            <a:off x="9043777" y="1471659"/>
            <a:ext cx="1780542" cy="1780542"/>
          </a:xfrm>
          <a:prstGeom prst="ellipse">
            <a:avLst/>
          </a:prstGeom>
          <a:ln w="53975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9B28C74-0107-FE3D-5AFF-7813C88C6C08}"/>
              </a:ext>
            </a:extLst>
          </p:cNvPr>
          <p:cNvSpPr/>
          <p:nvPr/>
        </p:nvSpPr>
        <p:spPr>
          <a:xfrm>
            <a:off x="5813627" y="1471660"/>
            <a:ext cx="1780542" cy="1780542"/>
          </a:xfrm>
          <a:prstGeom prst="ellipse">
            <a:avLst/>
          </a:prstGeom>
          <a:ln w="53975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0F4292-3CFC-FFEE-12DE-3FC0C70E18A5}"/>
              </a:ext>
            </a:extLst>
          </p:cNvPr>
          <p:cNvSpPr/>
          <p:nvPr/>
        </p:nvSpPr>
        <p:spPr>
          <a:xfrm>
            <a:off x="2517059" y="1393332"/>
            <a:ext cx="1780542" cy="1780542"/>
          </a:xfrm>
          <a:prstGeom prst="ellipse">
            <a:avLst/>
          </a:prstGeom>
          <a:ln w="53975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F236D582-832F-1F15-0055-F24510EE6CD7}"/>
              </a:ext>
            </a:extLst>
          </p:cNvPr>
          <p:cNvSpPr/>
          <p:nvPr/>
        </p:nvSpPr>
        <p:spPr>
          <a:xfrm>
            <a:off x="2674983" y="1199693"/>
            <a:ext cx="2294944" cy="2167817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2EB3B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6E7271-6E86-DB74-AF1A-F9B429D1B59D}"/>
              </a:ext>
            </a:extLst>
          </p:cNvPr>
          <p:cNvSpPr txBox="1"/>
          <p:nvPr/>
        </p:nvSpPr>
        <p:spPr>
          <a:xfrm>
            <a:off x="8445575" y="2033372"/>
            <a:ext cx="121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매점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F44AAC-EC97-A133-C15E-AE240CBFECB8}"/>
              </a:ext>
            </a:extLst>
          </p:cNvPr>
          <p:cNvSpPr/>
          <p:nvPr/>
        </p:nvSpPr>
        <p:spPr>
          <a:xfrm>
            <a:off x="6398399" y="4129399"/>
            <a:ext cx="3253543" cy="1340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음식 선택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사이즈 선택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가격 출력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자유형 13">
            <a:extLst>
              <a:ext uri="{FF2B5EF4-FFF2-40B4-BE49-F238E27FC236}">
                <a16:creationId xmlns:a16="http://schemas.microsoft.com/office/drawing/2014/main" id="{32FBD60B-C8E2-84FD-10BD-7A7873955AC0}"/>
              </a:ext>
            </a:extLst>
          </p:cNvPr>
          <p:cNvSpPr/>
          <p:nvPr/>
        </p:nvSpPr>
        <p:spPr>
          <a:xfrm>
            <a:off x="7003754" y="2678339"/>
            <a:ext cx="1740922" cy="1290946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rgbClr val="2EB3BD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2C58D2-6516-AF51-AEC4-3DB68D2AE8D0}"/>
              </a:ext>
            </a:extLst>
          </p:cNvPr>
          <p:cNvSpPr txBox="1"/>
          <p:nvPr/>
        </p:nvSpPr>
        <p:spPr>
          <a:xfrm>
            <a:off x="2982236" y="1991215"/>
            <a:ext cx="1446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영화관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D5CB31-B152-D631-2A9D-B0208521AC4F}"/>
              </a:ext>
            </a:extLst>
          </p:cNvPr>
          <p:cNvSpPr/>
          <p:nvPr/>
        </p:nvSpPr>
        <p:spPr>
          <a:xfrm>
            <a:off x="1457494" y="4077877"/>
            <a:ext cx="3282588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영화선택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인원수 입력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가격 출력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자유형 17">
            <a:extLst>
              <a:ext uri="{FF2B5EF4-FFF2-40B4-BE49-F238E27FC236}">
                <a16:creationId xmlns:a16="http://schemas.microsoft.com/office/drawing/2014/main" id="{CD86A0D4-AF48-CF77-633F-9B5B911D8203}"/>
              </a:ext>
            </a:extLst>
          </p:cNvPr>
          <p:cNvSpPr/>
          <p:nvPr/>
        </p:nvSpPr>
        <p:spPr>
          <a:xfrm>
            <a:off x="1912212" y="2598325"/>
            <a:ext cx="1545942" cy="1370960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rgbClr val="2EB3BD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BA14B1-8022-5EFB-BCE6-42F0AEA708CE}"/>
              </a:ext>
            </a:extLst>
          </p:cNvPr>
          <p:cNvSpPr/>
          <p:nvPr/>
        </p:nvSpPr>
        <p:spPr>
          <a:xfrm>
            <a:off x="7541731" y="3889215"/>
            <a:ext cx="3282588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AACA25AD-A8C1-D1D0-83EE-64AEF2A39C19}"/>
              </a:ext>
            </a:extLst>
          </p:cNvPr>
          <p:cNvSpPr/>
          <p:nvPr/>
        </p:nvSpPr>
        <p:spPr>
          <a:xfrm>
            <a:off x="7951577" y="1220882"/>
            <a:ext cx="2294944" cy="2167817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2EB3B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811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5</cp:revision>
  <dcterms:created xsi:type="dcterms:W3CDTF">2023-06-11T06:57:48Z</dcterms:created>
  <dcterms:modified xsi:type="dcterms:W3CDTF">2023-07-07T05:50:23Z</dcterms:modified>
</cp:coreProperties>
</file>