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7" r:id="rId4"/>
    <p:sldId id="340" r:id="rId5"/>
    <p:sldId id="325" r:id="rId6"/>
    <p:sldId id="327" r:id="rId7"/>
    <p:sldId id="278" r:id="rId8"/>
    <p:sldId id="339" r:id="rId9"/>
    <p:sldId id="269" r:id="rId10"/>
    <p:sldId id="290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6205B3-1F51-447D-9F09-620DE407AEB3}">
          <p14:sldIdLst>
            <p14:sldId id="256"/>
          </p14:sldIdLst>
        </p14:section>
        <p14:section name="Jianni" id="{E6BA1EF8-6919-412B-8549-EBF7AA79F7E4}">
          <p14:sldIdLst>
            <p14:sldId id="277"/>
            <p14:sldId id="257"/>
            <p14:sldId id="340"/>
            <p14:sldId id="325"/>
            <p14:sldId id="327"/>
            <p14:sldId id="278"/>
            <p14:sldId id="339"/>
          </p14:sldIdLst>
        </p14:section>
        <p14:section name="Neil" id="{0B574A0E-EBDC-4165-A57F-E7943E570333}">
          <p14:sldIdLst>
            <p14:sldId id="269"/>
          </p14:sldIdLst>
        </p14:section>
        <p14:section name="无标题节" id="{BD008BC7-9A71-4FC2-9CEC-225089F9DEB3}">
          <p14:sldIdLst>
            <p14:sldId id="290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3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266"/>
    <a:srgbClr val="377790"/>
    <a:srgbClr val="189A80"/>
    <a:srgbClr val="636363"/>
    <a:srgbClr val="F09C2A"/>
    <a:srgbClr val="FFFFFF"/>
    <a:srgbClr val="0F375E"/>
    <a:srgbClr val="0BA4E5"/>
    <a:srgbClr val="F09C29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04" autoAdjust="0"/>
    <p:restoredTop sz="91807" autoAdjust="0"/>
  </p:normalViewPr>
  <p:slideViewPr>
    <p:cSldViewPr snapToGrid="0">
      <p:cViewPr>
        <p:scale>
          <a:sx n="48" d="100"/>
          <a:sy n="48" d="100"/>
        </p:scale>
        <p:origin x="896" y="1344"/>
      </p:cViewPr>
      <p:guideLst>
        <p:guide orient="horz" pos="1892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0A4E3-47A4-9048-A7D1-CDF3D646454F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6EB4-1CB8-794C-A9D1-FC7CCF1427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6EB4-1CB8-794C-A9D1-FC7CCF14272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6EB4-1CB8-794C-A9D1-FC7CCF14272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6EB4-1CB8-794C-A9D1-FC7CCF1427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6EB4-1CB8-794C-A9D1-FC7CCF14272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26EB4-1CB8-794C-A9D1-FC7CCF14272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2416"/>
            <a:ext cx="12191997" cy="4921720"/>
          </a:xfrm>
          <a:prstGeom prst="downArrowCallout">
            <a:avLst>
              <a:gd name="adj1" fmla="val 50000"/>
              <a:gd name="adj2" fmla="val 15352"/>
              <a:gd name="adj3" fmla="val 5443"/>
              <a:gd name="adj4" fmla="val 94557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1997" cy="3966661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80608" y="1639333"/>
            <a:ext cx="4908153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297274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Pictur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w Left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69"/>
            <a:ext cx="3597455" cy="3400024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1"/>
            <a:ext cx="3597455" cy="3400023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d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020671" y="1382568"/>
            <a:ext cx="3360699" cy="4965187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522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6" name="Flowchart: Off-page Connector 5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lowchart: Off-page Connector 7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463041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478569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44776" y="1438846"/>
            <a:ext cx="3647921" cy="4908909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7589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8241795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36123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96334" y="215900"/>
            <a:ext cx="5880100" cy="6426200"/>
          </a:xfrm>
          <a:prstGeom prst="round1Rect">
            <a:avLst>
              <a:gd name="adj" fmla="val 5318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406867" y="216720"/>
            <a:ext cx="5488240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06865" y="4978885"/>
            <a:ext cx="5488240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96333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6333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249619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3343837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171142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013086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7249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endParaRPr lang="en-US" sz="5865" dirty="0">
              <a:solidFill>
                <a:schemeClr val="bg1"/>
              </a:solidFill>
              <a:latin typeface="FontAwesome" pitchFamily="2" charset="0"/>
            </a:endParaRPr>
          </a:p>
          <a:p>
            <a:pPr algn="ctr" defTabSz="1218565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>
            <a:off x="334383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endParaRPr lang="en-US" sz="5335" dirty="0">
              <a:latin typeface="FontAwesome" pitchFamily="2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6171140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565">
              <a:spcBef>
                <a:spcPct val="20000"/>
              </a:spcBef>
              <a:defRPr/>
            </a:pPr>
            <a:r>
              <a:rPr lang="en-US" sz="1335" dirty="0"/>
              <a:t> </a:t>
            </a:r>
          </a:p>
        </p:txBody>
      </p:sp>
      <p:sp>
        <p:nvSpPr>
          <p:cNvPr id="17" name="Up Arrow Callout 16"/>
          <p:cNvSpPr/>
          <p:nvPr/>
        </p:nvSpPr>
        <p:spPr>
          <a:xfrm>
            <a:off x="901308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>
              <a:spcBef>
                <a:spcPct val="20000"/>
              </a:spcBef>
              <a:defRPr/>
            </a:pPr>
            <a:br>
              <a:rPr lang="en-US" sz="8000" dirty="0">
                <a:latin typeface="FontAwesome" pitchFamily="2" charset="0"/>
              </a:rPr>
            </a:b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three Colu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Off-page Connector 29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6193251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own Arrow Callout 15"/>
          <p:cNvSpPr/>
          <p:nvPr/>
        </p:nvSpPr>
        <p:spPr>
          <a:xfrm>
            <a:off x="3539660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Down Arrow Callout 18"/>
          <p:cNvSpPr/>
          <p:nvPr/>
        </p:nvSpPr>
        <p:spPr>
          <a:xfrm>
            <a:off x="8846843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86069" y="1662386"/>
            <a:ext cx="2472192" cy="4301321"/>
          </a:xfrm>
          <a:prstGeom prst="downArrowCallout">
            <a:avLst>
              <a:gd name="adj1" fmla="val 26120"/>
              <a:gd name="adj2" fmla="val 6382"/>
              <a:gd name="adj3" fmla="val 5273"/>
              <a:gd name="adj4" fmla="val 96969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animBg="1"/>
      <p:bldP spid="1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ulom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lowchart: Off-page Connector 8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/>
          <p:nvPr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36B7D2-B98C-44FD-8D04-7EC62A564975}" type="slidenum">
              <a:rPr kumimoji="0" lang="en-US" sz="1335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335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96091" y="1448890"/>
            <a:ext cx="4913419" cy="3072372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385667" y="1445657"/>
            <a:ext cx="4910243" cy="307560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S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88321" y="1676728"/>
            <a:ext cx="1815163" cy="1814739"/>
          </a:xfrm>
          <a:prstGeom prst="ellipse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7" cy="258409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5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778A7-B437-4E30-9EE1-3ABF54BE4B8C}" type="datetimeFigureOut">
              <a:rPr lang="en-AU" smtClean="0"/>
              <a:t>3/6/18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778A7-B437-4E30-9EE1-3ABF54BE4B8C}" type="datetimeFigureOut">
              <a:rPr lang="en-AU" smtClean="0"/>
              <a:t>3/6/18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00057" y="1777294"/>
            <a:ext cx="3244279" cy="3260313"/>
          </a:xfrm>
          <a:prstGeom prst="roundRect">
            <a:avLst>
              <a:gd name="adj" fmla="val 8446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9380" y="1488610"/>
            <a:ext cx="1806275" cy="1805853"/>
          </a:xfrm>
          <a:prstGeom prst="roundRect">
            <a:avLst>
              <a:gd name="adj" fmla="val 11041"/>
            </a:avLst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57144" y="1488610"/>
            <a:ext cx="1806275" cy="1805853"/>
          </a:xfrm>
          <a:prstGeom prst="roundRect">
            <a:avLst>
              <a:gd name="adj" fmla="val 13151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4908" y="1488610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4923" y="1488610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226225" y="1742904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73535" y="1742904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BC60F8-403A-49E7-82F2-9708D8D99EF6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96691" y="3207051"/>
            <a:ext cx="1297573" cy="129727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91886" y="1377389"/>
            <a:ext cx="1297573" cy="129727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24747" y="3198356"/>
            <a:ext cx="1297573" cy="129727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399164" y="5012383"/>
            <a:ext cx="1297573" cy="129727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71040" y="2435860"/>
            <a:ext cx="8250555" cy="109601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entury Gothic" panose="020B0502020202020204" charset="0"/>
                <a:ea typeface="Century Gothic" panose="020B0502020202020204" charset="0"/>
                <a:cs typeface="Century Gothic" panose="020B0502020202020204" charset="0"/>
              </a:rPr>
              <a:t> Guardian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490720"/>
            <a:ext cx="3112770" cy="2219325"/>
          </a:xfrm>
        </p:spPr>
        <p:txBody>
          <a:bodyPr>
            <a:no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</a:p>
          <a:p>
            <a:r>
              <a:rPr lang="de-DE" sz="1800" dirty="0">
                <a:solidFill>
                  <a:schemeClr val="bg1"/>
                </a:solidFill>
              </a:rPr>
              <a:t>12781961 Yilun Chen</a:t>
            </a:r>
          </a:p>
          <a:p>
            <a:r>
              <a:rPr lang="de-DE" sz="1800" dirty="0">
                <a:solidFill>
                  <a:schemeClr val="bg1"/>
                </a:solidFill>
              </a:rPr>
              <a:t>13000359 Cheng Zhu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12446542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Mingjie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Yuan</a:t>
            </a:r>
            <a:endParaRPr lang="de-DE" sz="18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3" name="Triangle 32"/>
          <p:cNvSpPr/>
          <p:nvPr/>
        </p:nvSpPr>
        <p:spPr>
          <a:xfrm>
            <a:off x="3271924" y="-526416"/>
            <a:ext cx="6057092" cy="5221632"/>
          </a:xfrm>
          <a:prstGeom prst="triangl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  <a:endParaRPr lang="en-US" dirty="0"/>
          </a:p>
        </p:txBody>
      </p:sp>
      <p:sp>
        <p:nvSpPr>
          <p:cNvPr id="37" name="Triangle 36"/>
          <p:cNvSpPr/>
          <p:nvPr/>
        </p:nvSpPr>
        <p:spPr>
          <a:xfrm rot="10800000">
            <a:off x="3175404" y="373353"/>
            <a:ext cx="6057092" cy="5221632"/>
          </a:xfrm>
          <a:prstGeom prst="triangl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3998"/>
          <p:cNvSpPr txBox="1"/>
          <p:nvPr/>
        </p:nvSpPr>
        <p:spPr>
          <a:xfrm>
            <a:off x="3481849" y="-312857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9776028" y="-137949"/>
            <a:ext cx="1622782" cy="789420"/>
            <a:chOff x="236314" y="-219075"/>
            <a:chExt cx="1622782" cy="789420"/>
          </a:xfrm>
        </p:grpSpPr>
        <p:sp>
          <p:nvSpPr>
            <p:cNvPr id="21" name="Right Arrow 20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33"/>
          <p:cNvGrpSpPr/>
          <p:nvPr/>
        </p:nvGrpSpPr>
        <p:grpSpPr>
          <a:xfrm>
            <a:off x="2767474" y="2131726"/>
            <a:ext cx="2151201" cy="2614869"/>
            <a:chOff x="1208671" y="1659213"/>
            <a:chExt cx="2151201" cy="2614869"/>
          </a:xfrm>
          <a:solidFill>
            <a:schemeClr val="accent1"/>
          </a:solidFill>
        </p:grpSpPr>
        <p:sp>
          <p:nvSpPr>
            <p:cNvPr id="27" name="Oval 26"/>
            <p:cNvSpPr/>
            <p:nvPr/>
          </p:nvSpPr>
          <p:spPr>
            <a:xfrm>
              <a:off x="1208671" y="1659213"/>
              <a:ext cx="2151201" cy="21512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31"/>
            <p:cNvSpPr/>
            <p:nvPr/>
          </p:nvSpPr>
          <p:spPr>
            <a:xfrm rot="10800000">
              <a:off x="2007871" y="3719631"/>
              <a:ext cx="552799" cy="554451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44124" y="3038431"/>
            <a:ext cx="159790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The Guardian is intelligent, advanced and effective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grpSp>
        <p:nvGrpSpPr>
          <p:cNvPr id="32" name="Group 34"/>
          <p:cNvGrpSpPr/>
          <p:nvPr/>
        </p:nvGrpSpPr>
        <p:grpSpPr>
          <a:xfrm>
            <a:off x="4799624" y="2131726"/>
            <a:ext cx="2151201" cy="2557262"/>
            <a:chOff x="1208671" y="1659213"/>
            <a:chExt cx="2151201" cy="2557262"/>
          </a:xfrm>
          <a:solidFill>
            <a:schemeClr val="accent2"/>
          </a:solidFill>
        </p:grpSpPr>
        <p:sp>
          <p:nvSpPr>
            <p:cNvPr id="33" name="Oval 32"/>
            <p:cNvSpPr/>
            <p:nvPr/>
          </p:nvSpPr>
          <p:spPr>
            <a:xfrm>
              <a:off x="1208671" y="1659213"/>
              <a:ext cx="2151201" cy="21512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40"/>
            <p:cNvSpPr/>
            <p:nvPr/>
          </p:nvSpPr>
          <p:spPr>
            <a:xfrm rot="10800000">
              <a:off x="2007871" y="3662024"/>
              <a:ext cx="552799" cy="5544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19784" y="3038282"/>
            <a:ext cx="151088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The Guardian cannot eliminate the crime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38" name="Group 43"/>
          <p:cNvGrpSpPr/>
          <p:nvPr/>
        </p:nvGrpSpPr>
        <p:grpSpPr>
          <a:xfrm>
            <a:off x="6805991" y="2131726"/>
            <a:ext cx="2151201" cy="2557262"/>
            <a:chOff x="1208671" y="1659213"/>
            <a:chExt cx="2151201" cy="2557262"/>
          </a:xfrm>
          <a:solidFill>
            <a:schemeClr val="accent3"/>
          </a:solidFill>
        </p:grpSpPr>
        <p:sp>
          <p:nvSpPr>
            <p:cNvPr id="39" name="Oval 38"/>
            <p:cNvSpPr/>
            <p:nvPr/>
          </p:nvSpPr>
          <p:spPr>
            <a:xfrm>
              <a:off x="1208671" y="1659213"/>
              <a:ext cx="2151201" cy="21512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Isosceles Triangle 45"/>
            <p:cNvSpPr/>
            <p:nvPr/>
          </p:nvSpPr>
          <p:spPr>
            <a:xfrm rot="10800000">
              <a:off x="2007871" y="3662024"/>
              <a:ext cx="552799" cy="5544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41021" y="2935856"/>
            <a:ext cx="171296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The Guardian can provide more info for police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50" name="Freeform 245"/>
          <p:cNvSpPr/>
          <p:nvPr/>
        </p:nvSpPr>
        <p:spPr bwMode="auto">
          <a:xfrm>
            <a:off x="3569989" y="2518066"/>
            <a:ext cx="433324" cy="43332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55"/>
          <p:cNvSpPr>
            <a:spLocks noEditPoints="1"/>
          </p:cNvSpPr>
          <p:nvPr/>
        </p:nvSpPr>
        <p:spPr bwMode="auto">
          <a:xfrm>
            <a:off x="7683488" y="2501742"/>
            <a:ext cx="403249" cy="301016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105"/>
          <p:cNvSpPr>
            <a:spLocks noEditPoints="1"/>
          </p:cNvSpPr>
          <p:nvPr/>
        </p:nvSpPr>
        <p:spPr bwMode="auto">
          <a:xfrm>
            <a:off x="5680225" y="2507998"/>
            <a:ext cx="382873" cy="377324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457819" y="4595393"/>
            <a:ext cx="770510" cy="770510"/>
            <a:chOff x="2786183" y="1189182"/>
            <a:chExt cx="921712" cy="921712"/>
          </a:xfrm>
        </p:grpSpPr>
        <p:sp>
          <p:nvSpPr>
            <p:cNvPr id="55" name="Oval 54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89969" y="4537786"/>
            <a:ext cx="770510" cy="770510"/>
            <a:chOff x="2786183" y="1189182"/>
            <a:chExt cx="921712" cy="921712"/>
          </a:xfrm>
        </p:grpSpPr>
        <p:sp>
          <p:nvSpPr>
            <p:cNvPr id="58" name="Oval 57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02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6336" y="4582479"/>
            <a:ext cx="770510" cy="770510"/>
            <a:chOff x="2786183" y="1189182"/>
            <a:chExt cx="921712" cy="921712"/>
          </a:xfrm>
        </p:grpSpPr>
        <p:sp>
          <p:nvSpPr>
            <p:cNvPr id="64" name="Oval 63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03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31BFB8C-95DE-D542-9FC9-A836B8437A2D}"/>
              </a:ext>
            </a:extLst>
          </p:cNvPr>
          <p:cNvGrpSpPr/>
          <p:nvPr/>
        </p:nvGrpSpPr>
        <p:grpSpPr>
          <a:xfrm>
            <a:off x="563152" y="-120376"/>
            <a:ext cx="1622782" cy="789420"/>
            <a:chOff x="236314" y="-219075"/>
            <a:chExt cx="1622782" cy="789420"/>
          </a:xfrm>
        </p:grpSpPr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1CFBB7D7-1B73-D642-8D8F-7BEEF493DBCE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EEC867-E368-0F4A-9EA8-4FE4FAE48CBE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FFCE57-D9AA-4047-A612-25C11176948E}"/>
              </a:ext>
            </a:extLst>
          </p:cNvPr>
          <p:cNvGrpSpPr/>
          <p:nvPr/>
        </p:nvGrpSpPr>
        <p:grpSpPr>
          <a:xfrm>
            <a:off x="2865211" y="-99398"/>
            <a:ext cx="1622782" cy="789420"/>
            <a:chOff x="236314" y="-219075"/>
            <a:chExt cx="1622782" cy="789420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B95AD2EF-D096-9647-982F-2E9EF93A4C4D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8" name="TextBox 64">
              <a:extLst>
                <a:ext uri="{FF2B5EF4-FFF2-40B4-BE49-F238E27FC236}">
                  <a16:creationId xmlns:a16="http://schemas.microsoft.com/office/drawing/2014/main" id="{7C1A9AB5-F8E1-6941-9E7A-FF5A9EEF61FF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D9D8A4-33D3-F843-866C-96E9AA4A9FAE}"/>
              </a:ext>
            </a:extLst>
          </p:cNvPr>
          <p:cNvGrpSpPr/>
          <p:nvPr/>
        </p:nvGrpSpPr>
        <p:grpSpPr>
          <a:xfrm>
            <a:off x="5167270" y="-137949"/>
            <a:ext cx="1622782" cy="789420"/>
            <a:chOff x="236314" y="-219075"/>
            <a:chExt cx="1622782" cy="789420"/>
          </a:xfrm>
        </p:grpSpPr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A90EAF91-9AE4-844B-A84E-DDC1DB7887B5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1" name="TextBox 67">
              <a:extLst>
                <a:ext uri="{FF2B5EF4-FFF2-40B4-BE49-F238E27FC236}">
                  <a16:creationId xmlns:a16="http://schemas.microsoft.com/office/drawing/2014/main" id="{69FF4010-95D3-3B4F-BC18-A09AE65EA573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3883A0-DF90-8945-8D10-CF8562B2AC00}"/>
              </a:ext>
            </a:extLst>
          </p:cNvPr>
          <p:cNvGrpSpPr/>
          <p:nvPr/>
        </p:nvGrpSpPr>
        <p:grpSpPr>
          <a:xfrm>
            <a:off x="7479932" y="-137949"/>
            <a:ext cx="1622782" cy="789420"/>
            <a:chOff x="236314" y="-219075"/>
            <a:chExt cx="1622782" cy="789420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E1E94DB5-1B90-5E41-9CC8-72F54B9A62B1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4" name="TextBox 70">
              <a:extLst>
                <a:ext uri="{FF2B5EF4-FFF2-40B4-BE49-F238E27FC236}">
                  <a16:creationId xmlns:a16="http://schemas.microsoft.com/office/drawing/2014/main" id="{037D42DA-9CA9-6149-BE3A-10C39C59F5AA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>
            <a:off x="3067454" y="-1"/>
            <a:ext cx="6057092" cy="5221632"/>
          </a:xfrm>
          <a:prstGeom prst="triangl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  <a:endParaRPr lang="en-US" dirty="0"/>
          </a:p>
        </p:txBody>
      </p:sp>
      <p:sp>
        <p:nvSpPr>
          <p:cNvPr id="5" name="Triangle 4"/>
          <p:cNvSpPr/>
          <p:nvPr/>
        </p:nvSpPr>
        <p:spPr>
          <a:xfrm rot="10800000">
            <a:off x="3067454" y="1636368"/>
            <a:ext cx="6057092" cy="5221632"/>
          </a:xfrm>
          <a:prstGeom prst="triangl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310" y="2353514"/>
            <a:ext cx="60032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53097" y="555445"/>
            <a:ext cx="10504747" cy="4975947"/>
            <a:chOff x="730549" y="125571"/>
            <a:chExt cx="8472559" cy="4235833"/>
          </a:xfrm>
        </p:grpSpPr>
        <p:sp>
          <p:nvSpPr>
            <p:cNvPr id="3" name="Text Placeholder 3"/>
            <p:cNvSpPr txBox="1"/>
            <p:nvPr/>
          </p:nvSpPr>
          <p:spPr>
            <a:xfrm>
              <a:off x="730549" y="125571"/>
              <a:ext cx="997686" cy="107750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dirty="0">
                  <a:solidFill>
                    <a:schemeClr val="accent1"/>
                  </a:solidFill>
                </a:rPr>
                <a:t>01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 Placeholder 3"/>
            <p:cNvSpPr txBox="1"/>
            <p:nvPr/>
          </p:nvSpPr>
          <p:spPr>
            <a:xfrm>
              <a:off x="2098219" y="903216"/>
              <a:ext cx="997686" cy="107750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5" name="Text Placeholder 3"/>
            <p:cNvSpPr txBox="1"/>
            <p:nvPr/>
          </p:nvSpPr>
          <p:spPr>
            <a:xfrm>
              <a:off x="3708135" y="1750068"/>
              <a:ext cx="997686" cy="107750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03</a:t>
              </a:r>
            </a:p>
          </p:txBody>
        </p:sp>
        <p:grpSp>
          <p:nvGrpSpPr>
            <p:cNvPr id="25" name="Group 29"/>
            <p:cNvGrpSpPr/>
            <p:nvPr/>
          </p:nvGrpSpPr>
          <p:grpSpPr>
            <a:xfrm>
              <a:off x="1616479" y="704968"/>
              <a:ext cx="2507159" cy="1182782"/>
              <a:chOff x="558591" y="1142117"/>
              <a:chExt cx="1066522" cy="912190"/>
            </a:xfrm>
          </p:grpSpPr>
          <p:sp>
            <p:nvSpPr>
              <p:cNvPr id="26" name="Text Placeholder 3"/>
              <p:cNvSpPr txBox="1"/>
              <p:nvPr/>
            </p:nvSpPr>
            <p:spPr>
              <a:xfrm>
                <a:off x="558591" y="1142117"/>
                <a:ext cx="636215" cy="237366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/>
                <a:r>
                  <a:rPr lang="en-US" sz="2000" b="1" dirty="0">
                    <a:solidFill>
                      <a:srgbClr val="377790"/>
                    </a:solidFill>
                  </a:rPr>
                  <a:t>Introduction</a:t>
                </a:r>
              </a:p>
            </p:txBody>
          </p:sp>
          <p:sp>
            <p:nvSpPr>
              <p:cNvPr id="27" name="Text Placeholder 3"/>
              <p:cNvSpPr txBox="1"/>
              <p:nvPr/>
            </p:nvSpPr>
            <p:spPr>
              <a:xfrm>
                <a:off x="798971" y="1935625"/>
                <a:ext cx="826142" cy="11868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just"/>
                <a:endParaRPr lang="en-US" sz="10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9" name="Text Placeholder 3"/>
            <p:cNvSpPr txBox="1"/>
            <p:nvPr/>
          </p:nvSpPr>
          <p:spPr>
            <a:xfrm>
              <a:off x="3083268" y="1453194"/>
              <a:ext cx="2735984" cy="2619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9A8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Service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89A8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 </a:t>
              </a:r>
              <a:r>
                <a:rPr lang="en-US" altLang="zh-CN" sz="2000" b="1" dirty="0">
                  <a:solidFill>
                    <a:srgbClr val="189A80"/>
                  </a:solidFill>
                  <a:sym typeface="+mn-ea"/>
                </a:rPr>
                <a:t>G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89A8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roup</a:t>
              </a:r>
              <a:endParaRPr kumimoji="0" lang="en-AU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89A8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2" name="Text Placeholder 3"/>
            <p:cNvSpPr txBox="1"/>
            <p:nvPr/>
          </p:nvSpPr>
          <p:spPr>
            <a:xfrm>
              <a:off x="4621394" y="2288818"/>
              <a:ext cx="1516567" cy="26199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lang="en-US" altLang="zh-CN" sz="2000" b="1" dirty="0">
                  <a:solidFill>
                    <a:srgbClr val="C00000"/>
                  </a:solidFill>
                </a:rPr>
                <a:t>Main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Functions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 Placeholder 3"/>
            <p:cNvSpPr txBox="1"/>
            <p:nvPr/>
          </p:nvSpPr>
          <p:spPr>
            <a:xfrm>
              <a:off x="5231829" y="2596595"/>
              <a:ext cx="997687" cy="107750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dirty="0">
                  <a:solidFill>
                    <a:schemeClr val="accent3"/>
                  </a:solidFill>
                </a:rPr>
                <a:t>04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 Placeholder 3"/>
            <p:cNvSpPr txBox="1"/>
            <p:nvPr/>
          </p:nvSpPr>
          <p:spPr>
            <a:xfrm>
              <a:off x="6229516" y="3123972"/>
              <a:ext cx="2141612" cy="27699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lang="en-US" altLang="zh-CN" sz="1800" b="1" dirty="0">
                  <a:solidFill>
                    <a:srgbClr val="F09C2A"/>
                  </a:solidFill>
                </a:rPr>
                <a:t>Application</a:t>
              </a:r>
              <a:r>
                <a:rPr lang="zh-CN" altLang="en-US" sz="1800" b="1" dirty="0">
                  <a:solidFill>
                    <a:srgbClr val="F09C2A"/>
                  </a:solidFill>
                </a:rPr>
                <a:t> </a:t>
              </a:r>
              <a:r>
                <a:rPr lang="en-US" altLang="zh-CN" sz="1800" b="1" dirty="0">
                  <a:solidFill>
                    <a:srgbClr val="F09C2A"/>
                  </a:solidFill>
                </a:rPr>
                <a:t>Display</a:t>
              </a:r>
              <a:endParaRPr lang="en-US" sz="1800" b="1" dirty="0">
                <a:solidFill>
                  <a:srgbClr val="F09C2A"/>
                </a:solidFill>
              </a:endParaRPr>
            </a:p>
          </p:txBody>
        </p:sp>
        <p:sp>
          <p:nvSpPr>
            <p:cNvPr id="41" name="Text Placeholder 3"/>
            <p:cNvSpPr txBox="1"/>
            <p:nvPr/>
          </p:nvSpPr>
          <p:spPr>
            <a:xfrm>
              <a:off x="7946354" y="3945905"/>
              <a:ext cx="1256754" cy="27699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zh-CN" sz="1800" b="1" dirty="0">
                  <a:solidFill>
                    <a:srgbClr val="564266"/>
                  </a:solidFill>
                </a:rPr>
                <a:t>Conclusion</a:t>
              </a:r>
              <a:endParaRPr lang="en-US" sz="1800" b="1" dirty="0">
                <a:solidFill>
                  <a:srgbClr val="564266"/>
                </a:solidFill>
              </a:endParaRPr>
            </a:p>
          </p:txBody>
        </p:sp>
        <p:sp>
          <p:nvSpPr>
            <p:cNvPr id="66" name="Text Placeholder 3"/>
            <p:cNvSpPr txBox="1"/>
            <p:nvPr/>
          </p:nvSpPr>
          <p:spPr>
            <a:xfrm>
              <a:off x="7176912" y="348333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dirty="0">
                  <a:solidFill>
                    <a:srgbClr val="564266"/>
                  </a:solidFill>
                </a:rPr>
                <a:t>05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64266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Placeholder 3"/>
            <p:cNvSpPr txBox="1"/>
            <p:nvPr/>
          </p:nvSpPr>
          <p:spPr>
            <a:xfrm>
              <a:off x="8602837" y="3530407"/>
              <a:ext cx="65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20408" y="-123825"/>
            <a:ext cx="1622782" cy="789420"/>
            <a:chOff x="236314" y="-219075"/>
            <a:chExt cx="1622782" cy="789420"/>
          </a:xfrm>
        </p:grpSpPr>
        <p:sp>
          <p:nvSpPr>
            <p:cNvPr id="58" name="Right Arrow 57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7436" y="-123825"/>
            <a:ext cx="1622782" cy="789420"/>
            <a:chOff x="236314" y="-219075"/>
            <a:chExt cx="1622782" cy="789420"/>
          </a:xfrm>
        </p:grpSpPr>
        <p:sp>
          <p:nvSpPr>
            <p:cNvPr id="64" name="Right Arrow 63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66225" y="-123825"/>
            <a:ext cx="1622782" cy="789420"/>
            <a:chOff x="236314" y="-219075"/>
            <a:chExt cx="1622782" cy="789420"/>
          </a:xfrm>
        </p:grpSpPr>
        <p:sp>
          <p:nvSpPr>
            <p:cNvPr id="67" name="Right Arrow 66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878753" y="-123825"/>
            <a:ext cx="1622782" cy="789420"/>
            <a:chOff x="236314" y="-219075"/>
            <a:chExt cx="1622782" cy="789420"/>
          </a:xfrm>
        </p:grpSpPr>
        <p:sp>
          <p:nvSpPr>
            <p:cNvPr id="70" name="Right Arrow 69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184892" y="-123825"/>
            <a:ext cx="1622782" cy="789420"/>
            <a:chOff x="236314" y="-219075"/>
            <a:chExt cx="1622782" cy="789420"/>
          </a:xfrm>
        </p:grpSpPr>
        <p:sp>
          <p:nvSpPr>
            <p:cNvPr id="76" name="Right Arrow 75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92224" y="330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78378" y="1893766"/>
            <a:ext cx="5223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Name</a:t>
            </a:r>
            <a:r>
              <a:rPr lang="zh-CN" altLang="en-US" sz="3200" dirty="0"/>
              <a:t> </a:t>
            </a:r>
            <a:r>
              <a:rPr lang="en-US" altLang="zh-CN" sz="3200" dirty="0"/>
              <a:t>:</a:t>
            </a:r>
            <a:r>
              <a:rPr lang="en-US" altLang="zh-CN" sz="3200" dirty="0" err="1"/>
              <a:t>Yingyi</a:t>
            </a:r>
            <a:r>
              <a:rPr lang="zh-CN" altLang="en-US" sz="3200" dirty="0"/>
              <a:t> </a:t>
            </a:r>
            <a:r>
              <a:rPr lang="en-US" altLang="zh-CN" sz="3200" dirty="0"/>
              <a:t>Zhang</a:t>
            </a:r>
          </a:p>
          <a:p>
            <a:endParaRPr lang="en-US" altLang="zh-CN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Event: Disappeared</a:t>
            </a:r>
            <a:r>
              <a:rPr lang="zh-CN" altLang="en-US" sz="3200" dirty="0"/>
              <a:t> </a:t>
            </a:r>
            <a:r>
              <a:rPr lang="en-US" altLang="zh-CN" sz="3200" dirty="0"/>
              <a:t>11</a:t>
            </a:r>
            <a:r>
              <a:rPr lang="zh-CN" altLang="en-US" sz="3200" dirty="0"/>
              <a:t> </a:t>
            </a:r>
            <a:endParaRPr lang="en-AU" altLang="zh-CN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months</a:t>
            </a:r>
            <a:r>
              <a:rPr lang="zh-CN" altLang="en-US" sz="3200" dirty="0"/>
              <a:t> </a:t>
            </a:r>
            <a:r>
              <a:rPr lang="en-US" altLang="zh-CN" sz="3200" dirty="0"/>
              <a:t>ago.</a:t>
            </a:r>
            <a:r>
              <a:rPr lang="zh-CN" altLang="en-US" sz="3200" dirty="0"/>
              <a:t>  </a:t>
            </a:r>
            <a:endParaRPr lang="en-AU" altLang="zh-CN" sz="3200" dirty="0"/>
          </a:p>
          <a:p>
            <a:r>
              <a:rPr lang="zh-CN" altLang="en-US" sz="3200" dirty="0"/>
              <a:t> </a:t>
            </a:r>
            <a:endParaRPr lang="en-AU" altLang="zh-CN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Situation: Still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found.</a:t>
            </a:r>
            <a:endParaRPr lang="en-AU" altLang="zh-CN" sz="3200" dirty="0"/>
          </a:p>
          <a:p>
            <a:endParaRPr lang="en-AU" altLang="zh-CN" sz="3200" dirty="0"/>
          </a:p>
          <a:p>
            <a:endParaRPr lang="en-AU" altLang="zh-CN" sz="3200" dirty="0"/>
          </a:p>
          <a:p>
            <a:endParaRPr lang="en-US" altLang="zh-C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C0AD-D704-B84B-8C89-676A4308938A}"/>
              </a:ext>
            </a:extLst>
          </p:cNvPr>
          <p:cNvSpPr txBox="1"/>
          <p:nvPr/>
        </p:nvSpPr>
        <p:spPr>
          <a:xfrm>
            <a:off x="520408" y="823690"/>
            <a:ext cx="3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Question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BDB90-A527-0344-8A76-2D3437A7A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31" y="2082025"/>
            <a:ext cx="4051300" cy="2438400"/>
          </a:xfrm>
          <a:prstGeom prst="rect">
            <a:avLst/>
          </a:prstGeom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F4091CF-7415-BA48-B99F-8E07E747DF57}"/>
              </a:ext>
            </a:extLst>
          </p:cNvPr>
          <p:cNvGrpSpPr/>
          <p:nvPr/>
        </p:nvGrpSpPr>
        <p:grpSpPr>
          <a:xfrm>
            <a:off x="460195" y="-194988"/>
            <a:ext cx="1622782" cy="789420"/>
            <a:chOff x="236314" y="-219075"/>
            <a:chExt cx="1622782" cy="789420"/>
          </a:xfrm>
        </p:grpSpPr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C221D2E5-9EBB-9C40-9DD6-9E2AD36BECC3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0" name="TextBox 58">
              <a:extLst>
                <a:ext uri="{FF2B5EF4-FFF2-40B4-BE49-F238E27FC236}">
                  <a16:creationId xmlns:a16="http://schemas.microsoft.com/office/drawing/2014/main" id="{77A7554A-3B2E-9047-AFE1-5BA9BE677318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46336-5923-124A-8ACA-63E7B6F5B733}"/>
              </a:ext>
            </a:extLst>
          </p:cNvPr>
          <p:cNvGrpSpPr/>
          <p:nvPr/>
        </p:nvGrpSpPr>
        <p:grpSpPr>
          <a:xfrm>
            <a:off x="2907223" y="-194988"/>
            <a:ext cx="1622782" cy="789420"/>
            <a:chOff x="236314" y="-219075"/>
            <a:chExt cx="1622782" cy="789420"/>
          </a:xfrm>
        </p:grpSpPr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5B320E32-4734-9F40-9458-2A79021EDD47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8" name="TextBox 64">
              <a:extLst>
                <a:ext uri="{FF2B5EF4-FFF2-40B4-BE49-F238E27FC236}">
                  <a16:creationId xmlns:a16="http://schemas.microsoft.com/office/drawing/2014/main" id="{F3450087-BC51-4A4E-A5DC-8F5B2139AD3E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BF506F-F78F-8F4C-80B6-95D9ECBE205D}"/>
              </a:ext>
            </a:extLst>
          </p:cNvPr>
          <p:cNvGrpSpPr/>
          <p:nvPr/>
        </p:nvGrpSpPr>
        <p:grpSpPr>
          <a:xfrm>
            <a:off x="5406012" y="-194988"/>
            <a:ext cx="1622782" cy="789420"/>
            <a:chOff x="236314" y="-219075"/>
            <a:chExt cx="1622782" cy="789420"/>
          </a:xfrm>
        </p:grpSpPr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52CE6D03-8D76-5C44-A064-A0C7F02783DA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6" name="TextBox 67">
              <a:extLst>
                <a:ext uri="{FF2B5EF4-FFF2-40B4-BE49-F238E27FC236}">
                  <a16:creationId xmlns:a16="http://schemas.microsoft.com/office/drawing/2014/main" id="{8F814C70-C56A-CF46-8080-E94D878A7B47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33F63E-55FB-184C-A6B8-AAD13E478B49}"/>
              </a:ext>
            </a:extLst>
          </p:cNvPr>
          <p:cNvGrpSpPr/>
          <p:nvPr/>
        </p:nvGrpSpPr>
        <p:grpSpPr>
          <a:xfrm>
            <a:off x="7818540" y="-194988"/>
            <a:ext cx="1622782" cy="789420"/>
            <a:chOff x="236314" y="-219075"/>
            <a:chExt cx="1622782" cy="789420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604D92E8-47F3-D34C-89A5-9E92B2FDE16C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4" name="TextBox 70">
              <a:extLst>
                <a:ext uri="{FF2B5EF4-FFF2-40B4-BE49-F238E27FC236}">
                  <a16:creationId xmlns:a16="http://schemas.microsoft.com/office/drawing/2014/main" id="{1762289E-6B49-D344-A184-0DA11A44503B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1BC873-69DA-C847-A8F0-60344EE642F1}"/>
              </a:ext>
            </a:extLst>
          </p:cNvPr>
          <p:cNvGrpSpPr/>
          <p:nvPr/>
        </p:nvGrpSpPr>
        <p:grpSpPr>
          <a:xfrm>
            <a:off x="10124679" y="-194988"/>
            <a:ext cx="1622782" cy="789420"/>
            <a:chOff x="236314" y="-219075"/>
            <a:chExt cx="1622782" cy="789420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DE170084-A3A5-7D47-8CC1-B86BDEF99BC6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2" name="TextBox 76">
              <a:extLst>
                <a:ext uri="{FF2B5EF4-FFF2-40B4-BE49-F238E27FC236}">
                  <a16:creationId xmlns:a16="http://schemas.microsoft.com/office/drawing/2014/main" id="{56BE18B3-29B2-1740-A268-1AEE167C3D40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1">
            <a:extLst>
              <a:ext uri="{FF2B5EF4-FFF2-40B4-BE49-F238E27FC236}">
                <a16:creationId xmlns:a16="http://schemas.microsoft.com/office/drawing/2014/main" id="{72C56C18-12B1-6149-8FD4-2784FB974430}"/>
              </a:ext>
            </a:extLst>
          </p:cNvPr>
          <p:cNvSpPr txBox="1"/>
          <p:nvPr/>
        </p:nvSpPr>
        <p:spPr>
          <a:xfrm>
            <a:off x="4032011" y="259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935F-57EF-DE4F-B3AE-4C1208CA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9" y="861132"/>
            <a:ext cx="8813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338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981075"/>
            <a:ext cx="5879465" cy="4409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1945" y="2461659"/>
            <a:ext cx="4639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China:10000  Children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4805" y="3855469"/>
            <a:ext cx="4742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27 children and women go missing in Karnataka every day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981075"/>
            <a:ext cx="5918835" cy="569404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F4091CF-7415-BA48-B99F-8E07E747DF57}"/>
              </a:ext>
            </a:extLst>
          </p:cNvPr>
          <p:cNvGrpSpPr/>
          <p:nvPr/>
        </p:nvGrpSpPr>
        <p:grpSpPr>
          <a:xfrm>
            <a:off x="460195" y="-194988"/>
            <a:ext cx="1622782" cy="789420"/>
            <a:chOff x="236314" y="-219075"/>
            <a:chExt cx="1622782" cy="789420"/>
          </a:xfrm>
        </p:grpSpPr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C221D2E5-9EBB-9C40-9DD6-9E2AD36BECC3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0" name="TextBox 58">
              <a:extLst>
                <a:ext uri="{FF2B5EF4-FFF2-40B4-BE49-F238E27FC236}">
                  <a16:creationId xmlns:a16="http://schemas.microsoft.com/office/drawing/2014/main" id="{77A7554A-3B2E-9047-AFE1-5BA9BE677318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46336-5923-124A-8ACA-63E7B6F5B733}"/>
              </a:ext>
            </a:extLst>
          </p:cNvPr>
          <p:cNvGrpSpPr/>
          <p:nvPr/>
        </p:nvGrpSpPr>
        <p:grpSpPr>
          <a:xfrm>
            <a:off x="2907223" y="-194988"/>
            <a:ext cx="1622782" cy="789420"/>
            <a:chOff x="236314" y="-219075"/>
            <a:chExt cx="1622782" cy="789420"/>
          </a:xfrm>
        </p:grpSpPr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5B320E32-4734-9F40-9458-2A79021EDD47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8" name="TextBox 64">
              <a:extLst>
                <a:ext uri="{FF2B5EF4-FFF2-40B4-BE49-F238E27FC236}">
                  <a16:creationId xmlns:a16="http://schemas.microsoft.com/office/drawing/2014/main" id="{F3450087-BC51-4A4E-A5DC-8F5B2139AD3E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BF506F-F78F-8F4C-80B6-95D9ECBE205D}"/>
              </a:ext>
            </a:extLst>
          </p:cNvPr>
          <p:cNvGrpSpPr/>
          <p:nvPr/>
        </p:nvGrpSpPr>
        <p:grpSpPr>
          <a:xfrm>
            <a:off x="5406012" y="-194988"/>
            <a:ext cx="1622782" cy="789420"/>
            <a:chOff x="236314" y="-219075"/>
            <a:chExt cx="1622782" cy="789420"/>
          </a:xfrm>
        </p:grpSpPr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52CE6D03-8D76-5C44-A064-A0C7F02783DA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6" name="TextBox 67">
              <a:extLst>
                <a:ext uri="{FF2B5EF4-FFF2-40B4-BE49-F238E27FC236}">
                  <a16:creationId xmlns:a16="http://schemas.microsoft.com/office/drawing/2014/main" id="{8F814C70-C56A-CF46-8080-E94D878A7B47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33F63E-55FB-184C-A6B8-AAD13E478B49}"/>
              </a:ext>
            </a:extLst>
          </p:cNvPr>
          <p:cNvGrpSpPr/>
          <p:nvPr/>
        </p:nvGrpSpPr>
        <p:grpSpPr>
          <a:xfrm>
            <a:off x="7818540" y="-194988"/>
            <a:ext cx="1622782" cy="789420"/>
            <a:chOff x="236314" y="-219075"/>
            <a:chExt cx="1622782" cy="789420"/>
          </a:xfrm>
        </p:grpSpPr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604D92E8-47F3-D34C-89A5-9E92B2FDE16C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4" name="TextBox 70">
              <a:extLst>
                <a:ext uri="{FF2B5EF4-FFF2-40B4-BE49-F238E27FC236}">
                  <a16:creationId xmlns:a16="http://schemas.microsoft.com/office/drawing/2014/main" id="{1762289E-6B49-D344-A184-0DA11A44503B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1BC873-69DA-C847-A8F0-60344EE642F1}"/>
              </a:ext>
            </a:extLst>
          </p:cNvPr>
          <p:cNvGrpSpPr/>
          <p:nvPr/>
        </p:nvGrpSpPr>
        <p:grpSpPr>
          <a:xfrm>
            <a:off x="10124679" y="-194988"/>
            <a:ext cx="1622782" cy="789420"/>
            <a:chOff x="236314" y="-219075"/>
            <a:chExt cx="1622782" cy="789420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DE170084-A3A5-7D47-8CC1-B86BDEF99BC6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2" name="TextBox 76">
              <a:extLst>
                <a:ext uri="{FF2B5EF4-FFF2-40B4-BE49-F238E27FC236}">
                  <a16:creationId xmlns:a16="http://schemas.microsoft.com/office/drawing/2014/main" id="{56BE18B3-29B2-1740-A268-1AEE167C3D40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TextBox 1">
            <a:extLst>
              <a:ext uri="{FF2B5EF4-FFF2-40B4-BE49-F238E27FC236}">
                <a16:creationId xmlns:a16="http://schemas.microsoft.com/office/drawing/2014/main" id="{72C56C18-12B1-6149-8FD4-2784FB974430}"/>
              </a:ext>
            </a:extLst>
          </p:cNvPr>
          <p:cNvSpPr txBox="1"/>
          <p:nvPr/>
        </p:nvSpPr>
        <p:spPr>
          <a:xfrm>
            <a:off x="4032011" y="2595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1A54-2B3E-BB48-B8CC-B02310277B4D}"/>
              </a:ext>
            </a:extLst>
          </p:cNvPr>
          <p:cNvSpPr txBox="1"/>
          <p:nvPr/>
        </p:nvSpPr>
        <p:spPr>
          <a:xfrm>
            <a:off x="6769475" y="1081511"/>
            <a:ext cx="551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Phenomenon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8913" y="1080466"/>
            <a:ext cx="5482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Solution?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99396" y="2648693"/>
            <a:ext cx="7570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564266"/>
                </a:solidFill>
              </a:rPr>
              <a:t>Guardian</a:t>
            </a:r>
            <a:r>
              <a:rPr lang="zh-CN" altLang="en-US" sz="4400" dirty="0">
                <a:solidFill>
                  <a:srgbClr val="564266"/>
                </a:solidFill>
              </a:rPr>
              <a:t> </a:t>
            </a:r>
            <a:r>
              <a:rPr lang="en-US" altLang="zh-CN" sz="4400" dirty="0">
                <a:solidFill>
                  <a:srgbClr val="564266"/>
                </a:solidFill>
              </a:rPr>
              <a:t>Application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A60612-ED22-5947-B4C4-4C1EF03F058C}"/>
              </a:ext>
            </a:extLst>
          </p:cNvPr>
          <p:cNvGrpSpPr/>
          <p:nvPr/>
        </p:nvGrpSpPr>
        <p:grpSpPr>
          <a:xfrm>
            <a:off x="452368" y="-163519"/>
            <a:ext cx="1622782" cy="789420"/>
            <a:chOff x="236314" y="-219075"/>
            <a:chExt cx="1622782" cy="789420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104D4BBE-213E-BD43-BC11-B430AD540CC8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8" name="TextBox 58">
              <a:extLst>
                <a:ext uri="{FF2B5EF4-FFF2-40B4-BE49-F238E27FC236}">
                  <a16:creationId xmlns:a16="http://schemas.microsoft.com/office/drawing/2014/main" id="{10B5B7A8-C3A8-C348-8EB4-873B20629901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81919E-1034-E44C-A863-A892AC3744EA}"/>
              </a:ext>
            </a:extLst>
          </p:cNvPr>
          <p:cNvGrpSpPr/>
          <p:nvPr/>
        </p:nvGrpSpPr>
        <p:grpSpPr>
          <a:xfrm>
            <a:off x="2899396" y="-163519"/>
            <a:ext cx="1622782" cy="789420"/>
            <a:chOff x="236314" y="-219075"/>
            <a:chExt cx="1622782" cy="789420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3C2A687-3EAA-B24C-9E7E-A4E4B1F6B5AC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6" name="TextBox 64">
              <a:extLst>
                <a:ext uri="{FF2B5EF4-FFF2-40B4-BE49-F238E27FC236}">
                  <a16:creationId xmlns:a16="http://schemas.microsoft.com/office/drawing/2014/main" id="{1BED2ADB-F7A1-654D-A257-A21983D07CEB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76BE86-6BDB-584B-AE17-EE9430AFA844}"/>
              </a:ext>
            </a:extLst>
          </p:cNvPr>
          <p:cNvGrpSpPr/>
          <p:nvPr/>
        </p:nvGrpSpPr>
        <p:grpSpPr>
          <a:xfrm>
            <a:off x="5398185" y="-163519"/>
            <a:ext cx="1622782" cy="789420"/>
            <a:chOff x="236314" y="-219075"/>
            <a:chExt cx="1622782" cy="789420"/>
          </a:xfrm>
        </p:grpSpPr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99432D71-C5F0-C241-BE32-D450EE18A4A6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4" name="TextBox 67">
              <a:extLst>
                <a:ext uri="{FF2B5EF4-FFF2-40B4-BE49-F238E27FC236}">
                  <a16:creationId xmlns:a16="http://schemas.microsoft.com/office/drawing/2014/main" id="{0248C76A-6554-084C-9860-B91CC0749135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EE8229-B24A-B245-B2A9-A6EFFEA3624F}"/>
              </a:ext>
            </a:extLst>
          </p:cNvPr>
          <p:cNvGrpSpPr/>
          <p:nvPr/>
        </p:nvGrpSpPr>
        <p:grpSpPr>
          <a:xfrm>
            <a:off x="7810713" y="-163519"/>
            <a:ext cx="1622782" cy="789420"/>
            <a:chOff x="236314" y="-219075"/>
            <a:chExt cx="1622782" cy="789420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A76CD752-4B7C-3046-9D5A-226A2F46FCA3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TextBox 70">
              <a:extLst>
                <a:ext uri="{FF2B5EF4-FFF2-40B4-BE49-F238E27FC236}">
                  <a16:creationId xmlns:a16="http://schemas.microsoft.com/office/drawing/2014/main" id="{3A896204-39B9-764B-8C82-E4CE320C0730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03C414-2E75-E847-BF64-A7243D4B362B}"/>
              </a:ext>
            </a:extLst>
          </p:cNvPr>
          <p:cNvGrpSpPr/>
          <p:nvPr/>
        </p:nvGrpSpPr>
        <p:grpSpPr>
          <a:xfrm>
            <a:off x="10116852" y="-163519"/>
            <a:ext cx="1622782" cy="789420"/>
            <a:chOff x="236314" y="-219075"/>
            <a:chExt cx="1622782" cy="789420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AD676892-3D91-4941-8C79-B01E27809E26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76">
              <a:extLst>
                <a:ext uri="{FF2B5EF4-FFF2-40B4-BE49-F238E27FC236}">
                  <a16:creationId xmlns:a16="http://schemas.microsoft.com/office/drawing/2014/main" id="{9A9D83D2-2B1A-B343-A91E-C96C30E497D8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1">
            <a:extLst>
              <a:ext uri="{FF2B5EF4-FFF2-40B4-BE49-F238E27FC236}">
                <a16:creationId xmlns:a16="http://schemas.microsoft.com/office/drawing/2014/main" id="{538C1979-606F-CA45-99DC-B23BB3A444D1}"/>
              </a:ext>
            </a:extLst>
          </p:cNvPr>
          <p:cNvSpPr txBox="1"/>
          <p:nvPr/>
        </p:nvSpPr>
        <p:spPr>
          <a:xfrm>
            <a:off x="4024184" y="291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695258" y="-171043"/>
            <a:ext cx="1622782" cy="789420"/>
            <a:chOff x="236314" y="-219075"/>
            <a:chExt cx="1622782" cy="789420"/>
          </a:xfrm>
        </p:grpSpPr>
        <p:sp>
          <p:nvSpPr>
            <p:cNvPr id="107" name="Right Arrow 106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98477" y="-171043"/>
            <a:ext cx="1622782" cy="789420"/>
            <a:chOff x="236314" y="-219075"/>
            <a:chExt cx="1622782" cy="789420"/>
          </a:xfrm>
        </p:grpSpPr>
        <p:sp>
          <p:nvSpPr>
            <p:cNvPr id="110" name="Right Arrow 109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rgbClr val="189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16" y="-85551"/>
              <a:ext cx="72936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Service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7A5739-2D27-B247-8174-6670BA6408A6}"/>
              </a:ext>
            </a:extLst>
          </p:cNvPr>
          <p:cNvGrpSpPr/>
          <p:nvPr/>
        </p:nvGrpSpPr>
        <p:grpSpPr>
          <a:xfrm>
            <a:off x="5304017" y="-160554"/>
            <a:ext cx="1622782" cy="789420"/>
            <a:chOff x="236314" y="-219075"/>
            <a:chExt cx="1622782" cy="789420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8A40A0FE-DDA5-4B49-97CB-DC44575A7615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5" name="TextBox 67">
              <a:extLst>
                <a:ext uri="{FF2B5EF4-FFF2-40B4-BE49-F238E27FC236}">
                  <a16:creationId xmlns:a16="http://schemas.microsoft.com/office/drawing/2014/main" id="{3D0C3787-EFAC-634D-978D-051231708314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AD6A08-66DE-264F-9E2A-1057E96D68B8}"/>
              </a:ext>
            </a:extLst>
          </p:cNvPr>
          <p:cNvGrpSpPr/>
          <p:nvPr/>
        </p:nvGrpSpPr>
        <p:grpSpPr>
          <a:xfrm>
            <a:off x="7607236" y="-150065"/>
            <a:ext cx="1622782" cy="789420"/>
            <a:chOff x="236314" y="-219075"/>
            <a:chExt cx="1622782" cy="789420"/>
          </a:xfrm>
        </p:grpSpPr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3987DA08-49FD-054D-BEDA-2DBFA39F2576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8" name="TextBox 70">
              <a:extLst>
                <a:ext uri="{FF2B5EF4-FFF2-40B4-BE49-F238E27FC236}">
                  <a16:creationId xmlns:a16="http://schemas.microsoft.com/office/drawing/2014/main" id="{F92178AD-63F3-EB43-B1BF-8DA92C381D31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A65649-9031-9644-803A-99921AFFABAE}"/>
              </a:ext>
            </a:extLst>
          </p:cNvPr>
          <p:cNvGrpSpPr/>
          <p:nvPr/>
        </p:nvGrpSpPr>
        <p:grpSpPr>
          <a:xfrm>
            <a:off x="9910455" y="-138502"/>
            <a:ext cx="1622782" cy="789420"/>
            <a:chOff x="236314" y="-219075"/>
            <a:chExt cx="1622782" cy="789420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EBC2947A-D257-AF4D-B0F7-31BC480F6912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1" name="TextBox 76">
              <a:extLst>
                <a:ext uri="{FF2B5EF4-FFF2-40B4-BE49-F238E27FC236}">
                  <a16:creationId xmlns:a16="http://schemas.microsoft.com/office/drawing/2014/main" id="{F3E84293-B341-7947-A561-C6AB3494C947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1">
            <a:extLst>
              <a:ext uri="{FF2B5EF4-FFF2-40B4-BE49-F238E27FC236}">
                <a16:creationId xmlns:a16="http://schemas.microsoft.com/office/drawing/2014/main" id="{FF1A8A03-C58A-BE4D-8497-796741E2A29A}"/>
              </a:ext>
            </a:extLst>
          </p:cNvPr>
          <p:cNvSpPr txBox="1"/>
          <p:nvPr/>
        </p:nvSpPr>
        <p:spPr>
          <a:xfrm>
            <a:off x="4195846" y="204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EEA12-5B42-054B-9828-E22677B46AD3}"/>
              </a:ext>
            </a:extLst>
          </p:cNvPr>
          <p:cNvSpPr txBox="1"/>
          <p:nvPr/>
        </p:nvSpPr>
        <p:spPr>
          <a:xfrm>
            <a:off x="1581714" y="1362974"/>
            <a:ext cx="6559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Vulnerable</a:t>
            </a:r>
            <a:r>
              <a:rPr lang="zh-CN" altLang="en-US" sz="4000" b="1" dirty="0"/>
              <a:t> </a:t>
            </a:r>
            <a:r>
              <a:rPr lang="en-AU" sz="4000" b="1" dirty="0"/>
              <a:t>groups</a:t>
            </a:r>
            <a:r>
              <a:rPr lang="en-US" altLang="zh-CN" sz="4000" b="1" dirty="0"/>
              <a:t>:</a:t>
            </a:r>
            <a:endParaRPr lang="en-AU" sz="4000" b="1" dirty="0"/>
          </a:p>
          <a:p>
            <a:endParaRPr lang="en-AU" sz="3200" b="1" dirty="0"/>
          </a:p>
          <a:p>
            <a:r>
              <a:rPr lang="en-US" altLang="zh-CN" sz="3200" b="1" dirty="0">
                <a:solidFill>
                  <a:schemeClr val="accent1"/>
                </a:solidFill>
              </a:rPr>
              <a:t>Oversea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students</a:t>
            </a:r>
            <a:endParaRPr lang="en-AU" sz="3200" b="1" dirty="0">
              <a:solidFill>
                <a:schemeClr val="accent1"/>
              </a:solidFill>
            </a:endParaRPr>
          </a:p>
          <a:p>
            <a:endParaRPr lang="en-AU" sz="3200" b="1" dirty="0"/>
          </a:p>
          <a:p>
            <a:r>
              <a:rPr lang="en-US" altLang="zh-CN" sz="3200" b="1" dirty="0">
                <a:solidFill>
                  <a:srgbClr val="7030A0"/>
                </a:solidFill>
              </a:rPr>
              <a:t>Female</a:t>
            </a:r>
            <a:r>
              <a:rPr lang="zh-CN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</a:rPr>
              <a:t>who</a:t>
            </a:r>
            <a:r>
              <a:rPr lang="zh-CN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</a:rPr>
              <a:t>feel</a:t>
            </a:r>
            <a:r>
              <a:rPr lang="zh-CN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</a:rPr>
              <a:t>unsafe</a:t>
            </a:r>
            <a:endParaRPr lang="en-AU" altLang="zh-CN" sz="3200" b="1" dirty="0">
              <a:solidFill>
                <a:srgbClr val="7030A0"/>
              </a:solidFill>
            </a:endParaRPr>
          </a:p>
          <a:p>
            <a:endParaRPr lang="en-AU" altLang="zh-CN" sz="3200" b="1" dirty="0"/>
          </a:p>
          <a:p>
            <a:r>
              <a:rPr lang="en-US" altLang="zh-CN" sz="3200" b="1" dirty="0">
                <a:solidFill>
                  <a:srgbClr val="FFC000"/>
                </a:solidFill>
              </a:rPr>
              <a:t>Children</a:t>
            </a:r>
          </a:p>
          <a:p>
            <a:endParaRPr 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249938" y="-132814"/>
            <a:ext cx="1622782" cy="789420"/>
            <a:chOff x="236314" y="-219075"/>
            <a:chExt cx="1622782" cy="789420"/>
          </a:xfrm>
        </p:grpSpPr>
        <p:sp>
          <p:nvSpPr>
            <p:cNvPr id="12" name="Right Arrow 11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rgbClr val="F09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6910" y="-109220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Main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4938AC-33FA-F242-AA12-00A728D76BE4}"/>
              </a:ext>
            </a:extLst>
          </p:cNvPr>
          <p:cNvGrpSpPr/>
          <p:nvPr/>
        </p:nvGrpSpPr>
        <p:grpSpPr>
          <a:xfrm>
            <a:off x="643500" y="-153792"/>
            <a:ext cx="1622782" cy="789420"/>
            <a:chOff x="236314" y="-219075"/>
            <a:chExt cx="1622782" cy="789420"/>
          </a:xfrm>
        </p:grpSpPr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F1884E85-04E1-4E4D-BE61-8CC0B9AFBA07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E0ED84-58A0-1144-8541-B65D407E0A66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1A8DE95-92ED-C54C-9274-DA0D6364F68B}"/>
              </a:ext>
            </a:extLst>
          </p:cNvPr>
          <p:cNvGrpSpPr/>
          <p:nvPr/>
        </p:nvGrpSpPr>
        <p:grpSpPr>
          <a:xfrm>
            <a:off x="7555478" y="-132814"/>
            <a:ext cx="1622782" cy="789420"/>
            <a:chOff x="236314" y="-219075"/>
            <a:chExt cx="1622782" cy="789420"/>
          </a:xfrm>
        </p:grpSpPr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49D8465A-0B8B-644A-A0F2-6967C9DE4E5A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78" name="TextBox 70">
              <a:extLst>
                <a:ext uri="{FF2B5EF4-FFF2-40B4-BE49-F238E27FC236}">
                  <a16:creationId xmlns:a16="http://schemas.microsoft.com/office/drawing/2014/main" id="{78575CF6-1B37-F045-97A6-0D80240B43A8}"/>
                </a:ext>
              </a:extLst>
            </p:cNvPr>
            <p:cNvSpPr txBox="1"/>
            <p:nvPr/>
          </p:nvSpPr>
          <p:spPr>
            <a:xfrm>
              <a:off x="637974" y="-90805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2D7B2D-3FF6-284F-8153-26076FF0BDC9}"/>
              </a:ext>
            </a:extLst>
          </p:cNvPr>
          <p:cNvGrpSpPr/>
          <p:nvPr/>
        </p:nvGrpSpPr>
        <p:grpSpPr>
          <a:xfrm>
            <a:off x="9858697" y="-121251"/>
            <a:ext cx="1622782" cy="789420"/>
            <a:chOff x="236314" y="-219075"/>
            <a:chExt cx="1622782" cy="789420"/>
          </a:xfrm>
        </p:grpSpPr>
        <p:sp>
          <p:nvSpPr>
            <p:cNvPr id="80" name="Right Arrow 79">
              <a:extLst>
                <a:ext uri="{FF2B5EF4-FFF2-40B4-BE49-F238E27FC236}">
                  <a16:creationId xmlns:a16="http://schemas.microsoft.com/office/drawing/2014/main" id="{A9981A18-5831-3141-991C-5B0A00A307B7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1" name="TextBox 76">
              <a:extLst>
                <a:ext uri="{FF2B5EF4-FFF2-40B4-BE49-F238E27FC236}">
                  <a16:creationId xmlns:a16="http://schemas.microsoft.com/office/drawing/2014/main" id="{A63965F4-D927-AD4F-9077-35894158BE21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945499-FBE8-AF41-9B73-71F451F94E6B}"/>
              </a:ext>
            </a:extLst>
          </p:cNvPr>
          <p:cNvGrpSpPr/>
          <p:nvPr/>
        </p:nvGrpSpPr>
        <p:grpSpPr>
          <a:xfrm>
            <a:off x="2945559" y="-132814"/>
            <a:ext cx="1622782" cy="789420"/>
            <a:chOff x="236314" y="-219075"/>
            <a:chExt cx="1622782" cy="789420"/>
          </a:xfrm>
        </p:grpSpPr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34F2B602-4C9C-E24A-8EDB-3A37CB41A630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85" name="TextBox 64">
              <a:extLst>
                <a:ext uri="{FF2B5EF4-FFF2-40B4-BE49-F238E27FC236}">
                  <a16:creationId xmlns:a16="http://schemas.microsoft.com/office/drawing/2014/main" id="{514C6C33-3B80-BD4A-AB7B-675E0703E99D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1">
            <a:extLst>
              <a:ext uri="{FF2B5EF4-FFF2-40B4-BE49-F238E27FC236}">
                <a16:creationId xmlns:a16="http://schemas.microsoft.com/office/drawing/2014/main" id="{2A52276E-9DE1-B641-AA7A-5344065FB8D7}"/>
              </a:ext>
            </a:extLst>
          </p:cNvPr>
          <p:cNvSpPr txBox="1"/>
          <p:nvPr/>
        </p:nvSpPr>
        <p:spPr>
          <a:xfrm>
            <a:off x="3949095" y="2492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C85567-2DC3-3F4B-9037-69B8E8510D0F}"/>
              </a:ext>
            </a:extLst>
          </p:cNvPr>
          <p:cNvSpPr/>
          <p:nvPr/>
        </p:nvSpPr>
        <p:spPr>
          <a:xfrm>
            <a:off x="1818748" y="4016164"/>
            <a:ext cx="2140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564266"/>
                </a:solidFill>
              </a:rPr>
              <a:t>Functions</a:t>
            </a:r>
          </a:p>
        </p:txBody>
      </p:sp>
      <p:grpSp>
        <p:nvGrpSpPr>
          <p:cNvPr id="88" name="Group 11">
            <a:extLst>
              <a:ext uri="{FF2B5EF4-FFF2-40B4-BE49-F238E27FC236}">
                <a16:creationId xmlns:a16="http://schemas.microsoft.com/office/drawing/2014/main" id="{9A5F3EA2-905B-AC4F-AB3C-D6ABA0ED92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9483" y="2388345"/>
            <a:ext cx="1038860" cy="1428904"/>
            <a:chOff x="1787" y="2114"/>
            <a:chExt cx="277" cy="381"/>
          </a:xfrm>
          <a:solidFill>
            <a:srgbClr val="564266"/>
          </a:solidFill>
        </p:grpSpPr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1889663D-2629-E44A-B49C-3F39F4ABAA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7" y="2114"/>
              <a:ext cx="277" cy="381"/>
            </a:xfrm>
            <a:custGeom>
              <a:avLst/>
              <a:gdLst/>
              <a:ahLst/>
              <a:cxnLst>
                <a:cxn ang="0">
                  <a:pos x="55" y="19"/>
                </a:cxn>
                <a:cxn ang="0">
                  <a:pos x="55" y="17"/>
                </a:cxn>
                <a:cxn ang="0">
                  <a:pos x="51" y="12"/>
                </a:cxn>
                <a:cxn ang="0">
                  <a:pos x="45" y="12"/>
                </a:cxn>
                <a:cxn ang="0">
                  <a:pos x="46" y="9"/>
                </a:cxn>
                <a:cxn ang="0">
                  <a:pos x="37" y="0"/>
                </a:cxn>
                <a:cxn ang="0">
                  <a:pos x="29" y="9"/>
                </a:cxn>
                <a:cxn ang="0">
                  <a:pos x="30" y="12"/>
                </a:cxn>
                <a:cxn ang="0">
                  <a:pos x="21" y="12"/>
                </a:cxn>
                <a:cxn ang="0">
                  <a:pos x="17" y="17"/>
                </a:cxn>
                <a:cxn ang="0">
                  <a:pos x="17" y="19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96"/>
                </a:cxn>
                <a:cxn ang="0">
                  <a:pos x="7" y="102"/>
                </a:cxn>
                <a:cxn ang="0">
                  <a:pos x="66" y="102"/>
                </a:cxn>
                <a:cxn ang="0">
                  <a:pos x="73" y="96"/>
                </a:cxn>
                <a:cxn ang="0">
                  <a:pos x="73" y="26"/>
                </a:cxn>
                <a:cxn ang="0">
                  <a:pos x="66" y="19"/>
                </a:cxn>
                <a:cxn ang="0">
                  <a:pos x="55" y="19"/>
                </a:cxn>
                <a:cxn ang="0">
                  <a:pos x="32" y="9"/>
                </a:cxn>
                <a:cxn ang="0">
                  <a:pos x="37" y="3"/>
                </a:cxn>
                <a:cxn ang="0">
                  <a:pos x="42" y="9"/>
                </a:cxn>
                <a:cxn ang="0">
                  <a:pos x="41" y="12"/>
                </a:cxn>
                <a:cxn ang="0">
                  <a:pos x="34" y="12"/>
                </a:cxn>
                <a:cxn ang="0">
                  <a:pos x="32" y="9"/>
                </a:cxn>
                <a:cxn ang="0">
                  <a:pos x="66" y="92"/>
                </a:cxn>
                <a:cxn ang="0">
                  <a:pos x="62" y="95"/>
                </a:cxn>
                <a:cxn ang="0">
                  <a:pos x="10" y="95"/>
                </a:cxn>
                <a:cxn ang="0">
                  <a:pos x="7" y="92"/>
                </a:cxn>
                <a:cxn ang="0">
                  <a:pos x="7" y="30"/>
                </a:cxn>
                <a:cxn ang="0">
                  <a:pos x="10" y="26"/>
                </a:cxn>
                <a:cxn ang="0">
                  <a:pos x="17" y="26"/>
                </a:cxn>
                <a:cxn ang="0">
                  <a:pos x="21" y="30"/>
                </a:cxn>
                <a:cxn ang="0">
                  <a:pos x="52" y="30"/>
                </a:cxn>
                <a:cxn ang="0">
                  <a:pos x="55" y="26"/>
                </a:cxn>
                <a:cxn ang="0">
                  <a:pos x="62" y="26"/>
                </a:cxn>
                <a:cxn ang="0">
                  <a:pos x="66" y="30"/>
                </a:cxn>
                <a:cxn ang="0">
                  <a:pos x="66" y="92"/>
                </a:cxn>
                <a:cxn ang="0">
                  <a:pos x="66" y="92"/>
                </a:cxn>
                <a:cxn ang="0">
                  <a:pos x="66" y="92"/>
                </a:cxn>
              </a:cxnLst>
              <a:rect l="0" t="0" r="r" b="b"/>
              <a:pathLst>
                <a:path w="73" h="102">
                  <a:moveTo>
                    <a:pt x="55" y="19"/>
                  </a:moveTo>
                  <a:cubicBezTo>
                    <a:pt x="55" y="17"/>
                    <a:pt x="55" y="17"/>
                    <a:pt x="55" y="17"/>
                  </a:cubicBezTo>
                  <a:cubicBezTo>
                    <a:pt x="55" y="14"/>
                    <a:pt x="53" y="12"/>
                    <a:pt x="51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6" y="10"/>
                    <a:pt x="46" y="9"/>
                  </a:cubicBezTo>
                  <a:cubicBezTo>
                    <a:pt x="46" y="4"/>
                    <a:pt x="42" y="0"/>
                    <a:pt x="37" y="0"/>
                  </a:cubicBezTo>
                  <a:cubicBezTo>
                    <a:pt x="33" y="0"/>
                    <a:pt x="29" y="4"/>
                    <a:pt x="29" y="9"/>
                  </a:cubicBezTo>
                  <a:cubicBezTo>
                    <a:pt x="29" y="10"/>
                    <a:pt x="29" y="11"/>
                    <a:pt x="3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9" y="12"/>
                    <a:pt x="17" y="14"/>
                    <a:pt x="17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22"/>
                    <a:pt x="0" y="2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3" y="102"/>
                    <a:pt x="7" y="102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70" y="102"/>
                    <a:pt x="73" y="99"/>
                    <a:pt x="73" y="9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2"/>
                    <a:pt x="70" y="19"/>
                    <a:pt x="66" y="19"/>
                  </a:cubicBezTo>
                  <a:lnTo>
                    <a:pt x="55" y="19"/>
                  </a:lnTo>
                  <a:close/>
                  <a:moveTo>
                    <a:pt x="32" y="9"/>
                  </a:moveTo>
                  <a:cubicBezTo>
                    <a:pt x="32" y="6"/>
                    <a:pt x="35" y="3"/>
                    <a:pt x="37" y="3"/>
                  </a:cubicBezTo>
                  <a:cubicBezTo>
                    <a:pt x="40" y="3"/>
                    <a:pt x="42" y="6"/>
                    <a:pt x="42" y="9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3" y="11"/>
                    <a:pt x="32" y="10"/>
                    <a:pt x="32" y="9"/>
                  </a:cubicBezTo>
                  <a:close/>
                  <a:moveTo>
                    <a:pt x="66" y="92"/>
                  </a:moveTo>
                  <a:cubicBezTo>
                    <a:pt x="66" y="94"/>
                    <a:pt x="64" y="95"/>
                    <a:pt x="62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9" y="95"/>
                    <a:pt x="7" y="94"/>
                    <a:pt x="7" y="92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8"/>
                    <a:pt x="9" y="26"/>
                    <a:pt x="10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8"/>
                    <a:pt x="19" y="30"/>
                    <a:pt x="2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30"/>
                    <a:pt x="55" y="28"/>
                    <a:pt x="55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4" y="26"/>
                    <a:pt x="66" y="28"/>
                    <a:pt x="66" y="30"/>
                  </a:cubicBezTo>
                  <a:lnTo>
                    <a:pt x="66" y="92"/>
                  </a:lnTo>
                  <a:close/>
                  <a:moveTo>
                    <a:pt x="66" y="92"/>
                  </a:moveTo>
                  <a:cubicBezTo>
                    <a:pt x="66" y="92"/>
                    <a:pt x="66" y="92"/>
                    <a:pt x="66" y="9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EB40D3FB-8069-0047-BFA3-63D13D199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4" y="2304"/>
              <a:ext cx="99" cy="75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6" y="7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1" y="9"/>
                </a:cxn>
                <a:cxn ang="0">
                  <a:pos x="1" y="12"/>
                </a:cxn>
                <a:cxn ang="0">
                  <a:pos x="9" y="20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25" y="6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2"/>
                </a:cxn>
              </a:cxnLst>
              <a:rect l="0" t="0" r="r" b="b"/>
              <a:pathLst>
                <a:path w="26" h="20">
                  <a:moveTo>
                    <a:pt x="11" y="12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5"/>
                    <a:pt x="26" y="3"/>
                    <a:pt x="25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0"/>
                    <a:pt x="22" y="0"/>
                  </a:cubicBezTo>
                  <a:cubicBezTo>
                    <a:pt x="21" y="0"/>
                    <a:pt x="21" y="1"/>
                    <a:pt x="20" y="1"/>
                  </a:cubicBezTo>
                  <a:lnTo>
                    <a:pt x="11" y="12"/>
                  </a:ln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A718111-7325-1D42-858F-E696050CA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9" y="2245"/>
              <a:ext cx="193" cy="18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25"/>
                </a:cxn>
                <a:cxn ang="0">
                  <a:pos x="25" y="50"/>
                </a:cxn>
                <a:cxn ang="0">
                  <a:pos x="51" y="25"/>
                </a:cxn>
                <a:cxn ang="0">
                  <a:pos x="25" y="0"/>
                </a:cxn>
                <a:cxn ang="0">
                  <a:pos x="25" y="44"/>
                </a:cxn>
                <a:cxn ang="0">
                  <a:pos x="7" y="25"/>
                </a:cxn>
                <a:cxn ang="0">
                  <a:pos x="25" y="7"/>
                </a:cxn>
                <a:cxn ang="0">
                  <a:pos x="44" y="25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5" y="44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1" y="39"/>
                    <a:pt x="51" y="25"/>
                  </a:cubicBezTo>
                  <a:cubicBezTo>
                    <a:pt x="51" y="11"/>
                    <a:pt x="39" y="0"/>
                    <a:pt x="25" y="0"/>
                  </a:cubicBezTo>
                  <a:close/>
                  <a:moveTo>
                    <a:pt x="25" y="44"/>
                  </a:moveTo>
                  <a:cubicBezTo>
                    <a:pt x="15" y="44"/>
                    <a:pt x="7" y="35"/>
                    <a:pt x="7" y="25"/>
                  </a:cubicBezTo>
                  <a:cubicBezTo>
                    <a:pt x="7" y="15"/>
                    <a:pt x="15" y="7"/>
                    <a:pt x="25" y="7"/>
                  </a:cubicBezTo>
                  <a:cubicBezTo>
                    <a:pt x="35" y="7"/>
                    <a:pt x="44" y="15"/>
                    <a:pt x="44" y="25"/>
                  </a:cubicBezTo>
                  <a:cubicBezTo>
                    <a:pt x="44" y="35"/>
                    <a:pt x="35" y="44"/>
                    <a:pt x="25" y="44"/>
                  </a:cubicBezTo>
                  <a:close/>
                  <a:moveTo>
                    <a:pt x="25" y="44"/>
                  </a:moveTo>
                  <a:cubicBezTo>
                    <a:pt x="25" y="44"/>
                    <a:pt x="25" y="44"/>
                    <a:pt x="25" y="4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B84383-DFE0-CE4E-B789-5FA75B1B7044}"/>
              </a:ext>
            </a:extLst>
          </p:cNvPr>
          <p:cNvGrpSpPr/>
          <p:nvPr/>
        </p:nvGrpSpPr>
        <p:grpSpPr>
          <a:xfrm>
            <a:off x="5602656" y="2801908"/>
            <a:ext cx="4273683" cy="310968"/>
            <a:chOff x="5893770" y="2311445"/>
            <a:chExt cx="4273683" cy="310968"/>
          </a:xfrm>
        </p:grpSpPr>
        <p:sp>
          <p:nvSpPr>
            <p:cNvPr id="93" name="Text Placeholder 3">
              <a:extLst>
                <a:ext uri="{FF2B5EF4-FFF2-40B4-BE49-F238E27FC236}">
                  <a16:creationId xmlns:a16="http://schemas.microsoft.com/office/drawing/2014/main" id="{B7A9D86E-F480-5747-8E97-F31DF4057738}"/>
                </a:ext>
              </a:extLst>
            </p:cNvPr>
            <p:cNvSpPr txBox="1"/>
            <p:nvPr/>
          </p:nvSpPr>
          <p:spPr>
            <a:xfrm>
              <a:off x="6480992" y="2328586"/>
              <a:ext cx="3686461" cy="27686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kumimoji="1" sz="1800" b="1" dirty="0">
                  <a:solidFill>
                    <a:srgbClr val="C00000"/>
                  </a:solidFill>
                </a:rPr>
                <a:t> Set time guarding </a:t>
              </a:r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1A745EC6-2ADE-8D4A-BCC3-B9E77A3B3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3770" y="231144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FD7544-141C-6A49-B61C-9AE2DC775EB2}"/>
              </a:ext>
            </a:extLst>
          </p:cNvPr>
          <p:cNvGrpSpPr/>
          <p:nvPr/>
        </p:nvGrpSpPr>
        <p:grpSpPr>
          <a:xfrm>
            <a:off x="5602656" y="2306777"/>
            <a:ext cx="4340358" cy="310968"/>
            <a:chOff x="5893770" y="1944466"/>
            <a:chExt cx="4340358" cy="310968"/>
          </a:xfrm>
        </p:grpSpPr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A2D45E2E-778A-D744-8D75-0F9275F93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3770" y="1944466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E9DAB6D6-21E1-294C-95B5-1EB6026369BC}"/>
                </a:ext>
              </a:extLst>
            </p:cNvPr>
            <p:cNvSpPr txBox="1"/>
            <p:nvPr/>
          </p:nvSpPr>
          <p:spPr>
            <a:xfrm>
              <a:off x="6547667" y="1956466"/>
              <a:ext cx="3686461" cy="27686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kumimoji="1" lang="en-US" altLang="zh-CN" sz="1800" b="1" dirty="0">
                  <a:solidFill>
                    <a:srgbClr val="636363"/>
                  </a:solidFill>
                </a:rPr>
                <a:t>Emergency</a:t>
              </a:r>
              <a:r>
                <a:rPr kumimoji="1" lang="zh-CN" altLang="en-US" sz="1800" b="1" dirty="0">
                  <a:solidFill>
                    <a:srgbClr val="636363"/>
                  </a:solidFill>
                </a:rPr>
                <a:t> </a:t>
              </a:r>
              <a:r>
                <a:rPr kumimoji="1" lang="en-US" altLang="zh-CN" sz="1800" b="1" dirty="0">
                  <a:solidFill>
                    <a:srgbClr val="636363"/>
                  </a:solidFill>
                </a:rPr>
                <a:t>light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66FF57-9725-DB44-A7E3-F7DFCE693423}"/>
              </a:ext>
            </a:extLst>
          </p:cNvPr>
          <p:cNvGrpSpPr/>
          <p:nvPr/>
        </p:nvGrpSpPr>
        <p:grpSpPr>
          <a:xfrm>
            <a:off x="5602656" y="3364333"/>
            <a:ext cx="4340358" cy="310989"/>
            <a:chOff x="5893770" y="3116881"/>
            <a:chExt cx="4340358" cy="310989"/>
          </a:xfrm>
        </p:grpSpPr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B9B38F89-4872-A544-9BE2-C2B8793F7A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3770" y="3116881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Text Placeholder 3">
              <a:extLst>
                <a:ext uri="{FF2B5EF4-FFF2-40B4-BE49-F238E27FC236}">
                  <a16:creationId xmlns:a16="http://schemas.microsoft.com/office/drawing/2014/main" id="{EB1FBACC-41C7-1648-B37E-37046A5B90E8}"/>
                </a:ext>
              </a:extLst>
            </p:cNvPr>
            <p:cNvSpPr txBox="1"/>
            <p:nvPr/>
          </p:nvSpPr>
          <p:spPr>
            <a:xfrm>
              <a:off x="6547667" y="3151010"/>
              <a:ext cx="3686461" cy="27686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lang="en-US" altLang="zh-CN" sz="1800" b="1" dirty="0">
                  <a:solidFill>
                    <a:srgbClr val="F09C29"/>
                  </a:solidFill>
                </a:rPr>
                <a:t>One tap SOS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B22E83-B1BE-F34A-8782-758B050A3771}"/>
              </a:ext>
            </a:extLst>
          </p:cNvPr>
          <p:cNvGrpSpPr/>
          <p:nvPr/>
        </p:nvGrpSpPr>
        <p:grpSpPr>
          <a:xfrm>
            <a:off x="5602656" y="3939534"/>
            <a:ext cx="4340358" cy="310968"/>
            <a:chOff x="5893770" y="5547669"/>
            <a:chExt cx="4340358" cy="310968"/>
          </a:xfrm>
        </p:grpSpPr>
        <p:sp>
          <p:nvSpPr>
            <p:cNvPr id="102" name="Freeform 45">
              <a:extLst>
                <a:ext uri="{FF2B5EF4-FFF2-40B4-BE49-F238E27FC236}">
                  <a16:creationId xmlns:a16="http://schemas.microsoft.com/office/drawing/2014/main" id="{03C5C6C6-F3C4-FF45-AC2B-0A34F3913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3770" y="5547669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F09C2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rgbClr val="377790"/>
                </a:solidFill>
              </a:endParaRPr>
            </a:p>
          </p:txBody>
        </p:sp>
        <p:sp>
          <p:nvSpPr>
            <p:cNvPr id="103" name="Text Placeholder 3">
              <a:extLst>
                <a:ext uri="{FF2B5EF4-FFF2-40B4-BE49-F238E27FC236}">
                  <a16:creationId xmlns:a16="http://schemas.microsoft.com/office/drawing/2014/main" id="{514EE229-7BB6-A14E-8BF0-8275EE60511C}"/>
                </a:ext>
              </a:extLst>
            </p:cNvPr>
            <p:cNvSpPr txBox="1"/>
            <p:nvPr/>
          </p:nvSpPr>
          <p:spPr>
            <a:xfrm>
              <a:off x="6547667" y="5564653"/>
              <a:ext cx="3686461" cy="27686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/>
              <a:r>
                <a:rPr kumimoji="1" lang="en-US" altLang="zh-CN" sz="1800" b="1" dirty="0">
                  <a:solidFill>
                    <a:srgbClr val="FFC000"/>
                  </a:solidFill>
                </a:rPr>
                <a:t>Fake phone-call</a:t>
              </a:r>
            </a:p>
          </p:txBody>
        </p:sp>
      </p:grpSp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562920" y="-119286"/>
            <a:ext cx="1622782" cy="789420"/>
            <a:chOff x="236314" y="-219075"/>
            <a:chExt cx="1622782" cy="789420"/>
          </a:xfrm>
        </p:grpSpPr>
        <p:sp>
          <p:nvSpPr>
            <p:cNvPr id="23" name="Right Arrow 22"/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rgbClr val="D241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7338" y="-70908"/>
              <a:ext cx="82073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Display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47C51-C8D8-B74C-BC19-3D7042D6C03D}"/>
              </a:ext>
            </a:extLst>
          </p:cNvPr>
          <p:cNvGrpSpPr/>
          <p:nvPr/>
        </p:nvGrpSpPr>
        <p:grpSpPr>
          <a:xfrm>
            <a:off x="652103" y="-119286"/>
            <a:ext cx="1622782" cy="789420"/>
            <a:chOff x="236314" y="-219075"/>
            <a:chExt cx="1622782" cy="789420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F2F707A-F112-FA4E-A234-B1B6F3212987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46BDCD-252A-B348-9238-60000EE78400}"/>
                </a:ext>
              </a:extLst>
            </p:cNvPr>
            <p:cNvSpPr txBox="1"/>
            <p:nvPr/>
          </p:nvSpPr>
          <p:spPr>
            <a:xfrm>
              <a:off x="374444" y="47625"/>
              <a:ext cx="134652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</a:t>
              </a:r>
              <a:r>
                <a:rPr lang="en-US" sz="1800" b="1" dirty="0">
                  <a:solidFill>
                    <a:schemeClr val="bg1"/>
                  </a:solidFill>
                </a:rPr>
                <a:t>ntroduction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85CA38-ADBB-F648-ABB1-36090ECA1F8A}"/>
              </a:ext>
            </a:extLst>
          </p:cNvPr>
          <p:cNvGrpSpPr/>
          <p:nvPr/>
        </p:nvGrpSpPr>
        <p:grpSpPr>
          <a:xfrm>
            <a:off x="9867300" y="-86745"/>
            <a:ext cx="1622782" cy="789420"/>
            <a:chOff x="236314" y="-219075"/>
            <a:chExt cx="1622782" cy="789420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98B9342E-E68E-E64F-98F0-E5D0B595645A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TextBox 76">
              <a:extLst>
                <a:ext uri="{FF2B5EF4-FFF2-40B4-BE49-F238E27FC236}">
                  <a16:creationId xmlns:a16="http://schemas.microsoft.com/office/drawing/2014/main" id="{C26BAE02-DAAC-7245-B0D0-A866AA4193A4}"/>
                </a:ext>
              </a:extLst>
            </p:cNvPr>
            <p:cNvSpPr txBox="1"/>
            <p:nvPr/>
          </p:nvSpPr>
          <p:spPr>
            <a:xfrm>
              <a:off x="419329" y="47625"/>
              <a:ext cx="12567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Conclusion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A539-55CD-A340-9651-A1611DAD444F}"/>
              </a:ext>
            </a:extLst>
          </p:cNvPr>
          <p:cNvGrpSpPr/>
          <p:nvPr/>
        </p:nvGrpSpPr>
        <p:grpSpPr>
          <a:xfrm>
            <a:off x="2954162" y="-98308"/>
            <a:ext cx="1622782" cy="789420"/>
            <a:chOff x="236314" y="-219075"/>
            <a:chExt cx="1622782" cy="789420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4529B46-6F9E-BD46-8482-F459E9972A2E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5" name="TextBox 64">
              <a:extLst>
                <a:ext uri="{FF2B5EF4-FFF2-40B4-BE49-F238E27FC236}">
                  <a16:creationId xmlns:a16="http://schemas.microsoft.com/office/drawing/2014/main" id="{7E18C691-500D-D946-B6BA-E0FE9EF5AD14}"/>
                </a:ext>
              </a:extLst>
            </p:cNvPr>
            <p:cNvSpPr txBox="1"/>
            <p:nvPr/>
          </p:nvSpPr>
          <p:spPr>
            <a:xfrm>
              <a:off x="654178" y="-109137"/>
              <a:ext cx="7870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Service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Group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7866642-BA70-EE43-BF9C-38E622F88B0F}"/>
              </a:ext>
            </a:extLst>
          </p:cNvPr>
          <p:cNvGrpSpPr/>
          <p:nvPr/>
        </p:nvGrpSpPr>
        <p:grpSpPr>
          <a:xfrm>
            <a:off x="5256221" y="-136859"/>
            <a:ext cx="1622782" cy="789420"/>
            <a:chOff x="236314" y="-219075"/>
            <a:chExt cx="1622782" cy="789420"/>
          </a:xfrm>
        </p:grpSpPr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B8BABE92-7451-3A44-BD34-9CFC127206AF}"/>
                </a:ext>
              </a:extLst>
            </p:cNvPr>
            <p:cNvSpPr/>
            <p:nvPr/>
          </p:nvSpPr>
          <p:spPr>
            <a:xfrm rot="5400000" flipV="1">
              <a:off x="652995" y="-635756"/>
              <a:ext cx="789420" cy="1622782"/>
            </a:xfrm>
            <a:prstGeom prst="rightArrow">
              <a:avLst>
                <a:gd name="adj1" fmla="val 100000"/>
                <a:gd name="adj2" fmla="val 2748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8" name="TextBox 67">
              <a:extLst>
                <a:ext uri="{FF2B5EF4-FFF2-40B4-BE49-F238E27FC236}">
                  <a16:creationId xmlns:a16="http://schemas.microsoft.com/office/drawing/2014/main" id="{81C85EE7-0DF8-EA43-94D9-92A590BBEB24}"/>
                </a:ext>
              </a:extLst>
            </p:cNvPr>
            <p:cNvSpPr txBox="1"/>
            <p:nvPr/>
          </p:nvSpPr>
          <p:spPr>
            <a:xfrm>
              <a:off x="496910" y="-140335"/>
              <a:ext cx="110286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Main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Functions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37AA71-CB22-EF4A-83D5-7EA6F1BC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Theme1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491</TotalTime>
  <Words>181</Words>
  <Application>Microsoft Macintosh PowerPoint</Application>
  <PresentationFormat>Widescreen</PresentationFormat>
  <Paragraphs>121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FontAwesome</vt:lpstr>
      <vt:lpstr>Xingkai SC Light</vt:lpstr>
      <vt:lpstr>Arial</vt:lpstr>
      <vt:lpstr>Calibri</vt:lpstr>
      <vt:lpstr>Century Gothic</vt:lpstr>
      <vt:lpstr>Theme1</vt:lpstr>
      <vt:lpstr> Guardian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Faculty of Engineering &amp; IT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TRP</dc:title>
  <dc:creator>Jianni Hu</dc:creator>
  <cp:lastModifiedBy>Yilun Chen</cp:lastModifiedBy>
  <cp:revision>994</cp:revision>
  <dcterms:created xsi:type="dcterms:W3CDTF">2017-09-29T02:50:00Z</dcterms:created>
  <dcterms:modified xsi:type="dcterms:W3CDTF">2018-06-03T10:23:52Z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