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84" r:id="rId3"/>
    <p:sldId id="283" r:id="rId4"/>
    <p:sldId id="279" r:id="rId5"/>
    <p:sldId id="286" r:id="rId6"/>
    <p:sldId id="292" r:id="rId7"/>
    <p:sldId id="293" r:id="rId8"/>
    <p:sldId id="289" r:id="rId9"/>
    <p:sldId id="291" r:id="rId10"/>
    <p:sldId id="287" r:id="rId11"/>
    <p:sldId id="288" r:id="rId12"/>
    <p:sldId id="290" r:id="rId13"/>
  </p:sldIdLst>
  <p:sldSz cx="12192000" cy="6858000"/>
  <p:notesSz cx="6742113" cy="98758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549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7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7A8C-D290-4C73-A5A9-BD90C5788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dirty="0" smtClean="0"/>
              <a:t>PWM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4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94" y="967408"/>
            <a:ext cx="9033353" cy="50460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32383" y="4717774"/>
            <a:ext cx="8436204" cy="82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도형 7"/>
          <p:cNvSpPr>
            <a:spLocks/>
          </p:cNvSpPr>
          <p:nvPr/>
        </p:nvSpPr>
        <p:spPr>
          <a:xfrm>
            <a:off x="318498" y="211370"/>
            <a:ext cx="11578975" cy="4060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Main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에서는 앞서 세팅한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PTD0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FTM0CH2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(PTD1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FTM0CH3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통해 가변저항값을 바탕으로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사이클을 조절해 모터 구동이 이루어짐  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4323" b="9657"/>
          <a:stretch/>
        </p:blipFill>
        <p:spPr>
          <a:xfrm>
            <a:off x="1348290" y="424070"/>
            <a:ext cx="9033353" cy="80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도형 7"/>
          <p:cNvSpPr>
            <a:spLocks/>
          </p:cNvSpPr>
          <p:nvPr/>
        </p:nvSpPr>
        <p:spPr>
          <a:xfrm>
            <a:off x="287351" y="1232453"/>
            <a:ext cx="11705865" cy="5625547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u="sng" dirty="0">
                <a:solidFill>
                  <a:srgbClr val="FF0000"/>
                </a:solidFill>
              </a:rPr>
              <a:t>FTM0-&gt;COMBINE |= FTM_COMBINE_SYNCEN1_MASK | FTM_COMBINE_COMP1_MASK | FTM_COMBINE_DTEN1_MASK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u="sng" dirty="0" smtClean="0">
                <a:solidFill>
                  <a:schemeClr val="tx1"/>
                </a:solidFill>
              </a:rPr>
              <a:t>FTM0-&gt;COMBINE 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레지스터의 값을 변경해서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, FTM0 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설정을 업데이트해 다른 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신호와 동기화하고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비교를 활성화해서</a:t>
            </a:r>
            <a:r>
              <a:rPr lang="en-US" altLang="ko-KR" sz="1200" b="1" u="sng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u="sng" dirty="0" err="1" smtClean="0">
                <a:solidFill>
                  <a:schemeClr val="tx1"/>
                </a:solidFill>
              </a:rPr>
              <a:t>데드타임을</a:t>
            </a:r>
            <a:r>
              <a:rPr lang="ko-KR" altLang="en-US" sz="1200" b="1" u="sng" dirty="0" smtClean="0">
                <a:solidFill>
                  <a:schemeClr val="tx1"/>
                </a:solidFill>
              </a:rPr>
              <a:t> 사용하도록 설정하는 역할</a:t>
            </a:r>
            <a:endParaRPr lang="en-US" altLang="ko-KR" sz="1200" b="1" u="sng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COMBINE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pPr marL="1200150" lvl="2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>
                <a:solidFill>
                  <a:schemeClr val="tx1"/>
                </a:solidFill>
              </a:rPr>
              <a:t>COMBINE </a:t>
            </a:r>
            <a:r>
              <a:rPr lang="ko-KR" altLang="en-US" sz="1200" b="1" dirty="0">
                <a:solidFill>
                  <a:schemeClr val="tx1"/>
                </a:solidFill>
              </a:rPr>
              <a:t>레지스터를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가리키며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 레지스터는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다중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>
                <a:solidFill>
                  <a:schemeClr val="tx1"/>
                </a:solidFill>
              </a:rPr>
              <a:t>출력을 제어하는 데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|=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연산자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현재 </a:t>
            </a:r>
            <a:r>
              <a:rPr lang="en-US" altLang="ko-KR" sz="1200" b="1" dirty="0">
                <a:solidFill>
                  <a:schemeClr val="tx1"/>
                </a:solidFill>
              </a:rPr>
              <a:t>COMBINE </a:t>
            </a:r>
            <a:r>
              <a:rPr lang="ko-KR" altLang="en-US" sz="1200" b="1" dirty="0">
                <a:solidFill>
                  <a:schemeClr val="tx1"/>
                </a:solidFill>
              </a:rPr>
              <a:t>레지스터의 값을 가져와서 지정된 비트들을 </a:t>
            </a:r>
            <a:r>
              <a:rPr lang="en-US" altLang="ko-KR" sz="1200" b="1" dirty="0">
                <a:solidFill>
                  <a:schemeClr val="tx1"/>
                </a:solidFill>
              </a:rPr>
              <a:t>OR </a:t>
            </a:r>
            <a:r>
              <a:rPr lang="ko-KR" altLang="en-US" sz="1200" b="1" dirty="0">
                <a:solidFill>
                  <a:schemeClr val="tx1"/>
                </a:solidFill>
              </a:rPr>
              <a:t>연산을 통해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FTM_COMBINE_SYNCEN1_MASK, FTM_COMBINE_COMP1_MASK, </a:t>
            </a:r>
            <a:r>
              <a:rPr lang="ko-KR" altLang="en-US" sz="1200" b="1" dirty="0">
                <a:solidFill>
                  <a:srgbClr val="FF0000"/>
                </a:solidFill>
              </a:rPr>
              <a:t>및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FTM_COMBINE_DTEN1_MASK</a:t>
            </a:r>
          </a:p>
          <a:p>
            <a:pPr marL="1200150" lvl="2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각각 </a:t>
            </a:r>
            <a:r>
              <a:rPr lang="ko-KR" altLang="en-US" sz="1200" b="1" dirty="0">
                <a:solidFill>
                  <a:schemeClr val="tx1"/>
                </a:solidFill>
              </a:rPr>
              <a:t>특정 비트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플래그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를 설정하기 위한 상수입니다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FTM_COMBINE_SYNCEN1_MASK</a:t>
            </a:r>
          </a:p>
          <a:p>
            <a:pPr marL="1200150" lvl="2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COMBINE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레지스터에서의 비트 중 하나로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PWM </a:t>
            </a:r>
            <a:r>
              <a:rPr lang="ko-KR" altLang="en-US" sz="1200" b="1" dirty="0">
                <a:solidFill>
                  <a:schemeClr val="tx1"/>
                </a:solidFill>
              </a:rPr>
              <a:t>신호가 다른 </a:t>
            </a:r>
            <a:r>
              <a:rPr lang="en-US" altLang="ko-KR" sz="1200" b="1" dirty="0">
                <a:solidFill>
                  <a:schemeClr val="tx1"/>
                </a:solidFill>
              </a:rPr>
              <a:t>PWM </a:t>
            </a:r>
            <a:r>
              <a:rPr lang="ko-KR" altLang="en-US" sz="1200" b="1" dirty="0">
                <a:solidFill>
                  <a:schemeClr val="tx1"/>
                </a:solidFill>
              </a:rPr>
              <a:t>신호와 동기화되도록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함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즉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두개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출력이 동시 시작하도록 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FTM_COMBINE_COMP1_MASK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COMBINE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레지스터에서의 비트 중 하나로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PWM </a:t>
            </a:r>
            <a:r>
              <a:rPr lang="ko-KR" altLang="en-US" sz="1200" b="1" dirty="0">
                <a:solidFill>
                  <a:schemeClr val="tx1"/>
                </a:solidFill>
              </a:rPr>
              <a:t>신호의 </a:t>
            </a:r>
            <a:r>
              <a:rPr lang="en-US" altLang="ko-KR" sz="1200" b="1" dirty="0">
                <a:solidFill>
                  <a:schemeClr val="tx1"/>
                </a:solidFill>
              </a:rPr>
              <a:t>COMBINE </a:t>
            </a:r>
            <a:r>
              <a:rPr lang="ko-KR" altLang="en-US" sz="1200" b="1" dirty="0">
                <a:solidFill>
                  <a:schemeClr val="tx1"/>
                </a:solidFill>
              </a:rPr>
              <a:t>필드가 비교되도록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함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즉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두개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출력이 비교되어 조합됨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FTM_COMBINE_DTEN1_MASK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COMBINE </a:t>
            </a:r>
            <a:r>
              <a:rPr lang="ko-KR" altLang="en-US" sz="1200" b="1" dirty="0">
                <a:solidFill>
                  <a:schemeClr val="tx1"/>
                </a:solidFill>
              </a:rPr>
              <a:t>레지스터에서의 비트 중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하나로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데드타임을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사용하도록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함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데드타임은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신호가 전환 시 발생하는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딜레이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조절 목적 사용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10599" y="424070"/>
            <a:ext cx="8471044" cy="251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4323" b="9657"/>
          <a:stretch/>
        </p:blipFill>
        <p:spPr>
          <a:xfrm>
            <a:off x="1348290" y="424070"/>
            <a:ext cx="9033353" cy="80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도형 7"/>
          <p:cNvSpPr>
            <a:spLocks/>
          </p:cNvSpPr>
          <p:nvPr/>
        </p:nvSpPr>
        <p:spPr>
          <a:xfrm>
            <a:off x="1348290" y="1775791"/>
            <a:ext cx="10644926" cy="3120887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u="sng" dirty="0">
                <a:solidFill>
                  <a:srgbClr val="FF0000"/>
                </a:solidFill>
              </a:rPr>
              <a:t>FTM0-&gt;CONTROLS[2].</a:t>
            </a:r>
            <a:r>
              <a:rPr lang="en-US" altLang="ko-KR" sz="1200" b="1" u="sng" dirty="0" err="1">
                <a:solidFill>
                  <a:srgbClr val="FF0000"/>
                </a:solidFill>
              </a:rPr>
              <a:t>CnV</a:t>
            </a:r>
            <a:r>
              <a:rPr lang="en-US" altLang="ko-KR" sz="1200" b="1" u="sng" dirty="0">
                <a:solidFill>
                  <a:srgbClr val="FF0000"/>
                </a:solidFill>
              </a:rPr>
              <a:t> = </a:t>
            </a:r>
            <a:r>
              <a:rPr lang="en-US" altLang="ko-KR" sz="1200" b="1" u="sng" dirty="0" err="1">
                <a:solidFill>
                  <a:srgbClr val="FF0000"/>
                </a:solidFill>
              </a:rPr>
              <a:t>FTM_CnV_VAL</a:t>
            </a:r>
            <a:r>
              <a:rPr lang="en-US" altLang="ko-KR" sz="1200" b="1" u="sng" dirty="0">
                <a:solidFill>
                  <a:srgbClr val="FF0000"/>
                </a:solidFill>
              </a:rPr>
              <a:t>(D);</a:t>
            </a: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u="sng" dirty="0">
                <a:solidFill>
                  <a:srgbClr val="FF0000"/>
                </a:solidFill>
              </a:rPr>
              <a:t>FTM0-&gt;CONTROLS[3].</a:t>
            </a:r>
            <a:r>
              <a:rPr lang="en-US" altLang="ko-KR" sz="1200" b="1" u="sng" dirty="0" err="1">
                <a:solidFill>
                  <a:srgbClr val="FF0000"/>
                </a:solidFill>
              </a:rPr>
              <a:t>CnV</a:t>
            </a:r>
            <a:r>
              <a:rPr lang="en-US" altLang="ko-KR" sz="1200" b="1" u="sng" dirty="0">
                <a:solidFill>
                  <a:srgbClr val="FF0000"/>
                </a:solidFill>
              </a:rPr>
              <a:t> = </a:t>
            </a:r>
            <a:r>
              <a:rPr lang="en-US" altLang="ko-KR" sz="1200" b="1" u="sng" dirty="0" err="1">
                <a:solidFill>
                  <a:srgbClr val="FF0000"/>
                </a:solidFill>
              </a:rPr>
              <a:t>FTM_CnV_VAL</a:t>
            </a:r>
            <a:r>
              <a:rPr lang="en-US" altLang="ko-KR" sz="1200" b="1" u="sng" dirty="0">
                <a:solidFill>
                  <a:srgbClr val="FF0000"/>
                </a:solidFill>
              </a:rPr>
              <a:t>(D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);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FTM0-&gt;CONTROLS[2]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FTM0-&gt;CONTROLS[3]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컨트롤 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접근을 의미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CnV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필드는 해당 채널의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신호의 비교 값 레지스터를 나타내며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값을 설정함으로써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 조절 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FTM_CnV_VAL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(D)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라는 변수가 가변 저항의 조절 값을 의미하므로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가변 저항 값에 따른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사이클을 변경 의미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10599" y="801757"/>
            <a:ext cx="8471044" cy="404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4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7"/>
          <p:cNvSpPr>
            <a:spLocks/>
          </p:cNvSpPr>
          <p:nvPr/>
        </p:nvSpPr>
        <p:spPr>
          <a:xfrm>
            <a:off x="5217160" y="0"/>
            <a:ext cx="6979920" cy="685800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FTM_init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함수는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FlexTimer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Module 0 (FTM0)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초기화 수행 부분으로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PWM (Pulse-Width Modulation)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신호를 생성하는데 사용되고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해당 모듈의 동작을 구성하는 부분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PCC-&gt;</a:t>
            </a:r>
            <a:r>
              <a:rPr lang="en-US" altLang="ko-KR" sz="1200" b="1" dirty="0" err="1">
                <a:solidFill>
                  <a:srgbClr val="FF0000"/>
                </a:solidFill>
              </a:rPr>
              <a:t>PCCn</a:t>
            </a:r>
            <a:r>
              <a:rPr lang="en-US" altLang="ko-KR" sz="1200" b="1" dirty="0">
                <a:solidFill>
                  <a:srgbClr val="FF0000"/>
                </a:solidFill>
              </a:rPr>
              <a:t>[PCC_FTM0_INDEX] &amp;= ~</a:t>
            </a:r>
            <a:r>
              <a:rPr lang="en-US" altLang="ko-KR" sz="1200" b="1" dirty="0" err="1">
                <a:solidFill>
                  <a:srgbClr val="FF0000"/>
                </a:solidFill>
              </a:rPr>
              <a:t>PCC_PCCn_CGC_MASK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모듈에 대한 클럭을 비활성화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 설정을 변경하기 전에 모듈의 클럭을 중지시키기 위해서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PCC-&gt;</a:t>
            </a:r>
            <a:r>
              <a:rPr lang="en-US" altLang="ko-KR" sz="1200" b="1" dirty="0" err="1">
                <a:solidFill>
                  <a:srgbClr val="FF0000"/>
                </a:solidFill>
              </a:rPr>
              <a:t>PCCn</a:t>
            </a:r>
            <a:r>
              <a:rPr lang="en-US" altLang="ko-KR" sz="1200" b="1" dirty="0">
                <a:solidFill>
                  <a:srgbClr val="FF0000"/>
                </a:solidFill>
              </a:rPr>
              <a:t>[PCC_FTM0_INDEX] |= </a:t>
            </a:r>
            <a:r>
              <a:rPr lang="en-US" altLang="ko-KR" sz="1200" b="1" dirty="0" err="1">
                <a:solidFill>
                  <a:srgbClr val="FF0000"/>
                </a:solidFill>
              </a:rPr>
              <a:t>PCC_PCCn_PCS</a:t>
            </a:r>
            <a:r>
              <a:rPr lang="en-US" altLang="ko-KR" sz="1200" b="1" dirty="0">
                <a:solidFill>
                  <a:srgbClr val="FF0000"/>
                </a:solidFill>
              </a:rPr>
              <a:t>(0b010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| </a:t>
            </a:r>
            <a:r>
              <a:rPr lang="en-US" altLang="ko-KR" sz="1200" b="1" dirty="0" err="1">
                <a:solidFill>
                  <a:srgbClr val="FF0000"/>
                </a:solidFill>
              </a:rPr>
              <a:t>PCC_PCCn_CGC_MASK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클럭 소스 및 클럭 활성화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</a:rPr>
              <a:t>PCC_PCCn_PCS</a:t>
            </a:r>
            <a:r>
              <a:rPr lang="en-US" altLang="ko-KR" sz="1200" b="1" dirty="0">
                <a:solidFill>
                  <a:schemeClr val="tx1"/>
                </a:solidFill>
              </a:rPr>
              <a:t>(0b010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부분은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클럭 소스로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SIRCDIV1_CLK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선택을 의미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PCC_PCCn_CGC_MASK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부분은 모듈의 클럭을 활성화하는 비트로 설정 의미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FTM0-&gt;SC =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FTM_SC_PWMEN1_MASK | FTM_SC_PS(0.5);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상태 및 제어 레지스터를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FTM_SC_PWMEN1_MASK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부분은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활성화에 쓰임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FTM_SC_PS(0.5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부분은 프리스케일러 요소로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클럭 주파수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0.5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설정되어 있으므로 클럭 주파수가 반으로 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FTM0-&gt;MOD = 8000-1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모듈 레지스터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(MOD)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MOD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주기 결정에 사용됨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8000-1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설정되어 있으므로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주기는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8000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클럭 주기로 설정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" y="1122854"/>
            <a:ext cx="4383385" cy="46770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6214" y="1414528"/>
            <a:ext cx="4541621" cy="2320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7"/>
          <p:cNvSpPr>
            <a:spLocks/>
          </p:cNvSpPr>
          <p:nvPr/>
        </p:nvSpPr>
        <p:spPr>
          <a:xfrm>
            <a:off x="5217160" y="0"/>
            <a:ext cx="6979920" cy="685800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FTM0-&gt;CNTIN = FTM_CNTIN_INIT(0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카운터 초기값을 설정함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FTM_CNTIN_INIT(0)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초기화되어 있으므로 카운터는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부터 시작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FTM0-&gt;CONTROLS[1].</a:t>
            </a:r>
            <a:r>
              <a:rPr lang="en-US" altLang="ko-KR" sz="1200" b="1" dirty="0" err="1">
                <a:solidFill>
                  <a:srgbClr val="FF0000"/>
                </a:solidFill>
              </a:rPr>
              <a:t>CnSC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|=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FTM_CnSC_MSB_MASK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 제어 레지스터를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FTM_CnSC_MSB_MASK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MSB(Most Significant Bit)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FTM0-&gt;CONTROLS[1].</a:t>
            </a:r>
            <a:r>
              <a:rPr lang="en-US" altLang="ko-KR" sz="1200" b="1" dirty="0" err="1">
                <a:solidFill>
                  <a:srgbClr val="FF0000"/>
                </a:solidFill>
              </a:rPr>
              <a:t>CnSC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|=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FTM_CnSC_ELSA_MASK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엣지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및 레벨 선택을 나타내는 레지스터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"ELSA"</a:t>
            </a:r>
            <a:r>
              <a:rPr lang="ko-KR" altLang="en-US" sz="1200" b="1" dirty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Edge </a:t>
            </a:r>
            <a:r>
              <a:rPr lang="en-US" altLang="ko-KR" sz="1200" b="1" dirty="0">
                <a:solidFill>
                  <a:schemeClr val="tx1"/>
                </a:solidFill>
              </a:rPr>
              <a:t>or Level Select on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Channel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기능 선택 중 한가지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FTM_CnSC_ELSA_MASK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Edge-Aligned PWM Mode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Low-true pulses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설정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0" y="1122854"/>
            <a:ext cx="4383385" cy="46770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214" y="4018208"/>
            <a:ext cx="4541621" cy="1004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47" y="1142102"/>
            <a:ext cx="3747752" cy="1418471"/>
          </a:xfrm>
          <a:prstGeom prst="rect">
            <a:avLst/>
          </a:prstGeom>
        </p:spPr>
      </p:pic>
      <p:sp>
        <p:nvSpPr>
          <p:cNvPr id="7" name="도형 7"/>
          <p:cNvSpPr>
            <a:spLocks/>
          </p:cNvSpPr>
          <p:nvPr/>
        </p:nvSpPr>
        <p:spPr>
          <a:xfrm>
            <a:off x="5217160" y="103233"/>
            <a:ext cx="6979920" cy="3702676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FTM0_CH1_PWM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함수는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설정하는 함수로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 설정과 클럭 소스를 선택하는 부분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FTM0-&gt;CONTROLS[1].</a:t>
            </a:r>
            <a:r>
              <a:rPr lang="en-US" altLang="ko-KR" sz="1200" b="1" dirty="0" err="1">
                <a:solidFill>
                  <a:srgbClr val="FF0000"/>
                </a:solidFill>
              </a:rPr>
              <a:t>CnV</a:t>
            </a:r>
            <a:r>
              <a:rPr lang="en-US" altLang="ko-KR" sz="1200" b="1" dirty="0">
                <a:solidFill>
                  <a:srgbClr val="FF0000"/>
                </a:solidFill>
              </a:rPr>
              <a:t> = 4000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 (CONTROLS[1])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대한 값인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CnV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(Channel Value)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CnV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사이클을 결정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4000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으로 설정되어 있으므로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4000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클럭 주기가 됨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FTM0-&gt;SC|=FTM_SC_CLKS(3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카운터 클럭 소스를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FTM_SC_CLKS(3)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카운터 클럭 소스를 외부 클럭 소스인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SOSCDIV1_CLK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선택을 의미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카운터를 외부에서 주어진 클럭 신호에 동기화해서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카운팅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할 것을 의미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4095482"/>
            <a:ext cx="5057674" cy="2334311"/>
          </a:xfrm>
          <a:prstGeom prst="rect">
            <a:avLst/>
          </a:prstGeom>
        </p:spPr>
      </p:pic>
      <p:sp>
        <p:nvSpPr>
          <p:cNvPr id="9" name="도형 7"/>
          <p:cNvSpPr>
            <a:spLocks/>
          </p:cNvSpPr>
          <p:nvPr/>
        </p:nvSpPr>
        <p:spPr>
          <a:xfrm>
            <a:off x="5212080" y="3942016"/>
            <a:ext cx="6979920" cy="2641242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PORT_init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함수에서는 특정 핀인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PORTD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16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PORTD-&gt;PCR[16]|=PORT_PCR_MUX(2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동일하게 </a:t>
            </a:r>
            <a:r>
              <a:rPr lang="en-US" altLang="ko-KR" sz="1200" b="1" dirty="0">
                <a:solidFill>
                  <a:schemeClr val="tx1"/>
                </a:solidFill>
              </a:rPr>
              <a:t>PORTD-&gt;PCR[16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]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대한 제어 레지스터에 접근해서 </a:t>
            </a:r>
            <a:r>
              <a:rPr lang="en-US" altLang="ko-KR" sz="1200" b="1" dirty="0">
                <a:solidFill>
                  <a:schemeClr val="tx1"/>
                </a:solidFill>
              </a:rPr>
              <a:t>PORT_PCR_MUX(2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통해서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MUX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설정하게 되는데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여기서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ALT2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의미하며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선택함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898673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2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56" y="3886265"/>
            <a:ext cx="3812581" cy="1598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6" y="936040"/>
            <a:ext cx="4109147" cy="1555254"/>
          </a:xfrm>
          <a:prstGeom prst="rect">
            <a:avLst/>
          </a:prstGeom>
        </p:spPr>
      </p:pic>
      <p:sp>
        <p:nvSpPr>
          <p:cNvPr id="6" name="도형 7"/>
          <p:cNvSpPr>
            <a:spLocks/>
          </p:cNvSpPr>
          <p:nvPr/>
        </p:nvSpPr>
        <p:spPr>
          <a:xfrm>
            <a:off x="5212080" y="1348923"/>
            <a:ext cx="6979920" cy="3702676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FTM0_CH1_PWM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함수는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설정하는 함수로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 설정과 클럭 소스를 선택하는 부분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FTM0-&gt;CONTROLS[1].</a:t>
            </a:r>
            <a:r>
              <a:rPr lang="en-US" altLang="ko-KR" sz="1200" b="1" dirty="0" err="1">
                <a:solidFill>
                  <a:srgbClr val="FF0000"/>
                </a:solidFill>
              </a:rPr>
              <a:t>CnV</a:t>
            </a:r>
            <a:r>
              <a:rPr lang="en-US" altLang="ko-KR" sz="1200" b="1" dirty="0">
                <a:solidFill>
                  <a:srgbClr val="FF0000"/>
                </a:solidFill>
              </a:rPr>
              <a:t> = 4000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 (CONTROLS[1])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대한 값인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CnV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(Channel Value)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CnV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사이클을 결정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4000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으로 설정되어 있으므로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듀티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사이클은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4000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클럭 주기가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됨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FTM0-&gt;CONTROLS[1].</a:t>
            </a:r>
            <a:r>
              <a:rPr lang="en-US" altLang="ko-KR" sz="1200" b="1" dirty="0" err="1">
                <a:solidFill>
                  <a:srgbClr val="FF0000"/>
                </a:solidFill>
              </a:rPr>
              <a:t>CnV</a:t>
            </a:r>
            <a:r>
              <a:rPr lang="en-US" altLang="ko-KR" sz="1200" b="1" dirty="0">
                <a:solidFill>
                  <a:srgbClr val="FF0000"/>
                </a:solidFill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</a:rPr>
              <a:t>i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FTM0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모듈의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 (CONTROLS[1])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대한 값인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CnV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(Channel Value)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CnV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듀티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사이클을 결정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설정되어 있으므로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듀티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사이클은 해당 변수 </a:t>
            </a:r>
            <a:r>
              <a:rPr lang="en-US" altLang="ko-KR" sz="1200" b="1" dirty="0" err="1">
                <a:solidFill>
                  <a:srgbClr val="FF0000"/>
                </a:solidFill>
              </a:rPr>
              <a:t>i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값에 따라 설정되어 짐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1673" y="1390917"/>
            <a:ext cx="3915530" cy="360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1673" y="4348411"/>
            <a:ext cx="3915530" cy="360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도형 7"/>
          <p:cNvSpPr>
            <a:spLocks/>
          </p:cNvSpPr>
          <p:nvPr/>
        </p:nvSpPr>
        <p:spPr>
          <a:xfrm>
            <a:off x="5212080" y="5765443"/>
            <a:ext cx="6979920" cy="467931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아래의 경우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ADC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 등을 활용하여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듀티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사이클을 조정할 수 있음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481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23952" y="173189"/>
            <a:ext cx="9144635" cy="794219"/>
          </a:xfrm>
          <a:prstGeom prst="rect">
            <a:avLst/>
          </a:prstGeom>
        </p:spPr>
        <p:txBody>
          <a:bodyPr vert="horz" wrap="square" lIns="91440" tIns="45720" rIns="91440" bIns="45720" numCol="1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dirty="0" smtClean="0"/>
              <a:t>Duty Cycle</a:t>
            </a:r>
            <a:endParaRPr lang="ko-KR" altLang="en-US" dirty="0"/>
          </a:p>
        </p:txBody>
      </p:sp>
      <p:sp>
        <p:nvSpPr>
          <p:cNvPr id="5" name="도형 7"/>
          <p:cNvSpPr>
            <a:spLocks/>
          </p:cNvSpPr>
          <p:nvPr/>
        </p:nvSpPr>
        <p:spPr>
          <a:xfrm>
            <a:off x="287351" y="1019953"/>
            <a:ext cx="11705865" cy="170393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Duty Cycle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목적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Low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혹은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High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같이 불연속적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신호밖에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나타내지 못하는 디지털 신호를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신호를 사용해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0~100%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아날로그 전압을 만들어내는 것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펄스파의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반복으로 나타낸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DC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평균 전압을 내보내는 것과 같은 효과를 가짐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즉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Duty Cycle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따라 출력되는 평균 전압이 달라진다는 의미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01" y="2518851"/>
            <a:ext cx="6773220" cy="205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601" y="4576538"/>
            <a:ext cx="6773220" cy="2086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0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7"/>
          <p:cNvSpPr>
            <a:spLocks/>
          </p:cNvSpPr>
          <p:nvPr/>
        </p:nvSpPr>
        <p:spPr>
          <a:xfrm>
            <a:off x="596445" y="386365"/>
            <a:ext cx="11058936" cy="2305317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PWM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활용 예시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모터의 동작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예를 들어 모터 구동을 위해 모터드라이브가 필요하게 되는데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 모터드라이브의 출력은 보통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5V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12V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디지털 출력으로 이루어진다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즉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제외한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2.5V, 3.5V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등에 대한 전압은 만들어낼 수가 없다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여기서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0V~5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V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사이의 값을 만들어내기 위해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</a:t>
            </a:r>
            <a:r>
              <a:rPr lang="ko-KR" altLang="en-US" sz="1200" b="1" dirty="0">
                <a:solidFill>
                  <a:schemeClr val="tx1"/>
                </a:solidFill>
              </a:rPr>
              <a:t>이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활용된다 볼 수 있다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2.5V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만들어주려면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의 비율을 같게 하여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Duty ratio 50%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으로 해서 빠른 속도로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바꿔주면 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실제 모터드라이브의 출력은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0 5 0 5 0 5 0 5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이러한 식으로 전체 주기의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50%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비율로 빠르게 바꾸어 주면서 마치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2.5V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인가해준 것처럼 동작하게 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아래는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25% Duty ratio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주어 만든 파형 예시로 약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1.25V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출력하는 것이라 볼 수 있다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87" y="3056484"/>
            <a:ext cx="502990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7" y="45114"/>
            <a:ext cx="3336721" cy="6774249"/>
          </a:xfrm>
          <a:prstGeom prst="rect">
            <a:avLst/>
          </a:prstGeom>
        </p:spPr>
      </p:pic>
      <p:sp>
        <p:nvSpPr>
          <p:cNvPr id="5" name="도형 7"/>
          <p:cNvSpPr>
            <a:spLocks/>
          </p:cNvSpPr>
          <p:nvPr/>
        </p:nvSpPr>
        <p:spPr>
          <a:xfrm>
            <a:off x="5217160" y="0"/>
            <a:ext cx="6979920" cy="685800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해당 부분은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HSV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모델을 사용해 주어진 회전 각도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Lotate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따라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r, g, 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값들을 계산하고 그 값을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으로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FTM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채널에 적용해 제어하는 부분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H, S, 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각각 색상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(Hue),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(Saturation),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명도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(Intensity)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나타냄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현재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Lotate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나눈 값으로 설정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즉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0~360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 범위를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45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 간격으로 분할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0.5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고정되고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명도의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0~1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사이의 값을 가지며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어두움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은 밝음을 의미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고정되고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채도가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 경우 색상은 풍부하고 채도가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 경우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회색조를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의미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이렇게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초과하지 않도록 검사해서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보다 클 경우 각각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 설정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다음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조건문은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기반으로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H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값에 따라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0~120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120~240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240~360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 사이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일때의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RGB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계산 방식을 의미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다음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조건문은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위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조건문을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통해 계산된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RGB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0~1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사이로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정규화하는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것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200000"/>
              </a:lnSpc>
              <a:buFont typeface="Arial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마지막으로 정규화된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RGB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값과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통해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RGB LED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대한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PWM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신호 생성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908" y="329327"/>
            <a:ext cx="3539997" cy="559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17160" y="2040070"/>
            <a:ext cx="6811708" cy="1128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0908" y="1002404"/>
            <a:ext cx="3539997" cy="658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17160" y="3452611"/>
            <a:ext cx="6811708" cy="43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0908" y="1775136"/>
            <a:ext cx="3539997" cy="2848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17160" y="4173828"/>
            <a:ext cx="6811708" cy="758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0908" y="4727618"/>
            <a:ext cx="3539997" cy="4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17160" y="5276581"/>
            <a:ext cx="6811708" cy="43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17160" y="6005847"/>
            <a:ext cx="6811708" cy="43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0908" y="5711243"/>
            <a:ext cx="3539997" cy="1108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3900905" y="608985"/>
            <a:ext cx="1316255" cy="1995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>
            <a:off x="3900905" y="1331889"/>
            <a:ext cx="1316255" cy="2339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  <a:endCxn id="11" idx="1"/>
          </p:cNvCxnSpPr>
          <p:nvPr/>
        </p:nvCxnSpPr>
        <p:spPr>
          <a:xfrm>
            <a:off x="3900905" y="3199326"/>
            <a:ext cx="1316255" cy="1353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3"/>
            <a:endCxn id="13" idx="1"/>
          </p:cNvCxnSpPr>
          <p:nvPr/>
        </p:nvCxnSpPr>
        <p:spPr>
          <a:xfrm>
            <a:off x="3900905" y="4971781"/>
            <a:ext cx="1316255" cy="523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14" idx="1"/>
          </p:cNvCxnSpPr>
          <p:nvPr/>
        </p:nvCxnSpPr>
        <p:spPr>
          <a:xfrm flipV="1">
            <a:off x="3900905" y="6224252"/>
            <a:ext cx="1316255" cy="4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23952" y="173189"/>
            <a:ext cx="9144635" cy="794219"/>
          </a:xfrm>
          <a:prstGeom prst="rect">
            <a:avLst/>
          </a:prstGeom>
        </p:spPr>
        <p:txBody>
          <a:bodyPr vert="horz" wrap="square" lIns="91440" tIns="45720" rIns="91440" bIns="45720" numCol="1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dirty="0" smtClean="0"/>
              <a:t>PWM </a:t>
            </a:r>
            <a:r>
              <a:rPr lang="ko-KR" altLang="en-US" dirty="0" smtClean="0"/>
              <a:t>모터 제어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9" y="1251104"/>
            <a:ext cx="3877151" cy="53418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9516" y="4411930"/>
            <a:ext cx="3539997" cy="372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486" y="1493059"/>
            <a:ext cx="4315427" cy="24387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9515" y="5342894"/>
            <a:ext cx="3539997" cy="372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09375" y="3441208"/>
            <a:ext cx="3539997" cy="176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6003" y="3620112"/>
            <a:ext cx="3539997" cy="176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7"/>
          <p:cNvSpPr>
            <a:spLocks/>
          </p:cNvSpPr>
          <p:nvPr/>
        </p:nvSpPr>
        <p:spPr>
          <a:xfrm>
            <a:off x="4572000" y="5923801"/>
            <a:ext cx="7620000" cy="40602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PTD0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FTM0CH2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(PTD1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FTM0CH3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통해 모터를 제어하기 위해 지금 보는 것과 동일하게 설정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7" idx="3"/>
            <a:endCxn id="10" idx="1"/>
          </p:cNvCxnSpPr>
          <p:nvPr/>
        </p:nvCxnSpPr>
        <p:spPr>
          <a:xfrm flipV="1">
            <a:off x="4339513" y="3529526"/>
            <a:ext cx="2469862" cy="106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  <a:endCxn id="11" idx="1"/>
          </p:cNvCxnSpPr>
          <p:nvPr/>
        </p:nvCxnSpPr>
        <p:spPr>
          <a:xfrm flipV="1">
            <a:off x="4339512" y="3708430"/>
            <a:ext cx="2476491" cy="1820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Pages>4</Pages>
  <Words>1155</Words>
  <Characters>0</Characters>
  <Application>Microsoft Office PowerPoint</Application>
  <DocSecurity>0</DocSecurity>
  <PresentationFormat>와이드스크린</PresentationFormat>
  <Lines>0</Lines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PWM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34</cp:revision>
  <cp:lastPrinted>2023-11-07T05:06:43Z</cp:lastPrinted>
  <dcterms:modified xsi:type="dcterms:W3CDTF">2023-11-07T05:18:31Z</dcterms:modified>
  <cp:version>9.104.180.50690</cp:version>
</cp:coreProperties>
</file>