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58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383C"/>
    <a:srgbClr val="FF353A"/>
    <a:srgbClr val="FE2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F1742-BA1E-F4AB-0314-B2B91EF39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853380-22C6-17C9-AFE3-71B3F32DF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7307-49EE-3BE9-141D-9EFD73A34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C6B84-12B9-D434-F888-DA2B3549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4C9CE8-F7FC-8143-EAE7-14842C00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68AC-6D5B-A18F-802F-6EF7476E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7BEB96-C6BE-2DC5-2F3F-C8E669951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62F42-DB27-1E0C-3BF6-6B55B38C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A29B2-3B38-F1C9-CE1A-683D6656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9F2833-13AA-FE7A-FA9F-133D56F9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99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8A5C12-9F33-CFE9-7474-D2810ED94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97950C-1A4D-E0DA-57E9-9AA94F729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6E7186-4CBD-0DD4-EE11-202887D7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2E36D-E62F-0CDF-F38C-9C0B4930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F651B-F4F1-C5E4-C8F2-25723789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37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2F2AA-C00B-1063-F995-717AAB50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525C8-66B7-8470-B3FB-3F990581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FF605-A906-E634-A0A6-A70192908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527FA-59FF-25B3-F8A9-55092A30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D2A79-0346-A117-87FB-568E7D32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99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38B78-43AF-68C4-B4AE-8F207C18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2573C8-9B7E-1E23-F45A-AFF113908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15ACE-933E-2AF7-AA43-F147F7F7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AED1BA-A220-FEC0-DFA9-3A699CFB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50311-473B-2DE6-4BAC-23980D0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25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6FBFA-952C-B0B3-1F30-7AE261D8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9890E-88E1-43C4-C50E-6AD596E6B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BB0A6-B435-23D2-BF85-68B82CBAF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F78E4-E170-BAB0-8BE6-49432E7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2B2867-1036-6A3E-55D6-5EDF2EBC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A5A71-30C0-E7A7-51AB-62F24F9F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4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D3507-0E19-E76A-EA5F-68DC33514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A3673C-3EDA-F599-A964-8104E00B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2BA4E3-24B6-AE8C-FAC5-061A29073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C88492-BED6-0E76-C67B-AE3704AB2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7DF930-1768-277D-5914-DD660225B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B256C-C7ED-0C4C-FCF4-95445617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85001E-B2ED-07EF-124A-EF5324E1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CFF219-5122-97A3-1EF3-60B5FC49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0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4FB46-3BBC-EC04-DB9E-F19949AB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9A90C-AFEC-759E-3C9F-A6CD0CEE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0B982E-0313-C34B-2FD5-5E0DD676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8400BC-6793-8557-1373-136DF947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43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74643A-9F6F-4256-908F-30133B2D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DD1B6-5EE6-7E59-3B16-973B05FE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2F5282-FB30-2E70-D0C3-B15EEB8D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F228C-8943-5CCE-031B-C0BFEB11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F80C7-E2D7-1362-5E65-202D2333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1D2A64-737C-EE71-9812-E09E1B1D9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1E6DF-7B75-E406-E479-351074CA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0045D-F343-A49E-04C8-86A5EB03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32331-4D86-140E-2058-376BD684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01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F32EA-EA4F-C0E6-837C-C9708F07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9EFB39-C9AA-B0DB-D301-448141E0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22C498-6429-F2AD-F534-E1C69369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268799-2759-5B1C-8D92-6506EFDC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3FA19E-CFD1-D5FF-BF5C-75A65A30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509B0-559D-4A98-131A-A9C214D0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04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FA02B7-97B3-511A-7CDA-2FBF8BAE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7C08F-9F80-7B7C-4ABA-7EEDBFBB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40158-DB08-4DAE-0B4E-720E3DB9A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32B91-C595-4C2A-A673-A6056451348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0794-76D0-39C9-C884-54E99C1FA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DD0FD-17BB-FB4B-82BD-CE6C1A09B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9A27D-74FE-4B60-B1A3-63C80BAEC9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4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5C36F-0142-A36A-4FB6-2F98C3AF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자동차, 차량, 육상 차량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167471-3BA6-44F9-7171-7FCB11712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" y="895350"/>
            <a:ext cx="4476750" cy="4476750"/>
          </a:xfrm>
          <a:prstGeom prst="rect">
            <a:avLst/>
          </a:prstGeom>
        </p:spPr>
      </p:pic>
      <p:pic>
        <p:nvPicPr>
          <p:cNvPr id="7" name="그림 6" descr="도로, 야외, 길, 장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BD4440-1FE7-6B2C-F32A-3ED1D760E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47" y="895349"/>
            <a:ext cx="5078035" cy="447675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8ABBDE0-71CE-0175-4354-B15A9D562FE7}"/>
              </a:ext>
            </a:extLst>
          </p:cNvPr>
          <p:cNvSpPr/>
          <p:nvPr/>
        </p:nvSpPr>
        <p:spPr>
          <a:xfrm>
            <a:off x="1108359" y="950766"/>
            <a:ext cx="1237673" cy="419100"/>
          </a:xfrm>
          <a:prstGeom prst="roundRect">
            <a:avLst>
              <a:gd name="adj" fmla="val 50000"/>
            </a:avLst>
          </a:prstGeom>
          <a:solidFill>
            <a:srgbClr val="FE2D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car: 1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AD382DA-A1B6-042F-E025-F7A271FA812B}"/>
              </a:ext>
            </a:extLst>
          </p:cNvPr>
          <p:cNvSpPr/>
          <p:nvPr/>
        </p:nvSpPr>
        <p:spPr>
          <a:xfrm>
            <a:off x="5820848" y="950766"/>
            <a:ext cx="1237673" cy="419100"/>
          </a:xfrm>
          <a:prstGeom prst="roundRect">
            <a:avLst>
              <a:gd name="adj" fmla="val 50000"/>
            </a:avLst>
          </a:prstGeom>
          <a:solidFill>
            <a:srgbClr val="FE2D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car: 5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58C90-0A9B-8155-7EB2-29103344CE4B}"/>
              </a:ext>
            </a:extLst>
          </p:cNvPr>
          <p:cNvSpPr/>
          <p:nvPr/>
        </p:nvSpPr>
        <p:spPr>
          <a:xfrm>
            <a:off x="2410688" y="1719684"/>
            <a:ext cx="969818" cy="700243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A7E8A63-5315-0EE9-A35E-AEF0E1871302}"/>
              </a:ext>
            </a:extLst>
          </p:cNvPr>
          <p:cNvSpPr/>
          <p:nvPr/>
        </p:nvSpPr>
        <p:spPr>
          <a:xfrm>
            <a:off x="2384469" y="1412580"/>
            <a:ext cx="969818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1:car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1F0A29-C43F-32E4-9AC1-1B7BE6808244}"/>
              </a:ext>
            </a:extLst>
          </p:cNvPr>
          <p:cNvSpPr/>
          <p:nvPr/>
        </p:nvSpPr>
        <p:spPr>
          <a:xfrm>
            <a:off x="8054109" y="3429000"/>
            <a:ext cx="1154545" cy="1614055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7E233F2-E830-5E41-B721-5CC9F9370C57}"/>
              </a:ext>
            </a:extLst>
          </p:cNvPr>
          <p:cNvSpPr/>
          <p:nvPr/>
        </p:nvSpPr>
        <p:spPr>
          <a:xfrm>
            <a:off x="8007927" y="3121896"/>
            <a:ext cx="969818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1:car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821536-D908-FA39-DFC3-22819973FBF2}"/>
              </a:ext>
            </a:extLst>
          </p:cNvPr>
          <p:cNvSpPr/>
          <p:nvPr/>
        </p:nvSpPr>
        <p:spPr>
          <a:xfrm>
            <a:off x="8723747" y="2493818"/>
            <a:ext cx="568036" cy="532817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217B4B9-F57D-C58D-9E1D-819867635CEA}"/>
              </a:ext>
            </a:extLst>
          </p:cNvPr>
          <p:cNvSpPr/>
          <p:nvPr/>
        </p:nvSpPr>
        <p:spPr>
          <a:xfrm>
            <a:off x="8631381" y="2205186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2:car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3BADE2-C11D-ED98-66DB-695E1A5A7CDF}"/>
              </a:ext>
            </a:extLst>
          </p:cNvPr>
          <p:cNvSpPr/>
          <p:nvPr/>
        </p:nvSpPr>
        <p:spPr>
          <a:xfrm>
            <a:off x="8147210" y="2078183"/>
            <a:ext cx="447225" cy="608154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7D01565-FAA3-2AB6-1B21-E5770FED0F17}"/>
              </a:ext>
            </a:extLst>
          </p:cNvPr>
          <p:cNvSpPr/>
          <p:nvPr/>
        </p:nvSpPr>
        <p:spPr>
          <a:xfrm>
            <a:off x="8010236" y="1753766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3:car</a:t>
            </a:r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2587790-3D8E-8DEE-A6E1-6C00A1288015}"/>
              </a:ext>
            </a:extLst>
          </p:cNvPr>
          <p:cNvSpPr/>
          <p:nvPr/>
        </p:nvSpPr>
        <p:spPr>
          <a:xfrm>
            <a:off x="9632555" y="2376928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4:car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0F177F-8CD1-E0E1-FC9D-2ACE5D0F72E8}"/>
              </a:ext>
            </a:extLst>
          </p:cNvPr>
          <p:cNvSpPr/>
          <p:nvPr/>
        </p:nvSpPr>
        <p:spPr>
          <a:xfrm>
            <a:off x="9715683" y="2686337"/>
            <a:ext cx="568037" cy="413618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DD7BCD4-94A8-1391-806F-E190561CCEE8}"/>
              </a:ext>
            </a:extLst>
          </p:cNvPr>
          <p:cNvSpPr/>
          <p:nvPr/>
        </p:nvSpPr>
        <p:spPr>
          <a:xfrm>
            <a:off x="7675418" y="1485900"/>
            <a:ext cx="512384" cy="337844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096C192-AE2B-871B-A83F-115DD6E48AB8}"/>
              </a:ext>
            </a:extLst>
          </p:cNvPr>
          <p:cNvSpPr/>
          <p:nvPr/>
        </p:nvSpPr>
        <p:spPr>
          <a:xfrm>
            <a:off x="7564464" y="1184563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5:car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9747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F330B-9EC5-D6C5-7187-F3AE2A004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자동차, 차량, 육상 차량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91A2769-DCD0-E99A-6DFB-334481D58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" y="895350"/>
            <a:ext cx="4476750" cy="4476750"/>
          </a:xfrm>
          <a:prstGeom prst="rect">
            <a:avLst/>
          </a:prstGeom>
        </p:spPr>
      </p:pic>
      <p:pic>
        <p:nvPicPr>
          <p:cNvPr id="7" name="그림 6" descr="도로, 야외, 길, 장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850C8C-765D-AA7C-2A5D-4F2F4A8C5E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47" y="895349"/>
            <a:ext cx="5078035" cy="447675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C000C0-DCD3-7176-5650-57D4DBE4C968}"/>
              </a:ext>
            </a:extLst>
          </p:cNvPr>
          <p:cNvSpPr/>
          <p:nvPr/>
        </p:nvSpPr>
        <p:spPr>
          <a:xfrm>
            <a:off x="1108359" y="950766"/>
            <a:ext cx="1237673" cy="419100"/>
          </a:xfrm>
          <a:prstGeom prst="roundRect">
            <a:avLst>
              <a:gd name="adj" fmla="val 50000"/>
            </a:avLst>
          </a:prstGeom>
          <a:solidFill>
            <a:srgbClr val="FE2D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car: 1</a:t>
            </a:r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5B9BA2B-B138-E390-4003-B3706FA2D177}"/>
              </a:ext>
            </a:extLst>
          </p:cNvPr>
          <p:cNvSpPr/>
          <p:nvPr/>
        </p:nvSpPr>
        <p:spPr>
          <a:xfrm>
            <a:off x="5820848" y="950766"/>
            <a:ext cx="1237673" cy="419100"/>
          </a:xfrm>
          <a:prstGeom prst="roundRect">
            <a:avLst>
              <a:gd name="adj" fmla="val 50000"/>
            </a:avLst>
          </a:prstGeom>
          <a:solidFill>
            <a:srgbClr val="FE2D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car: 5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A03F36-72EC-8093-385E-892B18A80286}"/>
              </a:ext>
            </a:extLst>
          </p:cNvPr>
          <p:cNvSpPr/>
          <p:nvPr/>
        </p:nvSpPr>
        <p:spPr>
          <a:xfrm>
            <a:off x="2410688" y="1719684"/>
            <a:ext cx="969818" cy="700243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C87F09E-A111-3CF2-9B6A-618B352ADDF9}"/>
              </a:ext>
            </a:extLst>
          </p:cNvPr>
          <p:cNvSpPr/>
          <p:nvPr/>
        </p:nvSpPr>
        <p:spPr>
          <a:xfrm>
            <a:off x="2384469" y="1412580"/>
            <a:ext cx="969818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1:car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357CE98-AC44-AF8C-F2A7-73904C33FA8D}"/>
              </a:ext>
            </a:extLst>
          </p:cNvPr>
          <p:cNvSpPr/>
          <p:nvPr/>
        </p:nvSpPr>
        <p:spPr>
          <a:xfrm>
            <a:off x="8054109" y="3429000"/>
            <a:ext cx="1154545" cy="1614055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1CD2BD0-192C-7871-0053-9208B14A4E2D}"/>
              </a:ext>
            </a:extLst>
          </p:cNvPr>
          <p:cNvSpPr/>
          <p:nvPr/>
        </p:nvSpPr>
        <p:spPr>
          <a:xfrm>
            <a:off x="8007927" y="3121896"/>
            <a:ext cx="969818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1:car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494D8D-1CE1-F13A-6FB5-9D74875B2987}"/>
              </a:ext>
            </a:extLst>
          </p:cNvPr>
          <p:cNvSpPr/>
          <p:nvPr/>
        </p:nvSpPr>
        <p:spPr>
          <a:xfrm>
            <a:off x="8723747" y="2493818"/>
            <a:ext cx="568036" cy="532817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ACED471-9103-146A-012F-9DC84CF2A327}"/>
              </a:ext>
            </a:extLst>
          </p:cNvPr>
          <p:cNvSpPr/>
          <p:nvPr/>
        </p:nvSpPr>
        <p:spPr>
          <a:xfrm>
            <a:off x="8631381" y="2205186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2:car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4F0230-1281-0EFA-B61B-91CC0ABAC874}"/>
              </a:ext>
            </a:extLst>
          </p:cNvPr>
          <p:cNvSpPr/>
          <p:nvPr/>
        </p:nvSpPr>
        <p:spPr>
          <a:xfrm>
            <a:off x="8147210" y="2078183"/>
            <a:ext cx="447225" cy="608154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34F4776-FCBA-BF9D-FE61-836ECEC07F8D}"/>
              </a:ext>
            </a:extLst>
          </p:cNvPr>
          <p:cNvSpPr/>
          <p:nvPr/>
        </p:nvSpPr>
        <p:spPr>
          <a:xfrm>
            <a:off x="8010236" y="1753766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3:car</a:t>
            </a:r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D763A-26CF-BC84-CAA1-895C04971A51}"/>
              </a:ext>
            </a:extLst>
          </p:cNvPr>
          <p:cNvSpPr/>
          <p:nvPr/>
        </p:nvSpPr>
        <p:spPr>
          <a:xfrm>
            <a:off x="9632555" y="2376928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4:car</a:t>
            </a:r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6E1969-B4ED-0214-F0A2-755D69AC6014}"/>
              </a:ext>
            </a:extLst>
          </p:cNvPr>
          <p:cNvSpPr/>
          <p:nvPr/>
        </p:nvSpPr>
        <p:spPr>
          <a:xfrm>
            <a:off x="9715683" y="2686337"/>
            <a:ext cx="568037" cy="413618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32A975-9FD3-7096-08B3-BE6EA16A87AA}"/>
              </a:ext>
            </a:extLst>
          </p:cNvPr>
          <p:cNvSpPr/>
          <p:nvPr/>
        </p:nvSpPr>
        <p:spPr>
          <a:xfrm>
            <a:off x="7675418" y="1485900"/>
            <a:ext cx="512384" cy="337844"/>
          </a:xfrm>
          <a:prstGeom prst="rect">
            <a:avLst/>
          </a:prstGeom>
          <a:noFill/>
          <a:ln w="28575">
            <a:solidFill>
              <a:srgbClr val="FD38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4984F49-EEDE-9259-ED42-C8AA90C01613}"/>
              </a:ext>
            </a:extLst>
          </p:cNvPr>
          <p:cNvSpPr/>
          <p:nvPr/>
        </p:nvSpPr>
        <p:spPr>
          <a:xfrm>
            <a:off x="7564464" y="1184563"/>
            <a:ext cx="734292" cy="307104"/>
          </a:xfrm>
          <a:prstGeom prst="roundRect">
            <a:avLst>
              <a:gd name="adj" fmla="val 50000"/>
            </a:avLst>
          </a:prstGeom>
          <a:solidFill>
            <a:srgbClr val="FD383C"/>
          </a:solidFill>
          <a:ln>
            <a:solidFill>
              <a:srgbClr val="FF35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/>
              <a:t>5:car</a:t>
            </a:r>
            <a:endParaRPr lang="ko-KR" altLang="en-US" sz="160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8286150-4785-3882-D620-6D141B93400F}"/>
              </a:ext>
            </a:extLst>
          </p:cNvPr>
          <p:cNvCxnSpPr/>
          <p:nvPr/>
        </p:nvCxnSpPr>
        <p:spPr>
          <a:xfrm>
            <a:off x="1200727" y="1485900"/>
            <a:ext cx="4347438" cy="137737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885E1E9-EED9-0E04-9598-FD155AD55682}"/>
              </a:ext>
            </a:extLst>
          </p:cNvPr>
          <p:cNvCxnSpPr>
            <a:cxnSpLocks/>
          </p:cNvCxnSpPr>
          <p:nvPr/>
        </p:nvCxnSpPr>
        <p:spPr>
          <a:xfrm flipH="1">
            <a:off x="8387777" y="3583776"/>
            <a:ext cx="619988" cy="16230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6229C6F-88E6-624B-CDA9-2ECC3F43D0B1}"/>
              </a:ext>
            </a:extLst>
          </p:cNvPr>
          <p:cNvCxnSpPr>
            <a:cxnSpLocks/>
          </p:cNvCxnSpPr>
          <p:nvPr/>
        </p:nvCxnSpPr>
        <p:spPr>
          <a:xfrm>
            <a:off x="8972552" y="2078183"/>
            <a:ext cx="35971" cy="159663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C15DDED-EA3E-5291-67B4-3B5832D843A2}"/>
              </a:ext>
            </a:extLst>
          </p:cNvPr>
          <p:cNvCxnSpPr>
            <a:cxnSpLocks/>
          </p:cNvCxnSpPr>
          <p:nvPr/>
        </p:nvCxnSpPr>
        <p:spPr>
          <a:xfrm>
            <a:off x="7114928" y="1287067"/>
            <a:ext cx="939181" cy="791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9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자동차, 차량, 육상 차량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779E66-5DEF-C996-198C-DA16872D1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4" y="895350"/>
            <a:ext cx="4476750" cy="4476750"/>
          </a:xfrm>
          <a:prstGeom prst="rect">
            <a:avLst/>
          </a:prstGeom>
        </p:spPr>
      </p:pic>
      <p:pic>
        <p:nvPicPr>
          <p:cNvPr id="7" name="그림 6" descr="도로, 야외, 길, 장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6B57DF-F5F7-8DA1-2CD6-886F6B734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47" y="895349"/>
            <a:ext cx="5078035" cy="44767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0B302D2-48B1-4DAF-A77A-15E2945B4D23}"/>
              </a:ext>
            </a:extLst>
          </p:cNvPr>
          <p:cNvCxnSpPr>
            <a:cxnSpLocks/>
          </p:cNvCxnSpPr>
          <p:nvPr/>
        </p:nvCxnSpPr>
        <p:spPr>
          <a:xfrm>
            <a:off x="1160202" y="1457943"/>
            <a:ext cx="1794483" cy="6055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E18C66-728E-490F-BA29-A43876154E05}"/>
              </a:ext>
            </a:extLst>
          </p:cNvPr>
          <p:cNvCxnSpPr>
            <a:cxnSpLocks/>
          </p:cNvCxnSpPr>
          <p:nvPr/>
        </p:nvCxnSpPr>
        <p:spPr>
          <a:xfrm>
            <a:off x="8035637" y="2063502"/>
            <a:ext cx="258627" cy="633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2A9ED7-1E1A-1C23-E1D0-105C85F9ED98}"/>
              </a:ext>
            </a:extLst>
          </p:cNvPr>
          <p:cNvCxnSpPr>
            <a:cxnSpLocks/>
          </p:cNvCxnSpPr>
          <p:nvPr/>
        </p:nvCxnSpPr>
        <p:spPr>
          <a:xfrm>
            <a:off x="7114928" y="1287067"/>
            <a:ext cx="939181" cy="791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8421E2F-2B83-B320-7CB9-0F3CC85CFB06}"/>
              </a:ext>
            </a:extLst>
          </p:cNvPr>
          <p:cNvCxnSpPr>
            <a:cxnSpLocks/>
          </p:cNvCxnSpPr>
          <p:nvPr/>
        </p:nvCxnSpPr>
        <p:spPr>
          <a:xfrm>
            <a:off x="6191073" y="1090342"/>
            <a:ext cx="939181" cy="791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E4C7411-F114-0408-C255-CD52F4A4215D}"/>
              </a:ext>
            </a:extLst>
          </p:cNvPr>
          <p:cNvCxnSpPr>
            <a:cxnSpLocks/>
          </p:cNvCxnSpPr>
          <p:nvPr/>
        </p:nvCxnSpPr>
        <p:spPr>
          <a:xfrm>
            <a:off x="7114928" y="1881458"/>
            <a:ext cx="170998" cy="58844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96B3D00-3BF1-F02F-0577-88D70EBE7EB6}"/>
              </a:ext>
            </a:extLst>
          </p:cNvPr>
          <p:cNvCxnSpPr>
            <a:cxnSpLocks/>
          </p:cNvCxnSpPr>
          <p:nvPr/>
        </p:nvCxnSpPr>
        <p:spPr>
          <a:xfrm flipH="1">
            <a:off x="7147793" y="2442695"/>
            <a:ext cx="130608" cy="7923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7E098DA-1899-6DD0-53F5-890DE415AEF7}"/>
              </a:ext>
            </a:extLst>
          </p:cNvPr>
          <p:cNvCxnSpPr>
            <a:cxnSpLocks/>
          </p:cNvCxnSpPr>
          <p:nvPr/>
        </p:nvCxnSpPr>
        <p:spPr>
          <a:xfrm flipH="1">
            <a:off x="7022072" y="3203390"/>
            <a:ext cx="130608" cy="7923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59458F8-7A81-1CD2-AA08-2031A598E9CD}"/>
              </a:ext>
            </a:extLst>
          </p:cNvPr>
          <p:cNvCxnSpPr>
            <a:cxnSpLocks/>
          </p:cNvCxnSpPr>
          <p:nvPr/>
        </p:nvCxnSpPr>
        <p:spPr>
          <a:xfrm>
            <a:off x="8280955" y="2678546"/>
            <a:ext cx="135274" cy="6834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40EFDF6-25FD-4865-0A5A-85EA62EDC914}"/>
              </a:ext>
            </a:extLst>
          </p:cNvPr>
          <p:cNvCxnSpPr>
            <a:cxnSpLocks/>
          </p:cNvCxnSpPr>
          <p:nvPr/>
        </p:nvCxnSpPr>
        <p:spPr>
          <a:xfrm flipH="1">
            <a:off x="8348592" y="3341833"/>
            <a:ext cx="67637" cy="7960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4B9631A-8E85-3253-127F-016BF1D2F537}"/>
              </a:ext>
            </a:extLst>
          </p:cNvPr>
          <p:cNvCxnSpPr>
            <a:cxnSpLocks/>
          </p:cNvCxnSpPr>
          <p:nvPr/>
        </p:nvCxnSpPr>
        <p:spPr>
          <a:xfrm flipH="1">
            <a:off x="8285028" y="4086388"/>
            <a:ext cx="67637" cy="7960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BB154B-CAA1-0469-DE4F-2AE7198817D8}"/>
              </a:ext>
            </a:extLst>
          </p:cNvPr>
          <p:cNvCxnSpPr>
            <a:cxnSpLocks/>
          </p:cNvCxnSpPr>
          <p:nvPr/>
        </p:nvCxnSpPr>
        <p:spPr>
          <a:xfrm flipH="1">
            <a:off x="8565647" y="3020291"/>
            <a:ext cx="412098" cy="15156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307111F-6E14-9207-1140-6D755B30A4CB}"/>
              </a:ext>
            </a:extLst>
          </p:cNvPr>
          <p:cNvCxnSpPr>
            <a:cxnSpLocks/>
          </p:cNvCxnSpPr>
          <p:nvPr/>
        </p:nvCxnSpPr>
        <p:spPr>
          <a:xfrm>
            <a:off x="8900399" y="2469901"/>
            <a:ext cx="77346" cy="5503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FA8E6371-81C9-1C98-B74D-7CCFCB3EB965}"/>
              </a:ext>
            </a:extLst>
          </p:cNvPr>
          <p:cNvCxnSpPr>
            <a:cxnSpLocks/>
          </p:cNvCxnSpPr>
          <p:nvPr/>
        </p:nvCxnSpPr>
        <p:spPr>
          <a:xfrm>
            <a:off x="8900399" y="2221055"/>
            <a:ext cx="0" cy="2585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CC08C43-A4B7-8DC1-D88C-26998A370200}"/>
              </a:ext>
            </a:extLst>
          </p:cNvPr>
          <p:cNvCxnSpPr>
            <a:cxnSpLocks/>
          </p:cNvCxnSpPr>
          <p:nvPr/>
        </p:nvCxnSpPr>
        <p:spPr>
          <a:xfrm>
            <a:off x="8382410" y="1881458"/>
            <a:ext cx="285270" cy="49880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9EBFA08-E3DF-0368-51C0-420DB72448FE}"/>
              </a:ext>
            </a:extLst>
          </p:cNvPr>
          <p:cNvCxnSpPr>
            <a:cxnSpLocks/>
          </p:cNvCxnSpPr>
          <p:nvPr/>
        </p:nvCxnSpPr>
        <p:spPr>
          <a:xfrm>
            <a:off x="8673635" y="2350347"/>
            <a:ext cx="77346" cy="5503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C0E1A3E2-4A9F-C48D-E477-0D7C091F6B0F}"/>
              </a:ext>
            </a:extLst>
          </p:cNvPr>
          <p:cNvCxnSpPr>
            <a:cxnSpLocks/>
          </p:cNvCxnSpPr>
          <p:nvPr/>
        </p:nvCxnSpPr>
        <p:spPr>
          <a:xfrm flipH="1">
            <a:off x="8416229" y="2856139"/>
            <a:ext cx="335046" cy="164906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4A7C3A5E-9BC2-9246-2D3A-969CA0A13E96}"/>
              </a:ext>
            </a:extLst>
          </p:cNvPr>
          <p:cNvCxnSpPr>
            <a:cxnSpLocks/>
          </p:cNvCxnSpPr>
          <p:nvPr/>
        </p:nvCxnSpPr>
        <p:spPr>
          <a:xfrm>
            <a:off x="7770096" y="1506579"/>
            <a:ext cx="638039" cy="41499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EEDBD09-CDDC-70DB-5E68-5C7A17B64075}"/>
              </a:ext>
            </a:extLst>
          </p:cNvPr>
          <p:cNvCxnSpPr>
            <a:cxnSpLocks/>
          </p:cNvCxnSpPr>
          <p:nvPr/>
        </p:nvCxnSpPr>
        <p:spPr>
          <a:xfrm flipH="1">
            <a:off x="8903290" y="2063502"/>
            <a:ext cx="74455" cy="1575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B2AA-5D44-F539-0252-88E06DD5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자동차, 차량, 육상 차량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73A3A7-C594-8AE7-5D3E-3289D9D40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94" y="895350"/>
            <a:ext cx="4476750" cy="4476750"/>
          </a:xfrm>
          <a:prstGeom prst="rect">
            <a:avLst/>
          </a:prstGeom>
        </p:spPr>
      </p:pic>
      <p:pic>
        <p:nvPicPr>
          <p:cNvPr id="7" name="그림 6" descr="도로, 야외, 길, 장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FDF4BD-5D37-AB4C-6BA9-8BA65CA67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247" y="895349"/>
            <a:ext cx="5078035" cy="44767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80F9E9D-F1C1-8F14-EA90-C076084B7290}"/>
              </a:ext>
            </a:extLst>
          </p:cNvPr>
          <p:cNvCxnSpPr>
            <a:cxnSpLocks/>
          </p:cNvCxnSpPr>
          <p:nvPr/>
        </p:nvCxnSpPr>
        <p:spPr>
          <a:xfrm>
            <a:off x="1160202" y="1457943"/>
            <a:ext cx="1794483" cy="60555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0CC86F9-8DCD-2B9E-0C26-289FEB6466CA}"/>
              </a:ext>
            </a:extLst>
          </p:cNvPr>
          <p:cNvCxnSpPr>
            <a:cxnSpLocks/>
          </p:cNvCxnSpPr>
          <p:nvPr/>
        </p:nvCxnSpPr>
        <p:spPr>
          <a:xfrm>
            <a:off x="8035637" y="2063502"/>
            <a:ext cx="258627" cy="6335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7ECC5E-5E42-AE24-A5FB-6B43397193E4}"/>
              </a:ext>
            </a:extLst>
          </p:cNvPr>
          <p:cNvCxnSpPr>
            <a:cxnSpLocks/>
          </p:cNvCxnSpPr>
          <p:nvPr/>
        </p:nvCxnSpPr>
        <p:spPr>
          <a:xfrm>
            <a:off x="7114928" y="1287067"/>
            <a:ext cx="939181" cy="791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E400092-A58D-7F70-D851-EAEBC722EA08}"/>
              </a:ext>
            </a:extLst>
          </p:cNvPr>
          <p:cNvCxnSpPr>
            <a:cxnSpLocks/>
          </p:cNvCxnSpPr>
          <p:nvPr/>
        </p:nvCxnSpPr>
        <p:spPr>
          <a:xfrm>
            <a:off x="6191073" y="1090342"/>
            <a:ext cx="939181" cy="79111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76DD3BA-AA8B-C220-2FEF-9E5E6F736DD0}"/>
              </a:ext>
            </a:extLst>
          </p:cNvPr>
          <p:cNvCxnSpPr>
            <a:cxnSpLocks/>
          </p:cNvCxnSpPr>
          <p:nvPr/>
        </p:nvCxnSpPr>
        <p:spPr>
          <a:xfrm>
            <a:off x="7114928" y="1881458"/>
            <a:ext cx="170998" cy="58844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948ADD3-D7D1-B0EC-F091-B40338FA1CAC}"/>
              </a:ext>
            </a:extLst>
          </p:cNvPr>
          <p:cNvCxnSpPr>
            <a:cxnSpLocks/>
          </p:cNvCxnSpPr>
          <p:nvPr/>
        </p:nvCxnSpPr>
        <p:spPr>
          <a:xfrm flipH="1">
            <a:off x="7147793" y="2442695"/>
            <a:ext cx="130608" cy="7923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9C2CD3-5A45-7216-388D-8256039093C2}"/>
              </a:ext>
            </a:extLst>
          </p:cNvPr>
          <p:cNvCxnSpPr>
            <a:cxnSpLocks/>
          </p:cNvCxnSpPr>
          <p:nvPr/>
        </p:nvCxnSpPr>
        <p:spPr>
          <a:xfrm flipH="1">
            <a:off x="7022072" y="3203390"/>
            <a:ext cx="130608" cy="792366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C2360C9D-C37D-C1AA-977A-BB1C86F421D9}"/>
              </a:ext>
            </a:extLst>
          </p:cNvPr>
          <p:cNvCxnSpPr>
            <a:cxnSpLocks/>
          </p:cNvCxnSpPr>
          <p:nvPr/>
        </p:nvCxnSpPr>
        <p:spPr>
          <a:xfrm>
            <a:off x="8280955" y="2678546"/>
            <a:ext cx="135274" cy="6834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878E95D-AE22-91CE-7A34-FAFB0AB23562}"/>
              </a:ext>
            </a:extLst>
          </p:cNvPr>
          <p:cNvCxnSpPr>
            <a:cxnSpLocks/>
          </p:cNvCxnSpPr>
          <p:nvPr/>
        </p:nvCxnSpPr>
        <p:spPr>
          <a:xfrm flipH="1">
            <a:off x="8348592" y="3341833"/>
            <a:ext cx="67637" cy="7960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737244-E595-9216-99D3-2431B09FA821}"/>
              </a:ext>
            </a:extLst>
          </p:cNvPr>
          <p:cNvCxnSpPr>
            <a:cxnSpLocks/>
          </p:cNvCxnSpPr>
          <p:nvPr/>
        </p:nvCxnSpPr>
        <p:spPr>
          <a:xfrm flipH="1">
            <a:off x="8285028" y="4086388"/>
            <a:ext cx="67637" cy="79605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DD131A5-1D89-6DA8-13F1-223521CD7A23}"/>
              </a:ext>
            </a:extLst>
          </p:cNvPr>
          <p:cNvCxnSpPr>
            <a:cxnSpLocks/>
          </p:cNvCxnSpPr>
          <p:nvPr/>
        </p:nvCxnSpPr>
        <p:spPr>
          <a:xfrm flipH="1">
            <a:off x="8565647" y="3020291"/>
            <a:ext cx="412098" cy="151562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6BDE5DD-4934-2B38-DD42-BA3129048C7C}"/>
              </a:ext>
            </a:extLst>
          </p:cNvPr>
          <p:cNvCxnSpPr>
            <a:cxnSpLocks/>
          </p:cNvCxnSpPr>
          <p:nvPr/>
        </p:nvCxnSpPr>
        <p:spPr>
          <a:xfrm>
            <a:off x="8900399" y="2469901"/>
            <a:ext cx="77346" cy="55039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8A232C6-59A6-07F8-5127-7C88A24CED86}"/>
              </a:ext>
            </a:extLst>
          </p:cNvPr>
          <p:cNvCxnSpPr>
            <a:cxnSpLocks/>
          </p:cNvCxnSpPr>
          <p:nvPr/>
        </p:nvCxnSpPr>
        <p:spPr>
          <a:xfrm>
            <a:off x="8900399" y="2221055"/>
            <a:ext cx="0" cy="258584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2E00473-406E-8532-FAE9-137909852274}"/>
              </a:ext>
            </a:extLst>
          </p:cNvPr>
          <p:cNvCxnSpPr>
            <a:cxnSpLocks/>
          </p:cNvCxnSpPr>
          <p:nvPr/>
        </p:nvCxnSpPr>
        <p:spPr>
          <a:xfrm flipH="1">
            <a:off x="8903290" y="2063502"/>
            <a:ext cx="74455" cy="157553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44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4585</TotalTime>
  <Words>48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윤성웅</dc:creator>
  <cp:lastModifiedBy>윤성웅</cp:lastModifiedBy>
  <cp:revision>2</cp:revision>
  <dcterms:created xsi:type="dcterms:W3CDTF">2025-06-05T07:15:55Z</dcterms:created>
  <dcterms:modified xsi:type="dcterms:W3CDTF">2025-06-17T13:03:18Z</dcterms:modified>
</cp:coreProperties>
</file>