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4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5EA0-4A7D-1F42-A12D-1110B9FD8336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FF98-5FE8-1542-950D-902E6368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切版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12" y="97323"/>
            <a:ext cx="3319975" cy="6760677"/>
          </a:xfrm>
        </p:spPr>
      </p:pic>
    </p:spTree>
    <p:extLst>
      <p:ext uri="{BB962C8B-B14F-4D97-AF65-F5344CB8AC3E}">
        <p14:creationId xmlns:p14="http://schemas.microsoft.com/office/powerpoint/2010/main" val="16662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6044"/>
          </a:xfrm>
        </p:spPr>
        <p:txBody>
          <a:bodyPr/>
          <a:lstStyle/>
          <a:p>
            <a:r>
              <a:rPr lang="zh-TW" altLang="en-US" smtClean="0"/>
              <a:t>研究、</a:t>
            </a:r>
            <a:br>
              <a:rPr lang="zh-TW" altLang="en-US" smtClean="0"/>
            </a:br>
            <a:r>
              <a:rPr lang="zh-TW" altLang="en-US" smtClean="0"/>
              <a:t>系所介紹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14" y="54849"/>
            <a:ext cx="3329144" cy="6500696"/>
          </a:xfrm>
        </p:spPr>
      </p:pic>
    </p:spTree>
    <p:extLst>
      <p:ext uri="{BB962C8B-B14F-4D97-AF65-F5344CB8AC3E}">
        <p14:creationId xmlns:p14="http://schemas.microsoft.com/office/powerpoint/2010/main" val="11050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資訊連結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41" y="92172"/>
            <a:ext cx="3432517" cy="6765828"/>
          </a:xfrm>
        </p:spPr>
      </p:pic>
    </p:spTree>
    <p:extLst>
      <p:ext uri="{BB962C8B-B14F-4D97-AF65-F5344CB8AC3E}">
        <p14:creationId xmlns:p14="http://schemas.microsoft.com/office/powerpoint/2010/main" val="1565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系友園地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46" y="0"/>
            <a:ext cx="3305908" cy="6671923"/>
          </a:xfrm>
        </p:spPr>
      </p:pic>
      <p:sp>
        <p:nvSpPr>
          <p:cNvPr id="5" name="Rectangle 4"/>
          <p:cNvSpPr/>
          <p:nvPr/>
        </p:nvSpPr>
        <p:spPr>
          <a:xfrm>
            <a:off x="5134708" y="98474"/>
            <a:ext cx="759655" cy="266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34708" y="0"/>
            <a:ext cx="11394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系友園地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社團與系學會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01" y="189062"/>
            <a:ext cx="3415798" cy="6668938"/>
          </a:xfrm>
        </p:spPr>
      </p:pic>
    </p:spTree>
    <p:extLst>
      <p:ext uri="{BB962C8B-B14F-4D97-AF65-F5344CB8AC3E}">
        <p14:creationId xmlns:p14="http://schemas.microsoft.com/office/powerpoint/2010/main" val="16200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教師及職員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7" y="12052"/>
            <a:ext cx="3484098" cy="6845948"/>
          </a:xfrm>
        </p:spPr>
      </p:pic>
    </p:spTree>
    <p:extLst>
      <p:ext uri="{BB962C8B-B14F-4D97-AF65-F5344CB8AC3E}">
        <p14:creationId xmlns:p14="http://schemas.microsoft.com/office/powerpoint/2010/main" val="10383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Theme</vt:lpstr>
      <vt:lpstr>切版</vt:lpstr>
      <vt:lpstr>首頁</vt:lpstr>
      <vt:lpstr>研究、 系所介紹</vt:lpstr>
      <vt:lpstr>資訊連結</vt:lpstr>
      <vt:lpstr>系友園地</vt:lpstr>
      <vt:lpstr>社團與系學會</vt:lpstr>
      <vt:lpstr>教師及職員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版面設置命名</dc:title>
  <dc:creator>Microsoft Office User</dc:creator>
  <cp:lastModifiedBy>Microsoft Office User</cp:lastModifiedBy>
  <cp:revision>2</cp:revision>
  <dcterms:created xsi:type="dcterms:W3CDTF">2019-11-28T09:36:07Z</dcterms:created>
  <dcterms:modified xsi:type="dcterms:W3CDTF">2019-11-28T09:53:11Z</dcterms:modified>
</cp:coreProperties>
</file>